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/>
    <p:restoredTop sz="94668"/>
  </p:normalViewPr>
  <p:slideViewPr>
    <p:cSldViewPr snapToGrid="0">
      <p:cViewPr>
        <p:scale>
          <a:sx n="172" d="100"/>
          <a:sy n="172" d="100"/>
        </p:scale>
        <p:origin x="144" y="-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ue and white rectangular frame with cartoon animals&#10;&#10;Description automatically generated">
            <a:extLst>
              <a:ext uri="{FF2B5EF4-FFF2-40B4-BE49-F238E27FC236}">
                <a16:creationId xmlns:a16="http://schemas.microsoft.com/office/drawing/2014/main" id="{FE0B9761-E73D-7421-71AC-77F73C11E7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9085" y="0"/>
            <a:ext cx="9710530" cy="68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1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533995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534362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803536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801978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3075330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3075697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358722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359089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633831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634198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910023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910390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4182366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4182733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465758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466125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739892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745002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Pronounciation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Sound Files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– Session 2</a:t>
            </a:r>
          </a:p>
        </p:txBody>
      </p:sp>
      <p:pic>
        <p:nvPicPr>
          <p:cNvPr id="8" name="F&amp;F 2.1 Hallo.m4a">
            <a:hlinkClick r:id="" action="ppaction://media"/>
            <a:extLst>
              <a:ext uri="{FF2B5EF4-FFF2-40B4-BE49-F238E27FC236}">
                <a16:creationId xmlns:a16="http://schemas.microsoft.com/office/drawing/2014/main" id="{E56793DE-F8B0-D7A9-D2D1-4728284154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6040" y="2488583"/>
            <a:ext cx="296725" cy="2967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5006956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5012066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451137"/>
            <a:ext cx="6218174" cy="33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Hello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Tag!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day!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Morgen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morning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Wiedersehen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Goodbye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Tschüss			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 bald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See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soon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literally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till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soon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That/this is…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sind …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Those are…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Freunde	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Friends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	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am…</a:t>
            </a:r>
          </a:p>
          <a:p>
            <a:pPr lvl="0">
              <a:lnSpc>
                <a:spcPct val="150000"/>
              </a:lnSpc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uten Tag.m4a">
            <a:hlinkClick r:id="" action="ppaction://media"/>
            <a:extLst>
              <a:ext uri="{FF2B5EF4-FFF2-40B4-BE49-F238E27FC236}">
                <a16:creationId xmlns:a16="http://schemas.microsoft.com/office/drawing/2014/main" id="{BC63EE93-63AD-A3C0-6D80-6AB10799EA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6040" y="2765641"/>
            <a:ext cx="284575" cy="284575"/>
          </a:xfrm>
          <a:prstGeom prst="rect">
            <a:avLst/>
          </a:prstGeom>
        </p:spPr>
      </p:pic>
      <p:pic>
        <p:nvPicPr>
          <p:cNvPr id="18" name="Guten Morgen.m4a">
            <a:hlinkClick r:id="" action="ppaction://media"/>
            <a:extLst>
              <a:ext uri="{FF2B5EF4-FFF2-40B4-BE49-F238E27FC236}">
                <a16:creationId xmlns:a16="http://schemas.microsoft.com/office/drawing/2014/main" id="{E286DE55-7B0F-EA81-D902-922C0FD37B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7981" y="3038993"/>
            <a:ext cx="284575" cy="284575"/>
          </a:xfrm>
          <a:prstGeom prst="rect">
            <a:avLst/>
          </a:prstGeom>
        </p:spPr>
      </p:pic>
      <p:pic>
        <p:nvPicPr>
          <p:cNvPr id="20" name="Auf Wiedersehen.m4a">
            <a:hlinkClick r:id="" action="ppaction://media"/>
            <a:extLst>
              <a:ext uri="{FF2B5EF4-FFF2-40B4-BE49-F238E27FC236}">
                <a16:creationId xmlns:a16="http://schemas.microsoft.com/office/drawing/2014/main" id="{7C32341D-57CE-A53C-98ED-0652EAC0DD5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346" y="3303901"/>
            <a:ext cx="284575" cy="284575"/>
          </a:xfrm>
          <a:prstGeom prst="rect">
            <a:avLst/>
          </a:prstGeom>
        </p:spPr>
      </p:pic>
      <p:pic>
        <p:nvPicPr>
          <p:cNvPr id="21" name="Tschüss.m4a">
            <a:hlinkClick r:id="" action="ppaction://media"/>
            <a:extLst>
              <a:ext uri="{FF2B5EF4-FFF2-40B4-BE49-F238E27FC236}">
                <a16:creationId xmlns:a16="http://schemas.microsoft.com/office/drawing/2014/main" id="{21B059A5-CE6A-A93C-C232-2EF3EDD3067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7981" y="3568587"/>
            <a:ext cx="284575" cy="284575"/>
          </a:xfrm>
          <a:prstGeom prst="rect">
            <a:avLst/>
          </a:prstGeom>
        </p:spPr>
      </p:pic>
      <p:pic>
        <p:nvPicPr>
          <p:cNvPr id="24" name="1.1 F&amp;F Bis bald.m4a">
            <a:hlinkClick r:id="" action="ppaction://media"/>
            <a:extLst>
              <a:ext uri="{FF2B5EF4-FFF2-40B4-BE49-F238E27FC236}">
                <a16:creationId xmlns:a16="http://schemas.microsoft.com/office/drawing/2014/main" id="{C374DF45-4280-8A6D-8B9F-BB5B98467BB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7981" y="3837350"/>
            <a:ext cx="284575" cy="284575"/>
          </a:xfrm>
          <a:prstGeom prst="rect">
            <a:avLst/>
          </a:prstGeom>
        </p:spPr>
      </p:pic>
      <p:pic>
        <p:nvPicPr>
          <p:cNvPr id="27" name="1.1 F&amp;F Das ist.m4a">
            <a:hlinkClick r:id="" action="ppaction://media"/>
            <a:extLst>
              <a:ext uri="{FF2B5EF4-FFF2-40B4-BE49-F238E27FC236}">
                <a16:creationId xmlns:a16="http://schemas.microsoft.com/office/drawing/2014/main" id="{5D455F14-55EF-EA9F-6A44-97A2A84270A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9978" y="4135485"/>
            <a:ext cx="282578" cy="282578"/>
          </a:xfrm>
          <a:prstGeom prst="rect">
            <a:avLst/>
          </a:prstGeom>
        </p:spPr>
      </p:pic>
      <p:pic>
        <p:nvPicPr>
          <p:cNvPr id="30" name="1.1 F&amp;F Das sind.m4a">
            <a:hlinkClick r:id="" action="ppaction://media"/>
            <a:extLst>
              <a:ext uri="{FF2B5EF4-FFF2-40B4-BE49-F238E27FC236}">
                <a16:creationId xmlns:a16="http://schemas.microsoft.com/office/drawing/2014/main" id="{0E55B955-05E9-6F3B-82DE-5D4CCCEE356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9537" y="4431623"/>
            <a:ext cx="282578" cy="282578"/>
          </a:xfrm>
          <a:prstGeom prst="rect">
            <a:avLst/>
          </a:prstGeom>
        </p:spPr>
      </p:pic>
      <p:pic>
        <p:nvPicPr>
          <p:cNvPr id="32" name="1.1 F&amp;F Freunde.m4a">
            <a:hlinkClick r:id="" action="ppaction://media"/>
            <a:extLst>
              <a:ext uri="{FF2B5EF4-FFF2-40B4-BE49-F238E27FC236}">
                <a16:creationId xmlns:a16="http://schemas.microsoft.com/office/drawing/2014/main" id="{9BA5C293-F634-9F20-959C-561527E3B2C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9537" y="4704554"/>
            <a:ext cx="282578" cy="282578"/>
          </a:xfrm>
          <a:prstGeom prst="rect">
            <a:avLst/>
          </a:prstGeom>
        </p:spPr>
      </p:pic>
      <p:pic>
        <p:nvPicPr>
          <p:cNvPr id="33" name="1.1 F&amp;F Ich bin.m4a">
            <a:hlinkClick r:id="" action="ppaction://media"/>
            <a:extLst>
              <a:ext uri="{FF2B5EF4-FFF2-40B4-BE49-F238E27FC236}">
                <a16:creationId xmlns:a16="http://schemas.microsoft.com/office/drawing/2014/main" id="{147ED094-F13D-2F94-2358-249AAD592E7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6611" y="4971618"/>
            <a:ext cx="282577" cy="2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3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3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60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53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68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6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64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104</Words>
  <Application>Microsoft Macintosh PowerPoint</Application>
  <PresentationFormat>A4 Paper (210x297 mm)</PresentationFormat>
  <Paragraphs>12</Paragraphs>
  <Slides>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5</cp:revision>
  <dcterms:created xsi:type="dcterms:W3CDTF">2024-08-27T16:27:59Z</dcterms:created>
  <dcterms:modified xsi:type="dcterms:W3CDTF">2024-09-03T14:08:54Z</dcterms:modified>
</cp:coreProperties>
</file>