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69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9"/>
    <p:restoredTop sz="94668"/>
  </p:normalViewPr>
  <p:slideViewPr>
    <p:cSldViewPr snapToGrid="0">
      <p:cViewPr>
        <p:scale>
          <a:sx n="190" d="100"/>
          <a:sy n="190" d="100"/>
        </p:scale>
        <p:origin x="-408" y="-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4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8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2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6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8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A blue and white rectangular frame with cartoon animals&#10;&#10;Description automatically generated">
            <a:extLst>
              <a:ext uri="{FF2B5EF4-FFF2-40B4-BE49-F238E27FC236}">
                <a16:creationId xmlns:a16="http://schemas.microsoft.com/office/drawing/2014/main" id="{FE0B9761-E73D-7421-71AC-77F73C11E78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49085" y="0"/>
            <a:ext cx="9710530" cy="686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image" Target="../media/image2.png"/><Relationship Id="rId3" Type="http://schemas.microsoft.com/office/2007/relationships/media" Target="../media/media2.m4a"/><Relationship Id="rId21" Type="http://schemas.microsoft.com/office/2007/relationships/media" Target="../media/media11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8A70CBC-5507-6BC3-2109-B8B7CFACD17D}"/>
              </a:ext>
            </a:extLst>
          </p:cNvPr>
          <p:cNvSpPr/>
          <p:nvPr/>
        </p:nvSpPr>
        <p:spPr>
          <a:xfrm>
            <a:off x="3987970" y="2533995"/>
            <a:ext cx="2613441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1197970" y="2534362"/>
            <a:ext cx="2746117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D3BFC4-C3D9-25EC-FF56-04A7998D7114}"/>
              </a:ext>
            </a:extLst>
          </p:cNvPr>
          <p:cNvSpPr/>
          <p:nvPr/>
        </p:nvSpPr>
        <p:spPr>
          <a:xfrm>
            <a:off x="3987970" y="2803536"/>
            <a:ext cx="2613441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1197970" y="2801978"/>
            <a:ext cx="2746117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5C659D-9A8F-2661-61C2-ED0FE31046D2}"/>
              </a:ext>
            </a:extLst>
          </p:cNvPr>
          <p:cNvSpPr/>
          <p:nvPr/>
        </p:nvSpPr>
        <p:spPr>
          <a:xfrm>
            <a:off x="3987970" y="3075330"/>
            <a:ext cx="2613441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1197970" y="3075697"/>
            <a:ext cx="2746117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55C69B-54FA-BCC6-9BAD-966BE9F260A2}"/>
              </a:ext>
            </a:extLst>
          </p:cNvPr>
          <p:cNvSpPr/>
          <p:nvPr/>
        </p:nvSpPr>
        <p:spPr>
          <a:xfrm>
            <a:off x="3987970" y="3358722"/>
            <a:ext cx="2613441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1197970" y="3359089"/>
            <a:ext cx="2746117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DEB2AB-787C-36F3-D6DD-56C378BEDAD8}"/>
              </a:ext>
            </a:extLst>
          </p:cNvPr>
          <p:cNvSpPr/>
          <p:nvPr/>
        </p:nvSpPr>
        <p:spPr>
          <a:xfrm>
            <a:off x="3987970" y="3633831"/>
            <a:ext cx="2613441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1197970" y="3634198"/>
            <a:ext cx="2746117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35BBF2-6B9A-88BA-3C53-8725DE784F00}"/>
              </a:ext>
            </a:extLst>
          </p:cNvPr>
          <p:cNvSpPr/>
          <p:nvPr/>
        </p:nvSpPr>
        <p:spPr>
          <a:xfrm>
            <a:off x="3987970" y="3910023"/>
            <a:ext cx="2613441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1197970" y="3910390"/>
            <a:ext cx="2746117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B7285B1-0034-FD5F-F2FE-FBAA7FDA0AA8}"/>
              </a:ext>
            </a:extLst>
          </p:cNvPr>
          <p:cNvSpPr/>
          <p:nvPr/>
        </p:nvSpPr>
        <p:spPr>
          <a:xfrm>
            <a:off x="3987970" y="4182366"/>
            <a:ext cx="2613441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1197970" y="4182733"/>
            <a:ext cx="2746117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419A52F-F8A7-3DB7-17ED-6AA94993AB49}"/>
              </a:ext>
            </a:extLst>
          </p:cNvPr>
          <p:cNvSpPr/>
          <p:nvPr/>
        </p:nvSpPr>
        <p:spPr>
          <a:xfrm>
            <a:off x="3987970" y="4465758"/>
            <a:ext cx="2613441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8A06DC-2D61-0346-B390-9A57669ADBB3}"/>
              </a:ext>
            </a:extLst>
          </p:cNvPr>
          <p:cNvSpPr/>
          <p:nvPr/>
        </p:nvSpPr>
        <p:spPr>
          <a:xfrm>
            <a:off x="1197970" y="4466125"/>
            <a:ext cx="2746117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E1CC516-65E6-64AF-DBBD-3A4E70CC9302}"/>
              </a:ext>
            </a:extLst>
          </p:cNvPr>
          <p:cNvSpPr/>
          <p:nvPr/>
        </p:nvSpPr>
        <p:spPr>
          <a:xfrm>
            <a:off x="3987968" y="4739892"/>
            <a:ext cx="2613441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D68417-BB56-C731-D98C-D415C14CA1EE}"/>
              </a:ext>
            </a:extLst>
          </p:cNvPr>
          <p:cNvSpPr/>
          <p:nvPr/>
        </p:nvSpPr>
        <p:spPr>
          <a:xfrm>
            <a:off x="1197969" y="4745002"/>
            <a:ext cx="2746117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F85C7-7E36-FACA-E75A-9A994B189515}"/>
              </a:ext>
            </a:extLst>
          </p:cNvPr>
          <p:cNvSpPr txBox="1"/>
          <p:nvPr/>
        </p:nvSpPr>
        <p:spPr>
          <a:xfrm>
            <a:off x="557634" y="1303283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Pronounciation</a:t>
            </a:r>
            <a:r>
              <a:rPr lang="de-DE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Sound Files</a:t>
            </a:r>
          </a:p>
          <a:p>
            <a:r>
              <a:rPr lang="de-DE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Theme</a:t>
            </a:r>
            <a:r>
              <a:rPr lang="de-DE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 – Session 3</a:t>
            </a:r>
          </a:p>
        </p:txBody>
      </p:sp>
      <p:pic>
        <p:nvPicPr>
          <p:cNvPr id="8" name="F&amp;F 2.1 Hallo.m4a">
            <a:hlinkClick r:id="" action="ppaction://media"/>
            <a:extLst>
              <a:ext uri="{FF2B5EF4-FFF2-40B4-BE49-F238E27FC236}">
                <a16:creationId xmlns:a16="http://schemas.microsoft.com/office/drawing/2014/main" id="{E56793DE-F8B0-D7A9-D2D1-4728284154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6040" y="2488583"/>
            <a:ext cx="296725" cy="2967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5C706D-DA43-32FB-7CAF-3DAD1D481274}"/>
              </a:ext>
            </a:extLst>
          </p:cNvPr>
          <p:cNvSpPr/>
          <p:nvPr/>
        </p:nvSpPr>
        <p:spPr>
          <a:xfrm>
            <a:off x="3986818" y="5006956"/>
            <a:ext cx="2613441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27CE7B-1F04-265F-8648-6D4D1C1CC401}"/>
              </a:ext>
            </a:extLst>
          </p:cNvPr>
          <p:cNvSpPr/>
          <p:nvPr/>
        </p:nvSpPr>
        <p:spPr>
          <a:xfrm>
            <a:off x="1196819" y="5012066"/>
            <a:ext cx="2746117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uten Tag.m4a">
            <a:hlinkClick r:id="" action="ppaction://media"/>
            <a:extLst>
              <a:ext uri="{FF2B5EF4-FFF2-40B4-BE49-F238E27FC236}">
                <a16:creationId xmlns:a16="http://schemas.microsoft.com/office/drawing/2014/main" id="{BC63EE93-63AD-A3C0-6D80-6AB10799EAE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6040" y="2765641"/>
            <a:ext cx="284575" cy="284575"/>
          </a:xfrm>
          <a:prstGeom prst="rect">
            <a:avLst/>
          </a:prstGeom>
        </p:spPr>
      </p:pic>
      <p:pic>
        <p:nvPicPr>
          <p:cNvPr id="18" name="Guten Morgen.m4a">
            <a:hlinkClick r:id="" action="ppaction://media"/>
            <a:extLst>
              <a:ext uri="{FF2B5EF4-FFF2-40B4-BE49-F238E27FC236}">
                <a16:creationId xmlns:a16="http://schemas.microsoft.com/office/drawing/2014/main" id="{E286DE55-7B0F-EA81-D902-922C0FD37B4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7981" y="3038993"/>
            <a:ext cx="284575" cy="284575"/>
          </a:xfrm>
          <a:prstGeom prst="rect">
            <a:avLst/>
          </a:prstGeom>
        </p:spPr>
      </p:pic>
      <p:pic>
        <p:nvPicPr>
          <p:cNvPr id="20" name="Auf Wiedersehen.m4a">
            <a:hlinkClick r:id="" action="ppaction://media"/>
            <a:extLst>
              <a:ext uri="{FF2B5EF4-FFF2-40B4-BE49-F238E27FC236}">
                <a16:creationId xmlns:a16="http://schemas.microsoft.com/office/drawing/2014/main" id="{7C32341D-57CE-A53C-98ED-0652EAC0DD5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2346" y="3303901"/>
            <a:ext cx="284575" cy="284575"/>
          </a:xfrm>
          <a:prstGeom prst="rect">
            <a:avLst/>
          </a:prstGeom>
        </p:spPr>
      </p:pic>
      <p:pic>
        <p:nvPicPr>
          <p:cNvPr id="21" name="Tschüss.m4a">
            <a:hlinkClick r:id="" action="ppaction://media"/>
            <a:extLst>
              <a:ext uri="{FF2B5EF4-FFF2-40B4-BE49-F238E27FC236}">
                <a16:creationId xmlns:a16="http://schemas.microsoft.com/office/drawing/2014/main" id="{21B059A5-CE6A-A93C-C232-2EF3EDD3067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7981" y="3568587"/>
            <a:ext cx="284575" cy="284575"/>
          </a:xfrm>
          <a:prstGeom prst="rect">
            <a:avLst/>
          </a:prstGeom>
        </p:spPr>
      </p:pic>
      <p:pic>
        <p:nvPicPr>
          <p:cNvPr id="24" name="1.1 F&amp;F Bis bald.m4a">
            <a:hlinkClick r:id="" action="ppaction://media"/>
            <a:extLst>
              <a:ext uri="{FF2B5EF4-FFF2-40B4-BE49-F238E27FC236}">
                <a16:creationId xmlns:a16="http://schemas.microsoft.com/office/drawing/2014/main" id="{C374DF45-4280-8A6D-8B9F-BB5B98467BB4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7981" y="3837350"/>
            <a:ext cx="284575" cy="284575"/>
          </a:xfrm>
          <a:prstGeom prst="rect">
            <a:avLst/>
          </a:prstGeom>
        </p:spPr>
      </p:pic>
      <p:pic>
        <p:nvPicPr>
          <p:cNvPr id="27" name="1.1 F&amp;F Das ist.m4a">
            <a:hlinkClick r:id="" action="ppaction://media"/>
            <a:extLst>
              <a:ext uri="{FF2B5EF4-FFF2-40B4-BE49-F238E27FC236}">
                <a16:creationId xmlns:a16="http://schemas.microsoft.com/office/drawing/2014/main" id="{5D455F14-55EF-EA9F-6A44-97A2A84270A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9978" y="4135485"/>
            <a:ext cx="282578" cy="282578"/>
          </a:xfrm>
          <a:prstGeom prst="rect">
            <a:avLst/>
          </a:prstGeom>
        </p:spPr>
      </p:pic>
      <p:pic>
        <p:nvPicPr>
          <p:cNvPr id="30" name="1.1 F&amp;F Das sind.m4a">
            <a:hlinkClick r:id="" action="ppaction://media"/>
            <a:extLst>
              <a:ext uri="{FF2B5EF4-FFF2-40B4-BE49-F238E27FC236}">
                <a16:creationId xmlns:a16="http://schemas.microsoft.com/office/drawing/2014/main" id="{0E55B955-05E9-6F3B-82DE-5D4CCCEE3566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9537" y="4431623"/>
            <a:ext cx="282578" cy="282578"/>
          </a:xfrm>
          <a:prstGeom prst="rect">
            <a:avLst/>
          </a:prstGeom>
        </p:spPr>
      </p:pic>
      <p:pic>
        <p:nvPicPr>
          <p:cNvPr id="32" name="1.1 F&amp;F Freunde.m4a">
            <a:hlinkClick r:id="" action="ppaction://media"/>
            <a:extLst>
              <a:ext uri="{FF2B5EF4-FFF2-40B4-BE49-F238E27FC236}">
                <a16:creationId xmlns:a16="http://schemas.microsoft.com/office/drawing/2014/main" id="{9BA5C293-F634-9F20-959C-561527E3B2C7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9537" y="4704554"/>
            <a:ext cx="282578" cy="282578"/>
          </a:xfrm>
          <a:prstGeom prst="rect">
            <a:avLst/>
          </a:prstGeom>
        </p:spPr>
      </p:pic>
      <p:pic>
        <p:nvPicPr>
          <p:cNvPr id="33" name="1.1 F&amp;F Ich bin.m4a">
            <a:hlinkClick r:id="" action="ppaction://media"/>
            <a:extLst>
              <a:ext uri="{FF2B5EF4-FFF2-40B4-BE49-F238E27FC236}">
                <a16:creationId xmlns:a16="http://schemas.microsoft.com/office/drawing/2014/main" id="{147ED094-F13D-2F94-2358-249AAD592E7B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6611" y="4971618"/>
            <a:ext cx="282577" cy="282577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4E334A69-0FB5-2759-610E-AF1EF3038BE5}"/>
              </a:ext>
            </a:extLst>
          </p:cNvPr>
          <p:cNvSpPr/>
          <p:nvPr/>
        </p:nvSpPr>
        <p:spPr>
          <a:xfrm>
            <a:off x="3996860" y="5278300"/>
            <a:ext cx="2613441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9A4E4D8-E85C-DEBB-1543-B97C9CA79CBA}"/>
              </a:ext>
            </a:extLst>
          </p:cNvPr>
          <p:cNvSpPr/>
          <p:nvPr/>
        </p:nvSpPr>
        <p:spPr>
          <a:xfrm>
            <a:off x="1206861" y="5283410"/>
            <a:ext cx="2746117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E56C6D0-4AD9-8C96-519E-10C24058B0E0}"/>
              </a:ext>
            </a:extLst>
          </p:cNvPr>
          <p:cNvSpPr/>
          <p:nvPr/>
        </p:nvSpPr>
        <p:spPr>
          <a:xfrm>
            <a:off x="3998209" y="5556734"/>
            <a:ext cx="2613441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AE78A20-903F-25FF-5C3F-A62AC7AECC29}"/>
              </a:ext>
            </a:extLst>
          </p:cNvPr>
          <p:cNvSpPr/>
          <p:nvPr/>
        </p:nvSpPr>
        <p:spPr>
          <a:xfrm>
            <a:off x="1208210" y="5561844"/>
            <a:ext cx="2746117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5F2C7-2C1D-D462-7653-E08623C5CEF0}"/>
              </a:ext>
            </a:extLst>
          </p:cNvPr>
          <p:cNvSpPr txBox="1"/>
          <p:nvPr/>
        </p:nvSpPr>
        <p:spPr>
          <a:xfrm>
            <a:off x="1298395" y="2451137"/>
            <a:ext cx="6218174" cy="3379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Hallo!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Hello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Guten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Tag!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 day!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Guten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Morgen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 morning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 Wiedersehen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Goodbye</a:t>
            </a:r>
          </a:p>
          <a:p>
            <a:pPr>
              <a:lnSpc>
                <a:spcPct val="150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Tschüss					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Bye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 bald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See 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youn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soon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literally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till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soon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That/this is…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sind …		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Those are…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Freunde			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Friends</a:t>
            </a:r>
          </a:p>
          <a:p>
            <a:pPr>
              <a:lnSpc>
                <a:spcPct val="150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bin …			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am…</a:t>
            </a:r>
          </a:p>
          <a:p>
            <a:pPr>
              <a:lnSpc>
                <a:spcPct val="150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Frau …		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Ms…/Mrs…</a:t>
            </a:r>
          </a:p>
          <a:p>
            <a:pPr>
              <a:lnSpc>
                <a:spcPct val="150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Herr …			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Mr…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8" name="1.3 Frau.m4a">
            <a:hlinkClick r:id="" action="ppaction://media"/>
            <a:extLst>
              <a:ext uri="{FF2B5EF4-FFF2-40B4-BE49-F238E27FC236}">
                <a16:creationId xmlns:a16="http://schemas.microsoft.com/office/drawing/2014/main" id="{937EAF4A-3D1B-3674-9527-5A51A83DC7B2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1808" y="5254195"/>
            <a:ext cx="284575" cy="284575"/>
          </a:xfrm>
          <a:prstGeom prst="rect">
            <a:avLst/>
          </a:prstGeom>
        </p:spPr>
      </p:pic>
      <p:pic>
        <p:nvPicPr>
          <p:cNvPr id="41" name="1.3 Herr.m4a">
            <a:hlinkClick r:id="" action="ppaction://media"/>
            <a:extLst>
              <a:ext uri="{FF2B5EF4-FFF2-40B4-BE49-F238E27FC236}">
                <a16:creationId xmlns:a16="http://schemas.microsoft.com/office/drawing/2014/main" id="{1A7E475D-1645-B6A3-4238-4145F44FE2C5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9537" y="5525501"/>
            <a:ext cx="282577" cy="28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3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2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35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93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35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60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53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6689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67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64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20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409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124</Words>
  <Application>Microsoft Macintosh PowerPoint</Application>
  <PresentationFormat>A4 Paper (210x297 mm)</PresentationFormat>
  <Paragraphs>14</Paragraphs>
  <Slides>1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Géza G Schenk</dc:creator>
  <cp:lastModifiedBy>Géza G Schenk</cp:lastModifiedBy>
  <cp:revision>6</cp:revision>
  <dcterms:created xsi:type="dcterms:W3CDTF">2024-08-27T16:27:59Z</dcterms:created>
  <dcterms:modified xsi:type="dcterms:W3CDTF">2024-09-03T14:16:22Z</dcterms:modified>
</cp:coreProperties>
</file>