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204" d="100"/>
          <a:sy n="204" d="100"/>
        </p:scale>
        <p:origin x="144" y="-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9DEA43EE-F352-9449-E8D7-C09C9703CE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1015" b="1015"/>
          <a:stretch/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06772" y="2231440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06772" y="2499056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06772" y="2772775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06772" y="3056167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06772" y="3331276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06772" y="3607468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06772" y="3879811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906772" y="4163203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906771" y="4442080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415868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Pronounciation</a:t>
            </a:r>
            <a:r>
              <a:rPr lang="en-US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Sound Files</a:t>
            </a:r>
          </a:p>
          <a:p>
            <a:r>
              <a:rPr lang="en-US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 1 – </a:t>
            </a:r>
            <a:r>
              <a:rPr lang="en-US" b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</a:t>
            </a:r>
            <a:r>
              <a:rPr lang="en-US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906771" y="4714423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D923C2-41FE-4A75-17C3-6D3E8A3AE2C1}"/>
              </a:ext>
            </a:extLst>
          </p:cNvPr>
          <p:cNvSpPr/>
          <p:nvPr/>
        </p:nvSpPr>
        <p:spPr>
          <a:xfrm>
            <a:off x="906771" y="4990615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999DE5-9F84-E485-C2BF-542800BA0EC8}"/>
              </a:ext>
            </a:extLst>
          </p:cNvPr>
          <p:cNvSpPr/>
          <p:nvPr/>
        </p:nvSpPr>
        <p:spPr>
          <a:xfrm>
            <a:off x="3228188" y="2225721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D509CCC-73B0-DBD3-5904-65C305AB4A57}"/>
              </a:ext>
            </a:extLst>
          </p:cNvPr>
          <p:cNvSpPr/>
          <p:nvPr/>
        </p:nvSpPr>
        <p:spPr>
          <a:xfrm>
            <a:off x="3228188" y="2493337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4B6D44-DD49-83AE-C8AB-0782D139031A}"/>
              </a:ext>
            </a:extLst>
          </p:cNvPr>
          <p:cNvSpPr/>
          <p:nvPr/>
        </p:nvSpPr>
        <p:spPr>
          <a:xfrm>
            <a:off x="3228188" y="2767056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CCB86B-F6A5-2241-9093-EE350A8FF5A5}"/>
              </a:ext>
            </a:extLst>
          </p:cNvPr>
          <p:cNvSpPr/>
          <p:nvPr/>
        </p:nvSpPr>
        <p:spPr>
          <a:xfrm>
            <a:off x="3228188" y="3050448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99AB59-28CA-A654-4F3D-C9E3C2E0126A}"/>
              </a:ext>
            </a:extLst>
          </p:cNvPr>
          <p:cNvSpPr/>
          <p:nvPr/>
        </p:nvSpPr>
        <p:spPr>
          <a:xfrm>
            <a:off x="3228188" y="3325557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214B97-24D8-B699-F969-34B3CFFB9810}"/>
              </a:ext>
            </a:extLst>
          </p:cNvPr>
          <p:cNvSpPr/>
          <p:nvPr/>
        </p:nvSpPr>
        <p:spPr>
          <a:xfrm>
            <a:off x="3228188" y="3601749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185F583-2897-7EF3-85E6-4868919F306C}"/>
              </a:ext>
            </a:extLst>
          </p:cNvPr>
          <p:cNvSpPr/>
          <p:nvPr/>
        </p:nvSpPr>
        <p:spPr>
          <a:xfrm>
            <a:off x="3228188" y="3874092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6AD48E-39AE-F5F0-7A0B-78E80D08EA2C}"/>
              </a:ext>
            </a:extLst>
          </p:cNvPr>
          <p:cNvSpPr/>
          <p:nvPr/>
        </p:nvSpPr>
        <p:spPr>
          <a:xfrm>
            <a:off x="3228188" y="4157484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4F3151-4B76-60EE-DB08-67C6A5B41B43}"/>
              </a:ext>
            </a:extLst>
          </p:cNvPr>
          <p:cNvSpPr/>
          <p:nvPr/>
        </p:nvSpPr>
        <p:spPr>
          <a:xfrm>
            <a:off x="3228187" y="4436361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7E0C0E-F996-2BEA-4F3F-5D79F4FBD0C4}"/>
              </a:ext>
            </a:extLst>
          </p:cNvPr>
          <p:cNvSpPr/>
          <p:nvPr/>
        </p:nvSpPr>
        <p:spPr>
          <a:xfrm>
            <a:off x="3228187" y="4708704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5F5B07-281E-2DE1-06E3-09929649A2FB}"/>
              </a:ext>
            </a:extLst>
          </p:cNvPr>
          <p:cNvSpPr/>
          <p:nvPr/>
        </p:nvSpPr>
        <p:spPr>
          <a:xfrm>
            <a:off x="3228187" y="4984896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Hallo.m4a">
            <a:hlinkClick r:id="" action="ppaction://media"/>
            <a:extLst>
              <a:ext uri="{FF2B5EF4-FFF2-40B4-BE49-F238E27FC236}">
                <a16:creationId xmlns:a16="http://schemas.microsoft.com/office/drawing/2014/main" id="{33C4DA98-23E8-9E58-1027-65D92A55C0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698" y="2194586"/>
            <a:ext cx="284575" cy="284575"/>
          </a:xfrm>
          <a:prstGeom prst="rect">
            <a:avLst/>
          </a:prstGeom>
        </p:spPr>
      </p:pic>
      <p:pic>
        <p:nvPicPr>
          <p:cNvPr id="3" name="Guten Morgen.m4a">
            <a:hlinkClick r:id="" action="ppaction://media"/>
            <a:extLst>
              <a:ext uri="{FF2B5EF4-FFF2-40B4-BE49-F238E27FC236}">
                <a16:creationId xmlns:a16="http://schemas.microsoft.com/office/drawing/2014/main" id="{9FD80034-1A27-5E8E-B6C0-F6FFA0C907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693" y="2458645"/>
            <a:ext cx="284575" cy="284575"/>
          </a:xfrm>
          <a:prstGeom prst="rect">
            <a:avLst/>
          </a:prstGeom>
        </p:spPr>
      </p:pic>
      <p:pic>
        <p:nvPicPr>
          <p:cNvPr id="4" name="Guten Tag.m4a">
            <a:hlinkClick r:id="" action="ppaction://media"/>
            <a:extLst>
              <a:ext uri="{FF2B5EF4-FFF2-40B4-BE49-F238E27FC236}">
                <a16:creationId xmlns:a16="http://schemas.microsoft.com/office/drawing/2014/main" id="{E4F2BA65-7D0E-5143-8D2F-C15048706D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912" y="2725267"/>
            <a:ext cx="284575" cy="284575"/>
          </a:xfrm>
          <a:prstGeom prst="rect">
            <a:avLst/>
          </a:prstGeom>
        </p:spPr>
      </p:pic>
      <p:pic>
        <p:nvPicPr>
          <p:cNvPr id="7" name="Guten Abend.m4a">
            <a:hlinkClick r:id="" action="ppaction://media"/>
            <a:extLst>
              <a:ext uri="{FF2B5EF4-FFF2-40B4-BE49-F238E27FC236}">
                <a16:creationId xmlns:a16="http://schemas.microsoft.com/office/drawing/2014/main" id="{FB1E942F-8607-995E-E8BE-1448FC84940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062" y="3005932"/>
            <a:ext cx="284575" cy="284575"/>
          </a:xfrm>
          <a:prstGeom prst="rect">
            <a:avLst/>
          </a:prstGeom>
        </p:spPr>
      </p:pic>
      <p:pic>
        <p:nvPicPr>
          <p:cNvPr id="8" name="Auf Wiedersehen.m4a">
            <a:hlinkClick r:id="" action="ppaction://media"/>
            <a:extLst>
              <a:ext uri="{FF2B5EF4-FFF2-40B4-BE49-F238E27FC236}">
                <a16:creationId xmlns:a16="http://schemas.microsoft.com/office/drawing/2014/main" id="{AC4165CE-0AD4-2B51-B428-6211626A0A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062" y="3269991"/>
            <a:ext cx="284575" cy="284575"/>
          </a:xfrm>
          <a:prstGeom prst="rect">
            <a:avLst/>
          </a:prstGeom>
        </p:spPr>
      </p:pic>
      <p:pic>
        <p:nvPicPr>
          <p:cNvPr id="9" name="das Meer.m4a">
            <a:hlinkClick r:id="" action="ppaction://media"/>
            <a:extLst>
              <a:ext uri="{FF2B5EF4-FFF2-40B4-BE49-F238E27FC236}">
                <a16:creationId xmlns:a16="http://schemas.microsoft.com/office/drawing/2014/main" id="{16C0CE3B-F3D6-09D2-1118-ADBCAA08021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062" y="3850151"/>
            <a:ext cx="276186" cy="276186"/>
          </a:xfrm>
          <a:prstGeom prst="rect">
            <a:avLst/>
          </a:prstGeom>
        </p:spPr>
      </p:pic>
      <p:pic>
        <p:nvPicPr>
          <p:cNvPr id="10" name="das Meeresrauschen.m4a">
            <a:hlinkClick r:id="" action="ppaction://media"/>
            <a:extLst>
              <a:ext uri="{FF2B5EF4-FFF2-40B4-BE49-F238E27FC236}">
                <a16:creationId xmlns:a16="http://schemas.microsoft.com/office/drawing/2014/main" id="{F2E006F5-D039-1929-E262-2E43DABAE80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438" y="4116013"/>
            <a:ext cx="284575" cy="284575"/>
          </a:xfrm>
          <a:prstGeom prst="rect">
            <a:avLst/>
          </a:prstGeom>
        </p:spPr>
      </p:pic>
      <p:pic>
        <p:nvPicPr>
          <p:cNvPr id="11" name="der Wald.m4a">
            <a:hlinkClick r:id="" action="ppaction://media"/>
            <a:extLst>
              <a:ext uri="{FF2B5EF4-FFF2-40B4-BE49-F238E27FC236}">
                <a16:creationId xmlns:a16="http://schemas.microsoft.com/office/drawing/2014/main" id="{993DC93A-25EB-F150-3ED0-DAF785CC681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8129" y="4688151"/>
            <a:ext cx="276186" cy="276186"/>
          </a:xfrm>
          <a:prstGeom prst="rect">
            <a:avLst/>
          </a:prstGeom>
        </p:spPr>
      </p:pic>
      <p:pic>
        <p:nvPicPr>
          <p:cNvPr id="12" name="der Klang.m4a">
            <a:hlinkClick r:id="" action="ppaction://media"/>
            <a:extLst>
              <a:ext uri="{FF2B5EF4-FFF2-40B4-BE49-F238E27FC236}">
                <a16:creationId xmlns:a16="http://schemas.microsoft.com/office/drawing/2014/main" id="{255BFD5F-B4F6-CD84-0778-E5AB48ABD92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281" y="4402167"/>
            <a:ext cx="284575" cy="284575"/>
          </a:xfrm>
          <a:prstGeom prst="rect">
            <a:avLst/>
          </a:prstGeom>
        </p:spPr>
      </p:pic>
      <p:pic>
        <p:nvPicPr>
          <p:cNvPr id="13" name="die Muschel.m4a">
            <a:hlinkClick r:id="" action="ppaction://media"/>
            <a:extLst>
              <a:ext uri="{FF2B5EF4-FFF2-40B4-BE49-F238E27FC236}">
                <a16:creationId xmlns:a16="http://schemas.microsoft.com/office/drawing/2014/main" id="{0482DF83-C4C8-254C-317F-B424080417B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218" y="4925811"/>
            <a:ext cx="278508" cy="278508"/>
          </a:xfrm>
          <a:prstGeom prst="rect">
            <a:avLst/>
          </a:prstGeom>
        </p:spPr>
      </p:pic>
      <p:pic>
        <p:nvPicPr>
          <p:cNvPr id="14" name="die Stadt.m4a">
            <a:hlinkClick r:id="" action="ppaction://media"/>
            <a:extLst>
              <a:ext uri="{FF2B5EF4-FFF2-40B4-BE49-F238E27FC236}">
                <a16:creationId xmlns:a16="http://schemas.microsoft.com/office/drawing/2014/main" id="{03745D46-5F23-9994-377B-5E2FB2526F3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438" y="5200395"/>
            <a:ext cx="276187" cy="2761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B297DE-C889-CB83-A044-76EBECEEBB2E}"/>
              </a:ext>
            </a:extLst>
          </p:cNvPr>
          <p:cNvSpPr/>
          <p:nvPr/>
        </p:nvSpPr>
        <p:spPr>
          <a:xfrm>
            <a:off x="907779" y="5259996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CA6BB-EBD9-4B8C-95A6-94E90ADA92F0}"/>
              </a:ext>
            </a:extLst>
          </p:cNvPr>
          <p:cNvSpPr/>
          <p:nvPr/>
        </p:nvSpPr>
        <p:spPr>
          <a:xfrm>
            <a:off x="3229195" y="5254277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Tschüss.m4a">
            <a:hlinkClick r:id="" action="ppaction://media"/>
            <a:extLst>
              <a:ext uri="{FF2B5EF4-FFF2-40B4-BE49-F238E27FC236}">
                <a16:creationId xmlns:a16="http://schemas.microsoft.com/office/drawing/2014/main" id="{252FF40F-20F5-5104-8D5C-C44B42F6992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926" y="3562307"/>
            <a:ext cx="284575" cy="284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07196" y="2148215"/>
            <a:ext cx="6394532" cy="33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hello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Morgen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morning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Tag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Good day, good afternoon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Abend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Good evening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Wiedersehen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Goodbye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Tschüss	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Meer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Meeresrauschen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sea sound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Klang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sound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Wald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forest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Muschel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seashell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Stadt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town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1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1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1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3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3CAF54BF-C74E-4A4B-8163-1498522FE5D4}"/>
</file>

<file path=customXml/itemProps2.xml><?xml version="1.0" encoding="utf-8"?>
<ds:datastoreItem xmlns:ds="http://schemas.openxmlformats.org/officeDocument/2006/customXml" ds:itemID="{423E2079-D9A5-4EF9-AB1F-45918654B14C}"/>
</file>

<file path=customXml/itemProps3.xml><?xml version="1.0" encoding="utf-8"?>
<ds:datastoreItem xmlns:ds="http://schemas.openxmlformats.org/officeDocument/2006/customXml" ds:itemID="{EB180CFF-C073-449E-BD7B-28170587377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97</Words>
  <Application>Microsoft Macintosh PowerPoint</Application>
  <PresentationFormat>A4 Paper (210x297 mm)</PresentationFormat>
  <Paragraphs>14</Paragraphs>
  <Slides>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17</cp:revision>
  <dcterms:created xsi:type="dcterms:W3CDTF">2024-08-27T16:27:59Z</dcterms:created>
  <dcterms:modified xsi:type="dcterms:W3CDTF">2024-09-03T13:03:37Z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