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69"/>
    <a:srgbClr val="5AC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>
        <p:scale>
          <a:sx n="180" d="100"/>
          <a:sy n="180" d="100"/>
        </p:scale>
        <p:origin x="0" y="-1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C6CE-D7FA-584D-82E9-14236AC6540E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C650-A634-2845-A918-2C25636B6CD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8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38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40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87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23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65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77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01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99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86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02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20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white rectangular frame with cartoon characters&#10;&#10;Description automatically generated">
            <a:extLst>
              <a:ext uri="{FF2B5EF4-FFF2-40B4-BE49-F238E27FC236}">
                <a16:creationId xmlns:a16="http://schemas.microsoft.com/office/drawing/2014/main" id="{9DEA43EE-F352-9449-E8D7-C09C9703CE7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t="1015" b="1015"/>
          <a:stretch/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image" Target="../media/image2.png"/><Relationship Id="rId3" Type="http://schemas.microsoft.com/office/2007/relationships/media" Target="../media/media2.m4a"/><Relationship Id="rId21" Type="http://schemas.microsoft.com/office/2007/relationships/media" Target="../media/media11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8048CA2-C49A-0E5A-DD2D-2ACC912711B5}"/>
              </a:ext>
            </a:extLst>
          </p:cNvPr>
          <p:cNvSpPr/>
          <p:nvPr/>
        </p:nvSpPr>
        <p:spPr>
          <a:xfrm>
            <a:off x="906772" y="2338120"/>
            <a:ext cx="2130159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19DEAA-7DA6-2631-9029-F7D6E436FA9D}"/>
              </a:ext>
            </a:extLst>
          </p:cNvPr>
          <p:cNvSpPr/>
          <p:nvPr/>
        </p:nvSpPr>
        <p:spPr>
          <a:xfrm>
            <a:off x="906772" y="2605736"/>
            <a:ext cx="2130159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363255-A714-1240-64A7-D3046FCD5167}"/>
              </a:ext>
            </a:extLst>
          </p:cNvPr>
          <p:cNvSpPr/>
          <p:nvPr/>
        </p:nvSpPr>
        <p:spPr>
          <a:xfrm>
            <a:off x="906772" y="2879455"/>
            <a:ext cx="2130159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9725A5-D9D3-606F-66C3-7BAA06A6A0B3}"/>
              </a:ext>
            </a:extLst>
          </p:cNvPr>
          <p:cNvSpPr/>
          <p:nvPr/>
        </p:nvSpPr>
        <p:spPr>
          <a:xfrm>
            <a:off x="906772" y="3162847"/>
            <a:ext cx="2130159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D7490D-F2EC-7B78-6846-FC416480B3A4}"/>
              </a:ext>
            </a:extLst>
          </p:cNvPr>
          <p:cNvSpPr/>
          <p:nvPr/>
        </p:nvSpPr>
        <p:spPr>
          <a:xfrm>
            <a:off x="906772" y="3437956"/>
            <a:ext cx="2130159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0E7320-F6DB-B3D0-95A7-F42ACFDD1FE4}"/>
              </a:ext>
            </a:extLst>
          </p:cNvPr>
          <p:cNvSpPr/>
          <p:nvPr/>
        </p:nvSpPr>
        <p:spPr>
          <a:xfrm>
            <a:off x="906772" y="3714148"/>
            <a:ext cx="2130159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6129BDF-5CB0-D0F8-6B23-28C389EB5CAF}"/>
              </a:ext>
            </a:extLst>
          </p:cNvPr>
          <p:cNvSpPr/>
          <p:nvPr/>
        </p:nvSpPr>
        <p:spPr>
          <a:xfrm>
            <a:off x="906772" y="3986491"/>
            <a:ext cx="2130159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F8A06DC-2D61-0346-B390-9A57669ADBB3}"/>
              </a:ext>
            </a:extLst>
          </p:cNvPr>
          <p:cNvSpPr/>
          <p:nvPr/>
        </p:nvSpPr>
        <p:spPr>
          <a:xfrm>
            <a:off x="906772" y="4269883"/>
            <a:ext cx="2130159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ED68417-BB56-C731-D98C-D415C14CA1EE}"/>
              </a:ext>
            </a:extLst>
          </p:cNvPr>
          <p:cNvSpPr/>
          <p:nvPr/>
        </p:nvSpPr>
        <p:spPr>
          <a:xfrm>
            <a:off x="906771" y="4548760"/>
            <a:ext cx="2130159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BF85C7-7E36-FACA-E75A-9A994B189515}"/>
              </a:ext>
            </a:extLst>
          </p:cNvPr>
          <p:cNvSpPr txBox="1"/>
          <p:nvPr/>
        </p:nvSpPr>
        <p:spPr>
          <a:xfrm>
            <a:off x="415868" y="1303283"/>
            <a:ext cx="3883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Pronounciation</a:t>
            </a:r>
            <a:r>
              <a:rPr lang="en-US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Sound Files</a:t>
            </a:r>
          </a:p>
          <a:p>
            <a:r>
              <a:rPr lang="en-US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Theme 1 – Session 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1A9F650-DAEB-D09A-A45C-13B0EB9FCAF2}"/>
              </a:ext>
            </a:extLst>
          </p:cNvPr>
          <p:cNvSpPr/>
          <p:nvPr/>
        </p:nvSpPr>
        <p:spPr>
          <a:xfrm>
            <a:off x="906771" y="4821103"/>
            <a:ext cx="2130159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2D923C2-41FE-4A75-17C3-6D3E8A3AE2C1}"/>
              </a:ext>
            </a:extLst>
          </p:cNvPr>
          <p:cNvSpPr/>
          <p:nvPr/>
        </p:nvSpPr>
        <p:spPr>
          <a:xfrm>
            <a:off x="906771" y="5097295"/>
            <a:ext cx="2130159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7999DE5-9F84-E485-C2BF-542800BA0EC8}"/>
              </a:ext>
            </a:extLst>
          </p:cNvPr>
          <p:cNvSpPr/>
          <p:nvPr/>
        </p:nvSpPr>
        <p:spPr>
          <a:xfrm>
            <a:off x="3228188" y="2332401"/>
            <a:ext cx="2392892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D509CCC-73B0-DBD3-5904-65C305AB4A57}"/>
              </a:ext>
            </a:extLst>
          </p:cNvPr>
          <p:cNvSpPr/>
          <p:nvPr/>
        </p:nvSpPr>
        <p:spPr>
          <a:xfrm>
            <a:off x="3228188" y="2600017"/>
            <a:ext cx="2392892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74B6D44-DD49-83AE-C8AB-0782D139031A}"/>
              </a:ext>
            </a:extLst>
          </p:cNvPr>
          <p:cNvSpPr/>
          <p:nvPr/>
        </p:nvSpPr>
        <p:spPr>
          <a:xfrm>
            <a:off x="3228188" y="2873736"/>
            <a:ext cx="2392892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9CCB86B-F6A5-2241-9093-EE350A8FF5A5}"/>
              </a:ext>
            </a:extLst>
          </p:cNvPr>
          <p:cNvSpPr/>
          <p:nvPr/>
        </p:nvSpPr>
        <p:spPr>
          <a:xfrm>
            <a:off x="3228188" y="3157128"/>
            <a:ext cx="2392892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C99AB59-28CA-A654-4F3D-C9E3C2E0126A}"/>
              </a:ext>
            </a:extLst>
          </p:cNvPr>
          <p:cNvSpPr/>
          <p:nvPr/>
        </p:nvSpPr>
        <p:spPr>
          <a:xfrm>
            <a:off x="3228188" y="3432237"/>
            <a:ext cx="2392892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3214B97-24D8-B699-F969-34B3CFFB9810}"/>
              </a:ext>
            </a:extLst>
          </p:cNvPr>
          <p:cNvSpPr/>
          <p:nvPr/>
        </p:nvSpPr>
        <p:spPr>
          <a:xfrm>
            <a:off x="3228188" y="3708429"/>
            <a:ext cx="2392892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185F583-2897-7EF3-85E6-4868919F306C}"/>
              </a:ext>
            </a:extLst>
          </p:cNvPr>
          <p:cNvSpPr/>
          <p:nvPr/>
        </p:nvSpPr>
        <p:spPr>
          <a:xfrm>
            <a:off x="3228188" y="3980772"/>
            <a:ext cx="2392892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F6AD48E-39AE-F5F0-7A0B-78E80D08EA2C}"/>
              </a:ext>
            </a:extLst>
          </p:cNvPr>
          <p:cNvSpPr/>
          <p:nvPr/>
        </p:nvSpPr>
        <p:spPr>
          <a:xfrm>
            <a:off x="3228188" y="4264164"/>
            <a:ext cx="2392892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84F3151-4B76-60EE-DB08-67C6A5B41B43}"/>
              </a:ext>
            </a:extLst>
          </p:cNvPr>
          <p:cNvSpPr/>
          <p:nvPr/>
        </p:nvSpPr>
        <p:spPr>
          <a:xfrm>
            <a:off x="3228187" y="4543041"/>
            <a:ext cx="2392892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17E0C0E-F996-2BEA-4F3F-5D79F4FBD0C4}"/>
              </a:ext>
            </a:extLst>
          </p:cNvPr>
          <p:cNvSpPr/>
          <p:nvPr/>
        </p:nvSpPr>
        <p:spPr>
          <a:xfrm>
            <a:off x="3228187" y="4815384"/>
            <a:ext cx="2392892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95F5B07-281E-2DE1-06E3-09929649A2FB}"/>
              </a:ext>
            </a:extLst>
          </p:cNvPr>
          <p:cNvSpPr/>
          <p:nvPr/>
        </p:nvSpPr>
        <p:spPr>
          <a:xfrm>
            <a:off x="3228187" y="5091576"/>
            <a:ext cx="2392892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Hallo.m4a">
            <a:hlinkClick r:id="" action="ppaction://media"/>
            <a:extLst>
              <a:ext uri="{FF2B5EF4-FFF2-40B4-BE49-F238E27FC236}">
                <a16:creationId xmlns:a16="http://schemas.microsoft.com/office/drawing/2014/main" id="{33C4DA98-23E8-9E58-1027-65D92A55C0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0698" y="2301266"/>
            <a:ext cx="284575" cy="284575"/>
          </a:xfrm>
          <a:prstGeom prst="rect">
            <a:avLst/>
          </a:prstGeom>
        </p:spPr>
      </p:pic>
      <p:pic>
        <p:nvPicPr>
          <p:cNvPr id="3" name="Guten Morgen.m4a">
            <a:hlinkClick r:id="" action="ppaction://media"/>
            <a:extLst>
              <a:ext uri="{FF2B5EF4-FFF2-40B4-BE49-F238E27FC236}">
                <a16:creationId xmlns:a16="http://schemas.microsoft.com/office/drawing/2014/main" id="{9FD80034-1A27-5E8E-B6C0-F6FFA0C9076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2693" y="2565325"/>
            <a:ext cx="284575" cy="284575"/>
          </a:xfrm>
          <a:prstGeom prst="rect">
            <a:avLst/>
          </a:prstGeom>
        </p:spPr>
      </p:pic>
      <p:pic>
        <p:nvPicPr>
          <p:cNvPr id="4" name="Guten Tag.m4a">
            <a:hlinkClick r:id="" action="ppaction://media"/>
            <a:extLst>
              <a:ext uri="{FF2B5EF4-FFF2-40B4-BE49-F238E27FC236}">
                <a16:creationId xmlns:a16="http://schemas.microsoft.com/office/drawing/2014/main" id="{E4F2BA65-7D0E-5143-8D2F-C15048706D9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4912" y="2831947"/>
            <a:ext cx="284575" cy="284575"/>
          </a:xfrm>
          <a:prstGeom prst="rect">
            <a:avLst/>
          </a:prstGeom>
        </p:spPr>
      </p:pic>
      <p:pic>
        <p:nvPicPr>
          <p:cNvPr id="7" name="Guten Abend.m4a">
            <a:hlinkClick r:id="" action="ppaction://media"/>
            <a:extLst>
              <a:ext uri="{FF2B5EF4-FFF2-40B4-BE49-F238E27FC236}">
                <a16:creationId xmlns:a16="http://schemas.microsoft.com/office/drawing/2014/main" id="{FB1E942F-8607-995E-E8BE-1448FC84940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2062" y="3112612"/>
            <a:ext cx="284575" cy="284575"/>
          </a:xfrm>
          <a:prstGeom prst="rect">
            <a:avLst/>
          </a:prstGeom>
        </p:spPr>
      </p:pic>
      <p:pic>
        <p:nvPicPr>
          <p:cNvPr id="8" name="Auf Wiedersehen.m4a">
            <a:hlinkClick r:id="" action="ppaction://media"/>
            <a:extLst>
              <a:ext uri="{FF2B5EF4-FFF2-40B4-BE49-F238E27FC236}">
                <a16:creationId xmlns:a16="http://schemas.microsoft.com/office/drawing/2014/main" id="{AC4165CE-0AD4-2B51-B428-6211626A0AD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2062" y="3376671"/>
            <a:ext cx="284575" cy="284575"/>
          </a:xfrm>
          <a:prstGeom prst="rect">
            <a:avLst/>
          </a:prstGeom>
        </p:spPr>
      </p:pic>
      <p:pic>
        <p:nvPicPr>
          <p:cNvPr id="9" name="das Meer.m4a">
            <a:hlinkClick r:id="" action="ppaction://media"/>
            <a:extLst>
              <a:ext uri="{FF2B5EF4-FFF2-40B4-BE49-F238E27FC236}">
                <a16:creationId xmlns:a16="http://schemas.microsoft.com/office/drawing/2014/main" id="{16C0CE3B-F3D6-09D2-1118-ADBCAA08021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2062" y="3673053"/>
            <a:ext cx="276186" cy="276186"/>
          </a:xfrm>
          <a:prstGeom prst="rect">
            <a:avLst/>
          </a:prstGeom>
        </p:spPr>
      </p:pic>
      <p:pic>
        <p:nvPicPr>
          <p:cNvPr id="10" name="das Meeresrauschen.m4a">
            <a:hlinkClick r:id="" action="ppaction://media"/>
            <a:extLst>
              <a:ext uri="{FF2B5EF4-FFF2-40B4-BE49-F238E27FC236}">
                <a16:creationId xmlns:a16="http://schemas.microsoft.com/office/drawing/2014/main" id="{F2E006F5-D039-1929-E262-2E43DABAE80C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9438" y="3938915"/>
            <a:ext cx="284575" cy="284575"/>
          </a:xfrm>
          <a:prstGeom prst="rect">
            <a:avLst/>
          </a:prstGeom>
        </p:spPr>
      </p:pic>
      <p:pic>
        <p:nvPicPr>
          <p:cNvPr id="11" name="der Wald.m4a">
            <a:hlinkClick r:id="" action="ppaction://media"/>
            <a:extLst>
              <a:ext uri="{FF2B5EF4-FFF2-40B4-BE49-F238E27FC236}">
                <a16:creationId xmlns:a16="http://schemas.microsoft.com/office/drawing/2014/main" id="{993DC93A-25EB-F150-3ED0-DAF785CC681A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8129" y="4511053"/>
            <a:ext cx="276186" cy="276186"/>
          </a:xfrm>
          <a:prstGeom prst="rect">
            <a:avLst/>
          </a:prstGeom>
        </p:spPr>
      </p:pic>
      <p:pic>
        <p:nvPicPr>
          <p:cNvPr id="12" name="der Klang.m4a">
            <a:hlinkClick r:id="" action="ppaction://media"/>
            <a:extLst>
              <a:ext uri="{FF2B5EF4-FFF2-40B4-BE49-F238E27FC236}">
                <a16:creationId xmlns:a16="http://schemas.microsoft.com/office/drawing/2014/main" id="{255BFD5F-B4F6-CD84-0778-E5AB48ABD925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2281" y="4225069"/>
            <a:ext cx="284575" cy="284575"/>
          </a:xfrm>
          <a:prstGeom prst="rect">
            <a:avLst/>
          </a:prstGeom>
        </p:spPr>
      </p:pic>
      <p:pic>
        <p:nvPicPr>
          <p:cNvPr id="13" name="die Muschel.m4a">
            <a:hlinkClick r:id="" action="ppaction://media"/>
            <a:extLst>
              <a:ext uri="{FF2B5EF4-FFF2-40B4-BE49-F238E27FC236}">
                <a16:creationId xmlns:a16="http://schemas.microsoft.com/office/drawing/2014/main" id="{0482DF83-C4C8-254C-317F-B424080417B7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8130" y="5048603"/>
            <a:ext cx="278508" cy="278508"/>
          </a:xfrm>
          <a:prstGeom prst="rect">
            <a:avLst/>
          </a:prstGeom>
        </p:spPr>
      </p:pic>
      <p:pic>
        <p:nvPicPr>
          <p:cNvPr id="14" name="die Stadt.m4a">
            <a:hlinkClick r:id="" action="ppaction://media"/>
            <a:extLst>
              <a:ext uri="{FF2B5EF4-FFF2-40B4-BE49-F238E27FC236}">
                <a16:creationId xmlns:a16="http://schemas.microsoft.com/office/drawing/2014/main" id="{03745D46-5F23-9994-377B-5E2FB2526F3B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9438" y="5323187"/>
            <a:ext cx="276187" cy="2761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FA8D3DA-E786-530C-0214-BE62EBB2B82D}"/>
              </a:ext>
            </a:extLst>
          </p:cNvPr>
          <p:cNvSpPr/>
          <p:nvPr/>
        </p:nvSpPr>
        <p:spPr>
          <a:xfrm>
            <a:off x="903227" y="5363107"/>
            <a:ext cx="2130159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5FF934-9170-8AB1-110C-D6BC4E307A1B}"/>
              </a:ext>
            </a:extLst>
          </p:cNvPr>
          <p:cNvSpPr/>
          <p:nvPr/>
        </p:nvSpPr>
        <p:spPr>
          <a:xfrm>
            <a:off x="3224643" y="5357388"/>
            <a:ext cx="2392892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5F2C7-2C1D-D462-7653-E08623C5CEF0}"/>
              </a:ext>
            </a:extLst>
          </p:cNvPr>
          <p:cNvSpPr txBox="1"/>
          <p:nvPr/>
        </p:nvSpPr>
        <p:spPr>
          <a:xfrm>
            <a:off x="1007196" y="2254895"/>
            <a:ext cx="6394532" cy="3379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hallo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hello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Guten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Morgen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Good morning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Guten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Tag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Good day, good afternoon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Guten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Abend</a:t>
            </a:r>
            <a:r>
              <a:rPr lang="en-GB" sz="1200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Good evening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 Wiedersehen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Goodbye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Meer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sea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Meeresrauschen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GB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sea sound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</a:t>
            </a:r>
            <a:r>
              <a:rPr lang="en-GB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Klang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the sound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Wald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the forest</a:t>
            </a: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Bach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the creek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Muschel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the seashell</a:t>
            </a: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Stadt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the town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der Bach.m4a">
            <a:hlinkClick r:id="" action="ppaction://media"/>
            <a:extLst>
              <a:ext uri="{FF2B5EF4-FFF2-40B4-BE49-F238E27FC236}">
                <a16:creationId xmlns:a16="http://schemas.microsoft.com/office/drawing/2014/main" id="{2B595E6C-CEA8-88FF-226F-B9717203807D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9220" y="4780541"/>
            <a:ext cx="280581" cy="28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3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91"/>
    </mc:Choice>
    <mc:Fallback xmlns="">
      <p:transition spd="slow" advTm="59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3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2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3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93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14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7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515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76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49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18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6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717251761681439B8CC535AA645ECA" ma:contentTypeVersion="18" ma:contentTypeDescription="Ein neues Dokument erstellen." ma:contentTypeScope="" ma:versionID="df27b6e7d426394393deb153ff0b9929">
  <xsd:schema xmlns:xsd="http://www.w3.org/2001/XMLSchema" xmlns:xs="http://www.w3.org/2001/XMLSchema" xmlns:p="http://schemas.microsoft.com/office/2006/metadata/properties" xmlns:ns2="bce36f76-1425-44fc-8d95-2e2d1e5a31ca" xmlns:ns3="aa85bb9c-8b48-4336-8f45-17e136e33354" targetNamespace="http://schemas.microsoft.com/office/2006/metadata/properties" ma:root="true" ma:fieldsID="33530bc6ef9208a0ff73db16eb68628c" ns2:_="" ns3:_="">
    <xsd:import namespace="bce36f76-1425-44fc-8d95-2e2d1e5a31ca"/>
    <xsd:import namespace="aa85bb9c-8b48-4336-8f45-17e136e333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36f76-1425-44fc-8d95-2e2d1e5a31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a98d083d-d29e-4d2c-90d9-9b78849702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5bb9c-8b48-4336-8f45-17e136e333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e37759-1d8d-4ff4-8d86-113f91690707}" ma:internalName="TaxCatchAll" ma:showField="CatchAllData" ma:web="aa85bb9c-8b48-4336-8f45-17e136e333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e36f76-1425-44fc-8d95-2e2d1e5a31ca">
      <Terms xmlns="http://schemas.microsoft.com/office/infopath/2007/PartnerControls"/>
    </lcf76f155ced4ddcb4097134ff3c332f>
    <TaxCatchAll xmlns="aa85bb9c-8b48-4336-8f45-17e136e33354" xsi:nil="true"/>
  </documentManagement>
</p:properties>
</file>

<file path=customXml/itemProps1.xml><?xml version="1.0" encoding="utf-8"?>
<ds:datastoreItem xmlns:ds="http://schemas.openxmlformats.org/officeDocument/2006/customXml" ds:itemID="{786100C6-8AA9-438B-B3C1-4BA2057CBF8C}"/>
</file>

<file path=customXml/itemProps2.xml><?xml version="1.0" encoding="utf-8"?>
<ds:datastoreItem xmlns:ds="http://schemas.openxmlformats.org/officeDocument/2006/customXml" ds:itemID="{3708200B-F7E9-45D7-A9D8-643C7FEAEF57}"/>
</file>

<file path=customXml/itemProps3.xml><?xml version="1.0" encoding="utf-8"?>
<ds:datastoreItem xmlns:ds="http://schemas.openxmlformats.org/officeDocument/2006/customXml" ds:itemID="{10F168F2-7252-4753-9E9F-5544201D736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</TotalTime>
  <Words>99</Words>
  <Application>Microsoft Macintosh PowerPoint</Application>
  <PresentationFormat>A4 Paper (210x297 mm)</PresentationFormat>
  <Paragraphs>14</Paragraphs>
  <Slides>1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Verdana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Géza G Schenk</dc:creator>
  <cp:lastModifiedBy>Géza G Schenk</cp:lastModifiedBy>
  <cp:revision>13</cp:revision>
  <dcterms:created xsi:type="dcterms:W3CDTF">2024-08-27T16:27:59Z</dcterms:created>
  <dcterms:modified xsi:type="dcterms:W3CDTF">2024-09-03T11:45:19Z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0x01010042717251761681439B8CC535AA645ECA</vt:lpwstr>
  </property>
</Properties>
</file>