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7"/>
  </p:notesMasterIdLst>
  <p:sldIdLst>
    <p:sldId id="258" r:id="rId2"/>
    <p:sldId id="256" r:id="rId3"/>
    <p:sldId id="265" r:id="rId4"/>
    <p:sldId id="275" r:id="rId5"/>
    <p:sldId id="266" r:id="rId6"/>
    <p:sldId id="267" r:id="rId7"/>
    <p:sldId id="276" r:id="rId8"/>
    <p:sldId id="277" r:id="rId9"/>
    <p:sldId id="279" r:id="rId10"/>
    <p:sldId id="280" r:id="rId11"/>
    <p:sldId id="273" r:id="rId12"/>
    <p:sldId id="281" r:id="rId13"/>
    <p:sldId id="282" r:id="rId14"/>
    <p:sldId id="274" r:id="rId15"/>
    <p:sldId id="264" r:id="rId16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AC8F5"/>
    <a:srgbClr val="003969"/>
    <a:srgbClr val="FFDF00"/>
    <a:srgbClr val="A0C814"/>
    <a:srgbClr val="743C28"/>
    <a:srgbClr val="3741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351"/>
    <p:restoredTop sz="94694"/>
  </p:normalViewPr>
  <p:slideViewPr>
    <p:cSldViewPr snapToGrid="0">
      <p:cViewPr varScale="1">
        <p:scale>
          <a:sx n="121" d="100"/>
          <a:sy n="121" d="100"/>
        </p:scale>
        <p:origin x="118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0EC6CE-D7FA-584D-82E9-14236AC6540E}" type="datetimeFigureOut">
              <a:rPr lang="de-DE" smtClean="0"/>
              <a:t>14.10.24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33C650-A634-2845-A918-2C25636B6CD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5986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33C650-A634-2845-A918-2C25636B6CD1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55833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509EF2-CCFB-F2A0-1F1A-326A7A9E83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D32E3EA-BAFE-305D-68A2-BBF3E46F58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6C57AA8-D5F5-6449-2968-3B21A4F790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1C40AB-77B1-5F21-F4EC-6BC295B04A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33C650-A634-2845-A918-2C25636B6CD1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57498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9C4EC0-6B4D-F413-328C-60E271BAC7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ED2E403-6353-2D24-F62A-82D5666BF0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81191D8-7661-8AD8-F9D2-E73CEB21F3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694F3B-8025-7230-B649-CC24F83E72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33C650-A634-2845-A918-2C25636B6CD1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03839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4FBCE5-DB9C-820B-E588-F2FFA1F02C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CD613AF-052B-CAFC-1396-124ED48E03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199007E-E41F-4F73-789C-9F615D6081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C428B0-AA72-9424-CE2F-FF935A3A53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33C650-A634-2845-A918-2C25636B6CD1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34709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B0A577-7F41-C8F2-F53F-D38319D3C9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4F9AFA6-C0BD-EC79-62BE-6AE9A7EA62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F3DFD82-2418-0FAF-327C-84B080F177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DB7952-CA72-2573-3BF7-A71F969C81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33C650-A634-2845-A918-2C25636B6CD1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29874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64C12E-0931-9528-76B2-3591E1807C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C21B377-2587-3F98-9ED1-5B7E4EDBA5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22F01D1-2EC4-0129-6D8C-9AA6E3B483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EB3A77-ACD7-CAFC-DFBE-431678E6BD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33C650-A634-2845-A918-2C25636B6CD1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19048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1D009C-769D-E660-92E8-70C1BF5571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22B39CA-21C0-B100-0ADB-2DBD5BB857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7A9E6D0-BD9B-BE09-A445-AE9FCAA5C4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3803AF-10D4-A99D-B3ED-878E538C3B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33C650-A634-2845-A918-2C25636B6CD1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67733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982CBC-B005-0C9B-C87D-4077DBFF65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E2FA996-EC65-1AF4-9570-2975ACDA4A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9203891-3083-CEF5-C50C-1FF4017CC2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219012-F5B5-C26A-C86F-FEE193E543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33C650-A634-2845-A918-2C25636B6CD1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85130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C20FE1-028E-2D48-4175-E914513E3C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6E8F3B8-2942-D364-BA64-CB29963787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CEB6EF0-8EDB-7236-FEC4-B1CA0A8FF8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E8556E-C5E7-CE40-5BC0-7450CD950F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33C650-A634-2845-A918-2C25636B6CD1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84766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7AC218-6859-B4AF-C2AE-55F4EFD777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4574CB8-7BBA-D378-A122-0A859C1A96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B02C3DA-5373-1EF5-E1F5-28777FD190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E4F377-6A33-652B-DA51-6DFB6FD31D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33C650-A634-2845-A918-2C25636B6CD1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78191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DCADA4-36E4-2778-EAA4-CD3B77E9CC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9C5267D-CBDD-680D-17F1-5159053C68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B94DDEB-F9DA-89D4-620D-2C792AE9A8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43531D-EEDC-DB0D-FF0C-BA265BC056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33C650-A634-2845-A918-2C25636B6CD1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8757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D0AA04-3293-6F53-5026-44FD9F9520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C5BCDF6-A0B8-C4CE-047B-4A2012F50B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E59E78A-2682-0CDD-C527-E6106F7E03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ABE305-7CF0-3BFE-BCA5-C736B4524D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33C650-A634-2845-A918-2C25636B6CD1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3376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564ECC-492C-6BF9-9B35-2ABD404E39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30FE363-8F44-270D-5341-874D97120F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D1BD079-A22C-11C2-4864-9FE1646079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E0201B-5A5C-2A8B-CE55-C8FD00E38F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33C650-A634-2845-A918-2C25636B6CD1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9946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14.10.24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1388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14.10.24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1403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14.10.24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7877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14.10.24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6237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14.10.24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0657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14.10.24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7771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14.10.24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8011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14.10.24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6994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14.10.24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2865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14.10.24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8026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14.10.24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7200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white rectangular frame with cartoon characters&#10;&#10;Description automatically generated">
            <a:extLst>
              <a:ext uri="{FF2B5EF4-FFF2-40B4-BE49-F238E27FC236}">
                <a16:creationId xmlns:a16="http://schemas.microsoft.com/office/drawing/2014/main" id="{C4A18CE4-134F-7B07-B305-98C8C7376F04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3443" y="0"/>
            <a:ext cx="97049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954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image" Target="../media/image6.GIF"/><Relationship Id="rId7" Type="http://schemas.openxmlformats.org/officeDocument/2006/relationships/image" Target="../media/image10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GIF"/><Relationship Id="rId11" Type="http://schemas.openxmlformats.org/officeDocument/2006/relationships/image" Target="../media/image14.png"/><Relationship Id="rId5" Type="http://schemas.openxmlformats.org/officeDocument/2006/relationships/image" Target="../media/image8.GIF"/><Relationship Id="rId10" Type="http://schemas.openxmlformats.org/officeDocument/2006/relationships/image" Target="../media/image13.png"/><Relationship Id="rId4" Type="http://schemas.openxmlformats.org/officeDocument/2006/relationships/image" Target="../media/image7.GIF"/><Relationship Id="rId9" Type="http://schemas.openxmlformats.org/officeDocument/2006/relationships/image" Target="../media/image12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13.png"/><Relationship Id="rId7" Type="http://schemas.openxmlformats.org/officeDocument/2006/relationships/image" Target="../media/image8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GIF"/><Relationship Id="rId11" Type="http://schemas.openxmlformats.org/officeDocument/2006/relationships/image" Target="../media/image12.GIF"/><Relationship Id="rId5" Type="http://schemas.openxmlformats.org/officeDocument/2006/relationships/image" Target="../media/image6.GIF"/><Relationship Id="rId10" Type="http://schemas.openxmlformats.org/officeDocument/2006/relationships/image" Target="../media/image11.GIF"/><Relationship Id="rId4" Type="http://schemas.openxmlformats.org/officeDocument/2006/relationships/image" Target="../media/image14.png"/><Relationship Id="rId9" Type="http://schemas.openxmlformats.org/officeDocument/2006/relationships/image" Target="../media/image10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31F74E-1422-0775-17D9-7DEA51C8EB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79D12EB-8076-DE5C-BF8E-71751DE624C9}"/>
              </a:ext>
            </a:extLst>
          </p:cNvPr>
          <p:cNvSpPr txBox="1"/>
          <p:nvPr/>
        </p:nvSpPr>
        <p:spPr>
          <a:xfrm>
            <a:off x="512064" y="1517904"/>
            <a:ext cx="286488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Lektion</a:t>
            </a:r>
            <a:r>
              <a:rPr lang="en-US" sz="4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3</a:t>
            </a:r>
          </a:p>
          <a:p>
            <a:r>
              <a:rPr lang="en-US" sz="40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Lesson 3</a:t>
            </a:r>
          </a:p>
        </p:txBody>
      </p:sp>
    </p:spTree>
    <p:extLst>
      <p:ext uri="{BB962C8B-B14F-4D97-AF65-F5344CB8AC3E}">
        <p14:creationId xmlns:p14="http://schemas.microsoft.com/office/powerpoint/2010/main" val="7009167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495986-EB0B-5E32-A1F8-5C89FCA852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04B77D03-6D39-1B70-452D-E52A8E8208E9}"/>
              </a:ext>
            </a:extLst>
          </p:cNvPr>
          <p:cNvSpPr txBox="1"/>
          <p:nvPr/>
        </p:nvSpPr>
        <p:spPr>
          <a:xfrm>
            <a:off x="521689" y="1335024"/>
            <a:ext cx="21226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Mikis</a:t>
            </a:r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Zimmer</a:t>
            </a:r>
            <a:endParaRPr lang="en-US" sz="2000" b="1" dirty="0">
              <a:solidFill>
                <a:srgbClr val="5AC8F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1" name="Picture 20" descr="A cartoon of a person in a garment drawing&#10;&#10;Description automatically generated">
            <a:extLst>
              <a:ext uri="{FF2B5EF4-FFF2-40B4-BE49-F238E27FC236}">
                <a16:creationId xmlns:a16="http://schemas.microsoft.com/office/drawing/2014/main" id="{E4D14ED0-6736-FB2A-B6FF-E4443CA4BA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12" y="1203609"/>
            <a:ext cx="7356219" cy="4843899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3C6BB93E-0F16-2F09-8F57-BF0EA5400645}"/>
              </a:ext>
            </a:extLst>
          </p:cNvPr>
          <p:cNvSpPr txBox="1"/>
          <p:nvPr/>
        </p:nvSpPr>
        <p:spPr>
          <a:xfrm>
            <a:off x="6797138" y="3134510"/>
            <a:ext cx="2942014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Der Tisch </a:t>
            </a:r>
            <a:r>
              <a:rPr lang="en-US" sz="15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ist</a:t>
            </a:r>
            <a:r>
              <a:rPr lang="en-US" sz="15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5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grün</a:t>
            </a:r>
            <a:r>
              <a:rPr lang="en-US" sz="15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4255748-11DF-F667-9ECF-23BCB4B42B82}"/>
              </a:ext>
            </a:extLst>
          </p:cNvPr>
          <p:cNvSpPr txBox="1"/>
          <p:nvPr/>
        </p:nvSpPr>
        <p:spPr>
          <a:xfrm>
            <a:off x="278859" y="2584567"/>
            <a:ext cx="2942014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Der Stuhl </a:t>
            </a:r>
            <a:r>
              <a:rPr lang="en-US" sz="15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ist</a:t>
            </a:r>
            <a:r>
              <a:rPr lang="en-US" sz="15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5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grau</a:t>
            </a:r>
            <a:r>
              <a:rPr lang="en-US" sz="15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F908F62-54B1-6DB7-0C19-0173EE005D82}"/>
              </a:ext>
            </a:extLst>
          </p:cNvPr>
          <p:cNvSpPr txBox="1"/>
          <p:nvPr/>
        </p:nvSpPr>
        <p:spPr>
          <a:xfrm>
            <a:off x="278859" y="5724343"/>
            <a:ext cx="2942014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Der </a:t>
            </a:r>
            <a:r>
              <a:rPr lang="en-US" sz="15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Bleistift</a:t>
            </a:r>
            <a:r>
              <a:rPr lang="en-US" sz="15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5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ist</a:t>
            </a:r>
            <a:r>
              <a:rPr lang="en-US" sz="15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5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gelb</a:t>
            </a:r>
            <a:r>
              <a:rPr lang="en-US" sz="15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47E1610-761A-C5F5-DF70-CD8CCA30EB8B}"/>
              </a:ext>
            </a:extLst>
          </p:cNvPr>
          <p:cNvSpPr txBox="1"/>
          <p:nvPr/>
        </p:nvSpPr>
        <p:spPr>
          <a:xfrm>
            <a:off x="7594060" y="4260968"/>
            <a:ext cx="2942014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Der Rucksack</a:t>
            </a:r>
          </a:p>
          <a:p>
            <a:r>
              <a:rPr lang="en-US" sz="15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5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ist</a:t>
            </a:r>
            <a:r>
              <a:rPr lang="en-US" sz="15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rot und </a:t>
            </a:r>
            <a:r>
              <a:rPr lang="en-US" sz="15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blau</a:t>
            </a:r>
            <a:r>
              <a:rPr lang="en-US" sz="15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sp>
        <p:nvSpPr>
          <p:cNvPr id="34" name="Teardrop 33">
            <a:extLst>
              <a:ext uri="{FF2B5EF4-FFF2-40B4-BE49-F238E27FC236}">
                <a16:creationId xmlns:a16="http://schemas.microsoft.com/office/drawing/2014/main" id="{104E3BA6-4F83-4018-8449-79871F12F9D5}"/>
              </a:ext>
            </a:extLst>
          </p:cNvPr>
          <p:cNvSpPr/>
          <p:nvPr/>
        </p:nvSpPr>
        <p:spPr>
          <a:xfrm rot="18867430">
            <a:off x="9358484" y="4318786"/>
            <a:ext cx="318335" cy="308284"/>
          </a:xfrm>
          <a:prstGeom prst="teardrop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ardrop 34">
            <a:extLst>
              <a:ext uri="{FF2B5EF4-FFF2-40B4-BE49-F238E27FC236}">
                <a16:creationId xmlns:a16="http://schemas.microsoft.com/office/drawing/2014/main" id="{2271FE88-D5B0-1337-FB60-300CF57C4F84}"/>
              </a:ext>
            </a:extLst>
          </p:cNvPr>
          <p:cNvSpPr/>
          <p:nvPr/>
        </p:nvSpPr>
        <p:spPr>
          <a:xfrm rot="18867430">
            <a:off x="8603820" y="2813574"/>
            <a:ext cx="318335" cy="308284"/>
          </a:xfrm>
          <a:prstGeom prst="teardrop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ardrop 35">
            <a:extLst>
              <a:ext uri="{FF2B5EF4-FFF2-40B4-BE49-F238E27FC236}">
                <a16:creationId xmlns:a16="http://schemas.microsoft.com/office/drawing/2014/main" id="{0877CE35-5937-C728-B564-A924B3E6C488}"/>
              </a:ext>
            </a:extLst>
          </p:cNvPr>
          <p:cNvSpPr/>
          <p:nvPr/>
        </p:nvSpPr>
        <p:spPr>
          <a:xfrm rot="18867430">
            <a:off x="8174336" y="4849854"/>
            <a:ext cx="318335" cy="308284"/>
          </a:xfrm>
          <a:prstGeom prst="teardrop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ardrop 36">
            <a:extLst>
              <a:ext uri="{FF2B5EF4-FFF2-40B4-BE49-F238E27FC236}">
                <a16:creationId xmlns:a16="http://schemas.microsoft.com/office/drawing/2014/main" id="{83B16312-501A-E40C-1126-A8602A22B4ED}"/>
              </a:ext>
            </a:extLst>
          </p:cNvPr>
          <p:cNvSpPr/>
          <p:nvPr/>
        </p:nvSpPr>
        <p:spPr>
          <a:xfrm rot="18867430">
            <a:off x="3185789" y="5510216"/>
            <a:ext cx="318335" cy="308284"/>
          </a:xfrm>
          <a:prstGeom prst="teardrop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ardrop 37">
            <a:extLst>
              <a:ext uri="{FF2B5EF4-FFF2-40B4-BE49-F238E27FC236}">
                <a16:creationId xmlns:a16="http://schemas.microsoft.com/office/drawing/2014/main" id="{630BAB47-30DA-6973-29D7-71712347CA53}"/>
              </a:ext>
            </a:extLst>
          </p:cNvPr>
          <p:cNvSpPr/>
          <p:nvPr/>
        </p:nvSpPr>
        <p:spPr>
          <a:xfrm rot="18867430">
            <a:off x="1822179" y="2306651"/>
            <a:ext cx="318335" cy="308284"/>
          </a:xfrm>
          <a:prstGeom prst="teardrop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E3D0A521-2C05-7C21-29B3-30A93A245408}"/>
              </a:ext>
            </a:extLst>
          </p:cNvPr>
          <p:cNvSpPr/>
          <p:nvPr/>
        </p:nvSpPr>
        <p:spPr>
          <a:xfrm>
            <a:off x="6919778" y="1686105"/>
            <a:ext cx="2825667" cy="645113"/>
          </a:xfrm>
          <a:prstGeom prst="roundRect">
            <a:avLst/>
          </a:prstGeom>
          <a:solidFill>
            <a:srgbClr val="5AC8F5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     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133C0D0-A0E9-92DF-9778-544C59319E91}"/>
              </a:ext>
            </a:extLst>
          </p:cNvPr>
          <p:cNvSpPr txBox="1"/>
          <p:nvPr/>
        </p:nvSpPr>
        <p:spPr>
          <a:xfrm>
            <a:off x="7054632" y="1856327"/>
            <a:ext cx="2555958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rgbClr val="FFD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“au”</a:t>
            </a:r>
            <a:r>
              <a:rPr lang="en-US" sz="1500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like “ow” (how)</a:t>
            </a:r>
          </a:p>
        </p:txBody>
      </p:sp>
      <p:pic>
        <p:nvPicPr>
          <p:cNvPr id="42" name="Graphic 41" descr="Right pointing backhand index with solid fill">
            <a:extLst>
              <a:ext uri="{FF2B5EF4-FFF2-40B4-BE49-F238E27FC236}">
                <a16:creationId xmlns:a16="http://schemas.microsoft.com/office/drawing/2014/main" id="{828AA2E5-A6EB-FCFD-0989-97E24AAE76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7139299" y="1294069"/>
            <a:ext cx="571181" cy="571181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E2277F33-C95C-0BD6-B3D7-6C73FF16ECD5}"/>
              </a:ext>
            </a:extLst>
          </p:cNvPr>
          <p:cNvSpPr txBox="1"/>
          <p:nvPr/>
        </p:nvSpPr>
        <p:spPr>
          <a:xfrm>
            <a:off x="7659169" y="1358896"/>
            <a:ext cx="1727662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rgbClr val="FFD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Pronunciation</a:t>
            </a:r>
            <a:endParaRPr lang="en-US" sz="1500" dirty="0">
              <a:solidFill>
                <a:srgbClr val="00396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54218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73D653-4682-E3E1-2B8F-532C30A1C0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A1BB7675-2439-652C-B9B2-54D88C48A138}"/>
              </a:ext>
            </a:extLst>
          </p:cNvPr>
          <p:cNvSpPr txBox="1"/>
          <p:nvPr/>
        </p:nvSpPr>
        <p:spPr>
          <a:xfrm>
            <a:off x="521689" y="1335024"/>
            <a:ext cx="39597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Was </a:t>
            </a:r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ist</a:t>
            </a:r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das? </a:t>
            </a:r>
            <a:r>
              <a:rPr lang="en-US" sz="20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is this?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0D7347-F59C-B1A3-304D-09614BEC54CB}"/>
              </a:ext>
            </a:extLst>
          </p:cNvPr>
          <p:cNvSpPr txBox="1"/>
          <p:nvPr/>
        </p:nvSpPr>
        <p:spPr>
          <a:xfrm>
            <a:off x="598983" y="2074995"/>
            <a:ext cx="4029424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 Person A shows person B an image.</a:t>
            </a:r>
          </a:p>
        </p:txBody>
      </p:sp>
      <p:sp>
        <p:nvSpPr>
          <p:cNvPr id="19" name="Oval Callout 18">
            <a:extLst>
              <a:ext uri="{FF2B5EF4-FFF2-40B4-BE49-F238E27FC236}">
                <a16:creationId xmlns:a16="http://schemas.microsoft.com/office/drawing/2014/main" id="{720430C9-8DE7-D393-F899-0766E96443F0}"/>
              </a:ext>
            </a:extLst>
          </p:cNvPr>
          <p:cNvSpPr/>
          <p:nvPr/>
        </p:nvSpPr>
        <p:spPr>
          <a:xfrm>
            <a:off x="1006764" y="2623063"/>
            <a:ext cx="2112954" cy="601144"/>
          </a:xfrm>
          <a:prstGeom prst="wedgeEllipseCallout">
            <a:avLst>
              <a:gd name="adj1" fmla="val -16703"/>
              <a:gd name="adj2" fmla="val -88886"/>
            </a:avLst>
          </a:prstGeom>
          <a:noFill/>
          <a:ln w="22225">
            <a:solidFill>
              <a:srgbClr val="00396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7C71E3C-4EFD-E9A1-F399-357E13E55279}"/>
              </a:ext>
            </a:extLst>
          </p:cNvPr>
          <p:cNvSpPr txBox="1"/>
          <p:nvPr/>
        </p:nvSpPr>
        <p:spPr>
          <a:xfrm>
            <a:off x="547707" y="2757306"/>
            <a:ext cx="2942014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Was </a:t>
            </a:r>
            <a:r>
              <a:rPr lang="en-US" sz="15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ist</a:t>
            </a:r>
            <a:r>
              <a:rPr lang="en-US" sz="15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das?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53EB573-647F-513F-B94D-984380D743D7}"/>
              </a:ext>
            </a:extLst>
          </p:cNvPr>
          <p:cNvSpPr txBox="1"/>
          <p:nvPr/>
        </p:nvSpPr>
        <p:spPr>
          <a:xfrm>
            <a:off x="598983" y="4122692"/>
            <a:ext cx="4029424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 Person B answers.</a:t>
            </a:r>
          </a:p>
        </p:txBody>
      </p:sp>
      <p:sp>
        <p:nvSpPr>
          <p:cNvPr id="2" name="Oval Callout 1">
            <a:extLst>
              <a:ext uri="{FF2B5EF4-FFF2-40B4-BE49-F238E27FC236}">
                <a16:creationId xmlns:a16="http://schemas.microsoft.com/office/drawing/2014/main" id="{03C266F3-7F0D-C7AA-23A5-C3FEB9BB2634}"/>
              </a:ext>
            </a:extLst>
          </p:cNvPr>
          <p:cNvSpPr/>
          <p:nvPr/>
        </p:nvSpPr>
        <p:spPr>
          <a:xfrm>
            <a:off x="847405" y="4741378"/>
            <a:ext cx="2342651" cy="601144"/>
          </a:xfrm>
          <a:prstGeom prst="wedgeEllipseCallout">
            <a:avLst>
              <a:gd name="adj1" fmla="val -11089"/>
              <a:gd name="adj2" fmla="val -92786"/>
            </a:avLst>
          </a:prstGeom>
          <a:noFill/>
          <a:ln w="22225">
            <a:solidFill>
              <a:srgbClr val="5AC8F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FA76A9-3150-4506-5C6B-84879AB0B723}"/>
              </a:ext>
            </a:extLst>
          </p:cNvPr>
          <p:cNvSpPr txBox="1"/>
          <p:nvPr/>
        </p:nvSpPr>
        <p:spPr>
          <a:xfrm>
            <a:off x="547707" y="4875621"/>
            <a:ext cx="2942014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Das </a:t>
            </a:r>
            <a:r>
              <a:rPr lang="en-US" sz="1500" b="1" dirty="0" err="1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ist</a:t>
            </a:r>
            <a:r>
              <a:rPr lang="en-US" sz="15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das Bett.</a:t>
            </a:r>
          </a:p>
        </p:txBody>
      </p:sp>
      <p:pic>
        <p:nvPicPr>
          <p:cNvPr id="7" name="Picture 6" descr="A bed with a pillow and a bed with a pillow&#10;&#10;Description automatically generated with medium confidence">
            <a:extLst>
              <a:ext uri="{FF2B5EF4-FFF2-40B4-BE49-F238E27FC236}">
                <a16:creationId xmlns:a16="http://schemas.microsoft.com/office/drawing/2014/main" id="{0DC18248-BECB-C503-4171-BAEF26BDF8D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131" t="1780" r="51146" b="1087"/>
          <a:stretch/>
        </p:blipFill>
        <p:spPr>
          <a:xfrm rot="21113848">
            <a:off x="3559437" y="2510028"/>
            <a:ext cx="1527220" cy="1573858"/>
          </a:xfrm>
          <a:prstGeom prst="rect">
            <a:avLst/>
          </a:prstGeom>
          <a:effectLst>
            <a:outerShdw blurRad="122075" dist="38100" dir="2700000" algn="tl" rotWithShape="0">
              <a:prstClr val="black">
                <a:alpha val="27000"/>
              </a:prst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9EB5C56-7456-ADE1-7F15-F400D4617B3C}"/>
              </a:ext>
            </a:extLst>
          </p:cNvPr>
          <p:cNvSpPr txBox="1"/>
          <p:nvPr/>
        </p:nvSpPr>
        <p:spPr>
          <a:xfrm>
            <a:off x="6332313" y="2074994"/>
            <a:ext cx="3195509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3. Person A asks and checks</a:t>
            </a:r>
          </a:p>
        </p:txBody>
      </p:sp>
      <p:pic>
        <p:nvPicPr>
          <p:cNvPr id="13" name="Picture 12" descr="A bed with a pillow and a bed with a pillow&#10;&#10;Description automatically generated with medium confidence">
            <a:extLst>
              <a:ext uri="{FF2B5EF4-FFF2-40B4-BE49-F238E27FC236}">
                <a16:creationId xmlns:a16="http://schemas.microsoft.com/office/drawing/2014/main" id="{7726803C-A798-572A-D946-63D06ED2CF8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1128" t="1410" r="2149" b="1458"/>
          <a:stretch/>
        </p:blipFill>
        <p:spPr>
          <a:xfrm rot="642138">
            <a:off x="7166457" y="2642071"/>
            <a:ext cx="1527220" cy="1573858"/>
          </a:xfrm>
          <a:prstGeom prst="rect">
            <a:avLst/>
          </a:prstGeom>
          <a:effectLst>
            <a:outerShdw blurRad="122075" dist="38100" dir="2700000" algn="tl" rotWithShape="0">
              <a:prstClr val="black">
                <a:alpha val="27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218216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C1AB46-3D8F-B5E6-443A-E2C3400CE8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1794A07F-9804-0453-4350-1E2E8DF05E1A}"/>
              </a:ext>
            </a:extLst>
          </p:cNvPr>
          <p:cNvSpPr txBox="1"/>
          <p:nvPr/>
        </p:nvSpPr>
        <p:spPr>
          <a:xfrm>
            <a:off x="521689" y="1335024"/>
            <a:ext cx="39597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Was </a:t>
            </a:r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ist</a:t>
            </a:r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das? </a:t>
            </a:r>
            <a:r>
              <a:rPr lang="en-US" sz="20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is this?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79FDAE-35A9-B851-A6EC-BF2E9A6E52D6}"/>
              </a:ext>
            </a:extLst>
          </p:cNvPr>
          <p:cNvSpPr txBox="1"/>
          <p:nvPr/>
        </p:nvSpPr>
        <p:spPr>
          <a:xfrm>
            <a:off x="598983" y="2074995"/>
            <a:ext cx="4029424" cy="7848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Draw an object in your room.</a:t>
            </a:r>
            <a:br>
              <a:rPr lang="en-US" sz="15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 have 3 minutes!</a:t>
            </a:r>
          </a:p>
          <a:p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</a:p>
        </p:txBody>
      </p:sp>
      <p:pic>
        <p:nvPicPr>
          <p:cNvPr id="8" name="Grafik 17">
            <a:extLst>
              <a:ext uri="{FF2B5EF4-FFF2-40B4-BE49-F238E27FC236}">
                <a16:creationId xmlns:a16="http://schemas.microsoft.com/office/drawing/2014/main" id="{A931CF3E-4ACE-DEFD-BE19-6E92C03A39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0476">
            <a:off x="3616846" y="1468832"/>
            <a:ext cx="3753989" cy="3753989"/>
          </a:xfrm>
          <a:prstGeom prst="rect">
            <a:avLst/>
          </a:prstGeom>
        </p:spPr>
      </p:pic>
      <p:pic>
        <p:nvPicPr>
          <p:cNvPr id="6" name="Grafik 4">
            <a:extLst>
              <a:ext uri="{FF2B5EF4-FFF2-40B4-BE49-F238E27FC236}">
                <a16:creationId xmlns:a16="http://schemas.microsoft.com/office/drawing/2014/main" id="{E18E0483-3610-5BED-0AF6-D1A8B5DFBC3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865184">
            <a:off x="2707812" y="2353854"/>
            <a:ext cx="2150292" cy="2150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1678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3F83D8-78D1-59BF-F81E-B8AA01FF6C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D6AA59FA-4407-5F64-C6EE-C237B8D07433}"/>
              </a:ext>
            </a:extLst>
          </p:cNvPr>
          <p:cNvSpPr txBox="1"/>
          <p:nvPr/>
        </p:nvSpPr>
        <p:spPr>
          <a:xfrm>
            <a:off x="521689" y="1335024"/>
            <a:ext cx="39597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Was </a:t>
            </a:r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ist</a:t>
            </a:r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das? </a:t>
            </a:r>
            <a:r>
              <a:rPr lang="en-US" sz="20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is this?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20EDE1-6261-46D5-E80E-07EBDA935903}"/>
              </a:ext>
            </a:extLst>
          </p:cNvPr>
          <p:cNvSpPr txBox="1"/>
          <p:nvPr/>
        </p:nvSpPr>
        <p:spPr>
          <a:xfrm>
            <a:off x="598983" y="2074995"/>
            <a:ext cx="4029424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	Present your drawing.</a:t>
            </a:r>
          </a:p>
          <a:p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</a:p>
        </p:txBody>
      </p:sp>
      <p:pic>
        <p:nvPicPr>
          <p:cNvPr id="3" name="Grafik 17">
            <a:extLst>
              <a:ext uri="{FF2B5EF4-FFF2-40B4-BE49-F238E27FC236}">
                <a16:creationId xmlns:a16="http://schemas.microsoft.com/office/drawing/2014/main" id="{9E82C3E5-6340-9862-F423-8057FBA89E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0476">
            <a:off x="3616846" y="1468832"/>
            <a:ext cx="3753989" cy="3753989"/>
          </a:xfrm>
          <a:prstGeom prst="rect">
            <a:avLst/>
          </a:prstGeom>
        </p:spPr>
      </p:pic>
      <p:sp>
        <p:nvSpPr>
          <p:cNvPr id="2" name="Oval Callout 1">
            <a:extLst>
              <a:ext uri="{FF2B5EF4-FFF2-40B4-BE49-F238E27FC236}">
                <a16:creationId xmlns:a16="http://schemas.microsoft.com/office/drawing/2014/main" id="{6C6C200B-A558-6869-6BEB-075BCA1D79B7}"/>
              </a:ext>
            </a:extLst>
          </p:cNvPr>
          <p:cNvSpPr/>
          <p:nvPr/>
        </p:nvSpPr>
        <p:spPr>
          <a:xfrm>
            <a:off x="743796" y="3429000"/>
            <a:ext cx="2733182" cy="800008"/>
          </a:xfrm>
          <a:prstGeom prst="wedgeEllipseCallout">
            <a:avLst>
              <a:gd name="adj1" fmla="val -34050"/>
              <a:gd name="adj2" fmla="val -94530"/>
            </a:avLst>
          </a:prstGeom>
          <a:noFill/>
          <a:ln w="22225">
            <a:solidFill>
              <a:srgbClr val="00396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6C5A94-D7C0-4BB8-F4F2-46C5DBC30C1A}"/>
              </a:ext>
            </a:extLst>
          </p:cNvPr>
          <p:cNvSpPr txBox="1"/>
          <p:nvPr/>
        </p:nvSpPr>
        <p:spPr>
          <a:xfrm>
            <a:off x="550695" y="3636142"/>
            <a:ext cx="2942014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Was </a:t>
            </a:r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ist</a:t>
            </a:r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das?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483667-1F2D-C913-6ADA-42788D24E715}"/>
              </a:ext>
            </a:extLst>
          </p:cNvPr>
          <p:cNvSpPr txBox="1"/>
          <p:nvPr/>
        </p:nvSpPr>
        <p:spPr>
          <a:xfrm>
            <a:off x="531250" y="2752328"/>
            <a:ext cx="1205051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Person A</a:t>
            </a:r>
          </a:p>
        </p:txBody>
      </p:sp>
      <p:sp>
        <p:nvSpPr>
          <p:cNvPr id="8" name="Oval Callout 7">
            <a:extLst>
              <a:ext uri="{FF2B5EF4-FFF2-40B4-BE49-F238E27FC236}">
                <a16:creationId xmlns:a16="http://schemas.microsoft.com/office/drawing/2014/main" id="{94FDC02F-D6D6-05DD-D930-B6C4AFC2582A}"/>
              </a:ext>
            </a:extLst>
          </p:cNvPr>
          <p:cNvSpPr/>
          <p:nvPr/>
        </p:nvSpPr>
        <p:spPr>
          <a:xfrm>
            <a:off x="521689" y="5088466"/>
            <a:ext cx="2955289" cy="800008"/>
          </a:xfrm>
          <a:prstGeom prst="wedgeEllipseCallout">
            <a:avLst>
              <a:gd name="adj1" fmla="val -25871"/>
              <a:gd name="adj2" fmla="val -94530"/>
            </a:avLst>
          </a:prstGeom>
          <a:noFill/>
          <a:ln w="22225">
            <a:solidFill>
              <a:srgbClr val="5AC8F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825DA34-1A30-655E-F8DC-A1C37CA580AA}"/>
              </a:ext>
            </a:extLst>
          </p:cNvPr>
          <p:cNvSpPr txBox="1"/>
          <p:nvPr/>
        </p:nvSpPr>
        <p:spPr>
          <a:xfrm>
            <a:off x="550695" y="5295608"/>
            <a:ext cx="2942014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Das </a:t>
            </a:r>
            <a:r>
              <a:rPr lang="en-US" sz="2000" b="1" dirty="0" err="1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ist</a:t>
            </a:r>
            <a:r>
              <a:rPr lang="en-US" sz="20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der Ball.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EDED858-FBB8-544A-4381-EBAD8949929B}"/>
              </a:ext>
            </a:extLst>
          </p:cNvPr>
          <p:cNvSpPr txBox="1"/>
          <p:nvPr/>
        </p:nvSpPr>
        <p:spPr>
          <a:xfrm>
            <a:off x="531250" y="4411794"/>
            <a:ext cx="1205051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Person B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C13F896-50F2-B57E-3C37-E4959E10F242}"/>
              </a:ext>
            </a:extLst>
          </p:cNvPr>
          <p:cNvSpPr/>
          <p:nvPr/>
        </p:nvSpPr>
        <p:spPr>
          <a:xfrm>
            <a:off x="6261578" y="4820647"/>
            <a:ext cx="3644421" cy="1281474"/>
          </a:xfrm>
          <a:prstGeom prst="rect">
            <a:avLst/>
          </a:prstGeom>
          <a:solidFill>
            <a:srgbClr val="A0C814">
              <a:alpha val="14808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A8A837-C28F-C9C2-A203-69182ABD22D3}"/>
              </a:ext>
            </a:extLst>
          </p:cNvPr>
          <p:cNvSpPr txBox="1"/>
          <p:nvPr/>
        </p:nvSpPr>
        <p:spPr>
          <a:xfrm>
            <a:off x="6544404" y="4891703"/>
            <a:ext cx="255595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BONUS</a:t>
            </a:r>
            <a:endParaRPr lang="en-US" sz="2000" dirty="0">
              <a:solidFill>
                <a:srgbClr val="A0C81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1EEFEB0-400F-6C8C-AC23-A08011921BCD}"/>
              </a:ext>
            </a:extLst>
          </p:cNvPr>
          <p:cNvSpPr txBox="1"/>
          <p:nvPr/>
        </p:nvSpPr>
        <p:spPr>
          <a:xfrm>
            <a:off x="6541256" y="5369286"/>
            <a:ext cx="2881944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Describe it!</a:t>
            </a:r>
          </a:p>
          <a:p>
            <a:r>
              <a:rPr lang="en-US" sz="1500" b="1" dirty="0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Der Ball </a:t>
            </a:r>
            <a:r>
              <a:rPr lang="en-US" sz="1500" b="1" dirty="0" err="1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ist</a:t>
            </a:r>
            <a:r>
              <a:rPr lang="en-US" sz="1500" b="1" dirty="0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500" b="1" dirty="0" err="1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gelb</a:t>
            </a:r>
            <a:r>
              <a:rPr lang="en-US" sz="1500" b="1" dirty="0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und rot.</a:t>
            </a:r>
            <a:endParaRPr lang="en-US" sz="1500" b="1" dirty="0">
              <a:solidFill>
                <a:srgbClr val="37410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Teardrop 15">
            <a:extLst>
              <a:ext uri="{FF2B5EF4-FFF2-40B4-BE49-F238E27FC236}">
                <a16:creationId xmlns:a16="http://schemas.microsoft.com/office/drawing/2014/main" id="{631EA3A6-F3E9-5C9F-264A-3906429031A8}"/>
              </a:ext>
            </a:extLst>
          </p:cNvPr>
          <p:cNvSpPr/>
          <p:nvPr/>
        </p:nvSpPr>
        <p:spPr>
          <a:xfrm rot="18867430">
            <a:off x="9162695" y="5415427"/>
            <a:ext cx="318335" cy="308284"/>
          </a:xfrm>
          <a:prstGeom prst="teardrop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ardrop 16">
            <a:extLst>
              <a:ext uri="{FF2B5EF4-FFF2-40B4-BE49-F238E27FC236}">
                <a16:creationId xmlns:a16="http://schemas.microsoft.com/office/drawing/2014/main" id="{736C98A0-C50A-3E4E-0340-3A1F9BAF3AD6}"/>
              </a:ext>
            </a:extLst>
          </p:cNvPr>
          <p:cNvSpPr/>
          <p:nvPr/>
        </p:nvSpPr>
        <p:spPr>
          <a:xfrm rot="18867430">
            <a:off x="7670489" y="5986716"/>
            <a:ext cx="318335" cy="308284"/>
          </a:xfrm>
          <a:prstGeom prst="teardrop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9385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FF2F34-9A4A-EDD8-CD3F-17E459F455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D22E36F4-D32E-F02E-DC21-1398AB12496D}"/>
              </a:ext>
            </a:extLst>
          </p:cNvPr>
          <p:cNvSpPr txBox="1"/>
          <p:nvPr/>
        </p:nvSpPr>
        <p:spPr>
          <a:xfrm>
            <a:off x="521689" y="1335024"/>
            <a:ext cx="23038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 can now…</a:t>
            </a:r>
          </a:p>
        </p:txBody>
      </p:sp>
      <p:sp>
        <p:nvSpPr>
          <p:cNvPr id="3" name="Oval Callout 2">
            <a:extLst>
              <a:ext uri="{FF2B5EF4-FFF2-40B4-BE49-F238E27FC236}">
                <a16:creationId xmlns:a16="http://schemas.microsoft.com/office/drawing/2014/main" id="{57872375-3FEF-5428-BAE4-DC6A126B1A59}"/>
              </a:ext>
            </a:extLst>
          </p:cNvPr>
          <p:cNvSpPr/>
          <p:nvPr/>
        </p:nvSpPr>
        <p:spPr>
          <a:xfrm>
            <a:off x="3674462" y="2425224"/>
            <a:ext cx="2651033" cy="605747"/>
          </a:xfrm>
          <a:prstGeom prst="wedgeEllipseCallout">
            <a:avLst>
              <a:gd name="adj1" fmla="val -57498"/>
              <a:gd name="adj2" fmla="val -76969"/>
            </a:avLst>
          </a:prstGeom>
          <a:noFill/>
          <a:ln w="22225">
            <a:solidFill>
              <a:srgbClr val="00396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969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604D78-3786-818A-FA81-CD7D28FC0038}"/>
              </a:ext>
            </a:extLst>
          </p:cNvPr>
          <p:cNvSpPr txBox="1"/>
          <p:nvPr/>
        </p:nvSpPr>
        <p:spPr>
          <a:xfrm>
            <a:off x="3748876" y="2530147"/>
            <a:ext cx="2480041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Was </a:t>
            </a:r>
            <a:r>
              <a:rPr lang="en-US" sz="15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ist</a:t>
            </a:r>
            <a:r>
              <a:rPr lang="en-US" sz="15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das?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AEB54E-D5EA-D2B2-A970-765D2E267DDD}"/>
              </a:ext>
            </a:extLst>
          </p:cNvPr>
          <p:cNvSpPr txBox="1"/>
          <p:nvPr/>
        </p:nvSpPr>
        <p:spPr>
          <a:xfrm>
            <a:off x="598983" y="2587937"/>
            <a:ext cx="2651032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…name furniture.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FAEC8C-AB9F-7A8D-9C56-A5DCF4C42107}"/>
              </a:ext>
            </a:extLst>
          </p:cNvPr>
          <p:cNvSpPr txBox="1"/>
          <p:nvPr/>
        </p:nvSpPr>
        <p:spPr>
          <a:xfrm>
            <a:off x="598983" y="4487395"/>
            <a:ext cx="2651032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…describe an object in your room.</a:t>
            </a:r>
          </a:p>
        </p:txBody>
      </p:sp>
      <p:sp>
        <p:nvSpPr>
          <p:cNvPr id="7" name="Oval Callout 6">
            <a:extLst>
              <a:ext uri="{FF2B5EF4-FFF2-40B4-BE49-F238E27FC236}">
                <a16:creationId xmlns:a16="http://schemas.microsoft.com/office/drawing/2014/main" id="{A45EE47F-F18C-C07E-4C5B-C837505C8FCF}"/>
              </a:ext>
            </a:extLst>
          </p:cNvPr>
          <p:cNvSpPr/>
          <p:nvPr/>
        </p:nvSpPr>
        <p:spPr>
          <a:xfrm>
            <a:off x="3674462" y="4335438"/>
            <a:ext cx="2651033" cy="627264"/>
          </a:xfrm>
          <a:prstGeom prst="wedgeEllipseCallout">
            <a:avLst>
              <a:gd name="adj1" fmla="val -57498"/>
              <a:gd name="adj2" fmla="val -76969"/>
            </a:avLst>
          </a:prstGeom>
          <a:noFill/>
          <a:ln w="22225">
            <a:solidFill>
              <a:srgbClr val="00396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969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B071834-B054-EE51-B627-F9A359AC3D2E}"/>
              </a:ext>
            </a:extLst>
          </p:cNvPr>
          <p:cNvSpPr txBox="1"/>
          <p:nvPr/>
        </p:nvSpPr>
        <p:spPr>
          <a:xfrm>
            <a:off x="3748876" y="4461877"/>
            <a:ext cx="2480041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Was </a:t>
            </a:r>
            <a:r>
              <a:rPr lang="en-US" sz="15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ist</a:t>
            </a:r>
            <a:r>
              <a:rPr lang="en-US" sz="15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das?</a:t>
            </a:r>
          </a:p>
        </p:txBody>
      </p:sp>
      <p:sp>
        <p:nvSpPr>
          <p:cNvPr id="13" name="Oval Callout 12">
            <a:extLst>
              <a:ext uri="{FF2B5EF4-FFF2-40B4-BE49-F238E27FC236}">
                <a16:creationId xmlns:a16="http://schemas.microsoft.com/office/drawing/2014/main" id="{0D0CD7DE-A62B-5106-9321-8A037C0F9964}"/>
              </a:ext>
            </a:extLst>
          </p:cNvPr>
          <p:cNvSpPr/>
          <p:nvPr/>
        </p:nvSpPr>
        <p:spPr>
          <a:xfrm>
            <a:off x="6675846" y="4335438"/>
            <a:ext cx="2651033" cy="1026784"/>
          </a:xfrm>
          <a:prstGeom prst="wedgeEllipseCallout">
            <a:avLst>
              <a:gd name="adj1" fmla="val -57498"/>
              <a:gd name="adj2" fmla="val -76969"/>
            </a:avLst>
          </a:prstGeom>
          <a:noFill/>
          <a:ln w="22225">
            <a:solidFill>
              <a:srgbClr val="00396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969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8A0E44F-E1B1-9945-39A4-B907700F4A1D}"/>
              </a:ext>
            </a:extLst>
          </p:cNvPr>
          <p:cNvSpPr txBox="1"/>
          <p:nvPr/>
        </p:nvSpPr>
        <p:spPr>
          <a:xfrm>
            <a:off x="6750260" y="4461877"/>
            <a:ext cx="2480041" cy="7848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Das </a:t>
            </a:r>
            <a:r>
              <a:rPr lang="en-US" sz="15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ist</a:t>
            </a:r>
            <a:r>
              <a:rPr lang="en-US" sz="15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der Ball.</a:t>
            </a:r>
          </a:p>
          <a:p>
            <a:pPr algn="ctr"/>
            <a:r>
              <a:rPr lang="en-US" sz="15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Der Ball </a:t>
            </a:r>
            <a:r>
              <a:rPr lang="en-US" sz="15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ist</a:t>
            </a:r>
            <a:r>
              <a:rPr lang="en-US" sz="15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5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gelb</a:t>
            </a:r>
            <a:r>
              <a:rPr lang="en-US" sz="15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br>
              <a:rPr lang="en-US" sz="15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15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und rot.</a:t>
            </a:r>
          </a:p>
        </p:txBody>
      </p:sp>
      <p:sp>
        <p:nvSpPr>
          <p:cNvPr id="33" name="Oval Callout 32">
            <a:extLst>
              <a:ext uri="{FF2B5EF4-FFF2-40B4-BE49-F238E27FC236}">
                <a16:creationId xmlns:a16="http://schemas.microsoft.com/office/drawing/2014/main" id="{F216C560-6F2D-EBE5-9C06-BB66A0F329BF}"/>
              </a:ext>
            </a:extLst>
          </p:cNvPr>
          <p:cNvSpPr/>
          <p:nvPr/>
        </p:nvSpPr>
        <p:spPr>
          <a:xfrm>
            <a:off x="6783422" y="2403710"/>
            <a:ext cx="2651033" cy="627264"/>
          </a:xfrm>
          <a:prstGeom prst="wedgeEllipseCallout">
            <a:avLst>
              <a:gd name="adj1" fmla="val -57498"/>
              <a:gd name="adj2" fmla="val -76969"/>
            </a:avLst>
          </a:prstGeom>
          <a:noFill/>
          <a:ln w="22225">
            <a:solidFill>
              <a:srgbClr val="5AC8F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969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3B78F30-8A38-BDF6-E4D1-4C8CE7B94DA1}"/>
              </a:ext>
            </a:extLst>
          </p:cNvPr>
          <p:cNvSpPr txBox="1"/>
          <p:nvPr/>
        </p:nvSpPr>
        <p:spPr>
          <a:xfrm>
            <a:off x="6857836" y="2530149"/>
            <a:ext cx="2480041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Das </a:t>
            </a:r>
            <a:r>
              <a:rPr lang="en-US" sz="1500" b="1" dirty="0" err="1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ist</a:t>
            </a:r>
            <a:r>
              <a:rPr lang="en-US" sz="15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das Bett.</a:t>
            </a:r>
          </a:p>
        </p:txBody>
      </p:sp>
      <p:pic>
        <p:nvPicPr>
          <p:cNvPr id="2" name="Picture 1" descr="A bed with a pillow and a bed with a pillow&#10;&#10;Description automatically generated with medium confidence">
            <a:extLst>
              <a:ext uri="{FF2B5EF4-FFF2-40B4-BE49-F238E27FC236}">
                <a16:creationId xmlns:a16="http://schemas.microsoft.com/office/drawing/2014/main" id="{029BD84B-178C-E5B2-A9F8-28D6C828C15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131" t="1780" r="51146" b="1087"/>
          <a:stretch/>
        </p:blipFill>
        <p:spPr>
          <a:xfrm rot="535180">
            <a:off x="5216880" y="1351444"/>
            <a:ext cx="1177033" cy="1212977"/>
          </a:xfrm>
          <a:prstGeom prst="rect">
            <a:avLst/>
          </a:prstGeom>
          <a:effectLst>
            <a:outerShdw blurRad="122075" dist="38100" dir="2700000" algn="tl" rotWithShape="0">
              <a:prstClr val="black">
                <a:alpha val="27000"/>
              </a:prstClr>
            </a:outerShdw>
          </a:effectLst>
        </p:spPr>
      </p:pic>
      <p:pic>
        <p:nvPicPr>
          <p:cNvPr id="4" name="Picture 3" descr="A bed with a pillow and a bed with a pillow&#10;&#10;Description automatically generated with medium confidence">
            <a:extLst>
              <a:ext uri="{FF2B5EF4-FFF2-40B4-BE49-F238E27FC236}">
                <a16:creationId xmlns:a16="http://schemas.microsoft.com/office/drawing/2014/main" id="{153AF369-FAF7-0797-DE47-CD427CD1D69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1128" t="1410" r="2149" b="1458"/>
          <a:stretch/>
        </p:blipFill>
        <p:spPr>
          <a:xfrm rot="21142367">
            <a:off x="7509338" y="1270733"/>
            <a:ext cx="1177033" cy="1212977"/>
          </a:xfrm>
          <a:prstGeom prst="rect">
            <a:avLst/>
          </a:prstGeom>
          <a:effectLst>
            <a:outerShdw blurRad="122075" dist="38100" dir="2700000" algn="tl" rotWithShape="0">
              <a:prstClr val="black">
                <a:alpha val="27000"/>
              </a:prstClr>
            </a:outerShdw>
          </a:effectLst>
        </p:spPr>
      </p:pic>
      <p:pic>
        <p:nvPicPr>
          <p:cNvPr id="10" name="Grafik 17">
            <a:extLst>
              <a:ext uri="{FF2B5EF4-FFF2-40B4-BE49-F238E27FC236}">
                <a16:creationId xmlns:a16="http://schemas.microsoft.com/office/drawing/2014/main" id="{FF841F4A-08F8-C251-2E68-767759CE6AE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0476">
            <a:off x="8003244" y="3537337"/>
            <a:ext cx="1031211" cy="1031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3516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62966CE-5C7E-8EEB-255B-E7289F82B38B}"/>
              </a:ext>
            </a:extLst>
          </p:cNvPr>
          <p:cNvSpPr txBox="1"/>
          <p:nvPr/>
        </p:nvSpPr>
        <p:spPr>
          <a:xfrm>
            <a:off x="3463689" y="3134949"/>
            <a:ext cx="407034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Gut </a:t>
            </a:r>
            <a:r>
              <a:rPr lang="en-US" sz="4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gemacht</a:t>
            </a:r>
            <a:r>
              <a:rPr lang="en-US" sz="4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</a:t>
            </a:r>
          </a:p>
          <a:p>
            <a:r>
              <a:rPr lang="en-US" sz="40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Great job!</a:t>
            </a:r>
          </a:p>
        </p:txBody>
      </p:sp>
      <p:pic>
        <p:nvPicPr>
          <p:cNvPr id="3" name="Picture 2" descr="A cartoon of a blue and green monster&#10;&#10;Description automatically generated">
            <a:extLst>
              <a:ext uri="{FF2B5EF4-FFF2-40B4-BE49-F238E27FC236}">
                <a16:creationId xmlns:a16="http://schemas.microsoft.com/office/drawing/2014/main" id="{8B08FF57-104F-D1CD-1A1C-822B541746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262" y="3025422"/>
            <a:ext cx="2508006" cy="3220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24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0AB1C049-5217-3A97-007E-D6D3AA4495E5}"/>
              </a:ext>
            </a:extLst>
          </p:cNvPr>
          <p:cNvSpPr txBox="1"/>
          <p:nvPr/>
        </p:nvSpPr>
        <p:spPr>
          <a:xfrm>
            <a:off x="521689" y="1335024"/>
            <a:ext cx="35894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lang="en-US" sz="2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en-US" sz="2000" b="1" dirty="0">
                <a:solidFill>
                  <a:srgbClr val="92D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b="1" dirty="0" err="1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</a:t>
            </a:r>
            <a:r>
              <a:rPr lang="en-US" sz="20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en-US" sz="2000" b="1" dirty="0" err="1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lang="en-US" sz="2000" b="1" dirty="0" err="1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</a:t>
            </a:r>
            <a:r>
              <a:rPr lang="en-US" sz="2000" b="1" dirty="0" err="1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en-US" sz="2000" b="1" dirty="0" err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lang="en-US" sz="2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en-US" sz="20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</a:t>
            </a:r>
            <a:r>
              <a:rPr lang="en-US" sz="2000" b="1" dirty="0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en-US" sz="20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lang="en-US" sz="2000" b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</a:t>
            </a:r>
            <a:r>
              <a:rPr lang="en-US" sz="20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lang="en-US" sz="2000" b="1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</a:t>
            </a:r>
            <a:r>
              <a:rPr lang="en-US" sz="2000" b="1" dirty="0" err="1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lang="en-US" sz="2000" b="1" dirty="0" err="1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endParaRPr lang="en-US" sz="20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946D2F-0044-7268-79BC-5504631F7BED}"/>
              </a:ext>
            </a:extLst>
          </p:cNvPr>
          <p:cNvSpPr txBox="1"/>
          <p:nvPr/>
        </p:nvSpPr>
        <p:spPr>
          <a:xfrm>
            <a:off x="521689" y="1633124"/>
            <a:ext cx="177003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i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</a:t>
            </a:r>
            <a:r>
              <a:rPr lang="en-US" sz="1500" b="1" i="1" dirty="0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</a:t>
            </a:r>
            <a:r>
              <a:rPr lang="en-US" sz="1500" b="1" i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lang="en-US" sz="1500" b="1" i="1" dirty="0">
                <a:solidFill>
                  <a:schemeClr val="accent5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lang="en-US" sz="1500" b="1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en-US" sz="1500" b="1" i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en-US" sz="1500" b="1" i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lang="en-US" sz="1500" b="1" i="1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</a:t>
            </a:r>
            <a:r>
              <a:rPr lang="en-US" sz="1500" b="1" i="1" dirty="0" err="1">
                <a:solidFill>
                  <a:srgbClr val="FFD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lang="en-US" sz="1500" b="1" i="1" dirty="0" err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</a:t>
            </a:r>
            <a:r>
              <a:rPr lang="en-US" sz="1500" b="1" i="1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lang="en-US" sz="1500" b="1" i="1" dirty="0" err="1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</a:t>
            </a:r>
            <a:r>
              <a:rPr lang="en-US" sz="1500" b="1" i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</a:t>
            </a:r>
            <a:r>
              <a:rPr lang="en-US" sz="1500" b="1" i="1" dirty="0" err="1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</a:t>
            </a:r>
            <a:endParaRPr lang="en-US" sz="1500" b="1" i="1" dirty="0">
              <a:solidFill>
                <a:schemeClr val="accent5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6D6C245-F6A5-D84C-787F-BC986CE38095}"/>
              </a:ext>
            </a:extLst>
          </p:cNvPr>
          <p:cNvSpPr/>
          <p:nvPr/>
        </p:nvSpPr>
        <p:spPr>
          <a:xfrm>
            <a:off x="6239844" y="1686105"/>
            <a:ext cx="2825667" cy="645113"/>
          </a:xfrm>
          <a:prstGeom prst="roundRect">
            <a:avLst/>
          </a:prstGeom>
          <a:solidFill>
            <a:srgbClr val="5AC8F5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   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D9E372-3E66-9570-AB99-C7AFB2A94975}"/>
              </a:ext>
            </a:extLst>
          </p:cNvPr>
          <p:cNvSpPr txBox="1"/>
          <p:nvPr/>
        </p:nvSpPr>
        <p:spPr>
          <a:xfrm>
            <a:off x="6374698" y="1856327"/>
            <a:ext cx="2555958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rgbClr val="FFD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“au”</a:t>
            </a:r>
            <a:r>
              <a:rPr lang="en-US" sz="1500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like “ow” (how)</a:t>
            </a:r>
          </a:p>
        </p:txBody>
      </p:sp>
      <p:pic>
        <p:nvPicPr>
          <p:cNvPr id="7" name="Graphic 6" descr="Right pointing backhand index with solid fill">
            <a:extLst>
              <a:ext uri="{FF2B5EF4-FFF2-40B4-BE49-F238E27FC236}">
                <a16:creationId xmlns:a16="http://schemas.microsoft.com/office/drawing/2014/main" id="{E21F3FB7-6758-3EB3-A79D-706DDAC7E9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6459365" y="1294069"/>
            <a:ext cx="571181" cy="57118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8B739F8-D44B-96ED-D825-697B33FD9F32}"/>
              </a:ext>
            </a:extLst>
          </p:cNvPr>
          <p:cNvSpPr txBox="1"/>
          <p:nvPr/>
        </p:nvSpPr>
        <p:spPr>
          <a:xfrm>
            <a:off x="6979235" y="1358896"/>
            <a:ext cx="1727662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rgbClr val="FFD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Pronunciation</a:t>
            </a:r>
            <a:endParaRPr lang="en-US" sz="1500" dirty="0">
              <a:solidFill>
                <a:srgbClr val="00396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Teardrop 9">
            <a:extLst>
              <a:ext uri="{FF2B5EF4-FFF2-40B4-BE49-F238E27FC236}">
                <a16:creationId xmlns:a16="http://schemas.microsoft.com/office/drawing/2014/main" id="{9ED0B268-5100-2E26-51F4-7939172483BE}"/>
              </a:ext>
            </a:extLst>
          </p:cNvPr>
          <p:cNvSpPr/>
          <p:nvPr/>
        </p:nvSpPr>
        <p:spPr>
          <a:xfrm rot="18867430">
            <a:off x="808072" y="2856708"/>
            <a:ext cx="701668" cy="679515"/>
          </a:xfrm>
          <a:prstGeom prst="teardrop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FC2B991-9847-F64E-EE82-25C487704C7E}"/>
              </a:ext>
            </a:extLst>
          </p:cNvPr>
          <p:cNvSpPr txBox="1"/>
          <p:nvPr/>
        </p:nvSpPr>
        <p:spPr>
          <a:xfrm>
            <a:off x="755590" y="3595674"/>
            <a:ext cx="8066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blau</a:t>
            </a:r>
            <a:endParaRPr lang="en-US" sz="2000" b="1" dirty="0">
              <a:solidFill>
                <a:srgbClr val="5AC8F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Teardrop 11">
            <a:extLst>
              <a:ext uri="{FF2B5EF4-FFF2-40B4-BE49-F238E27FC236}">
                <a16:creationId xmlns:a16="http://schemas.microsoft.com/office/drawing/2014/main" id="{D8C6534D-DD17-DF28-CE35-EEE326F2EB73}"/>
              </a:ext>
            </a:extLst>
          </p:cNvPr>
          <p:cNvSpPr/>
          <p:nvPr/>
        </p:nvSpPr>
        <p:spPr>
          <a:xfrm rot="18867430">
            <a:off x="2038775" y="2856708"/>
            <a:ext cx="701668" cy="679515"/>
          </a:xfrm>
          <a:prstGeom prst="teardrop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D3344CC-D32A-D12B-7657-010C817C2B5F}"/>
              </a:ext>
            </a:extLst>
          </p:cNvPr>
          <p:cNvSpPr txBox="1"/>
          <p:nvPr/>
        </p:nvSpPr>
        <p:spPr>
          <a:xfrm>
            <a:off x="1687241" y="3595674"/>
            <a:ext cx="13740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schwarz</a:t>
            </a:r>
            <a:endParaRPr lang="en-US" sz="2000" b="1" dirty="0">
              <a:solidFill>
                <a:srgbClr val="5AC8F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Teardrop 16">
            <a:extLst>
              <a:ext uri="{FF2B5EF4-FFF2-40B4-BE49-F238E27FC236}">
                <a16:creationId xmlns:a16="http://schemas.microsoft.com/office/drawing/2014/main" id="{20286CE2-44A2-310C-AB10-2BFADAC6D39A}"/>
              </a:ext>
            </a:extLst>
          </p:cNvPr>
          <p:cNvSpPr/>
          <p:nvPr/>
        </p:nvSpPr>
        <p:spPr>
          <a:xfrm rot="18867430">
            <a:off x="3257977" y="2856708"/>
            <a:ext cx="701668" cy="679515"/>
          </a:xfrm>
          <a:prstGeom prst="teardrop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01A3EB4-FDB8-FA7B-D8F4-05CEB9AD2738}"/>
              </a:ext>
            </a:extLst>
          </p:cNvPr>
          <p:cNvSpPr txBox="1"/>
          <p:nvPr/>
        </p:nvSpPr>
        <p:spPr>
          <a:xfrm>
            <a:off x="3297511" y="3595674"/>
            <a:ext cx="6206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lila</a:t>
            </a:r>
            <a:endParaRPr lang="en-US" sz="2000" b="1" dirty="0">
              <a:solidFill>
                <a:srgbClr val="5AC8F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" name="Teardrop 20">
            <a:extLst>
              <a:ext uri="{FF2B5EF4-FFF2-40B4-BE49-F238E27FC236}">
                <a16:creationId xmlns:a16="http://schemas.microsoft.com/office/drawing/2014/main" id="{3AC006A7-28E7-BA9C-7D47-C69B09D3C19E}"/>
              </a:ext>
            </a:extLst>
          </p:cNvPr>
          <p:cNvSpPr/>
          <p:nvPr/>
        </p:nvSpPr>
        <p:spPr>
          <a:xfrm rot="18867430">
            <a:off x="4459926" y="2856708"/>
            <a:ext cx="701668" cy="679515"/>
          </a:xfrm>
          <a:prstGeom prst="teardrop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7FF831E-190D-F0D0-84FF-0D09D1D9C9EB}"/>
              </a:ext>
            </a:extLst>
          </p:cNvPr>
          <p:cNvSpPr txBox="1"/>
          <p:nvPr/>
        </p:nvSpPr>
        <p:spPr>
          <a:xfrm>
            <a:off x="4407444" y="3595674"/>
            <a:ext cx="8579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grün</a:t>
            </a:r>
            <a:endParaRPr lang="en-US" sz="2000" b="1" dirty="0">
              <a:solidFill>
                <a:srgbClr val="5AC8F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3" name="Teardrop 22">
            <a:extLst>
              <a:ext uri="{FF2B5EF4-FFF2-40B4-BE49-F238E27FC236}">
                <a16:creationId xmlns:a16="http://schemas.microsoft.com/office/drawing/2014/main" id="{8F3ED4BB-3603-47DE-C6CB-A856D504E012}"/>
              </a:ext>
            </a:extLst>
          </p:cNvPr>
          <p:cNvSpPr/>
          <p:nvPr/>
        </p:nvSpPr>
        <p:spPr>
          <a:xfrm rot="18867430">
            <a:off x="5690628" y="2856708"/>
            <a:ext cx="701668" cy="679515"/>
          </a:xfrm>
          <a:prstGeom prst="teardrop">
            <a:avLst/>
          </a:prstGeom>
          <a:solidFill>
            <a:srgbClr val="743C2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6E50AD0-342D-728D-87C6-E876B1895DDC}"/>
              </a:ext>
            </a:extLst>
          </p:cNvPr>
          <p:cNvSpPr txBox="1"/>
          <p:nvPr/>
        </p:nvSpPr>
        <p:spPr>
          <a:xfrm>
            <a:off x="5528877" y="3595674"/>
            <a:ext cx="10294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braun</a:t>
            </a:r>
            <a:endParaRPr lang="en-US" sz="2000" b="1" dirty="0">
              <a:solidFill>
                <a:srgbClr val="5AC8F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1" name="Teardrop 30">
            <a:extLst>
              <a:ext uri="{FF2B5EF4-FFF2-40B4-BE49-F238E27FC236}">
                <a16:creationId xmlns:a16="http://schemas.microsoft.com/office/drawing/2014/main" id="{64E827B4-EECC-EEC8-42BC-F4D436AE7451}"/>
              </a:ext>
            </a:extLst>
          </p:cNvPr>
          <p:cNvSpPr/>
          <p:nvPr/>
        </p:nvSpPr>
        <p:spPr>
          <a:xfrm rot="18867430">
            <a:off x="6996093" y="2856708"/>
            <a:ext cx="701668" cy="679515"/>
          </a:xfrm>
          <a:prstGeom prst="teardrop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05314B4-5F43-8D1E-901C-EAF74DCCC87D}"/>
              </a:ext>
            </a:extLst>
          </p:cNvPr>
          <p:cNvSpPr txBox="1"/>
          <p:nvPr/>
        </p:nvSpPr>
        <p:spPr>
          <a:xfrm>
            <a:off x="6926358" y="3595674"/>
            <a:ext cx="8771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weiß</a:t>
            </a:r>
            <a:endParaRPr lang="en-US" sz="2000" b="1" dirty="0">
              <a:solidFill>
                <a:srgbClr val="5AC8F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3" name="Teardrop 32">
            <a:extLst>
              <a:ext uri="{FF2B5EF4-FFF2-40B4-BE49-F238E27FC236}">
                <a16:creationId xmlns:a16="http://schemas.microsoft.com/office/drawing/2014/main" id="{D8B5ED7D-1E66-2B64-C7DE-73EB8278C887}"/>
              </a:ext>
            </a:extLst>
          </p:cNvPr>
          <p:cNvSpPr/>
          <p:nvPr/>
        </p:nvSpPr>
        <p:spPr>
          <a:xfrm rot="18867430">
            <a:off x="1415341" y="4203878"/>
            <a:ext cx="701668" cy="679515"/>
          </a:xfrm>
          <a:prstGeom prst="teardrop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125A22C-CB74-29F6-AFAD-C19A4F206110}"/>
              </a:ext>
            </a:extLst>
          </p:cNvPr>
          <p:cNvSpPr txBox="1"/>
          <p:nvPr/>
        </p:nvSpPr>
        <p:spPr>
          <a:xfrm>
            <a:off x="1362859" y="4942844"/>
            <a:ext cx="8130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rosa</a:t>
            </a:r>
            <a:endParaRPr lang="en-US" sz="2000" b="1" dirty="0">
              <a:solidFill>
                <a:srgbClr val="5AC8F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5" name="Teardrop 34">
            <a:extLst>
              <a:ext uri="{FF2B5EF4-FFF2-40B4-BE49-F238E27FC236}">
                <a16:creationId xmlns:a16="http://schemas.microsoft.com/office/drawing/2014/main" id="{5B8BD48B-75A3-11A2-A89C-7ABE02847B94}"/>
              </a:ext>
            </a:extLst>
          </p:cNvPr>
          <p:cNvSpPr/>
          <p:nvPr/>
        </p:nvSpPr>
        <p:spPr>
          <a:xfrm rot="18867430">
            <a:off x="2646044" y="4203878"/>
            <a:ext cx="701668" cy="679515"/>
          </a:xfrm>
          <a:prstGeom prst="teardrop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EBA68B3-16BF-3980-F509-C24890A24677}"/>
              </a:ext>
            </a:extLst>
          </p:cNvPr>
          <p:cNvSpPr txBox="1"/>
          <p:nvPr/>
        </p:nvSpPr>
        <p:spPr>
          <a:xfrm>
            <a:off x="2648750" y="4942844"/>
            <a:ext cx="6062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rot</a:t>
            </a:r>
            <a:endParaRPr lang="en-US" sz="2000" b="1" dirty="0">
              <a:solidFill>
                <a:srgbClr val="5AC8F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7" name="Teardrop 36">
            <a:extLst>
              <a:ext uri="{FF2B5EF4-FFF2-40B4-BE49-F238E27FC236}">
                <a16:creationId xmlns:a16="http://schemas.microsoft.com/office/drawing/2014/main" id="{8317E7EB-3840-ABB5-7801-C34BEBB013F2}"/>
              </a:ext>
            </a:extLst>
          </p:cNvPr>
          <p:cNvSpPr/>
          <p:nvPr/>
        </p:nvSpPr>
        <p:spPr>
          <a:xfrm rot="18867430">
            <a:off x="3865246" y="4203878"/>
            <a:ext cx="701668" cy="679515"/>
          </a:xfrm>
          <a:prstGeom prst="teardrop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B358737-E80C-40CC-ECBA-32AC457FF68C}"/>
              </a:ext>
            </a:extLst>
          </p:cNvPr>
          <p:cNvSpPr txBox="1"/>
          <p:nvPr/>
        </p:nvSpPr>
        <p:spPr>
          <a:xfrm>
            <a:off x="3805018" y="4942844"/>
            <a:ext cx="8018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gelb</a:t>
            </a:r>
            <a:endParaRPr lang="en-US" sz="2000" b="1" dirty="0">
              <a:solidFill>
                <a:srgbClr val="5AC8F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9" name="Teardrop 38">
            <a:extLst>
              <a:ext uri="{FF2B5EF4-FFF2-40B4-BE49-F238E27FC236}">
                <a16:creationId xmlns:a16="http://schemas.microsoft.com/office/drawing/2014/main" id="{B20F70BC-9AD3-82F2-734A-602E5040D382}"/>
              </a:ext>
            </a:extLst>
          </p:cNvPr>
          <p:cNvSpPr/>
          <p:nvPr/>
        </p:nvSpPr>
        <p:spPr>
          <a:xfrm rot="18867430">
            <a:off x="5067195" y="4203878"/>
            <a:ext cx="701668" cy="679515"/>
          </a:xfrm>
          <a:prstGeom prst="teardrop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6466BA9-21C1-1768-F97E-0ADE6A318366}"/>
              </a:ext>
            </a:extLst>
          </p:cNvPr>
          <p:cNvSpPr txBox="1"/>
          <p:nvPr/>
        </p:nvSpPr>
        <p:spPr>
          <a:xfrm>
            <a:off x="5014713" y="4942844"/>
            <a:ext cx="8467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grau</a:t>
            </a:r>
            <a:endParaRPr lang="en-US" sz="2000" b="1" dirty="0">
              <a:solidFill>
                <a:srgbClr val="5AC8F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1" name="Teardrop 40">
            <a:extLst>
              <a:ext uri="{FF2B5EF4-FFF2-40B4-BE49-F238E27FC236}">
                <a16:creationId xmlns:a16="http://schemas.microsoft.com/office/drawing/2014/main" id="{4246D93C-1212-B34C-1B51-6ED16760C85B}"/>
              </a:ext>
            </a:extLst>
          </p:cNvPr>
          <p:cNvSpPr/>
          <p:nvPr/>
        </p:nvSpPr>
        <p:spPr>
          <a:xfrm rot="18867430">
            <a:off x="6297897" y="4203878"/>
            <a:ext cx="701668" cy="679515"/>
          </a:xfrm>
          <a:prstGeom prst="teardrop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039700A-55B4-7527-5B1B-C3F2ED2EEA28}"/>
              </a:ext>
            </a:extLst>
          </p:cNvPr>
          <p:cNvSpPr txBox="1"/>
          <p:nvPr/>
        </p:nvSpPr>
        <p:spPr>
          <a:xfrm>
            <a:off x="6052253" y="4942844"/>
            <a:ext cx="11929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orange</a:t>
            </a:r>
            <a:endParaRPr lang="en-US" sz="2000" b="1" dirty="0">
              <a:solidFill>
                <a:srgbClr val="5AC8F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9233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0E71B0-19A4-921D-08DC-6A63647E93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2A41DC7D-966E-63EE-7087-0A3428C5009B}"/>
              </a:ext>
            </a:extLst>
          </p:cNvPr>
          <p:cNvSpPr txBox="1"/>
          <p:nvPr/>
        </p:nvSpPr>
        <p:spPr>
          <a:xfrm>
            <a:off x="521689" y="1335024"/>
            <a:ext cx="38843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Wir</a:t>
            </a:r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spielen</a:t>
            </a:r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b="1" dirty="0" err="1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colour</a:t>
            </a:r>
            <a:r>
              <a:rPr lang="en-US" sz="20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match</a:t>
            </a:r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</a:t>
            </a:r>
            <a:endParaRPr lang="en-US" sz="2000" b="1" dirty="0">
              <a:solidFill>
                <a:srgbClr val="5AC8F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Oval Callout 1">
            <a:extLst>
              <a:ext uri="{FF2B5EF4-FFF2-40B4-BE49-F238E27FC236}">
                <a16:creationId xmlns:a16="http://schemas.microsoft.com/office/drawing/2014/main" id="{FFB01772-56D0-2593-8F96-045DA68EBE7F}"/>
              </a:ext>
            </a:extLst>
          </p:cNvPr>
          <p:cNvSpPr/>
          <p:nvPr/>
        </p:nvSpPr>
        <p:spPr>
          <a:xfrm>
            <a:off x="5567079" y="3591340"/>
            <a:ext cx="3565458" cy="740940"/>
          </a:xfrm>
          <a:prstGeom prst="wedgeEllipseCallout">
            <a:avLst>
              <a:gd name="adj1" fmla="val -23116"/>
              <a:gd name="adj2" fmla="val -132155"/>
            </a:avLst>
          </a:prstGeom>
          <a:solidFill>
            <a:srgbClr val="5AC8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37A77C-2DF8-496A-ED2B-F3A5A6EBA404}"/>
              </a:ext>
            </a:extLst>
          </p:cNvPr>
          <p:cNvSpPr txBox="1"/>
          <p:nvPr/>
        </p:nvSpPr>
        <p:spPr>
          <a:xfrm>
            <a:off x="6012498" y="3761755"/>
            <a:ext cx="29420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Das </a:t>
            </a:r>
            <a:r>
              <a:rPr lang="en-US" sz="20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ist</a:t>
            </a:r>
            <a:r>
              <a:rPr lang="en-US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schwarz!</a:t>
            </a:r>
          </a:p>
        </p:txBody>
      </p:sp>
      <p:sp>
        <p:nvSpPr>
          <p:cNvPr id="7" name="Oval Callout 6">
            <a:extLst>
              <a:ext uri="{FF2B5EF4-FFF2-40B4-BE49-F238E27FC236}">
                <a16:creationId xmlns:a16="http://schemas.microsoft.com/office/drawing/2014/main" id="{35F17B8A-D7CD-4DE1-F9C3-9E7895B83858}"/>
              </a:ext>
            </a:extLst>
          </p:cNvPr>
          <p:cNvSpPr/>
          <p:nvPr/>
        </p:nvSpPr>
        <p:spPr>
          <a:xfrm>
            <a:off x="671198" y="2749348"/>
            <a:ext cx="3565458" cy="740940"/>
          </a:xfrm>
          <a:prstGeom prst="wedgeEllipseCallout">
            <a:avLst>
              <a:gd name="adj1" fmla="val -22540"/>
              <a:gd name="adj2" fmla="val -102224"/>
            </a:avLst>
          </a:prstGeom>
          <a:solidFill>
            <a:srgbClr val="00396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0D5515F-2705-8FDB-60FC-BC178AFC3B4A}"/>
              </a:ext>
            </a:extLst>
          </p:cNvPr>
          <p:cNvSpPr txBox="1"/>
          <p:nvPr/>
        </p:nvSpPr>
        <p:spPr>
          <a:xfrm>
            <a:off x="1691909" y="2919763"/>
            <a:ext cx="15071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schwarz!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0C77E21-89EC-4EAA-9F5B-D741AA1B0580}"/>
              </a:ext>
            </a:extLst>
          </p:cNvPr>
          <p:cNvSpPr txBox="1"/>
          <p:nvPr/>
        </p:nvSpPr>
        <p:spPr>
          <a:xfrm>
            <a:off x="521689" y="2065427"/>
            <a:ext cx="405031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 Your partner names a </a:t>
            </a:r>
            <a:r>
              <a:rPr lang="en-US" sz="1500" dirty="0" err="1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colour</a:t>
            </a:r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4F7EC66-0FB0-1013-BA0E-00CC41CBC795}"/>
              </a:ext>
            </a:extLst>
          </p:cNvPr>
          <p:cNvSpPr txBox="1"/>
          <p:nvPr/>
        </p:nvSpPr>
        <p:spPr>
          <a:xfrm>
            <a:off x="521689" y="4315010"/>
            <a:ext cx="251022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 You race and find an object to match the </a:t>
            </a:r>
            <a:r>
              <a:rPr lang="en-US" sz="1500" dirty="0" err="1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colour</a:t>
            </a:r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pic>
        <p:nvPicPr>
          <p:cNvPr id="15" name="Picture 14" descr="A blue figure with black background&#10;&#10;Description automatically generated">
            <a:extLst>
              <a:ext uri="{FF2B5EF4-FFF2-40B4-BE49-F238E27FC236}">
                <a16:creationId xmlns:a16="http://schemas.microsoft.com/office/drawing/2014/main" id="{521E1D5E-D38A-5475-FC8F-45CAC47D19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608759" y="4132225"/>
            <a:ext cx="1627897" cy="172823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316901C-6400-05FA-24D2-1EFA15F987E1}"/>
              </a:ext>
            </a:extLst>
          </p:cNvPr>
          <p:cNvSpPr txBox="1"/>
          <p:nvPr/>
        </p:nvSpPr>
        <p:spPr>
          <a:xfrm>
            <a:off x="5838156" y="2445750"/>
            <a:ext cx="251022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3. At the object, you name the </a:t>
            </a:r>
            <a:r>
              <a:rPr lang="en-US" sz="1500" dirty="0" err="1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colour</a:t>
            </a:r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sp>
        <p:nvSpPr>
          <p:cNvPr id="6" name="Teardrop 5">
            <a:extLst>
              <a:ext uri="{FF2B5EF4-FFF2-40B4-BE49-F238E27FC236}">
                <a16:creationId xmlns:a16="http://schemas.microsoft.com/office/drawing/2014/main" id="{97EF218A-2DAE-7BBA-C542-578618E0C2F7}"/>
              </a:ext>
            </a:extLst>
          </p:cNvPr>
          <p:cNvSpPr/>
          <p:nvPr/>
        </p:nvSpPr>
        <p:spPr>
          <a:xfrm rot="18867430">
            <a:off x="3588317" y="3197950"/>
            <a:ext cx="701668" cy="679515"/>
          </a:xfrm>
          <a:prstGeom prst="teardrop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063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2C2D6E-B5D5-8677-FC2C-E327152EB7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F723921F-CF5B-1283-8B1E-2C5243AEA9D9}"/>
              </a:ext>
            </a:extLst>
          </p:cNvPr>
          <p:cNvSpPr txBox="1"/>
          <p:nvPr/>
        </p:nvSpPr>
        <p:spPr>
          <a:xfrm>
            <a:off x="570241" y="3401122"/>
            <a:ext cx="7696338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Lieblingsfarbe</a:t>
            </a:r>
            <a:r>
              <a:rPr lang="en-US" sz="35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35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</a:t>
            </a:r>
            <a:r>
              <a:rPr lang="en-US" sz="3500" b="1" dirty="0" err="1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Favourite</a:t>
            </a:r>
            <a:r>
              <a:rPr lang="en-US" sz="35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r>
              <a:rPr lang="en-US" sz="35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								 </a:t>
            </a:r>
            <a:r>
              <a:rPr lang="en-US" sz="3500" b="1" dirty="0" err="1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colour</a:t>
            </a:r>
            <a:endParaRPr lang="en-US" sz="3500" b="1" dirty="0">
              <a:solidFill>
                <a:srgbClr val="5AC8F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Herz 8">
            <a:extLst>
              <a:ext uri="{FF2B5EF4-FFF2-40B4-BE49-F238E27FC236}">
                <a16:creationId xmlns:a16="http://schemas.microsoft.com/office/drawing/2014/main" id="{EEB0D4A7-8DD4-5F07-4674-D16DD07CF361}"/>
              </a:ext>
            </a:extLst>
          </p:cNvPr>
          <p:cNvSpPr/>
          <p:nvPr/>
        </p:nvSpPr>
        <p:spPr>
          <a:xfrm>
            <a:off x="5216753" y="2770889"/>
            <a:ext cx="2758632" cy="2430015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172E1E29-3C9F-E657-CF83-5B75A69A3A31}"/>
              </a:ext>
            </a:extLst>
          </p:cNvPr>
          <p:cNvSpPr/>
          <p:nvPr/>
        </p:nvSpPr>
        <p:spPr>
          <a:xfrm>
            <a:off x="6239844" y="1686105"/>
            <a:ext cx="2825667" cy="645113"/>
          </a:xfrm>
          <a:prstGeom prst="roundRect">
            <a:avLst/>
          </a:prstGeom>
          <a:solidFill>
            <a:srgbClr val="5AC8F5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   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AFC12F-999F-10F6-0C3F-CE10DAB79525}"/>
              </a:ext>
            </a:extLst>
          </p:cNvPr>
          <p:cNvSpPr txBox="1"/>
          <p:nvPr/>
        </p:nvSpPr>
        <p:spPr>
          <a:xfrm>
            <a:off x="6374698" y="1856327"/>
            <a:ext cx="2555958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rgbClr val="FFD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</a:t>
            </a:r>
            <a:r>
              <a:rPr lang="en-US" sz="1500" b="1" dirty="0" err="1">
                <a:solidFill>
                  <a:srgbClr val="FFD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ie</a:t>
            </a:r>
            <a:r>
              <a:rPr lang="en-US" sz="1500" b="1" dirty="0">
                <a:solidFill>
                  <a:srgbClr val="FFD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”</a:t>
            </a:r>
            <a:r>
              <a:rPr lang="en-US" sz="1500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like “</a:t>
            </a:r>
            <a:r>
              <a:rPr lang="en-US" sz="1500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ee</a:t>
            </a:r>
            <a:r>
              <a:rPr lang="en-US" sz="1500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” (bee)</a:t>
            </a:r>
          </a:p>
        </p:txBody>
      </p:sp>
      <p:pic>
        <p:nvPicPr>
          <p:cNvPr id="9" name="Graphic 8" descr="Right pointing backhand index with solid fill">
            <a:extLst>
              <a:ext uri="{FF2B5EF4-FFF2-40B4-BE49-F238E27FC236}">
                <a16:creationId xmlns:a16="http://schemas.microsoft.com/office/drawing/2014/main" id="{92A83D5E-7010-4CB4-6077-ECC88818D3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6459365" y="1294069"/>
            <a:ext cx="571181" cy="57118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8AE460C-AB4E-E121-6317-BE92A8A379BD}"/>
              </a:ext>
            </a:extLst>
          </p:cNvPr>
          <p:cNvSpPr txBox="1"/>
          <p:nvPr/>
        </p:nvSpPr>
        <p:spPr>
          <a:xfrm>
            <a:off x="6979235" y="1358896"/>
            <a:ext cx="1727662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rgbClr val="FFD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Pronunciation</a:t>
            </a:r>
            <a:endParaRPr lang="en-US" sz="1500" dirty="0">
              <a:solidFill>
                <a:srgbClr val="00396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5609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A3D046-1ADD-07CC-BCAB-8B471D9788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C387AFCA-8639-0833-6F08-978B883981FC}"/>
              </a:ext>
            </a:extLst>
          </p:cNvPr>
          <p:cNvSpPr txBox="1"/>
          <p:nvPr/>
        </p:nvSpPr>
        <p:spPr>
          <a:xfrm>
            <a:off x="521689" y="1335024"/>
            <a:ext cx="44198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Was </a:t>
            </a:r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ist</a:t>
            </a:r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deine</a:t>
            </a:r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Lieblings</a:t>
            </a:r>
            <a:r>
              <a:rPr lang="en-US" sz="2000" b="1" dirty="0" err="1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</a:t>
            </a:r>
            <a:r>
              <a:rPr lang="en-US" sz="20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en-US" sz="2000" b="1" dirty="0" err="1">
                <a:solidFill>
                  <a:srgbClr val="FFD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lang="en-US" sz="2000" b="1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</a:t>
            </a:r>
            <a:r>
              <a:rPr lang="en-US" sz="2000" b="1" dirty="0" err="1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  <a:endParaRPr lang="en-US" sz="2000" b="1" dirty="0">
              <a:solidFill>
                <a:srgbClr val="5AC8F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Herz 8">
            <a:extLst>
              <a:ext uri="{FF2B5EF4-FFF2-40B4-BE49-F238E27FC236}">
                <a16:creationId xmlns:a16="http://schemas.microsoft.com/office/drawing/2014/main" id="{F952EBE0-1CE3-8378-E1C7-EE7E6DE74D1B}"/>
              </a:ext>
            </a:extLst>
          </p:cNvPr>
          <p:cNvSpPr/>
          <p:nvPr/>
        </p:nvSpPr>
        <p:spPr>
          <a:xfrm>
            <a:off x="2705181" y="1258037"/>
            <a:ext cx="231795" cy="204183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2" name="Herz 8">
            <a:extLst>
              <a:ext uri="{FF2B5EF4-FFF2-40B4-BE49-F238E27FC236}">
                <a16:creationId xmlns:a16="http://schemas.microsoft.com/office/drawing/2014/main" id="{C3867084-E923-8EDB-4115-CC0B8B3E49CA}"/>
              </a:ext>
            </a:extLst>
          </p:cNvPr>
          <p:cNvSpPr/>
          <p:nvPr/>
        </p:nvSpPr>
        <p:spPr>
          <a:xfrm>
            <a:off x="3229995" y="1258037"/>
            <a:ext cx="231795" cy="204183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Oval Callout 12">
            <a:extLst>
              <a:ext uri="{FF2B5EF4-FFF2-40B4-BE49-F238E27FC236}">
                <a16:creationId xmlns:a16="http://schemas.microsoft.com/office/drawing/2014/main" id="{416FC85E-34B6-2B3F-9054-158311954E44}"/>
              </a:ext>
            </a:extLst>
          </p:cNvPr>
          <p:cNvSpPr/>
          <p:nvPr/>
        </p:nvSpPr>
        <p:spPr>
          <a:xfrm>
            <a:off x="1885366" y="2908710"/>
            <a:ext cx="3192811" cy="991616"/>
          </a:xfrm>
          <a:prstGeom prst="wedgeEllipseCallout">
            <a:avLst>
              <a:gd name="adj1" fmla="val -38157"/>
              <a:gd name="adj2" fmla="val -74287"/>
            </a:avLst>
          </a:prstGeom>
          <a:solidFill>
            <a:srgbClr val="5AC8F5"/>
          </a:solidFill>
          <a:ln w="22225">
            <a:solidFill>
              <a:srgbClr val="5AC8F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5557BD5-556F-984C-7AB5-3DAB2C4A00C4}"/>
              </a:ext>
            </a:extLst>
          </p:cNvPr>
          <p:cNvSpPr txBox="1"/>
          <p:nvPr/>
        </p:nvSpPr>
        <p:spPr>
          <a:xfrm>
            <a:off x="2275317" y="3032179"/>
            <a:ext cx="2480041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Was </a:t>
            </a:r>
            <a:r>
              <a:rPr lang="en-US" sz="20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ist</a:t>
            </a:r>
            <a:r>
              <a:rPr lang="en-US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deine</a:t>
            </a:r>
            <a:r>
              <a:rPr lang="en-US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Lieblingsfarbe</a:t>
            </a:r>
            <a:r>
              <a:rPr lang="en-US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3F115A4-5315-E0A7-BF97-7ACD0A899E2B}"/>
              </a:ext>
            </a:extLst>
          </p:cNvPr>
          <p:cNvSpPr txBox="1"/>
          <p:nvPr/>
        </p:nvSpPr>
        <p:spPr>
          <a:xfrm>
            <a:off x="598983" y="2073103"/>
            <a:ext cx="4029424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 Throw the ball and ask your partner.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8F0901C-AC2B-37BB-8801-AE7C80DE1F1C}"/>
              </a:ext>
            </a:extLst>
          </p:cNvPr>
          <p:cNvSpPr txBox="1"/>
          <p:nvPr/>
        </p:nvSpPr>
        <p:spPr>
          <a:xfrm>
            <a:off x="1633360" y="2448697"/>
            <a:ext cx="706232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</a:t>
            </a:r>
            <a:endParaRPr lang="en-US" sz="1500" dirty="0">
              <a:solidFill>
                <a:srgbClr val="00396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3" name="Picture 22" descr="A blue figure with a red ball in the air&#10;&#10;Description automatically generated">
            <a:extLst>
              <a:ext uri="{FF2B5EF4-FFF2-40B4-BE49-F238E27FC236}">
                <a16:creationId xmlns:a16="http://schemas.microsoft.com/office/drawing/2014/main" id="{23196322-6A43-30F1-C13F-027CAA5640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024" y="2326069"/>
            <a:ext cx="1134248" cy="1134248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A1AE0766-9922-4852-0426-9E413A2AACA0}"/>
              </a:ext>
            </a:extLst>
          </p:cNvPr>
          <p:cNvSpPr txBox="1"/>
          <p:nvPr/>
        </p:nvSpPr>
        <p:spPr>
          <a:xfrm>
            <a:off x="598983" y="4115659"/>
            <a:ext cx="4029424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 Your partner answers.</a:t>
            </a:r>
          </a:p>
        </p:txBody>
      </p:sp>
      <p:sp>
        <p:nvSpPr>
          <p:cNvPr id="26" name="Oval Callout 25">
            <a:extLst>
              <a:ext uri="{FF2B5EF4-FFF2-40B4-BE49-F238E27FC236}">
                <a16:creationId xmlns:a16="http://schemas.microsoft.com/office/drawing/2014/main" id="{9DBB0B5F-2328-1707-FD5D-47558D343BD1}"/>
              </a:ext>
            </a:extLst>
          </p:cNvPr>
          <p:cNvSpPr/>
          <p:nvPr/>
        </p:nvSpPr>
        <p:spPr>
          <a:xfrm>
            <a:off x="804200" y="5047508"/>
            <a:ext cx="4743223" cy="683849"/>
          </a:xfrm>
          <a:prstGeom prst="wedgeEllipseCallout">
            <a:avLst>
              <a:gd name="adj1" fmla="val -21874"/>
              <a:gd name="adj2" fmla="val -109198"/>
            </a:avLst>
          </a:prstGeom>
          <a:solidFill>
            <a:srgbClr val="003969"/>
          </a:solidFill>
          <a:ln w="222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422114C-AA5F-B64F-DD51-63B987E535B0}"/>
              </a:ext>
            </a:extLst>
          </p:cNvPr>
          <p:cNvSpPr txBox="1"/>
          <p:nvPr/>
        </p:nvSpPr>
        <p:spPr>
          <a:xfrm>
            <a:off x="1128156" y="5169033"/>
            <a:ext cx="42408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Meine</a:t>
            </a:r>
            <a:r>
              <a:rPr lang="en-US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Lieblingsfarbe</a:t>
            </a:r>
            <a:r>
              <a:rPr lang="en-US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ist</a:t>
            </a:r>
            <a:r>
              <a:rPr lang="en-US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…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EC43D35-3DF5-EBD2-9D18-32136109CA70}"/>
              </a:ext>
            </a:extLst>
          </p:cNvPr>
          <p:cNvSpPr txBox="1"/>
          <p:nvPr/>
        </p:nvSpPr>
        <p:spPr>
          <a:xfrm>
            <a:off x="961901" y="4420001"/>
            <a:ext cx="1377691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Partner</a:t>
            </a:r>
            <a:endParaRPr lang="en-US" sz="1500" dirty="0">
              <a:solidFill>
                <a:srgbClr val="00396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D94C2D95-70E2-BAD6-8E68-056ADCC06AA7}"/>
              </a:ext>
            </a:extLst>
          </p:cNvPr>
          <p:cNvGrpSpPr/>
          <p:nvPr/>
        </p:nvGrpSpPr>
        <p:grpSpPr>
          <a:xfrm>
            <a:off x="3344826" y="4629708"/>
            <a:ext cx="1654441" cy="493580"/>
            <a:chOff x="819148" y="2845632"/>
            <a:chExt cx="6867536" cy="2048838"/>
          </a:xfrm>
        </p:grpSpPr>
        <p:sp>
          <p:nvSpPr>
            <p:cNvPr id="54" name="Teardrop 53">
              <a:extLst>
                <a:ext uri="{FF2B5EF4-FFF2-40B4-BE49-F238E27FC236}">
                  <a16:creationId xmlns:a16="http://schemas.microsoft.com/office/drawing/2014/main" id="{B7A130DE-3647-EA9D-419A-76B1E39DAE68}"/>
                </a:ext>
              </a:extLst>
            </p:cNvPr>
            <p:cNvSpPr/>
            <p:nvPr/>
          </p:nvSpPr>
          <p:spPr>
            <a:xfrm rot="18867430">
              <a:off x="808072" y="2856708"/>
              <a:ext cx="701668" cy="679515"/>
            </a:xfrm>
            <a:prstGeom prst="teardrop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eardrop 54">
              <a:extLst>
                <a:ext uri="{FF2B5EF4-FFF2-40B4-BE49-F238E27FC236}">
                  <a16:creationId xmlns:a16="http://schemas.microsoft.com/office/drawing/2014/main" id="{9515369E-ECD5-F32B-50D6-55FB8A341763}"/>
                </a:ext>
              </a:extLst>
            </p:cNvPr>
            <p:cNvSpPr/>
            <p:nvPr/>
          </p:nvSpPr>
          <p:spPr>
            <a:xfrm rot="18867430">
              <a:off x="2038775" y="2856708"/>
              <a:ext cx="701668" cy="679515"/>
            </a:xfrm>
            <a:prstGeom prst="teardrop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ardrop 55">
              <a:extLst>
                <a:ext uri="{FF2B5EF4-FFF2-40B4-BE49-F238E27FC236}">
                  <a16:creationId xmlns:a16="http://schemas.microsoft.com/office/drawing/2014/main" id="{3160CEB4-8CD9-3C22-D60E-229E6AAD2A67}"/>
                </a:ext>
              </a:extLst>
            </p:cNvPr>
            <p:cNvSpPr/>
            <p:nvPr/>
          </p:nvSpPr>
          <p:spPr>
            <a:xfrm rot="18867430">
              <a:off x="3257977" y="2856708"/>
              <a:ext cx="701668" cy="679515"/>
            </a:xfrm>
            <a:prstGeom prst="teardrop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ardrop 56">
              <a:extLst>
                <a:ext uri="{FF2B5EF4-FFF2-40B4-BE49-F238E27FC236}">
                  <a16:creationId xmlns:a16="http://schemas.microsoft.com/office/drawing/2014/main" id="{C310AF34-41E0-38C1-324E-46934E439D0D}"/>
                </a:ext>
              </a:extLst>
            </p:cNvPr>
            <p:cNvSpPr/>
            <p:nvPr/>
          </p:nvSpPr>
          <p:spPr>
            <a:xfrm rot="18867430">
              <a:off x="4459926" y="2856708"/>
              <a:ext cx="701668" cy="679515"/>
            </a:xfrm>
            <a:prstGeom prst="teardrop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Teardrop 57">
              <a:extLst>
                <a:ext uri="{FF2B5EF4-FFF2-40B4-BE49-F238E27FC236}">
                  <a16:creationId xmlns:a16="http://schemas.microsoft.com/office/drawing/2014/main" id="{1BF1509C-EC47-42C6-8064-17C955C45E7B}"/>
                </a:ext>
              </a:extLst>
            </p:cNvPr>
            <p:cNvSpPr/>
            <p:nvPr/>
          </p:nvSpPr>
          <p:spPr>
            <a:xfrm rot="18867430">
              <a:off x="5690628" y="2856708"/>
              <a:ext cx="701668" cy="679515"/>
            </a:xfrm>
            <a:prstGeom prst="teardrop">
              <a:avLst/>
            </a:prstGeom>
            <a:solidFill>
              <a:srgbClr val="743C2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eardrop 58">
              <a:extLst>
                <a:ext uri="{FF2B5EF4-FFF2-40B4-BE49-F238E27FC236}">
                  <a16:creationId xmlns:a16="http://schemas.microsoft.com/office/drawing/2014/main" id="{87720B0B-0DA0-EA6B-672F-3630E69E990F}"/>
                </a:ext>
              </a:extLst>
            </p:cNvPr>
            <p:cNvSpPr/>
            <p:nvPr/>
          </p:nvSpPr>
          <p:spPr>
            <a:xfrm rot="18867430">
              <a:off x="6996093" y="2856708"/>
              <a:ext cx="701668" cy="679515"/>
            </a:xfrm>
            <a:prstGeom prst="teardrop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Teardrop 59">
              <a:extLst>
                <a:ext uri="{FF2B5EF4-FFF2-40B4-BE49-F238E27FC236}">
                  <a16:creationId xmlns:a16="http://schemas.microsoft.com/office/drawing/2014/main" id="{1B6B85C4-CB92-7813-77FF-07D00C799399}"/>
                </a:ext>
              </a:extLst>
            </p:cNvPr>
            <p:cNvSpPr/>
            <p:nvPr/>
          </p:nvSpPr>
          <p:spPr>
            <a:xfrm rot="18867430">
              <a:off x="1415341" y="4203878"/>
              <a:ext cx="701668" cy="679515"/>
            </a:xfrm>
            <a:prstGeom prst="teardrop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Teardrop 60">
              <a:extLst>
                <a:ext uri="{FF2B5EF4-FFF2-40B4-BE49-F238E27FC236}">
                  <a16:creationId xmlns:a16="http://schemas.microsoft.com/office/drawing/2014/main" id="{6ADE6B08-3379-5285-ADE4-B1E4218BCA28}"/>
                </a:ext>
              </a:extLst>
            </p:cNvPr>
            <p:cNvSpPr/>
            <p:nvPr/>
          </p:nvSpPr>
          <p:spPr>
            <a:xfrm rot="18867430">
              <a:off x="2646044" y="4203878"/>
              <a:ext cx="701668" cy="679515"/>
            </a:xfrm>
            <a:prstGeom prst="teardrop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Teardrop 61">
              <a:extLst>
                <a:ext uri="{FF2B5EF4-FFF2-40B4-BE49-F238E27FC236}">
                  <a16:creationId xmlns:a16="http://schemas.microsoft.com/office/drawing/2014/main" id="{F228F849-D63C-1E8E-2D6A-D4056C89FC4A}"/>
                </a:ext>
              </a:extLst>
            </p:cNvPr>
            <p:cNvSpPr/>
            <p:nvPr/>
          </p:nvSpPr>
          <p:spPr>
            <a:xfrm rot="18867430">
              <a:off x="3865246" y="4203878"/>
              <a:ext cx="701668" cy="679515"/>
            </a:xfrm>
            <a:prstGeom prst="teardrop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Teardrop 62">
              <a:extLst>
                <a:ext uri="{FF2B5EF4-FFF2-40B4-BE49-F238E27FC236}">
                  <a16:creationId xmlns:a16="http://schemas.microsoft.com/office/drawing/2014/main" id="{21379427-14E0-8398-B781-9A2D82E002F5}"/>
                </a:ext>
              </a:extLst>
            </p:cNvPr>
            <p:cNvSpPr/>
            <p:nvPr/>
          </p:nvSpPr>
          <p:spPr>
            <a:xfrm rot="18867430">
              <a:off x="5067195" y="4203878"/>
              <a:ext cx="701668" cy="679515"/>
            </a:xfrm>
            <a:prstGeom prst="teardrop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Teardrop 63">
              <a:extLst>
                <a:ext uri="{FF2B5EF4-FFF2-40B4-BE49-F238E27FC236}">
                  <a16:creationId xmlns:a16="http://schemas.microsoft.com/office/drawing/2014/main" id="{2C890CA8-6349-3BFA-8A27-0483A9122B7B}"/>
                </a:ext>
              </a:extLst>
            </p:cNvPr>
            <p:cNvSpPr/>
            <p:nvPr/>
          </p:nvSpPr>
          <p:spPr>
            <a:xfrm rot="18867430">
              <a:off x="6297897" y="4203878"/>
              <a:ext cx="701668" cy="679515"/>
            </a:xfrm>
            <a:prstGeom prst="teardrop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ounded Rectangle 65">
            <a:extLst>
              <a:ext uri="{FF2B5EF4-FFF2-40B4-BE49-F238E27FC236}">
                <a16:creationId xmlns:a16="http://schemas.microsoft.com/office/drawing/2014/main" id="{65781F93-202C-C05C-3783-59B6603F57B2}"/>
              </a:ext>
            </a:extLst>
          </p:cNvPr>
          <p:cNvSpPr/>
          <p:nvPr/>
        </p:nvSpPr>
        <p:spPr>
          <a:xfrm>
            <a:off x="6239844" y="1686106"/>
            <a:ext cx="2825667" cy="955052"/>
          </a:xfrm>
          <a:prstGeom prst="roundRect">
            <a:avLst/>
          </a:prstGeom>
          <a:solidFill>
            <a:srgbClr val="5AC8F5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     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598295BA-1A69-8CCA-F7E8-3F8874CF15A2}"/>
              </a:ext>
            </a:extLst>
          </p:cNvPr>
          <p:cNvSpPr txBox="1"/>
          <p:nvPr/>
        </p:nvSpPr>
        <p:spPr>
          <a:xfrm>
            <a:off x="6374698" y="1856327"/>
            <a:ext cx="2555958" cy="7848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rgbClr val="FFD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</a:t>
            </a:r>
            <a:r>
              <a:rPr lang="en-US" sz="1500" b="1" dirty="0" err="1">
                <a:solidFill>
                  <a:srgbClr val="FFD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</a:t>
            </a:r>
            <a:r>
              <a:rPr lang="en-US" sz="1500" b="1" dirty="0">
                <a:solidFill>
                  <a:srgbClr val="FFD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”</a:t>
            </a:r>
            <a:r>
              <a:rPr lang="en-US" sz="1500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like “y” (dry) </a:t>
            </a:r>
          </a:p>
          <a:p>
            <a:r>
              <a:rPr lang="en-US" sz="1500" b="1" dirty="0">
                <a:solidFill>
                  <a:srgbClr val="FFD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</a:t>
            </a:r>
            <a:r>
              <a:rPr lang="en-US" sz="1500" b="1" dirty="0" err="1">
                <a:solidFill>
                  <a:srgbClr val="FFD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ß</a:t>
            </a:r>
            <a:r>
              <a:rPr lang="en-US" sz="1500" b="1" dirty="0">
                <a:solidFill>
                  <a:srgbClr val="FFD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”</a:t>
            </a:r>
            <a:r>
              <a:rPr lang="en-US" sz="1500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like “ss” (miss)</a:t>
            </a:r>
          </a:p>
          <a:p>
            <a:endParaRPr lang="en-US" sz="1500" dirty="0">
              <a:solidFill>
                <a:srgbClr val="00396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8" name="Graphic 67" descr="Right pointing backhand index with solid fill">
            <a:extLst>
              <a:ext uri="{FF2B5EF4-FFF2-40B4-BE49-F238E27FC236}">
                <a16:creationId xmlns:a16="http://schemas.microsoft.com/office/drawing/2014/main" id="{228D1BB2-696D-FB15-EB62-B45BB3134F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6459365" y="1294069"/>
            <a:ext cx="571181" cy="571181"/>
          </a:xfrm>
          <a:prstGeom prst="rect">
            <a:avLst/>
          </a:prstGeom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id="{8B1D7971-D4C7-86DE-1B75-7F0A18A6E0D6}"/>
              </a:ext>
            </a:extLst>
          </p:cNvPr>
          <p:cNvSpPr txBox="1"/>
          <p:nvPr/>
        </p:nvSpPr>
        <p:spPr>
          <a:xfrm>
            <a:off x="6979235" y="1358896"/>
            <a:ext cx="1862506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rgbClr val="FFD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Pronunciation</a:t>
            </a:r>
            <a:endParaRPr lang="en-US" sz="1500" dirty="0">
              <a:solidFill>
                <a:srgbClr val="00396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2FBA119A-9EFA-9720-55AD-91A350AFC944}"/>
              </a:ext>
            </a:extLst>
          </p:cNvPr>
          <p:cNvSpPr/>
          <p:nvPr/>
        </p:nvSpPr>
        <p:spPr>
          <a:xfrm>
            <a:off x="6261578" y="3904978"/>
            <a:ext cx="3644421" cy="1534416"/>
          </a:xfrm>
          <a:prstGeom prst="rect">
            <a:avLst/>
          </a:prstGeom>
          <a:solidFill>
            <a:srgbClr val="A0C814">
              <a:alpha val="14808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D251855-2B7B-3A4E-EFAD-4FF4E8682CF6}"/>
              </a:ext>
            </a:extLst>
          </p:cNvPr>
          <p:cNvSpPr txBox="1"/>
          <p:nvPr/>
        </p:nvSpPr>
        <p:spPr>
          <a:xfrm>
            <a:off x="6544404" y="3976034"/>
            <a:ext cx="255595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BONUS</a:t>
            </a:r>
            <a:endParaRPr lang="en-US" sz="2000" dirty="0">
              <a:solidFill>
                <a:srgbClr val="A0C81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957B9E55-E7E8-A786-1336-312DFC1C8C90}"/>
              </a:ext>
            </a:extLst>
          </p:cNvPr>
          <p:cNvSpPr txBox="1"/>
          <p:nvPr/>
        </p:nvSpPr>
        <p:spPr>
          <a:xfrm>
            <a:off x="6541256" y="4453617"/>
            <a:ext cx="4029424" cy="7848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Ask for the name.</a:t>
            </a:r>
          </a:p>
          <a:p>
            <a:r>
              <a:rPr lang="en-US" sz="1500" b="1" dirty="0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Wie </a:t>
            </a:r>
            <a:r>
              <a:rPr lang="en-US" sz="1500" b="1" dirty="0" err="1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heißt</a:t>
            </a:r>
            <a:r>
              <a:rPr lang="en-US" sz="1500" b="1" dirty="0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du? </a:t>
            </a:r>
          </a:p>
          <a:p>
            <a:r>
              <a:rPr lang="en-US" sz="15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Ich </a:t>
            </a:r>
            <a:r>
              <a:rPr lang="en-US" sz="15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heiße</a:t>
            </a:r>
            <a:r>
              <a:rPr lang="en-US" sz="15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… .</a:t>
            </a:r>
          </a:p>
        </p:txBody>
      </p:sp>
    </p:spTree>
    <p:extLst>
      <p:ext uri="{BB962C8B-B14F-4D97-AF65-F5344CB8AC3E}">
        <p14:creationId xmlns:p14="http://schemas.microsoft.com/office/powerpoint/2010/main" val="36023602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2FFB77-0397-4CF8-D870-147D8D2563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274DD96F-30DC-6344-BE6C-81AD0277E7A1}"/>
              </a:ext>
            </a:extLst>
          </p:cNvPr>
          <p:cNvSpPr txBox="1"/>
          <p:nvPr/>
        </p:nvSpPr>
        <p:spPr>
          <a:xfrm>
            <a:off x="521689" y="1335024"/>
            <a:ext cx="21226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Mikis</a:t>
            </a:r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Zimmer</a:t>
            </a:r>
            <a:endParaRPr lang="en-US" sz="2000" b="1" dirty="0">
              <a:solidFill>
                <a:srgbClr val="5AC8F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A54F711-70D9-9F46-5718-A31F23FC5EDB}"/>
              </a:ext>
            </a:extLst>
          </p:cNvPr>
          <p:cNvSpPr txBox="1"/>
          <p:nvPr/>
        </p:nvSpPr>
        <p:spPr>
          <a:xfrm>
            <a:off x="8002526" y="1701366"/>
            <a:ext cx="127470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 err="1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Wuschels</a:t>
            </a:r>
            <a:r>
              <a:rPr lang="en-US" sz="15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r>
              <a:rPr lang="en-US" sz="15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en-US" sz="1500" b="1" dirty="0" err="1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Objekte</a:t>
            </a:r>
            <a:endParaRPr lang="en-US" sz="1500" b="1" dirty="0">
              <a:solidFill>
                <a:srgbClr val="5AC8F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3" name="Grafik 5">
            <a:extLst>
              <a:ext uri="{FF2B5EF4-FFF2-40B4-BE49-F238E27FC236}">
                <a16:creationId xmlns:a16="http://schemas.microsoft.com/office/drawing/2014/main" id="{60CB2CD6-448D-4B26-3FA6-E63BF70BAF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745" y="4454924"/>
            <a:ext cx="769234" cy="733574"/>
          </a:xfrm>
          <a:prstGeom prst="rect">
            <a:avLst/>
          </a:prstGeom>
        </p:spPr>
      </p:pic>
      <p:pic>
        <p:nvPicPr>
          <p:cNvPr id="16" name="Grafik 6">
            <a:extLst>
              <a:ext uri="{FF2B5EF4-FFF2-40B4-BE49-F238E27FC236}">
                <a16:creationId xmlns:a16="http://schemas.microsoft.com/office/drawing/2014/main" id="{AF3C51A8-1086-EB3F-6043-2FDDDE8169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429" y="2713308"/>
            <a:ext cx="841550" cy="808974"/>
          </a:xfrm>
          <a:prstGeom prst="rect">
            <a:avLst/>
          </a:prstGeom>
        </p:spPr>
      </p:pic>
      <p:pic>
        <p:nvPicPr>
          <p:cNvPr id="23" name="Grafik 7">
            <a:extLst>
              <a:ext uri="{FF2B5EF4-FFF2-40B4-BE49-F238E27FC236}">
                <a16:creationId xmlns:a16="http://schemas.microsoft.com/office/drawing/2014/main" id="{BEE238EB-6718-03A7-B46E-F9DEAD9930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0263" y="2412359"/>
            <a:ext cx="882222" cy="749888"/>
          </a:xfrm>
          <a:prstGeom prst="rect">
            <a:avLst/>
          </a:prstGeom>
        </p:spPr>
      </p:pic>
      <p:pic>
        <p:nvPicPr>
          <p:cNvPr id="24" name="Grafik 9">
            <a:extLst>
              <a:ext uri="{FF2B5EF4-FFF2-40B4-BE49-F238E27FC236}">
                <a16:creationId xmlns:a16="http://schemas.microsoft.com/office/drawing/2014/main" id="{DD9F04B2-5884-1B03-B621-6DAF512565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319" y="3321756"/>
            <a:ext cx="790747" cy="724390"/>
          </a:xfrm>
          <a:prstGeom prst="rect">
            <a:avLst/>
          </a:prstGeom>
        </p:spPr>
      </p:pic>
      <p:pic>
        <p:nvPicPr>
          <p:cNvPr id="25" name="Grafik 10">
            <a:extLst>
              <a:ext uri="{FF2B5EF4-FFF2-40B4-BE49-F238E27FC236}">
                <a16:creationId xmlns:a16="http://schemas.microsoft.com/office/drawing/2014/main" id="{191D8BAF-1A70-1E94-72DE-322277A22E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0137" y="3185845"/>
            <a:ext cx="774432" cy="687818"/>
          </a:xfrm>
          <a:prstGeom prst="rect">
            <a:avLst/>
          </a:prstGeom>
        </p:spPr>
      </p:pic>
      <p:pic>
        <p:nvPicPr>
          <p:cNvPr id="26" name="Grafik 11">
            <a:extLst>
              <a:ext uri="{FF2B5EF4-FFF2-40B4-BE49-F238E27FC236}">
                <a16:creationId xmlns:a16="http://schemas.microsoft.com/office/drawing/2014/main" id="{E7EF8878-91C9-A99E-7460-859A8EB2754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8752" y="3897261"/>
            <a:ext cx="739830" cy="718990"/>
          </a:xfrm>
          <a:prstGeom prst="rect">
            <a:avLst/>
          </a:prstGeom>
        </p:spPr>
      </p:pic>
      <p:pic>
        <p:nvPicPr>
          <p:cNvPr id="27" name="Grafik 8">
            <a:extLst>
              <a:ext uri="{FF2B5EF4-FFF2-40B4-BE49-F238E27FC236}">
                <a16:creationId xmlns:a16="http://schemas.microsoft.com/office/drawing/2014/main" id="{8A77CCDA-0EED-C73E-B2B8-F51F7E7CDE6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1774" y="3956276"/>
            <a:ext cx="816978" cy="674007"/>
          </a:xfrm>
          <a:prstGeom prst="rect">
            <a:avLst/>
          </a:prstGeom>
        </p:spPr>
      </p:pic>
      <p:pic>
        <p:nvPicPr>
          <p:cNvPr id="32" name="Picture 31" descr="Cartoon of a dog and a mouse in a bedroom&#10;&#10;Description automatically generated">
            <a:extLst>
              <a:ext uri="{FF2B5EF4-FFF2-40B4-BE49-F238E27FC236}">
                <a16:creationId xmlns:a16="http://schemas.microsoft.com/office/drawing/2014/main" id="{E48CC865-DEDF-D89D-C134-C0FD4120B44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0043" y="2007056"/>
            <a:ext cx="7449721" cy="4238312"/>
          </a:xfrm>
          <a:prstGeom prst="rect">
            <a:avLst/>
          </a:prstGeom>
        </p:spPr>
      </p:pic>
      <p:pic>
        <p:nvPicPr>
          <p:cNvPr id="30" name="Picture 29" descr="A red lego block on a black background&#10;&#10;Description automatically generated">
            <a:extLst>
              <a:ext uri="{FF2B5EF4-FFF2-40B4-BE49-F238E27FC236}">
                <a16:creationId xmlns:a16="http://schemas.microsoft.com/office/drawing/2014/main" id="{BF8B2DF4-2E7E-10E5-608F-210D7C5B6E8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174540">
            <a:off x="4609945" y="2245989"/>
            <a:ext cx="686113" cy="564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8555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E4E638-B6A3-D778-B6A3-666513CD01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6D620AE1-560E-F67F-CECA-525C80FB3FCB}"/>
              </a:ext>
            </a:extLst>
          </p:cNvPr>
          <p:cNvSpPr txBox="1"/>
          <p:nvPr/>
        </p:nvSpPr>
        <p:spPr>
          <a:xfrm>
            <a:off x="521689" y="1335024"/>
            <a:ext cx="21226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Mikis</a:t>
            </a:r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Zimmer</a:t>
            </a:r>
            <a:endParaRPr lang="en-US" sz="2000" b="1" dirty="0">
              <a:solidFill>
                <a:srgbClr val="5AC8F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2" name="Picture 31" descr="Cartoon of a dog and a mouse in a bedroom&#10;&#10;Description automatically generated">
            <a:extLst>
              <a:ext uri="{FF2B5EF4-FFF2-40B4-BE49-F238E27FC236}">
                <a16:creationId xmlns:a16="http://schemas.microsoft.com/office/drawing/2014/main" id="{67A52245-F871-D844-4DC3-6B65E979D0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043" y="2007056"/>
            <a:ext cx="7449721" cy="4238312"/>
          </a:xfrm>
          <a:prstGeom prst="rect">
            <a:avLst/>
          </a:prstGeom>
        </p:spPr>
      </p:pic>
      <p:pic>
        <p:nvPicPr>
          <p:cNvPr id="30" name="Picture 29" descr="A red lego block on a black background&#10;&#10;Description automatically generated">
            <a:extLst>
              <a:ext uri="{FF2B5EF4-FFF2-40B4-BE49-F238E27FC236}">
                <a16:creationId xmlns:a16="http://schemas.microsoft.com/office/drawing/2014/main" id="{45350EBB-B052-5163-8292-35C7FB9C96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4540">
            <a:off x="4609945" y="2245989"/>
            <a:ext cx="686113" cy="564759"/>
          </a:xfrm>
          <a:prstGeom prst="rect">
            <a:avLst/>
          </a:prstGeom>
        </p:spPr>
      </p:pic>
      <p:sp>
        <p:nvSpPr>
          <p:cNvPr id="37" name="Oval 36">
            <a:extLst>
              <a:ext uri="{FF2B5EF4-FFF2-40B4-BE49-F238E27FC236}">
                <a16:creationId xmlns:a16="http://schemas.microsoft.com/office/drawing/2014/main" id="{554470F6-386B-5A83-3501-2A0C1BD265B1}"/>
              </a:ext>
            </a:extLst>
          </p:cNvPr>
          <p:cNvSpPr/>
          <p:nvPr/>
        </p:nvSpPr>
        <p:spPr>
          <a:xfrm>
            <a:off x="4552005" y="2199854"/>
            <a:ext cx="713891" cy="695761"/>
          </a:xfrm>
          <a:prstGeom prst="ellipse">
            <a:avLst/>
          </a:prstGeom>
          <a:noFill/>
          <a:ln w="76200">
            <a:solidFill>
              <a:srgbClr val="00396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190E1F3-BCE5-C7F5-E476-F8C9C5A8A549}"/>
              </a:ext>
            </a:extLst>
          </p:cNvPr>
          <p:cNvSpPr txBox="1"/>
          <p:nvPr/>
        </p:nvSpPr>
        <p:spPr>
          <a:xfrm>
            <a:off x="8002526" y="1701366"/>
            <a:ext cx="127470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 err="1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Wuschels</a:t>
            </a:r>
            <a:r>
              <a:rPr lang="en-US" sz="15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r>
              <a:rPr lang="en-US" sz="15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en-US" sz="1500" b="1" dirty="0" err="1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Objekte</a:t>
            </a:r>
            <a:endParaRPr lang="en-US" sz="1500" b="1" dirty="0">
              <a:solidFill>
                <a:srgbClr val="5AC8F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0" name="Grafik 5">
            <a:extLst>
              <a:ext uri="{FF2B5EF4-FFF2-40B4-BE49-F238E27FC236}">
                <a16:creationId xmlns:a16="http://schemas.microsoft.com/office/drawing/2014/main" id="{6B1A1A86-5B8B-B3EE-2844-1FA01F53DA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745" y="4454924"/>
            <a:ext cx="769234" cy="733574"/>
          </a:xfrm>
          <a:prstGeom prst="rect">
            <a:avLst/>
          </a:prstGeom>
        </p:spPr>
      </p:pic>
      <p:pic>
        <p:nvPicPr>
          <p:cNvPr id="41" name="Grafik 6">
            <a:extLst>
              <a:ext uri="{FF2B5EF4-FFF2-40B4-BE49-F238E27FC236}">
                <a16:creationId xmlns:a16="http://schemas.microsoft.com/office/drawing/2014/main" id="{9748A7AD-4B5A-84CA-0E9F-828BC0C12E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429" y="2713308"/>
            <a:ext cx="841550" cy="808974"/>
          </a:xfrm>
          <a:prstGeom prst="rect">
            <a:avLst/>
          </a:prstGeom>
        </p:spPr>
      </p:pic>
      <p:pic>
        <p:nvPicPr>
          <p:cNvPr id="42" name="Grafik 7">
            <a:extLst>
              <a:ext uri="{FF2B5EF4-FFF2-40B4-BE49-F238E27FC236}">
                <a16:creationId xmlns:a16="http://schemas.microsoft.com/office/drawing/2014/main" id="{4643DEF9-BA0C-77A8-E192-B0BA9149ED4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0263" y="2412359"/>
            <a:ext cx="882222" cy="749888"/>
          </a:xfrm>
          <a:prstGeom prst="rect">
            <a:avLst/>
          </a:prstGeom>
        </p:spPr>
      </p:pic>
      <p:pic>
        <p:nvPicPr>
          <p:cNvPr id="43" name="Grafik 9">
            <a:extLst>
              <a:ext uri="{FF2B5EF4-FFF2-40B4-BE49-F238E27FC236}">
                <a16:creationId xmlns:a16="http://schemas.microsoft.com/office/drawing/2014/main" id="{955D4EFD-21AE-0954-F001-B626653B410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319" y="3321756"/>
            <a:ext cx="790747" cy="724390"/>
          </a:xfrm>
          <a:prstGeom prst="rect">
            <a:avLst/>
          </a:prstGeom>
        </p:spPr>
      </p:pic>
      <p:pic>
        <p:nvPicPr>
          <p:cNvPr id="44" name="Grafik 10">
            <a:extLst>
              <a:ext uri="{FF2B5EF4-FFF2-40B4-BE49-F238E27FC236}">
                <a16:creationId xmlns:a16="http://schemas.microsoft.com/office/drawing/2014/main" id="{F3D15E33-D4CF-C948-7107-DB46F1E2C02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0137" y="3185845"/>
            <a:ext cx="774432" cy="687818"/>
          </a:xfrm>
          <a:prstGeom prst="rect">
            <a:avLst/>
          </a:prstGeom>
        </p:spPr>
      </p:pic>
      <p:pic>
        <p:nvPicPr>
          <p:cNvPr id="45" name="Grafik 11">
            <a:extLst>
              <a:ext uri="{FF2B5EF4-FFF2-40B4-BE49-F238E27FC236}">
                <a16:creationId xmlns:a16="http://schemas.microsoft.com/office/drawing/2014/main" id="{0223FC65-5295-6621-9E20-72E16BA19CE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8752" y="3897261"/>
            <a:ext cx="739830" cy="718990"/>
          </a:xfrm>
          <a:prstGeom prst="rect">
            <a:avLst/>
          </a:prstGeom>
        </p:spPr>
      </p:pic>
      <p:pic>
        <p:nvPicPr>
          <p:cNvPr id="46" name="Grafik 8">
            <a:extLst>
              <a:ext uri="{FF2B5EF4-FFF2-40B4-BE49-F238E27FC236}">
                <a16:creationId xmlns:a16="http://schemas.microsoft.com/office/drawing/2014/main" id="{18666DED-EC3E-2D03-DC25-50723B0AF3A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1774" y="3956276"/>
            <a:ext cx="816978" cy="674007"/>
          </a:xfrm>
          <a:prstGeom prst="rect">
            <a:avLst/>
          </a:prstGeom>
        </p:spPr>
      </p:pic>
      <p:sp>
        <p:nvSpPr>
          <p:cNvPr id="48" name="Oval 47">
            <a:extLst>
              <a:ext uri="{FF2B5EF4-FFF2-40B4-BE49-F238E27FC236}">
                <a16:creationId xmlns:a16="http://schemas.microsoft.com/office/drawing/2014/main" id="{7DDF4399-9CD0-CACB-B4F2-A76BC8B5CA5A}"/>
              </a:ext>
            </a:extLst>
          </p:cNvPr>
          <p:cNvSpPr/>
          <p:nvPr/>
        </p:nvSpPr>
        <p:spPr>
          <a:xfrm>
            <a:off x="8185751" y="3941190"/>
            <a:ext cx="713891" cy="695761"/>
          </a:xfrm>
          <a:prstGeom prst="ellipse">
            <a:avLst/>
          </a:prstGeom>
          <a:noFill/>
          <a:ln w="76200">
            <a:solidFill>
              <a:srgbClr val="00396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3311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5AED27-EA07-ED0F-DE69-2435B3C92B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4C5369D0-97BB-87B8-0013-7DE04D35EEEE}"/>
              </a:ext>
            </a:extLst>
          </p:cNvPr>
          <p:cNvSpPr txBox="1"/>
          <p:nvPr/>
        </p:nvSpPr>
        <p:spPr>
          <a:xfrm>
            <a:off x="521689" y="1335024"/>
            <a:ext cx="21226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Mikis</a:t>
            </a:r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Zimmer</a:t>
            </a:r>
            <a:endParaRPr lang="en-US" sz="2000" b="1" dirty="0">
              <a:solidFill>
                <a:srgbClr val="5AC8F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2" name="Picture 31" descr="Cartoon of a dog and a mouse in a bedroom&#10;&#10;Description automatically generated">
            <a:extLst>
              <a:ext uri="{FF2B5EF4-FFF2-40B4-BE49-F238E27FC236}">
                <a16:creationId xmlns:a16="http://schemas.microsoft.com/office/drawing/2014/main" id="{190C0822-3566-81C9-EDD8-2C28C3A111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043" y="2007056"/>
            <a:ext cx="7449721" cy="4238312"/>
          </a:xfrm>
          <a:prstGeom prst="rect">
            <a:avLst/>
          </a:prstGeom>
        </p:spPr>
      </p:pic>
      <p:pic>
        <p:nvPicPr>
          <p:cNvPr id="30" name="Picture 29" descr="A red lego block on a black background&#10;&#10;Description automatically generated">
            <a:extLst>
              <a:ext uri="{FF2B5EF4-FFF2-40B4-BE49-F238E27FC236}">
                <a16:creationId xmlns:a16="http://schemas.microsoft.com/office/drawing/2014/main" id="{174E112D-19BE-F2CA-27C0-E8A2FB1FCC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4540">
            <a:off x="4609945" y="2245989"/>
            <a:ext cx="686113" cy="564759"/>
          </a:xfrm>
          <a:prstGeom prst="rect">
            <a:avLst/>
          </a:prstGeom>
        </p:spPr>
      </p:pic>
      <p:sp>
        <p:nvSpPr>
          <p:cNvPr id="2" name="Oval Callout 1">
            <a:extLst>
              <a:ext uri="{FF2B5EF4-FFF2-40B4-BE49-F238E27FC236}">
                <a16:creationId xmlns:a16="http://schemas.microsoft.com/office/drawing/2014/main" id="{5E7DFDC8-A354-6DE0-9466-8A8E1AB2287B}"/>
              </a:ext>
            </a:extLst>
          </p:cNvPr>
          <p:cNvSpPr/>
          <p:nvPr/>
        </p:nvSpPr>
        <p:spPr>
          <a:xfrm>
            <a:off x="3611746" y="1455325"/>
            <a:ext cx="3512566" cy="740940"/>
          </a:xfrm>
          <a:prstGeom prst="wedgeEllipseCallout">
            <a:avLst>
              <a:gd name="adj1" fmla="val -10709"/>
              <a:gd name="adj2" fmla="val 73913"/>
            </a:avLst>
          </a:prstGeom>
          <a:solidFill>
            <a:srgbClr val="00396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8A0AB5-C9B0-3EC8-C41D-A3E8F9C26030}"/>
              </a:ext>
            </a:extLst>
          </p:cNvPr>
          <p:cNvSpPr txBox="1"/>
          <p:nvPr/>
        </p:nvSpPr>
        <p:spPr>
          <a:xfrm>
            <a:off x="3944903" y="1606946"/>
            <a:ext cx="29963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Der </a:t>
            </a:r>
            <a:r>
              <a:rPr lang="en-US" sz="20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Legostein</a:t>
            </a:r>
            <a:r>
              <a:rPr lang="en-US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ist</a:t>
            </a:r>
            <a:r>
              <a:rPr lang="en-US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…</a:t>
            </a:r>
          </a:p>
        </p:txBody>
      </p:sp>
      <p:sp>
        <p:nvSpPr>
          <p:cNvPr id="4" name="Teardrop 3">
            <a:extLst>
              <a:ext uri="{FF2B5EF4-FFF2-40B4-BE49-F238E27FC236}">
                <a16:creationId xmlns:a16="http://schemas.microsoft.com/office/drawing/2014/main" id="{2989C8D4-C54E-0F74-7031-09114B641F39}"/>
              </a:ext>
            </a:extLst>
          </p:cNvPr>
          <p:cNvSpPr/>
          <p:nvPr/>
        </p:nvSpPr>
        <p:spPr>
          <a:xfrm rot="18867430">
            <a:off x="6865016" y="1755563"/>
            <a:ext cx="701668" cy="679515"/>
          </a:xfrm>
          <a:prstGeom prst="teardrop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5701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FB0699-863A-CDCF-4C22-F481D38DA4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50957C08-9152-A235-F728-CC2D3BAD2B93}"/>
              </a:ext>
            </a:extLst>
          </p:cNvPr>
          <p:cNvSpPr txBox="1"/>
          <p:nvPr/>
        </p:nvSpPr>
        <p:spPr>
          <a:xfrm>
            <a:off x="521689" y="1335024"/>
            <a:ext cx="21226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Mikis</a:t>
            </a:r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Zimmer</a:t>
            </a:r>
            <a:endParaRPr lang="en-US" sz="2000" b="1" dirty="0">
              <a:solidFill>
                <a:srgbClr val="5AC8F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2" name="Picture 31" descr="Cartoon of a dog and a mouse in a bedroom&#10;&#10;Description automatically generated">
            <a:extLst>
              <a:ext uri="{FF2B5EF4-FFF2-40B4-BE49-F238E27FC236}">
                <a16:creationId xmlns:a16="http://schemas.microsoft.com/office/drawing/2014/main" id="{61B1EF2C-8AD2-481D-651D-539024B2D0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043" y="2007056"/>
            <a:ext cx="7449721" cy="4238312"/>
          </a:xfrm>
          <a:prstGeom prst="rect">
            <a:avLst/>
          </a:prstGeom>
        </p:spPr>
      </p:pic>
      <p:pic>
        <p:nvPicPr>
          <p:cNvPr id="30" name="Picture 29" descr="A red lego block on a black background&#10;&#10;Description automatically generated">
            <a:extLst>
              <a:ext uri="{FF2B5EF4-FFF2-40B4-BE49-F238E27FC236}">
                <a16:creationId xmlns:a16="http://schemas.microsoft.com/office/drawing/2014/main" id="{6D840823-8C5A-90F7-C461-698F1F1BD0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4540">
            <a:off x="4609945" y="2245989"/>
            <a:ext cx="686113" cy="564759"/>
          </a:xfrm>
          <a:prstGeom prst="rect">
            <a:avLst/>
          </a:prstGeom>
        </p:spPr>
      </p:pic>
      <p:sp>
        <p:nvSpPr>
          <p:cNvPr id="2" name="Oval Callout 1">
            <a:extLst>
              <a:ext uri="{FF2B5EF4-FFF2-40B4-BE49-F238E27FC236}">
                <a16:creationId xmlns:a16="http://schemas.microsoft.com/office/drawing/2014/main" id="{C2ABFE6E-6DBF-72B8-FF05-8372A46FB400}"/>
              </a:ext>
            </a:extLst>
          </p:cNvPr>
          <p:cNvSpPr/>
          <p:nvPr/>
        </p:nvSpPr>
        <p:spPr>
          <a:xfrm>
            <a:off x="4526142" y="1455325"/>
            <a:ext cx="3512566" cy="740940"/>
          </a:xfrm>
          <a:prstGeom prst="wedgeEllipseCallout">
            <a:avLst>
              <a:gd name="adj1" fmla="val -35740"/>
              <a:gd name="adj2" fmla="val 83406"/>
            </a:avLst>
          </a:prstGeom>
          <a:solidFill>
            <a:srgbClr val="00396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E898CED-2F45-49F7-3844-128EA353F54A}"/>
              </a:ext>
            </a:extLst>
          </p:cNvPr>
          <p:cNvSpPr txBox="1"/>
          <p:nvPr/>
        </p:nvSpPr>
        <p:spPr>
          <a:xfrm>
            <a:off x="4859299" y="1606946"/>
            <a:ext cx="29963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Der </a:t>
            </a:r>
            <a:r>
              <a:rPr lang="en-US" sz="20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Legostein</a:t>
            </a:r>
            <a:r>
              <a:rPr lang="en-US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ist</a:t>
            </a:r>
            <a:r>
              <a:rPr lang="en-US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…</a:t>
            </a:r>
          </a:p>
        </p:txBody>
      </p:sp>
      <p:sp>
        <p:nvSpPr>
          <p:cNvPr id="4" name="Teardrop 3">
            <a:extLst>
              <a:ext uri="{FF2B5EF4-FFF2-40B4-BE49-F238E27FC236}">
                <a16:creationId xmlns:a16="http://schemas.microsoft.com/office/drawing/2014/main" id="{35E616DA-5471-B411-7B7C-D6DE171D8B90}"/>
              </a:ext>
            </a:extLst>
          </p:cNvPr>
          <p:cNvSpPr/>
          <p:nvPr/>
        </p:nvSpPr>
        <p:spPr>
          <a:xfrm rot="18867430">
            <a:off x="7779412" y="1755563"/>
            <a:ext cx="701668" cy="679515"/>
          </a:xfrm>
          <a:prstGeom prst="teardrop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Callout 6">
            <a:extLst>
              <a:ext uri="{FF2B5EF4-FFF2-40B4-BE49-F238E27FC236}">
                <a16:creationId xmlns:a16="http://schemas.microsoft.com/office/drawing/2014/main" id="{F9366BBA-31D5-24C5-61EA-2DF3093A6889}"/>
              </a:ext>
            </a:extLst>
          </p:cNvPr>
          <p:cNvSpPr/>
          <p:nvPr/>
        </p:nvSpPr>
        <p:spPr>
          <a:xfrm>
            <a:off x="136545" y="2688060"/>
            <a:ext cx="2507841" cy="740940"/>
          </a:xfrm>
          <a:prstGeom prst="wedgeEllipseCallout">
            <a:avLst>
              <a:gd name="adj1" fmla="val 11084"/>
              <a:gd name="adj2" fmla="val 244790"/>
            </a:avLst>
          </a:prstGeom>
          <a:solidFill>
            <a:srgbClr val="00396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46221D-4502-3756-5A08-5DF59CFB45AF}"/>
              </a:ext>
            </a:extLst>
          </p:cNvPr>
          <p:cNvSpPr txBox="1"/>
          <p:nvPr/>
        </p:nvSpPr>
        <p:spPr>
          <a:xfrm>
            <a:off x="354637" y="2847515"/>
            <a:ext cx="22124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Das Bett </a:t>
            </a:r>
            <a:r>
              <a:rPr lang="en-US" sz="20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ist</a:t>
            </a:r>
            <a:r>
              <a:rPr lang="en-US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…</a:t>
            </a:r>
          </a:p>
        </p:txBody>
      </p:sp>
      <p:sp>
        <p:nvSpPr>
          <p:cNvPr id="9" name="Teardrop 8">
            <a:extLst>
              <a:ext uri="{FF2B5EF4-FFF2-40B4-BE49-F238E27FC236}">
                <a16:creationId xmlns:a16="http://schemas.microsoft.com/office/drawing/2014/main" id="{B068259E-4A36-2A49-29D6-1023D0A8AEFE}"/>
              </a:ext>
            </a:extLst>
          </p:cNvPr>
          <p:cNvSpPr/>
          <p:nvPr/>
        </p:nvSpPr>
        <p:spPr>
          <a:xfrm rot="18867430">
            <a:off x="457685" y="3379475"/>
            <a:ext cx="701668" cy="679515"/>
          </a:xfrm>
          <a:prstGeom prst="teardrop">
            <a:avLst/>
          </a:prstGeom>
          <a:solidFill>
            <a:srgbClr val="743C2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Callout 9">
            <a:extLst>
              <a:ext uri="{FF2B5EF4-FFF2-40B4-BE49-F238E27FC236}">
                <a16:creationId xmlns:a16="http://schemas.microsoft.com/office/drawing/2014/main" id="{FDAB1725-F0DA-F394-2732-67516D59EAB7}"/>
              </a:ext>
            </a:extLst>
          </p:cNvPr>
          <p:cNvSpPr/>
          <p:nvPr/>
        </p:nvSpPr>
        <p:spPr>
          <a:xfrm>
            <a:off x="2328760" y="4505137"/>
            <a:ext cx="2981187" cy="740940"/>
          </a:xfrm>
          <a:prstGeom prst="wedgeEllipseCallout">
            <a:avLst>
              <a:gd name="adj1" fmla="val 1773"/>
              <a:gd name="adj2" fmla="val -150757"/>
            </a:avLst>
          </a:prstGeom>
          <a:solidFill>
            <a:srgbClr val="00396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900108A-4C3B-AF2B-2564-6E4707D78030}"/>
              </a:ext>
            </a:extLst>
          </p:cNvPr>
          <p:cNvSpPr txBox="1"/>
          <p:nvPr/>
        </p:nvSpPr>
        <p:spPr>
          <a:xfrm>
            <a:off x="2546852" y="4664592"/>
            <a:ext cx="25122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 Lampe </a:t>
            </a:r>
            <a:r>
              <a:rPr lang="en-US" sz="20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ist</a:t>
            </a:r>
            <a:r>
              <a:rPr lang="en-US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…</a:t>
            </a:r>
          </a:p>
        </p:txBody>
      </p:sp>
      <p:sp>
        <p:nvSpPr>
          <p:cNvPr id="12" name="Teardrop 11">
            <a:extLst>
              <a:ext uri="{FF2B5EF4-FFF2-40B4-BE49-F238E27FC236}">
                <a16:creationId xmlns:a16="http://schemas.microsoft.com/office/drawing/2014/main" id="{A8D62A44-4802-D320-0FC3-928F9853BCDC}"/>
              </a:ext>
            </a:extLst>
          </p:cNvPr>
          <p:cNvSpPr/>
          <p:nvPr/>
        </p:nvSpPr>
        <p:spPr>
          <a:xfrm rot="18867430">
            <a:off x="4895539" y="5014578"/>
            <a:ext cx="701668" cy="679515"/>
          </a:xfrm>
          <a:prstGeom prst="teardrop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Callout 12">
            <a:extLst>
              <a:ext uri="{FF2B5EF4-FFF2-40B4-BE49-F238E27FC236}">
                <a16:creationId xmlns:a16="http://schemas.microsoft.com/office/drawing/2014/main" id="{8DA0F66A-9594-F2B5-4B7B-CE9368B20AAF}"/>
              </a:ext>
            </a:extLst>
          </p:cNvPr>
          <p:cNvSpPr/>
          <p:nvPr/>
        </p:nvSpPr>
        <p:spPr>
          <a:xfrm>
            <a:off x="6173391" y="5133959"/>
            <a:ext cx="3512566" cy="740940"/>
          </a:xfrm>
          <a:prstGeom prst="wedgeEllipseCallout">
            <a:avLst>
              <a:gd name="adj1" fmla="val -66444"/>
              <a:gd name="adj2" fmla="val -266257"/>
            </a:avLst>
          </a:prstGeom>
          <a:solidFill>
            <a:srgbClr val="00396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4F43B3B-36F1-0C28-C66A-4AD2C9505637}"/>
              </a:ext>
            </a:extLst>
          </p:cNvPr>
          <p:cNvSpPr txBox="1"/>
          <p:nvPr/>
        </p:nvSpPr>
        <p:spPr>
          <a:xfrm>
            <a:off x="6506548" y="5285580"/>
            <a:ext cx="27574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Der </a:t>
            </a:r>
            <a:r>
              <a:rPr lang="en-US" sz="20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Schrank</a:t>
            </a:r>
            <a:r>
              <a:rPr lang="en-US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ist</a:t>
            </a:r>
            <a:r>
              <a:rPr lang="en-US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…</a:t>
            </a:r>
          </a:p>
        </p:txBody>
      </p:sp>
      <p:sp>
        <p:nvSpPr>
          <p:cNvPr id="15" name="Teardrop 14">
            <a:extLst>
              <a:ext uri="{FF2B5EF4-FFF2-40B4-BE49-F238E27FC236}">
                <a16:creationId xmlns:a16="http://schemas.microsoft.com/office/drawing/2014/main" id="{F44C41D6-377C-C37C-4C64-68559C59B733}"/>
              </a:ext>
            </a:extLst>
          </p:cNvPr>
          <p:cNvSpPr/>
          <p:nvPr/>
        </p:nvSpPr>
        <p:spPr>
          <a:xfrm rot="18867430">
            <a:off x="8245947" y="5834306"/>
            <a:ext cx="701668" cy="679515"/>
          </a:xfrm>
          <a:prstGeom prst="teardrop">
            <a:avLst/>
          </a:prstGeom>
          <a:solidFill>
            <a:srgbClr val="743C2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3B70C57B-F398-8836-5AC6-CF0CC1A5564E}"/>
              </a:ext>
            </a:extLst>
          </p:cNvPr>
          <p:cNvSpPr/>
          <p:nvPr/>
        </p:nvSpPr>
        <p:spPr>
          <a:xfrm>
            <a:off x="7103386" y="3505679"/>
            <a:ext cx="2555958" cy="579254"/>
          </a:xfrm>
          <a:prstGeom prst="roundRect">
            <a:avLst/>
          </a:prstGeom>
          <a:solidFill>
            <a:srgbClr val="5AC8F5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    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84D3A6B-A03C-5FFA-DF2A-CDCC815FBD72}"/>
              </a:ext>
            </a:extLst>
          </p:cNvPr>
          <p:cNvSpPr txBox="1"/>
          <p:nvPr/>
        </p:nvSpPr>
        <p:spPr>
          <a:xfrm>
            <a:off x="7238239" y="3675900"/>
            <a:ext cx="2555958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rgbClr val="FFD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“sch”</a:t>
            </a:r>
            <a:r>
              <a:rPr lang="en-US" sz="1500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like “</a:t>
            </a:r>
            <a:r>
              <a:rPr lang="en-US" sz="1500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sh</a:t>
            </a:r>
            <a:r>
              <a:rPr lang="en-US" sz="1500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” (shoe)</a:t>
            </a:r>
          </a:p>
          <a:p>
            <a:endParaRPr lang="en-US" sz="1500" dirty="0">
              <a:solidFill>
                <a:srgbClr val="00396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8" name="Graphic 17" descr="Right pointing backhand index with solid fill">
            <a:extLst>
              <a:ext uri="{FF2B5EF4-FFF2-40B4-BE49-F238E27FC236}">
                <a16:creationId xmlns:a16="http://schemas.microsoft.com/office/drawing/2014/main" id="{F8B5AD07-1E7F-5C9F-71CD-24B04C2C1D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7322906" y="3113642"/>
            <a:ext cx="571181" cy="57118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6519828-162F-1524-77ED-42E8683C69EB}"/>
              </a:ext>
            </a:extLst>
          </p:cNvPr>
          <p:cNvSpPr txBox="1"/>
          <p:nvPr/>
        </p:nvSpPr>
        <p:spPr>
          <a:xfrm>
            <a:off x="7842776" y="3178469"/>
            <a:ext cx="1862506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rgbClr val="FFD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Pronunciation</a:t>
            </a:r>
            <a:endParaRPr lang="en-US" sz="1500" dirty="0">
              <a:solidFill>
                <a:srgbClr val="00396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51998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2717251761681439B8CC535AA645ECA" ma:contentTypeVersion="18" ma:contentTypeDescription="Ein neues Dokument erstellen." ma:contentTypeScope="" ma:versionID="df27b6e7d426394393deb153ff0b9929">
  <xsd:schema xmlns:xsd="http://www.w3.org/2001/XMLSchema" xmlns:xs="http://www.w3.org/2001/XMLSchema" xmlns:p="http://schemas.microsoft.com/office/2006/metadata/properties" xmlns:ns2="bce36f76-1425-44fc-8d95-2e2d1e5a31ca" xmlns:ns3="aa85bb9c-8b48-4336-8f45-17e136e33354" targetNamespace="http://schemas.microsoft.com/office/2006/metadata/properties" ma:root="true" ma:fieldsID="33530bc6ef9208a0ff73db16eb68628c" ns2:_="" ns3:_="">
    <xsd:import namespace="bce36f76-1425-44fc-8d95-2e2d1e5a31ca"/>
    <xsd:import namespace="aa85bb9c-8b48-4336-8f45-17e136e3335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e36f76-1425-44fc-8d95-2e2d1e5a31c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markierungen" ma:readOnly="false" ma:fieldId="{5cf76f15-5ced-4ddc-b409-7134ff3c332f}" ma:taxonomyMulti="true" ma:sspId="a98d083d-d29e-4d2c-90d9-9b78849702f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85bb9c-8b48-4336-8f45-17e136e33354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0e37759-1d8d-4ff4-8d86-113f91690707}" ma:internalName="TaxCatchAll" ma:showField="CatchAllData" ma:web="aa85bb9c-8b48-4336-8f45-17e136e3335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ce36f76-1425-44fc-8d95-2e2d1e5a31ca">
      <Terms xmlns="http://schemas.microsoft.com/office/infopath/2007/PartnerControls"/>
    </lcf76f155ced4ddcb4097134ff3c332f>
    <TaxCatchAll xmlns="aa85bb9c-8b48-4336-8f45-17e136e33354" xsi:nil="true"/>
  </documentManagement>
</p:properties>
</file>

<file path=customXml/itemProps1.xml><?xml version="1.0" encoding="utf-8"?>
<ds:datastoreItem xmlns:ds="http://schemas.openxmlformats.org/officeDocument/2006/customXml" ds:itemID="{A41D6245-29AB-4B09-A441-9548931BCEE4}"/>
</file>

<file path=customXml/itemProps2.xml><?xml version="1.0" encoding="utf-8"?>
<ds:datastoreItem xmlns:ds="http://schemas.openxmlformats.org/officeDocument/2006/customXml" ds:itemID="{CC27D738-B797-4023-92F9-1ECA31BA13F7}"/>
</file>

<file path=customXml/itemProps3.xml><?xml version="1.0" encoding="utf-8"?>
<ds:datastoreItem xmlns:ds="http://schemas.openxmlformats.org/officeDocument/2006/customXml" ds:itemID="{45705A6B-4AFE-4CF5-B2D4-5EC65517DE10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449</TotalTime>
  <Words>417</Words>
  <Application>Microsoft Macintosh PowerPoint</Application>
  <PresentationFormat>A4 Paper (210x297 mm)</PresentationFormat>
  <Paragraphs>111</Paragraphs>
  <Slides>15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Aptos</vt:lpstr>
      <vt:lpstr>Arial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Géza G Schenk</dc:creator>
  <cp:lastModifiedBy>Géza G Schenk</cp:lastModifiedBy>
  <cp:revision>20</cp:revision>
  <dcterms:created xsi:type="dcterms:W3CDTF">2024-08-27T16:27:59Z</dcterms:created>
  <dcterms:modified xsi:type="dcterms:W3CDTF">2024-10-14T12:11:27Z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0x01010042717251761681439B8CC535AA645ECA</vt:lpwstr>
  </property>
</Properties>
</file>