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8" r:id="rId2"/>
    <p:sldId id="256" r:id="rId3"/>
    <p:sldId id="275" r:id="rId4"/>
    <p:sldId id="276" r:id="rId5"/>
    <p:sldId id="265" r:id="rId6"/>
    <p:sldId id="266" r:id="rId7"/>
    <p:sldId id="277" r:id="rId8"/>
    <p:sldId id="278" r:id="rId9"/>
    <p:sldId id="279" r:id="rId10"/>
    <p:sldId id="280" r:id="rId11"/>
    <p:sldId id="282" r:id="rId12"/>
    <p:sldId id="281" r:id="rId13"/>
    <p:sldId id="267" r:id="rId14"/>
    <p:sldId id="268" r:id="rId15"/>
    <p:sldId id="283" r:id="rId16"/>
    <p:sldId id="284" r:id="rId17"/>
    <p:sldId id="285" r:id="rId18"/>
    <p:sldId id="274" r:id="rId19"/>
    <p:sldId id="264" r:id="rId2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  <a:srgbClr val="A0C814"/>
    <a:srgbClr val="FFDF00"/>
    <a:srgbClr val="743C28"/>
    <a:srgbClr val="374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98"/>
    <p:restoredTop sz="94722"/>
  </p:normalViewPr>
  <p:slideViewPr>
    <p:cSldViewPr snapToGrid="0">
      <p:cViewPr>
        <p:scale>
          <a:sx n="107" d="100"/>
          <a:sy n="107" d="100"/>
        </p:scale>
        <p:origin x="1088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583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8E481-681B-0F4E-2F60-6E2F3E071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1AB902-05EF-7C90-A5DA-26CDF23D6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002AC8-E167-7BAF-1174-509813367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F1182-C7A2-6FAD-B906-8728C62A5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129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D85EB-9C7F-7B33-F9A8-9F44E2075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FBBE49-3123-6B2B-E3F3-2BDCB5DAE5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029B05-15A0-6D3A-D1FD-BC57FB6E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F3785-4E6E-167F-FB1C-2175453175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203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20FE1-028E-2D48-4175-E914513E3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E8F3B8-2942-D364-BA64-CB29963787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EB6EF0-8EDB-7236-FEC4-B1CA0A8FF8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8556E-C5E7-CE40-5BC0-7450CD950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476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0E21F-9B56-1EB6-6861-3FD9E6D05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EC14A1-4E38-5341-AA66-EAD7B073C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7620AD-1FF8-95BF-4703-C299A111F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F8E24-FF8D-EFCA-14D3-0F108BAF43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307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227A6-B8CC-12DD-2CB4-C5B8DD94F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278FD9-AF7B-B65B-8FC2-9DBA0A26A6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C5E3E5-E788-60FA-72CF-03F12D95E0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E9999-25EF-EA87-A848-BFD787390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236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C4780-479C-251A-60CB-BDB006EC5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F1967E-25E9-D821-A610-9DF3193BF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4E4790-FE96-4A67-171A-F327AA2A0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EB7A5-4F90-F746-4473-3A68416D5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797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20A00-C291-B05E-3E65-4830A9ACF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2CB2BB-D760-7548-2DD9-92562E1CC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67225-2EFF-528E-E881-A6998311B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74BB6-4F00-BA29-053A-199DCD2B2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567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A577-7F41-C8F2-F53F-D38319D3C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F9AFA6-C0BD-EC79-62BE-6AE9A7EA6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DFD82-2418-0FAF-327C-84B080F17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B7952-CA72-2573-3BF7-A71F969C8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98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2EDEB-D41C-395E-E7D4-0D8F9056D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021E73-D144-E209-A370-5BE497FCA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6E2B5F-909D-95B3-A96E-2DC452253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C64A4-683D-8D87-ABD0-34A49F3D5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00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26037-E576-A670-65DE-34709EE3A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B74B60-9DCB-8B74-622F-02D3DCA588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6E5C94-18E5-916B-5F47-C905DC24A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01988-010C-7170-E81E-0D2116F5B9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21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4C12E-0931-9528-76B2-3591E1807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21B377-2587-3F98-9ED1-5B7E4EDBA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2F01D1-2EC4-0129-6D8C-9AA6E3B48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B3A77-ACD7-CAFC-DFBE-431678E6B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904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82CBC-B005-0C9B-C87D-4077DBFF6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2FA996-EC65-1AF4-9570-2975ACDA4A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203891-3083-CEF5-C50C-1FF4017CC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19012-F5B5-C26A-C86F-FEE193E54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513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67F93-3F83-0902-1951-2E54D0FD7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964F26-6F29-7596-C25C-D46D11612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360AC5-DF10-C597-8DF6-8100CAF67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8F9AF-F23C-575B-7CF9-251BBF1F58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830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46725-5E0B-5D42-A851-E4D1706BF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FBA46-4BEC-1C98-8B11-73A0050BD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32EDD3-F40F-DB59-2D62-BD6B0B58D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B05AF-A141-30A0-9975-DD91347271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59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400F0-CDDE-4975-DD95-03012F752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61C278-83CD-857F-ED29-830F749E93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A173A5-15AF-3647-BA6D-9E6395EE9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8572E-ED28-C1ED-5EB9-95745CB179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546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BE0F5-4D21-A1AC-3742-0DD52BBBD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8D56A9-251F-D569-97A6-897CCEF067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7DF852-CDAE-2E6F-1020-228E90250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A8A33-C27D-4DCB-1578-8B4BA0EA79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12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10" Type="http://schemas.openxmlformats.org/officeDocument/2006/relationships/image" Target="../media/image29.png"/><Relationship Id="rId4" Type="http://schemas.openxmlformats.org/officeDocument/2006/relationships/image" Target="../media/image24.sv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F74E-1422-0775-17D9-7DEA51C8E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D12EB-8076-DE5C-BF8E-71751DE624C9}"/>
              </a:ext>
            </a:extLst>
          </p:cNvPr>
          <p:cNvSpPr txBox="1"/>
          <p:nvPr/>
        </p:nvSpPr>
        <p:spPr>
          <a:xfrm>
            <a:off x="512064" y="1517904"/>
            <a:ext cx="2864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Lektion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</a:t>
            </a:r>
          </a:p>
          <a:p>
            <a:r>
              <a:rPr lang="en-US" sz="4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70091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95753-EF44-3138-8374-AA6D2235E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76C0B68-9E48-0B84-8730-00783C2866C0}"/>
              </a:ext>
            </a:extLst>
          </p:cNvPr>
          <p:cNvSpPr/>
          <p:nvPr/>
        </p:nvSpPr>
        <p:spPr>
          <a:xfrm>
            <a:off x="351869" y="4578453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B05803C-71A8-45B5-1960-80D3218F5AD4}"/>
              </a:ext>
            </a:extLst>
          </p:cNvPr>
          <p:cNvSpPr/>
          <p:nvPr/>
        </p:nvSpPr>
        <p:spPr>
          <a:xfrm>
            <a:off x="3583297" y="4578453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C7F3E6F-9425-2507-C65F-4CE9191E1D40}"/>
              </a:ext>
            </a:extLst>
          </p:cNvPr>
          <p:cNvSpPr/>
          <p:nvPr/>
        </p:nvSpPr>
        <p:spPr>
          <a:xfrm>
            <a:off x="2279611" y="2801852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AB7B604-4C63-8BC6-BA89-79D3D66A30D3}"/>
              </a:ext>
            </a:extLst>
          </p:cNvPr>
          <p:cNvSpPr/>
          <p:nvPr/>
        </p:nvSpPr>
        <p:spPr>
          <a:xfrm>
            <a:off x="6002525" y="2801852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651203A-3F8B-EBCB-C0AC-5F84C285C3BA}"/>
              </a:ext>
            </a:extLst>
          </p:cNvPr>
          <p:cNvSpPr/>
          <p:nvPr/>
        </p:nvSpPr>
        <p:spPr>
          <a:xfrm>
            <a:off x="6757571" y="4578453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436612-3C77-BD6D-32E3-70CA6D05F490}"/>
              </a:ext>
            </a:extLst>
          </p:cNvPr>
          <p:cNvSpPr txBox="1"/>
          <p:nvPr/>
        </p:nvSpPr>
        <p:spPr>
          <a:xfrm>
            <a:off x="6286532" y="2835836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4D680-174E-9578-76AE-72D1CC383226}"/>
              </a:ext>
            </a:extLst>
          </p:cNvPr>
          <p:cNvSpPr txBox="1"/>
          <p:nvPr/>
        </p:nvSpPr>
        <p:spPr>
          <a:xfrm>
            <a:off x="2869263" y="2854252"/>
            <a:ext cx="1816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Apfel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A5517-C5C7-2B69-718D-249E2BB1DBC4}"/>
              </a:ext>
            </a:extLst>
          </p:cNvPr>
          <p:cNvSpPr txBox="1"/>
          <p:nvPr/>
        </p:nvSpPr>
        <p:spPr>
          <a:xfrm>
            <a:off x="7445461" y="4610973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Nudeln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D167C9-F034-0906-4BC5-28F4C1300AD5}"/>
              </a:ext>
            </a:extLst>
          </p:cNvPr>
          <p:cNvSpPr txBox="1"/>
          <p:nvPr/>
        </p:nvSpPr>
        <p:spPr>
          <a:xfrm>
            <a:off x="4203523" y="4634711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Schokolade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135452-45A2-CDEC-FACD-C1618BBEDCAC}"/>
              </a:ext>
            </a:extLst>
          </p:cNvPr>
          <p:cNvSpPr txBox="1"/>
          <p:nvPr/>
        </p:nvSpPr>
        <p:spPr>
          <a:xfrm>
            <a:off x="905229" y="4634711"/>
            <a:ext cx="193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Orange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A close up of a waffle&#10;&#10;Description automatically generated">
            <a:extLst>
              <a:ext uri="{FF2B5EF4-FFF2-40B4-BE49-F238E27FC236}">
                <a16:creationId xmlns:a16="http://schemas.microsoft.com/office/drawing/2014/main" id="{6EADD7A8-30C4-2879-417F-5B4612F51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88" y="3675292"/>
            <a:ext cx="2328597" cy="1188966"/>
          </a:xfrm>
          <a:prstGeom prst="rect">
            <a:avLst/>
          </a:prstGeom>
        </p:spPr>
      </p:pic>
      <p:pic>
        <p:nvPicPr>
          <p:cNvPr id="8" name="Picture 7" descr="A yellow banana with black spots&#10;&#10;Description automatically generated">
            <a:extLst>
              <a:ext uri="{FF2B5EF4-FFF2-40B4-BE49-F238E27FC236}">
                <a16:creationId xmlns:a16="http://schemas.microsoft.com/office/drawing/2014/main" id="{A8C8813A-B5AE-74DB-2EE5-C23DED387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8041">
            <a:off x="7399253" y="1630233"/>
            <a:ext cx="2410304" cy="1426215"/>
          </a:xfrm>
          <a:prstGeom prst="rect">
            <a:avLst/>
          </a:prstGeom>
        </p:spPr>
      </p:pic>
      <p:pic>
        <p:nvPicPr>
          <p:cNvPr id="12" name="Picture 11" descr="A close-up of an orange&#10;&#10;Description automatically generated">
            <a:extLst>
              <a:ext uri="{FF2B5EF4-FFF2-40B4-BE49-F238E27FC236}">
                <a16:creationId xmlns:a16="http://schemas.microsoft.com/office/drawing/2014/main" id="{580C9274-DCCB-413C-BEAD-6AD837417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1848" y="3585996"/>
            <a:ext cx="2193659" cy="1288109"/>
          </a:xfrm>
          <a:prstGeom prst="rect">
            <a:avLst/>
          </a:prstGeom>
        </p:spPr>
      </p:pic>
      <p:pic>
        <p:nvPicPr>
          <p:cNvPr id="13" name="Picture 12" descr="A green and orange apple&#10;&#10;Description automatically generated">
            <a:extLst>
              <a:ext uri="{FF2B5EF4-FFF2-40B4-BE49-F238E27FC236}">
                <a16:creationId xmlns:a16="http://schemas.microsoft.com/office/drawing/2014/main" id="{8FD7073B-BEAE-F15F-51D6-02976242E6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6435" y="2081820"/>
            <a:ext cx="2215852" cy="1288108"/>
          </a:xfrm>
          <a:prstGeom prst="rect">
            <a:avLst/>
          </a:prstGeom>
        </p:spPr>
      </p:pic>
      <p:pic>
        <p:nvPicPr>
          <p:cNvPr id="14" name="Picture 13" descr="A bunch of pasta on a black background&#10;&#10;Description automatically generated">
            <a:extLst>
              <a:ext uri="{FF2B5EF4-FFF2-40B4-BE49-F238E27FC236}">
                <a16:creationId xmlns:a16="http://schemas.microsoft.com/office/drawing/2014/main" id="{455B5659-9A07-71DC-1951-A5BCC1A7A7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368" y="3981968"/>
            <a:ext cx="2814422" cy="80523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C5436AF-FFA1-50BA-8FBE-F76AB395E890}"/>
              </a:ext>
            </a:extLst>
          </p:cNvPr>
          <p:cNvGrpSpPr/>
          <p:nvPr/>
        </p:nvGrpSpPr>
        <p:grpSpPr>
          <a:xfrm>
            <a:off x="1592072" y="2000136"/>
            <a:ext cx="3528529" cy="1938992"/>
            <a:chOff x="4637163" y="591673"/>
            <a:chExt cx="4725204" cy="257564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5C4EAC6-7FA6-EBCD-BD38-E949F033DAD5}"/>
                </a:ext>
              </a:extLst>
            </p:cNvPr>
            <p:cNvSpPr/>
            <p:nvPr/>
          </p:nvSpPr>
          <p:spPr>
            <a:xfrm>
              <a:off x="4637163" y="782778"/>
              <a:ext cx="4725204" cy="233353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E593BD-7999-C1F4-9457-7789309A232F}"/>
                </a:ext>
              </a:extLst>
            </p:cNvPr>
            <p:cNvSpPr txBox="1"/>
            <p:nvPr/>
          </p:nvSpPr>
          <p:spPr>
            <a:xfrm>
              <a:off x="6139307" y="591673"/>
              <a:ext cx="1509836" cy="2575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0E376C6-39C3-E0F3-3E94-71BE86102E84}"/>
              </a:ext>
            </a:extLst>
          </p:cNvPr>
          <p:cNvSpPr txBox="1"/>
          <p:nvPr/>
        </p:nvSpPr>
        <p:spPr>
          <a:xfrm>
            <a:off x="9774621" y="6127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40F83D-B132-9A75-3F82-4B0180B6600A}"/>
              </a:ext>
            </a:extLst>
          </p:cNvPr>
          <p:cNvSpPr txBox="1"/>
          <p:nvPr/>
        </p:nvSpPr>
        <p:spPr>
          <a:xfrm>
            <a:off x="521689" y="1335024"/>
            <a:ext cx="425148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fehlt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missing?</a:t>
            </a:r>
          </a:p>
        </p:txBody>
      </p:sp>
    </p:spTree>
    <p:extLst>
      <p:ext uri="{BB962C8B-B14F-4D97-AF65-F5344CB8AC3E}">
        <p14:creationId xmlns:p14="http://schemas.microsoft.com/office/powerpoint/2010/main" val="1119658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7EA4A-0DAC-9A89-0C1A-4AD283CB6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3CA09E4-A35B-EBD5-E733-20409810F92E}"/>
              </a:ext>
            </a:extLst>
          </p:cNvPr>
          <p:cNvSpPr/>
          <p:nvPr/>
        </p:nvSpPr>
        <p:spPr>
          <a:xfrm>
            <a:off x="351869" y="4578453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66E6B27-F6D1-B3AA-B5BD-E572E859E2CE}"/>
              </a:ext>
            </a:extLst>
          </p:cNvPr>
          <p:cNvSpPr/>
          <p:nvPr/>
        </p:nvSpPr>
        <p:spPr>
          <a:xfrm>
            <a:off x="3583297" y="4578453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3589F86-92F2-AFEF-414F-39727215FDA7}"/>
              </a:ext>
            </a:extLst>
          </p:cNvPr>
          <p:cNvSpPr/>
          <p:nvPr/>
        </p:nvSpPr>
        <p:spPr>
          <a:xfrm>
            <a:off x="2279611" y="2801852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BD0199A-FCD2-7EF7-1F17-CDB198728131}"/>
              </a:ext>
            </a:extLst>
          </p:cNvPr>
          <p:cNvSpPr/>
          <p:nvPr/>
        </p:nvSpPr>
        <p:spPr>
          <a:xfrm>
            <a:off x="6002525" y="2801852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2BFD6F0-6100-D7A8-8DDF-380F9E2CA0DF}"/>
              </a:ext>
            </a:extLst>
          </p:cNvPr>
          <p:cNvSpPr/>
          <p:nvPr/>
        </p:nvSpPr>
        <p:spPr>
          <a:xfrm>
            <a:off x="6757571" y="4578453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8BDAFF-B081-6BF2-8744-F6D14E3BC7E0}"/>
              </a:ext>
            </a:extLst>
          </p:cNvPr>
          <p:cNvSpPr txBox="1"/>
          <p:nvPr/>
        </p:nvSpPr>
        <p:spPr>
          <a:xfrm>
            <a:off x="6286532" y="2835836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021F3-3237-E639-2872-277D47BE0EE6}"/>
              </a:ext>
            </a:extLst>
          </p:cNvPr>
          <p:cNvSpPr txBox="1"/>
          <p:nvPr/>
        </p:nvSpPr>
        <p:spPr>
          <a:xfrm>
            <a:off x="2869263" y="2854252"/>
            <a:ext cx="1816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Apfel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66FC88-7D04-723E-47AD-36538579B522}"/>
              </a:ext>
            </a:extLst>
          </p:cNvPr>
          <p:cNvSpPr txBox="1"/>
          <p:nvPr/>
        </p:nvSpPr>
        <p:spPr>
          <a:xfrm>
            <a:off x="7445461" y="4610973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Nudeln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97851B-835C-5927-2E38-9558F634ADBC}"/>
              </a:ext>
            </a:extLst>
          </p:cNvPr>
          <p:cNvSpPr txBox="1"/>
          <p:nvPr/>
        </p:nvSpPr>
        <p:spPr>
          <a:xfrm>
            <a:off x="4203523" y="4634711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Schokolade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B7ED8B-5154-01DD-2D5E-2A53ED3E1173}"/>
              </a:ext>
            </a:extLst>
          </p:cNvPr>
          <p:cNvSpPr txBox="1"/>
          <p:nvPr/>
        </p:nvSpPr>
        <p:spPr>
          <a:xfrm>
            <a:off x="905229" y="4634711"/>
            <a:ext cx="193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Orange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A close up of a waffle&#10;&#10;Description automatically generated">
            <a:extLst>
              <a:ext uri="{FF2B5EF4-FFF2-40B4-BE49-F238E27FC236}">
                <a16:creationId xmlns:a16="http://schemas.microsoft.com/office/drawing/2014/main" id="{86F5D029-9658-8916-B062-8E97C63D9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88" y="3675292"/>
            <a:ext cx="2328597" cy="1188966"/>
          </a:xfrm>
          <a:prstGeom prst="rect">
            <a:avLst/>
          </a:prstGeom>
        </p:spPr>
      </p:pic>
      <p:pic>
        <p:nvPicPr>
          <p:cNvPr id="8" name="Picture 7" descr="A yellow banana with black spots&#10;&#10;Description automatically generated">
            <a:extLst>
              <a:ext uri="{FF2B5EF4-FFF2-40B4-BE49-F238E27FC236}">
                <a16:creationId xmlns:a16="http://schemas.microsoft.com/office/drawing/2014/main" id="{B2339F5B-A123-7462-3F2C-B76474A45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8041">
            <a:off x="7399253" y="1630233"/>
            <a:ext cx="2410304" cy="1426215"/>
          </a:xfrm>
          <a:prstGeom prst="rect">
            <a:avLst/>
          </a:prstGeom>
        </p:spPr>
      </p:pic>
      <p:pic>
        <p:nvPicPr>
          <p:cNvPr id="12" name="Picture 11" descr="A close-up of an orange&#10;&#10;Description automatically generated">
            <a:extLst>
              <a:ext uri="{FF2B5EF4-FFF2-40B4-BE49-F238E27FC236}">
                <a16:creationId xmlns:a16="http://schemas.microsoft.com/office/drawing/2014/main" id="{5F9E1B9F-368D-F609-8D81-B06194937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1848" y="3585996"/>
            <a:ext cx="2193659" cy="1288109"/>
          </a:xfrm>
          <a:prstGeom prst="rect">
            <a:avLst/>
          </a:prstGeom>
        </p:spPr>
      </p:pic>
      <p:pic>
        <p:nvPicPr>
          <p:cNvPr id="13" name="Picture 12" descr="A green and orange apple&#10;&#10;Description automatically generated">
            <a:extLst>
              <a:ext uri="{FF2B5EF4-FFF2-40B4-BE49-F238E27FC236}">
                <a16:creationId xmlns:a16="http://schemas.microsoft.com/office/drawing/2014/main" id="{0CAE4A8A-D7C0-B934-770D-3A10246CE4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6435" y="2081820"/>
            <a:ext cx="2215852" cy="1288108"/>
          </a:xfrm>
          <a:prstGeom prst="rect">
            <a:avLst/>
          </a:prstGeom>
        </p:spPr>
      </p:pic>
      <p:pic>
        <p:nvPicPr>
          <p:cNvPr id="14" name="Picture 13" descr="A bunch of pasta on a black background&#10;&#10;Description automatically generated">
            <a:extLst>
              <a:ext uri="{FF2B5EF4-FFF2-40B4-BE49-F238E27FC236}">
                <a16:creationId xmlns:a16="http://schemas.microsoft.com/office/drawing/2014/main" id="{69D886CF-1EA1-C8D6-9816-47EA784187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368" y="3981968"/>
            <a:ext cx="2814422" cy="80523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D124439-5FBB-E9CB-59E9-2D998B1310AB}"/>
              </a:ext>
            </a:extLst>
          </p:cNvPr>
          <p:cNvGrpSpPr/>
          <p:nvPr/>
        </p:nvGrpSpPr>
        <p:grpSpPr>
          <a:xfrm>
            <a:off x="260487" y="3575331"/>
            <a:ext cx="2977487" cy="1938992"/>
            <a:chOff x="4637163" y="591673"/>
            <a:chExt cx="4725204" cy="257564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13EC3E4-C1AA-BF31-0EE4-84FA30F61849}"/>
                </a:ext>
              </a:extLst>
            </p:cNvPr>
            <p:cNvSpPr/>
            <p:nvPr/>
          </p:nvSpPr>
          <p:spPr>
            <a:xfrm>
              <a:off x="4637163" y="782778"/>
              <a:ext cx="4725204" cy="233353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8A9953-8654-AC7A-1D84-BDF5E5FBAD65}"/>
                </a:ext>
              </a:extLst>
            </p:cNvPr>
            <p:cNvSpPr txBox="1"/>
            <p:nvPr/>
          </p:nvSpPr>
          <p:spPr>
            <a:xfrm>
              <a:off x="6139307" y="591673"/>
              <a:ext cx="1509836" cy="2575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EF4738A-8545-5537-DD24-629F47B7904D}"/>
              </a:ext>
            </a:extLst>
          </p:cNvPr>
          <p:cNvSpPr txBox="1"/>
          <p:nvPr/>
        </p:nvSpPr>
        <p:spPr>
          <a:xfrm>
            <a:off x="9774621" y="6127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CF264E-1033-ABA7-DACA-7C1DF7C89F7B}"/>
              </a:ext>
            </a:extLst>
          </p:cNvPr>
          <p:cNvSpPr txBox="1"/>
          <p:nvPr/>
        </p:nvSpPr>
        <p:spPr>
          <a:xfrm>
            <a:off x="521689" y="1335024"/>
            <a:ext cx="425148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fehlt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missing?</a:t>
            </a:r>
          </a:p>
        </p:txBody>
      </p:sp>
    </p:spTree>
    <p:extLst>
      <p:ext uri="{BB962C8B-B14F-4D97-AF65-F5344CB8AC3E}">
        <p14:creationId xmlns:p14="http://schemas.microsoft.com/office/powerpoint/2010/main" val="196237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218AD-961A-7BEE-5124-6D2B079FE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B452B44-279E-6555-5420-E0290B069B2E}"/>
              </a:ext>
            </a:extLst>
          </p:cNvPr>
          <p:cNvSpPr/>
          <p:nvPr/>
        </p:nvSpPr>
        <p:spPr>
          <a:xfrm>
            <a:off x="351869" y="4578453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A99E6F0-C405-633F-FFEA-26AF0FC637B3}"/>
              </a:ext>
            </a:extLst>
          </p:cNvPr>
          <p:cNvSpPr/>
          <p:nvPr/>
        </p:nvSpPr>
        <p:spPr>
          <a:xfrm>
            <a:off x="3583297" y="4578453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6A4838D-EF6C-B249-D027-F985B73F7E92}"/>
              </a:ext>
            </a:extLst>
          </p:cNvPr>
          <p:cNvSpPr/>
          <p:nvPr/>
        </p:nvSpPr>
        <p:spPr>
          <a:xfrm>
            <a:off x="2279611" y="2801852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875E5BD-5C84-8823-DC90-1D7E2E46D9EC}"/>
              </a:ext>
            </a:extLst>
          </p:cNvPr>
          <p:cNvSpPr/>
          <p:nvPr/>
        </p:nvSpPr>
        <p:spPr>
          <a:xfrm>
            <a:off x="6002525" y="2801852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6253241-AE2A-9F64-A950-EFA3EF5217FC}"/>
              </a:ext>
            </a:extLst>
          </p:cNvPr>
          <p:cNvSpPr/>
          <p:nvPr/>
        </p:nvSpPr>
        <p:spPr>
          <a:xfrm>
            <a:off x="6757571" y="4578453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9F680F-8306-49EF-A17C-CEE90C3AE2A6}"/>
              </a:ext>
            </a:extLst>
          </p:cNvPr>
          <p:cNvSpPr txBox="1"/>
          <p:nvPr/>
        </p:nvSpPr>
        <p:spPr>
          <a:xfrm>
            <a:off x="6286532" y="2835836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3EBD4-614B-0959-CFBB-B5E8FBCFE3C0}"/>
              </a:ext>
            </a:extLst>
          </p:cNvPr>
          <p:cNvSpPr txBox="1"/>
          <p:nvPr/>
        </p:nvSpPr>
        <p:spPr>
          <a:xfrm>
            <a:off x="2869263" y="2854252"/>
            <a:ext cx="1816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Apfel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0E46C-5A3C-4BC3-91D7-38B4E23FD872}"/>
              </a:ext>
            </a:extLst>
          </p:cNvPr>
          <p:cNvSpPr txBox="1"/>
          <p:nvPr/>
        </p:nvSpPr>
        <p:spPr>
          <a:xfrm>
            <a:off x="7445461" y="4610973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Nudeln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4A4161-B116-3571-DC75-8F80FFC40178}"/>
              </a:ext>
            </a:extLst>
          </p:cNvPr>
          <p:cNvSpPr txBox="1"/>
          <p:nvPr/>
        </p:nvSpPr>
        <p:spPr>
          <a:xfrm>
            <a:off x="4203523" y="4634711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Schokolade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51D36A-E000-4E66-2059-EA945264CB84}"/>
              </a:ext>
            </a:extLst>
          </p:cNvPr>
          <p:cNvSpPr txBox="1"/>
          <p:nvPr/>
        </p:nvSpPr>
        <p:spPr>
          <a:xfrm>
            <a:off x="905229" y="4634711"/>
            <a:ext cx="193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Orange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A close up of a waffle&#10;&#10;Description automatically generated">
            <a:extLst>
              <a:ext uri="{FF2B5EF4-FFF2-40B4-BE49-F238E27FC236}">
                <a16:creationId xmlns:a16="http://schemas.microsoft.com/office/drawing/2014/main" id="{289E5E25-D507-178C-A122-404ABC504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88" y="3675292"/>
            <a:ext cx="2328597" cy="1188966"/>
          </a:xfrm>
          <a:prstGeom prst="rect">
            <a:avLst/>
          </a:prstGeom>
        </p:spPr>
      </p:pic>
      <p:pic>
        <p:nvPicPr>
          <p:cNvPr id="8" name="Picture 7" descr="A yellow banana with black spots&#10;&#10;Description automatically generated">
            <a:extLst>
              <a:ext uri="{FF2B5EF4-FFF2-40B4-BE49-F238E27FC236}">
                <a16:creationId xmlns:a16="http://schemas.microsoft.com/office/drawing/2014/main" id="{90B199CF-342A-2236-6646-C1C8C3285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8041">
            <a:off x="7399253" y="1630233"/>
            <a:ext cx="2410304" cy="1426215"/>
          </a:xfrm>
          <a:prstGeom prst="rect">
            <a:avLst/>
          </a:prstGeom>
        </p:spPr>
      </p:pic>
      <p:pic>
        <p:nvPicPr>
          <p:cNvPr id="12" name="Picture 11" descr="A close-up of an orange&#10;&#10;Description automatically generated">
            <a:extLst>
              <a:ext uri="{FF2B5EF4-FFF2-40B4-BE49-F238E27FC236}">
                <a16:creationId xmlns:a16="http://schemas.microsoft.com/office/drawing/2014/main" id="{6CC920EE-5569-149A-07C7-594A2FFB8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1848" y="3585996"/>
            <a:ext cx="2193659" cy="1288109"/>
          </a:xfrm>
          <a:prstGeom prst="rect">
            <a:avLst/>
          </a:prstGeom>
        </p:spPr>
      </p:pic>
      <p:pic>
        <p:nvPicPr>
          <p:cNvPr id="13" name="Picture 12" descr="A green and orange apple&#10;&#10;Description automatically generated">
            <a:extLst>
              <a:ext uri="{FF2B5EF4-FFF2-40B4-BE49-F238E27FC236}">
                <a16:creationId xmlns:a16="http://schemas.microsoft.com/office/drawing/2014/main" id="{24B4F17D-E463-44FE-6FAB-E0AF5D549C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6435" y="2081820"/>
            <a:ext cx="2215852" cy="1288108"/>
          </a:xfrm>
          <a:prstGeom prst="rect">
            <a:avLst/>
          </a:prstGeom>
        </p:spPr>
      </p:pic>
      <p:pic>
        <p:nvPicPr>
          <p:cNvPr id="14" name="Picture 13" descr="A bunch of pasta on a black background&#10;&#10;Description automatically generated">
            <a:extLst>
              <a:ext uri="{FF2B5EF4-FFF2-40B4-BE49-F238E27FC236}">
                <a16:creationId xmlns:a16="http://schemas.microsoft.com/office/drawing/2014/main" id="{A4918F9A-F18E-98B9-13DC-94F9A62538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368" y="3981968"/>
            <a:ext cx="2814422" cy="80523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EBA4831-4484-FAF8-43F2-DB1CAB03BC4F}"/>
              </a:ext>
            </a:extLst>
          </p:cNvPr>
          <p:cNvGrpSpPr/>
          <p:nvPr/>
        </p:nvGrpSpPr>
        <p:grpSpPr>
          <a:xfrm>
            <a:off x="5889285" y="1832356"/>
            <a:ext cx="3528529" cy="1938992"/>
            <a:chOff x="4637162" y="591673"/>
            <a:chExt cx="4725204" cy="257564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DE0759F-7771-813E-56AB-C63D65F7E1DE}"/>
                </a:ext>
              </a:extLst>
            </p:cNvPr>
            <p:cNvSpPr/>
            <p:nvPr/>
          </p:nvSpPr>
          <p:spPr>
            <a:xfrm>
              <a:off x="4637162" y="782778"/>
              <a:ext cx="4725204" cy="233353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45E903-AB10-66E9-7DD4-DDC6AC490E35}"/>
                </a:ext>
              </a:extLst>
            </p:cNvPr>
            <p:cNvSpPr txBox="1"/>
            <p:nvPr/>
          </p:nvSpPr>
          <p:spPr>
            <a:xfrm>
              <a:off x="6139307" y="591673"/>
              <a:ext cx="1509836" cy="2575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D316BD2-3D49-ABBC-1B7F-D44FF78D8C7A}"/>
              </a:ext>
            </a:extLst>
          </p:cNvPr>
          <p:cNvSpPr txBox="1"/>
          <p:nvPr/>
        </p:nvSpPr>
        <p:spPr>
          <a:xfrm>
            <a:off x="9774621" y="6127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D64ECE-760B-AD01-A9A2-E36DAD5EAB62}"/>
              </a:ext>
            </a:extLst>
          </p:cNvPr>
          <p:cNvSpPr txBox="1"/>
          <p:nvPr/>
        </p:nvSpPr>
        <p:spPr>
          <a:xfrm>
            <a:off x="521689" y="1335024"/>
            <a:ext cx="425148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fehlt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missing?</a:t>
            </a:r>
          </a:p>
        </p:txBody>
      </p:sp>
    </p:spTree>
    <p:extLst>
      <p:ext uri="{BB962C8B-B14F-4D97-AF65-F5344CB8AC3E}">
        <p14:creationId xmlns:p14="http://schemas.microsoft.com/office/powerpoint/2010/main" val="151672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FFB77-0397-4CF8-D870-147D8D256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AF0D5A7-D931-D8BF-0538-23550B2E32D4}"/>
              </a:ext>
            </a:extLst>
          </p:cNvPr>
          <p:cNvSpPr/>
          <p:nvPr/>
        </p:nvSpPr>
        <p:spPr>
          <a:xfrm>
            <a:off x="1746333" y="2988596"/>
            <a:ext cx="2660061" cy="530594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4DD96F-30DC-6344-BE6C-81AD0277E7A1}"/>
              </a:ext>
            </a:extLst>
          </p:cNvPr>
          <p:cNvSpPr txBox="1"/>
          <p:nvPr/>
        </p:nvSpPr>
        <p:spPr>
          <a:xfrm>
            <a:off x="521689" y="1335024"/>
            <a:ext cx="3687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Zahlen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numbers</a:t>
            </a:r>
          </a:p>
        </p:txBody>
      </p:sp>
      <p:pic>
        <p:nvPicPr>
          <p:cNvPr id="8" name="Picture 7" descr="A banana with a black spot&#10;&#10;Description automatically generated">
            <a:extLst>
              <a:ext uri="{FF2B5EF4-FFF2-40B4-BE49-F238E27FC236}">
                <a16:creationId xmlns:a16="http://schemas.microsoft.com/office/drawing/2014/main" id="{FFEB7B43-D901-E14F-2CB0-8FC74BD3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90" y="1832911"/>
            <a:ext cx="1147720" cy="1135639"/>
          </a:xfrm>
          <a:prstGeom prst="rect">
            <a:avLst/>
          </a:prstGeom>
          <a:effectLst>
            <a:outerShdw blurRad="112558" dist="38100" dir="2700000" sx="100508" sy="100508" algn="tl" rotWithShape="0">
              <a:prstClr val="black">
                <a:alpha val="15813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428782-9DE0-5EB2-B7D2-2F8B05FAB7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1690" y="3574323"/>
            <a:ext cx="1147720" cy="1131889"/>
          </a:xfrm>
          <a:prstGeom prst="rect">
            <a:avLst/>
          </a:prstGeom>
          <a:effectLst>
            <a:outerShdw blurRad="112558" dist="38100" dir="2700000" sx="100508" sy="100508" algn="tl" rotWithShape="0">
              <a:prstClr val="black">
                <a:alpha val="15813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AFA293-004E-70F1-7DAD-5F0FF05A72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1690" y="4801942"/>
            <a:ext cx="1147720" cy="1131889"/>
          </a:xfrm>
          <a:prstGeom prst="rect">
            <a:avLst/>
          </a:prstGeom>
          <a:effectLst>
            <a:outerShdw blurRad="112558" dist="38100" dir="2700000" sx="100508" sy="100508" algn="tl" rotWithShape="0">
              <a:prstClr val="black">
                <a:alpha val="15813"/>
              </a:prstClr>
            </a:outerShdw>
          </a:effectLst>
        </p:spPr>
      </p:pic>
      <p:sp>
        <p:nvSpPr>
          <p:cNvPr id="16" name="Oval Callout 15">
            <a:extLst>
              <a:ext uri="{FF2B5EF4-FFF2-40B4-BE49-F238E27FC236}">
                <a16:creationId xmlns:a16="http://schemas.microsoft.com/office/drawing/2014/main" id="{7870F458-1EA6-07F9-5515-7896FBB92768}"/>
              </a:ext>
            </a:extLst>
          </p:cNvPr>
          <p:cNvSpPr/>
          <p:nvPr/>
        </p:nvSpPr>
        <p:spPr>
          <a:xfrm>
            <a:off x="1758520" y="2243545"/>
            <a:ext cx="2077929" cy="664928"/>
          </a:xfrm>
          <a:prstGeom prst="wedgeEllipseCallout">
            <a:avLst>
              <a:gd name="adj1" fmla="val -43543"/>
              <a:gd name="adj2" fmla="val -95023"/>
            </a:avLst>
          </a:prstGeom>
          <a:noFill/>
          <a:ln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17AA98-4ED0-A051-0C14-E7ADDF1337AF}"/>
              </a:ext>
            </a:extLst>
          </p:cNvPr>
          <p:cNvSpPr txBox="1"/>
          <p:nvPr/>
        </p:nvSpPr>
        <p:spPr>
          <a:xfrm>
            <a:off x="1891782" y="2263597"/>
            <a:ext cx="18126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4" name="Oval Callout 23">
            <a:extLst>
              <a:ext uri="{FF2B5EF4-FFF2-40B4-BE49-F238E27FC236}">
                <a16:creationId xmlns:a16="http://schemas.microsoft.com/office/drawing/2014/main" id="{8A405AE5-AE11-2320-D6DF-91EBFC04E3C5}"/>
              </a:ext>
            </a:extLst>
          </p:cNvPr>
          <p:cNvSpPr/>
          <p:nvPr/>
        </p:nvSpPr>
        <p:spPr>
          <a:xfrm>
            <a:off x="1758520" y="3974272"/>
            <a:ext cx="2077929" cy="664928"/>
          </a:xfrm>
          <a:prstGeom prst="wedgeEllipseCallout">
            <a:avLst>
              <a:gd name="adj1" fmla="val -43543"/>
              <a:gd name="adj2" fmla="val -95023"/>
            </a:avLst>
          </a:prstGeom>
          <a:noFill/>
          <a:ln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167F99-32E3-B358-1E9E-F242578DB18B}"/>
              </a:ext>
            </a:extLst>
          </p:cNvPr>
          <p:cNvSpPr txBox="1"/>
          <p:nvPr/>
        </p:nvSpPr>
        <p:spPr>
          <a:xfrm>
            <a:off x="1891782" y="3994324"/>
            <a:ext cx="18126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Bananen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FEAFEFFD-6F47-DA0A-D9E3-D38CD8C819E4}"/>
              </a:ext>
            </a:extLst>
          </p:cNvPr>
          <p:cNvSpPr/>
          <p:nvPr/>
        </p:nvSpPr>
        <p:spPr>
          <a:xfrm>
            <a:off x="1758520" y="5249917"/>
            <a:ext cx="2077929" cy="664928"/>
          </a:xfrm>
          <a:prstGeom prst="wedgeEllipseCallout">
            <a:avLst>
              <a:gd name="adj1" fmla="val -43543"/>
              <a:gd name="adj2" fmla="val -95023"/>
            </a:avLst>
          </a:prstGeom>
          <a:noFill/>
          <a:ln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EB234F-9AD8-20A1-F02D-2D70F20E6BE4}"/>
              </a:ext>
            </a:extLst>
          </p:cNvPr>
          <p:cNvSpPr txBox="1"/>
          <p:nvPr/>
        </p:nvSpPr>
        <p:spPr>
          <a:xfrm>
            <a:off x="1891782" y="5269969"/>
            <a:ext cx="18126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Bananen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C6F0C9-2125-130B-C42B-9B13CE05CBBC}"/>
              </a:ext>
            </a:extLst>
          </p:cNvPr>
          <p:cNvSpPr txBox="1"/>
          <p:nvPr/>
        </p:nvSpPr>
        <p:spPr>
          <a:xfrm>
            <a:off x="5643910" y="2484826"/>
            <a:ext cx="813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7D1C0F-C498-CA58-E60D-67A62DD4A33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572000" y="2871758"/>
            <a:ext cx="984231" cy="970655"/>
          </a:xfrm>
          <a:prstGeom prst="rect">
            <a:avLst/>
          </a:prstGeom>
          <a:effectLst>
            <a:outerShdw blurRad="112558" dist="38100" dir="2700000" sx="100508" sy="100508" algn="tl" rotWithShape="0">
              <a:prstClr val="black">
                <a:alpha val="15813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C1B4013-9BB0-95D1-0202-63293DD6240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572000" y="3928282"/>
            <a:ext cx="984231" cy="970655"/>
          </a:xfrm>
          <a:prstGeom prst="rect">
            <a:avLst/>
          </a:prstGeom>
          <a:effectLst>
            <a:outerShdw blurRad="112558" dist="38100" dir="2700000" sx="100508" sy="100508" algn="tl" rotWithShape="0">
              <a:prstClr val="black">
                <a:alpha val="15813"/>
              </a:prst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7A836D5-E532-16DD-C4B3-DD9D9D60F03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572000" y="4984807"/>
            <a:ext cx="984231" cy="970655"/>
          </a:xfrm>
          <a:prstGeom prst="rect">
            <a:avLst/>
          </a:prstGeom>
          <a:effectLst>
            <a:outerShdw blurRad="112558" dist="38100" dir="2700000" sx="100508" sy="100508" algn="tl" rotWithShape="0">
              <a:prstClr val="black">
                <a:alpha val="15813"/>
              </a:prst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D103E9-4260-A2C2-4957-A606C437B44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72000" y="1820980"/>
            <a:ext cx="984231" cy="970655"/>
          </a:xfrm>
          <a:prstGeom prst="rect">
            <a:avLst/>
          </a:prstGeom>
          <a:effectLst>
            <a:outerShdw blurRad="112558" dist="38100" dir="2700000" sx="100508" sy="100508" algn="tl" rotWithShape="0">
              <a:prstClr val="black">
                <a:alpha val="15813"/>
              </a:prst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50B3EDC-7C09-8AE2-1895-05221710BF52}"/>
              </a:ext>
            </a:extLst>
          </p:cNvPr>
          <p:cNvSpPr txBox="1"/>
          <p:nvPr/>
        </p:nvSpPr>
        <p:spPr>
          <a:xfrm>
            <a:off x="5643910" y="3427506"/>
            <a:ext cx="813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fünf</a:t>
            </a:r>
            <a:endParaRPr lang="en-US" sz="15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E26C5D-13A2-245F-82EE-1535B73D40DD}"/>
              </a:ext>
            </a:extLst>
          </p:cNvPr>
          <p:cNvSpPr txBox="1"/>
          <p:nvPr/>
        </p:nvSpPr>
        <p:spPr>
          <a:xfrm>
            <a:off x="5643910" y="4521015"/>
            <a:ext cx="813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sechs</a:t>
            </a:r>
            <a:endParaRPr lang="en-US" sz="15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D00B8B-6C81-AD44-756F-DB8AA4F603E3}"/>
              </a:ext>
            </a:extLst>
          </p:cNvPr>
          <p:cNvSpPr txBox="1"/>
          <p:nvPr/>
        </p:nvSpPr>
        <p:spPr>
          <a:xfrm>
            <a:off x="5643910" y="5595671"/>
            <a:ext cx="9842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</a:t>
            </a:r>
            <a:endParaRPr lang="en-US" sz="15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5B3F12B-6EBD-1264-6F5E-B532317CB53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636470" y="2871758"/>
            <a:ext cx="984230" cy="970655"/>
          </a:xfrm>
          <a:prstGeom prst="rect">
            <a:avLst/>
          </a:prstGeom>
          <a:effectLst>
            <a:outerShdw blurRad="112558" dist="38100" dir="2700000" sx="100508" sy="100508" algn="tl" rotWithShape="0">
              <a:prstClr val="black">
                <a:alpha val="15813"/>
              </a:prst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F137D85-020C-FBB3-98CB-2BC42DA2C2A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636470" y="3928282"/>
            <a:ext cx="984230" cy="970655"/>
          </a:xfrm>
          <a:prstGeom prst="rect">
            <a:avLst/>
          </a:prstGeom>
          <a:effectLst>
            <a:outerShdw blurRad="112558" dist="38100" dir="2700000" sx="100508" sy="100508" algn="tl" rotWithShape="0">
              <a:prstClr val="black">
                <a:alpha val="15813"/>
              </a:prst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692CBBD-5A3E-10AA-A962-FCD8E753C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636470" y="4984807"/>
            <a:ext cx="984230" cy="970655"/>
          </a:xfrm>
          <a:prstGeom prst="rect">
            <a:avLst/>
          </a:prstGeom>
          <a:effectLst>
            <a:outerShdw blurRad="112558" dist="38100" dir="2700000" sx="100508" sy="100508" algn="tl" rotWithShape="0">
              <a:prstClr val="black">
                <a:alpha val="15813"/>
              </a:prstClr>
            </a:outerShdw>
          </a:effec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D61A133-1825-E9EA-D7B4-02D426B37915}"/>
              </a:ext>
            </a:extLst>
          </p:cNvPr>
          <p:cNvSpPr txBox="1"/>
          <p:nvPr/>
        </p:nvSpPr>
        <p:spPr>
          <a:xfrm>
            <a:off x="7708380" y="3427506"/>
            <a:ext cx="813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acht</a:t>
            </a:r>
            <a:endParaRPr lang="en-US" sz="15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80BAEA-B6F4-2209-9107-05208FE47B99}"/>
              </a:ext>
            </a:extLst>
          </p:cNvPr>
          <p:cNvSpPr txBox="1"/>
          <p:nvPr/>
        </p:nvSpPr>
        <p:spPr>
          <a:xfrm>
            <a:off x="7708380" y="4521015"/>
            <a:ext cx="813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sz="1500" b="1" dirty="0" err="1">
                <a:solidFill>
                  <a:srgbClr val="743C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endParaRPr lang="en-US" sz="15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92B30C-01FF-F31D-F5F5-D44188E05C52}"/>
              </a:ext>
            </a:extLst>
          </p:cNvPr>
          <p:cNvSpPr txBox="1"/>
          <p:nvPr/>
        </p:nvSpPr>
        <p:spPr>
          <a:xfrm>
            <a:off x="7708380" y="5595671"/>
            <a:ext cx="9842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zehn</a:t>
            </a:r>
            <a:endParaRPr lang="en-US" sz="15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0365883B-B954-E3F5-7D63-2EF7F593D3CA}"/>
              </a:ext>
            </a:extLst>
          </p:cNvPr>
          <p:cNvSpPr/>
          <p:nvPr/>
        </p:nvSpPr>
        <p:spPr>
          <a:xfrm>
            <a:off x="6673476" y="1629543"/>
            <a:ext cx="2825667" cy="1099783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ECC250-4DBA-86A9-265B-6CE837C10F60}"/>
              </a:ext>
            </a:extLst>
          </p:cNvPr>
          <p:cNvSpPr txBox="1"/>
          <p:nvPr/>
        </p:nvSpPr>
        <p:spPr>
          <a:xfrm>
            <a:off x="6808330" y="1799765"/>
            <a:ext cx="255595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“y” (dry)</a:t>
            </a:r>
          </a:p>
          <a:p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 “</a:t>
            </a:r>
            <a:r>
              <a:rPr lang="en-US" sz="15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(bee)</a:t>
            </a:r>
          </a:p>
          <a:p>
            <a:r>
              <a:rPr lang="en-US" sz="1500" b="1" dirty="0">
                <a:solidFill>
                  <a:srgbClr val="743C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743C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lang="en-US" sz="1500" b="1" dirty="0">
                <a:solidFill>
                  <a:srgbClr val="743C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743C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 “oy” (boy)</a:t>
            </a:r>
          </a:p>
        </p:txBody>
      </p:sp>
      <p:pic>
        <p:nvPicPr>
          <p:cNvPr id="49" name="Graphic 48" descr="Right pointing backhand index with solid fill">
            <a:extLst>
              <a:ext uri="{FF2B5EF4-FFF2-40B4-BE49-F238E27FC236}">
                <a16:creationId xmlns:a16="http://schemas.microsoft.com/office/drawing/2014/main" id="{D3082578-4375-B409-FFDF-40FEE16CE8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>
            <a:off x="6892997" y="1237507"/>
            <a:ext cx="571181" cy="57118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442F191-58A2-972D-F1FC-21A138AA0619}"/>
              </a:ext>
            </a:extLst>
          </p:cNvPr>
          <p:cNvSpPr txBox="1"/>
          <p:nvPr/>
        </p:nvSpPr>
        <p:spPr>
          <a:xfrm>
            <a:off x="1791713" y="3016169"/>
            <a:ext cx="255595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individual number “</a:t>
            </a:r>
            <a:r>
              <a:rPr lang="en-US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12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de-DE" sz="12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</a:t>
            </a:r>
            <a:r>
              <a:rPr lang="de-DE" sz="12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 </a:t>
            </a:r>
            <a:r>
              <a:rPr lang="en-US" sz="12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12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de-DE" sz="12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  <a:r>
              <a:rPr lang="de-DE" sz="12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end: </a:t>
            </a:r>
            <a:r>
              <a:rPr lang="de-DE" sz="12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1 = ein</a:t>
            </a:r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</a:t>
            </a:r>
            <a:endParaRPr lang="en-US" sz="12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85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5218B-29D2-7254-B864-2BA2D3C93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22F2A0C-1747-7A3A-04EC-1B050CBB8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356338">
            <a:off x="3698940" y="3500336"/>
            <a:ext cx="1147720" cy="1131889"/>
          </a:xfrm>
          <a:prstGeom prst="rect">
            <a:avLst/>
          </a:prstGeom>
          <a:effectLst>
            <a:outerShdw blurRad="112558" dist="38100" dir="2700000" sx="100508" sy="100508" algn="tl" rotWithShape="0">
              <a:prstClr val="black">
                <a:alpha val="15813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C1DA50-FE89-7E70-7995-9942BA0385DC}"/>
              </a:ext>
            </a:extLst>
          </p:cNvPr>
          <p:cNvSpPr txBox="1"/>
          <p:nvPr/>
        </p:nvSpPr>
        <p:spPr>
          <a:xfrm>
            <a:off x="521689" y="1335024"/>
            <a:ext cx="71144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kaufst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many are you buying?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CA7A1-5718-E1E5-86C8-EF2BC52FC4B8}"/>
              </a:ext>
            </a:extLst>
          </p:cNvPr>
          <p:cNvSpPr txBox="1"/>
          <p:nvPr/>
        </p:nvSpPr>
        <p:spPr>
          <a:xfrm>
            <a:off x="521689" y="2184207"/>
            <a:ext cx="2510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you partner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A141CF5A-0161-DD59-313F-4399914B3BB4}"/>
              </a:ext>
            </a:extLst>
          </p:cNvPr>
          <p:cNvSpPr/>
          <p:nvPr/>
        </p:nvSpPr>
        <p:spPr>
          <a:xfrm>
            <a:off x="634626" y="2612986"/>
            <a:ext cx="2737749" cy="648042"/>
          </a:xfrm>
          <a:prstGeom prst="wedgeEllipseCallout">
            <a:avLst>
              <a:gd name="adj1" fmla="val -39803"/>
              <a:gd name="adj2" fmla="val -62885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72C817-C8B2-E950-6C95-A505DD86C7A1}"/>
              </a:ext>
            </a:extLst>
          </p:cNvPr>
          <p:cNvSpPr txBox="1"/>
          <p:nvPr/>
        </p:nvSpPr>
        <p:spPr>
          <a:xfrm>
            <a:off x="886296" y="2674313"/>
            <a:ext cx="228474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i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Bananen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kaufst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D4B-F6CC-8691-AC37-330EA728CA87}"/>
              </a:ext>
            </a:extLst>
          </p:cNvPr>
          <p:cNvSpPr txBox="1"/>
          <p:nvPr/>
        </p:nvSpPr>
        <p:spPr>
          <a:xfrm>
            <a:off x="521689" y="3392221"/>
            <a:ext cx="38573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partner replies with a number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8086224A-EFF2-EB61-AC6C-087D34139817}"/>
              </a:ext>
            </a:extLst>
          </p:cNvPr>
          <p:cNvSpPr/>
          <p:nvPr/>
        </p:nvSpPr>
        <p:spPr>
          <a:xfrm>
            <a:off x="735295" y="3946408"/>
            <a:ext cx="3190753" cy="541701"/>
          </a:xfrm>
          <a:prstGeom prst="wedgeEllipseCallout">
            <a:avLst>
              <a:gd name="adj1" fmla="val 41025"/>
              <a:gd name="adj2" fmla="val -72177"/>
            </a:avLst>
          </a:prstGeom>
          <a:solidFill>
            <a:schemeClr val="bg1"/>
          </a:solidFill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1F8434-B05F-DF9F-5F56-CF2F794118F4}"/>
              </a:ext>
            </a:extLst>
          </p:cNvPr>
          <p:cNvSpPr txBox="1"/>
          <p:nvPr/>
        </p:nvSpPr>
        <p:spPr>
          <a:xfrm>
            <a:off x="835963" y="4039879"/>
            <a:ext cx="294201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kaufe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i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Bananen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30A215-EA15-7D0B-FC62-DBE8984B4072}"/>
              </a:ext>
            </a:extLst>
          </p:cNvPr>
          <p:cNvSpPr txBox="1"/>
          <p:nvPr/>
        </p:nvSpPr>
        <p:spPr>
          <a:xfrm>
            <a:off x="521689" y="4667348"/>
            <a:ext cx="38573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pack their order.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44BC0F-4D6A-A5E9-A7C4-CBBB162DC2F3}"/>
              </a:ext>
            </a:extLst>
          </p:cNvPr>
          <p:cNvSpPr txBox="1"/>
          <p:nvPr/>
        </p:nvSpPr>
        <p:spPr>
          <a:xfrm>
            <a:off x="521689" y="5321689"/>
            <a:ext cx="38573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ask again. This time use a different grocery item. </a:t>
            </a:r>
          </a:p>
        </p:txBody>
      </p:sp>
      <p:pic>
        <p:nvPicPr>
          <p:cNvPr id="16" name="Picture 15" descr="A close-up of an orange&#10;&#10;Description automatically generated">
            <a:extLst>
              <a:ext uri="{FF2B5EF4-FFF2-40B4-BE49-F238E27FC236}">
                <a16:creationId xmlns:a16="http://schemas.microsoft.com/office/drawing/2014/main" id="{03CA1358-B826-056C-D1DD-1998DDF74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182" y="5441527"/>
            <a:ext cx="1285866" cy="755056"/>
          </a:xfrm>
          <a:prstGeom prst="rect">
            <a:avLst/>
          </a:prstGeom>
        </p:spPr>
      </p:pic>
      <p:pic>
        <p:nvPicPr>
          <p:cNvPr id="18" name="Picture 17" descr="A green and orange apple&#10;&#10;Description automatically generated">
            <a:extLst>
              <a:ext uri="{FF2B5EF4-FFF2-40B4-BE49-F238E27FC236}">
                <a16:creationId xmlns:a16="http://schemas.microsoft.com/office/drawing/2014/main" id="{F50970F8-46E3-DAEE-2FAC-F9581F736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377" y="4929167"/>
            <a:ext cx="1136348" cy="660576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E39FA15-F587-0AB8-4ACA-FC2BDD80979D}"/>
              </a:ext>
            </a:extLst>
          </p:cNvPr>
          <p:cNvSpPr/>
          <p:nvPr/>
        </p:nvSpPr>
        <p:spPr>
          <a:xfrm>
            <a:off x="6673476" y="2040604"/>
            <a:ext cx="2825667" cy="1246495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48B9BD-AAD4-55AC-8A98-D2451B152A23}"/>
              </a:ext>
            </a:extLst>
          </p:cNvPr>
          <p:cNvSpPr txBox="1"/>
          <p:nvPr/>
        </p:nvSpPr>
        <p:spPr>
          <a:xfrm>
            <a:off x="6808330" y="2210826"/>
            <a:ext cx="2555958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“y” (dry)</a:t>
            </a:r>
          </a:p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 “</a:t>
            </a:r>
            <a:r>
              <a:rPr lang="en-US" sz="15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(bee)</a:t>
            </a:r>
          </a:p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 “oy” (boy)</a:t>
            </a:r>
          </a:p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ß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 “s” (mist)</a:t>
            </a:r>
          </a:p>
          <a:p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Graphic 22" descr="Right pointing backhand index with solid fill">
            <a:extLst>
              <a:ext uri="{FF2B5EF4-FFF2-40B4-BE49-F238E27FC236}">
                <a16:creationId xmlns:a16="http://schemas.microsoft.com/office/drawing/2014/main" id="{BCF369C2-E886-A792-FDC7-BA927867FB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8700193" y="1648568"/>
            <a:ext cx="571181" cy="57118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43842EE-089F-6BBD-CFD4-F66DE92B5118}"/>
              </a:ext>
            </a:extLst>
          </p:cNvPr>
          <p:cNvSpPr/>
          <p:nvPr/>
        </p:nvSpPr>
        <p:spPr>
          <a:xfrm>
            <a:off x="5547424" y="3946408"/>
            <a:ext cx="4358576" cy="2005138"/>
          </a:xfrm>
          <a:prstGeom prst="rect">
            <a:avLst/>
          </a:prstGeom>
          <a:solidFill>
            <a:srgbClr val="A0C814">
              <a:alpha val="14808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33D58B-41F2-1D57-5913-218E421F1786}"/>
              </a:ext>
            </a:extLst>
          </p:cNvPr>
          <p:cNvSpPr txBox="1"/>
          <p:nvPr/>
        </p:nvSpPr>
        <p:spPr>
          <a:xfrm>
            <a:off x="5701256" y="4037154"/>
            <a:ext cx="255595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BONUS</a:t>
            </a:r>
            <a:endParaRPr lang="en-US" sz="2000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BEDD5A-F23E-939E-0568-DA8820ED6EBC}"/>
              </a:ext>
            </a:extLst>
          </p:cNvPr>
          <p:cNvSpPr txBox="1"/>
          <p:nvPr/>
        </p:nvSpPr>
        <p:spPr>
          <a:xfrm>
            <a:off x="5698108" y="4514737"/>
            <a:ext cx="402942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 your partner’s shopping bag:</a:t>
            </a:r>
            <a:endParaRPr lang="en-US" sz="1500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Oval Callout 31">
            <a:extLst>
              <a:ext uri="{FF2B5EF4-FFF2-40B4-BE49-F238E27FC236}">
                <a16:creationId xmlns:a16="http://schemas.microsoft.com/office/drawing/2014/main" id="{E5DF2229-82CA-EAA8-8608-E7BA0AFCBC22}"/>
              </a:ext>
            </a:extLst>
          </p:cNvPr>
          <p:cNvSpPr/>
          <p:nvPr/>
        </p:nvSpPr>
        <p:spPr>
          <a:xfrm>
            <a:off x="5988809" y="5109383"/>
            <a:ext cx="2737749" cy="648042"/>
          </a:xfrm>
          <a:prstGeom prst="wedgeEllipseCallout">
            <a:avLst>
              <a:gd name="adj1" fmla="val -39803"/>
              <a:gd name="adj2" fmla="val -62885"/>
            </a:avLst>
          </a:prstGeom>
          <a:noFill/>
          <a:ln w="22225">
            <a:solidFill>
              <a:srgbClr val="A0C8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2EA334-6D3E-33FA-FFA6-11C9C73A3F8D}"/>
              </a:ext>
            </a:extLst>
          </p:cNvPr>
          <p:cNvSpPr txBox="1"/>
          <p:nvPr/>
        </p:nvSpPr>
        <p:spPr>
          <a:xfrm>
            <a:off x="6240479" y="5170710"/>
            <a:ext cx="228474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 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kauft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Bananen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35" name="Picture 34" descr="A black shopping cart with wheels&#10;&#10;Description automatically generated">
            <a:extLst>
              <a:ext uri="{FF2B5EF4-FFF2-40B4-BE49-F238E27FC236}">
                <a16:creationId xmlns:a16="http://schemas.microsoft.com/office/drawing/2014/main" id="{34FEA13F-C646-F478-6958-039F83F901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1546" y="3390796"/>
            <a:ext cx="1156982" cy="115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73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D6627-986B-071F-A745-DC27EC0CD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5FB026C-3128-246E-0695-0756829E88E7}"/>
              </a:ext>
            </a:extLst>
          </p:cNvPr>
          <p:cNvSpPr txBox="1"/>
          <p:nvPr/>
        </p:nvSpPr>
        <p:spPr>
          <a:xfrm>
            <a:off x="2467936" y="3574884"/>
            <a:ext cx="4091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-(…)  = 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C609F74-C8EA-7255-0ACC-CF8A47139874}"/>
              </a:ext>
            </a:extLst>
          </p:cNvPr>
          <p:cNvSpPr/>
          <p:nvPr/>
        </p:nvSpPr>
        <p:spPr>
          <a:xfrm>
            <a:off x="6673476" y="1654710"/>
            <a:ext cx="2825667" cy="660651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576E7D-148F-5799-E861-33A451F0C787}"/>
              </a:ext>
            </a:extLst>
          </p:cNvPr>
          <p:cNvSpPr txBox="1"/>
          <p:nvPr/>
        </p:nvSpPr>
        <p:spPr>
          <a:xfrm>
            <a:off x="6808330" y="1824932"/>
            <a:ext cx="255595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 “</a:t>
            </a:r>
            <a:r>
              <a:rPr lang="en-US" sz="15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(bee)</a:t>
            </a:r>
          </a:p>
        </p:txBody>
      </p:sp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B7A7A9CA-F63B-2169-ECC6-00BAF1D8E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808330" y="1262674"/>
            <a:ext cx="571181" cy="571181"/>
          </a:xfrm>
          <a:prstGeom prst="rect">
            <a:avLst/>
          </a:prstGeom>
        </p:spPr>
      </p:pic>
      <p:sp>
        <p:nvSpPr>
          <p:cNvPr id="11" name="Herz 8">
            <a:extLst>
              <a:ext uri="{FF2B5EF4-FFF2-40B4-BE49-F238E27FC236}">
                <a16:creationId xmlns:a16="http://schemas.microsoft.com/office/drawing/2014/main" id="{BF48FCF2-C709-2007-B4ED-00F3EAE18BC1}"/>
              </a:ext>
            </a:extLst>
          </p:cNvPr>
          <p:cNvSpPr/>
          <p:nvPr/>
        </p:nvSpPr>
        <p:spPr>
          <a:xfrm>
            <a:off x="4763106" y="2612441"/>
            <a:ext cx="2367537" cy="1975220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464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F940F-CC25-D60C-5FEA-8F4CE9750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3157C2BE-5931-EA71-2BA6-6E47F64E1A25}"/>
              </a:ext>
            </a:extLst>
          </p:cNvPr>
          <p:cNvSpPr txBox="1"/>
          <p:nvPr/>
        </p:nvSpPr>
        <p:spPr>
          <a:xfrm>
            <a:off x="2467936" y="3574884"/>
            <a:ext cx="4799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</a:t>
            </a:r>
            <a:r>
              <a:rPr lang="en-US" sz="2000" b="1" i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food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69EA0AE-51D8-1332-63E2-70758CC3ECE4}"/>
              </a:ext>
            </a:extLst>
          </p:cNvPr>
          <p:cNvSpPr/>
          <p:nvPr/>
        </p:nvSpPr>
        <p:spPr>
          <a:xfrm>
            <a:off x="6673476" y="1654710"/>
            <a:ext cx="2825667" cy="660651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905B5-38CF-8445-33F3-C74E454611E0}"/>
              </a:ext>
            </a:extLst>
          </p:cNvPr>
          <p:cNvSpPr txBox="1"/>
          <p:nvPr/>
        </p:nvSpPr>
        <p:spPr>
          <a:xfrm>
            <a:off x="6808330" y="1824932"/>
            <a:ext cx="255595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 “</a:t>
            </a:r>
            <a:r>
              <a:rPr lang="en-US" sz="15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(bee)</a:t>
            </a:r>
          </a:p>
        </p:txBody>
      </p:sp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57AF8DC9-4355-54F6-4F77-38F10F160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808330" y="1262674"/>
            <a:ext cx="571181" cy="5711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D6EC4E-CD3A-3A75-C3B7-C190FF64873F}"/>
              </a:ext>
            </a:extLst>
          </p:cNvPr>
          <p:cNvSpPr txBox="1"/>
          <p:nvPr/>
        </p:nvSpPr>
        <p:spPr>
          <a:xfrm>
            <a:off x="2467936" y="4027890"/>
            <a:ext cx="4443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</a:t>
            </a:r>
            <a:r>
              <a:rPr lang="en-US" sz="2000" b="1" i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film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film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0E7FB-550B-3DC0-D47F-9DB4C4994C57}"/>
              </a:ext>
            </a:extLst>
          </p:cNvPr>
          <p:cNvSpPr txBox="1"/>
          <p:nvPr/>
        </p:nvSpPr>
        <p:spPr>
          <a:xfrm>
            <a:off x="2467936" y="4472507"/>
            <a:ext cx="4921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</a:t>
            </a:r>
            <a:r>
              <a:rPr lang="en-US" sz="2000" b="1" i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name</a:t>
            </a:r>
          </a:p>
        </p:txBody>
      </p:sp>
    </p:spTree>
    <p:extLst>
      <p:ext uri="{BB962C8B-B14F-4D97-AF65-F5344CB8AC3E}">
        <p14:creationId xmlns:p14="http://schemas.microsoft.com/office/powerpoint/2010/main" val="2324295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B8267-5908-F67B-DE85-F4F6B9008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584D62-8976-C34A-7316-2560BC8C98C6}"/>
              </a:ext>
            </a:extLst>
          </p:cNvPr>
          <p:cNvSpPr txBox="1"/>
          <p:nvPr/>
        </p:nvSpPr>
        <p:spPr>
          <a:xfrm>
            <a:off x="521689" y="1335024"/>
            <a:ext cx="8525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Lieblingsessen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your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food?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992206E-0F10-4008-FD7F-DC47B573F889}"/>
              </a:ext>
            </a:extLst>
          </p:cNvPr>
          <p:cNvSpPr/>
          <p:nvPr/>
        </p:nvSpPr>
        <p:spPr>
          <a:xfrm>
            <a:off x="6673476" y="2040604"/>
            <a:ext cx="2825667" cy="1246495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89CD93-A993-2DCF-9B39-CFF3A21A6878}"/>
              </a:ext>
            </a:extLst>
          </p:cNvPr>
          <p:cNvSpPr txBox="1"/>
          <p:nvPr/>
        </p:nvSpPr>
        <p:spPr>
          <a:xfrm>
            <a:off x="6808330" y="2210826"/>
            <a:ext cx="2555958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“y” (dry)</a:t>
            </a:r>
          </a:p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 “</a:t>
            </a:r>
            <a:r>
              <a:rPr lang="en-US" sz="15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(bee)</a:t>
            </a:r>
          </a:p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 “oy” (boy)</a:t>
            </a:r>
          </a:p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ß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 “s” (mist)</a:t>
            </a:r>
          </a:p>
          <a:p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Graphic 22" descr="Right pointing backhand index with solid fill">
            <a:extLst>
              <a:ext uri="{FF2B5EF4-FFF2-40B4-BE49-F238E27FC236}">
                <a16:creationId xmlns:a16="http://schemas.microsoft.com/office/drawing/2014/main" id="{A1005CD5-C387-E7EB-8FF1-18ED591DE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700193" y="1648568"/>
            <a:ext cx="571181" cy="57118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33D1337-17A0-1078-8323-BAD16E4C4024}"/>
              </a:ext>
            </a:extLst>
          </p:cNvPr>
          <p:cNvSpPr/>
          <p:nvPr/>
        </p:nvSpPr>
        <p:spPr>
          <a:xfrm>
            <a:off x="5547424" y="3946408"/>
            <a:ext cx="4358576" cy="2005138"/>
          </a:xfrm>
          <a:prstGeom prst="rect">
            <a:avLst/>
          </a:prstGeom>
          <a:solidFill>
            <a:srgbClr val="A0C814">
              <a:alpha val="14808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D486EC-11DD-88DE-0DCB-3273BD24948F}"/>
              </a:ext>
            </a:extLst>
          </p:cNvPr>
          <p:cNvSpPr txBox="1"/>
          <p:nvPr/>
        </p:nvSpPr>
        <p:spPr>
          <a:xfrm>
            <a:off x="5701256" y="4037154"/>
            <a:ext cx="255595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BONUS</a:t>
            </a:r>
            <a:endParaRPr lang="en-US" sz="2000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8DD0A9-54DD-B738-24B0-FF13E3F333AA}"/>
              </a:ext>
            </a:extLst>
          </p:cNvPr>
          <p:cNvSpPr txBox="1"/>
          <p:nvPr/>
        </p:nvSpPr>
        <p:spPr>
          <a:xfrm>
            <a:off x="5698108" y="4514737"/>
            <a:ext cx="402942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 your partner’s shopping bag:</a:t>
            </a:r>
            <a:endParaRPr lang="en-US" sz="1500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Oval Callout 31">
            <a:extLst>
              <a:ext uri="{FF2B5EF4-FFF2-40B4-BE49-F238E27FC236}">
                <a16:creationId xmlns:a16="http://schemas.microsoft.com/office/drawing/2014/main" id="{60167B4D-D62B-046D-56DD-FF82FB8C74DD}"/>
              </a:ext>
            </a:extLst>
          </p:cNvPr>
          <p:cNvSpPr/>
          <p:nvPr/>
        </p:nvSpPr>
        <p:spPr>
          <a:xfrm>
            <a:off x="5988809" y="5109383"/>
            <a:ext cx="2737749" cy="648042"/>
          </a:xfrm>
          <a:prstGeom prst="wedgeEllipseCallout">
            <a:avLst>
              <a:gd name="adj1" fmla="val -39803"/>
              <a:gd name="adj2" fmla="val -62885"/>
            </a:avLst>
          </a:prstGeom>
          <a:noFill/>
          <a:ln w="22225">
            <a:solidFill>
              <a:srgbClr val="A0C8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1F79C6-0F4F-7012-78AB-2E4E5BF72273}"/>
              </a:ext>
            </a:extLst>
          </p:cNvPr>
          <p:cNvSpPr txBox="1"/>
          <p:nvPr/>
        </p:nvSpPr>
        <p:spPr>
          <a:xfrm>
            <a:off x="6240479" y="5170710"/>
            <a:ext cx="228474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 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kauft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Bananen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35" name="Picture 34" descr="A black shopping cart with wheels&#10;&#10;Description automatically generated">
            <a:extLst>
              <a:ext uri="{FF2B5EF4-FFF2-40B4-BE49-F238E27FC236}">
                <a16:creationId xmlns:a16="http://schemas.microsoft.com/office/drawing/2014/main" id="{852AE836-CD75-E997-07ED-C67D149AF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546" y="3390796"/>
            <a:ext cx="1156982" cy="1156982"/>
          </a:xfrm>
          <a:prstGeom prst="rect">
            <a:avLst/>
          </a:prstGeom>
        </p:spPr>
      </p:pic>
      <p:sp>
        <p:nvSpPr>
          <p:cNvPr id="3" name="Oval Callout 2">
            <a:extLst>
              <a:ext uri="{FF2B5EF4-FFF2-40B4-BE49-F238E27FC236}">
                <a16:creationId xmlns:a16="http://schemas.microsoft.com/office/drawing/2014/main" id="{0C229464-D9D5-5B02-28BE-47F509242386}"/>
              </a:ext>
            </a:extLst>
          </p:cNvPr>
          <p:cNvSpPr/>
          <p:nvPr/>
        </p:nvSpPr>
        <p:spPr>
          <a:xfrm>
            <a:off x="2351034" y="2731094"/>
            <a:ext cx="2277374" cy="859394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CE393-EAB7-9057-65DE-E42B577A0107}"/>
              </a:ext>
            </a:extLst>
          </p:cNvPr>
          <p:cNvSpPr txBox="1"/>
          <p:nvPr/>
        </p:nvSpPr>
        <p:spPr>
          <a:xfrm>
            <a:off x="2285597" y="2857533"/>
            <a:ext cx="24800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endParaRPr lang="en-US" sz="15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Lieblingsessen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DB19A7-9090-7411-4E5C-5C4805900ACB}"/>
              </a:ext>
            </a:extLst>
          </p:cNvPr>
          <p:cNvSpPr txBox="1"/>
          <p:nvPr/>
        </p:nvSpPr>
        <p:spPr>
          <a:xfrm>
            <a:off x="598983" y="1942475"/>
            <a:ext cx="402942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Throw the ball and ask your partner.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461B52-0F38-5AD8-2D51-F8444D1E720E}"/>
              </a:ext>
            </a:extLst>
          </p:cNvPr>
          <p:cNvSpPr txBox="1"/>
          <p:nvPr/>
        </p:nvSpPr>
        <p:spPr>
          <a:xfrm>
            <a:off x="1633360" y="2318069"/>
            <a:ext cx="70623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7AC5F8-E25C-10F3-BD97-2FE2F275899B}"/>
              </a:ext>
            </a:extLst>
          </p:cNvPr>
          <p:cNvSpPr txBox="1"/>
          <p:nvPr/>
        </p:nvSpPr>
        <p:spPr>
          <a:xfrm>
            <a:off x="598983" y="3970499"/>
            <a:ext cx="105201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18" descr="A blue figure with a red ball in the air&#10;&#10;Description automatically generated">
            <a:extLst>
              <a:ext uri="{FF2B5EF4-FFF2-40B4-BE49-F238E27FC236}">
                <a16:creationId xmlns:a16="http://schemas.microsoft.com/office/drawing/2014/main" id="{003AE9AA-19C7-2B3B-A344-849367453D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024" y="2195441"/>
            <a:ext cx="1134248" cy="11342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FB598AB-B81B-BAAB-8601-32865E7140E3}"/>
              </a:ext>
            </a:extLst>
          </p:cNvPr>
          <p:cNvSpPr txBox="1"/>
          <p:nvPr/>
        </p:nvSpPr>
        <p:spPr>
          <a:xfrm>
            <a:off x="598983" y="3513091"/>
            <a:ext cx="402942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Your partner answers.</a:t>
            </a:r>
          </a:p>
        </p:txBody>
      </p:sp>
      <p:sp>
        <p:nvSpPr>
          <p:cNvPr id="25" name="Oval Callout 24">
            <a:extLst>
              <a:ext uri="{FF2B5EF4-FFF2-40B4-BE49-F238E27FC236}">
                <a16:creationId xmlns:a16="http://schemas.microsoft.com/office/drawing/2014/main" id="{8DE94E6D-433E-0A3C-DE9C-0CE93896D029}"/>
              </a:ext>
            </a:extLst>
          </p:cNvPr>
          <p:cNvSpPr/>
          <p:nvPr/>
        </p:nvSpPr>
        <p:spPr>
          <a:xfrm>
            <a:off x="1961013" y="4325002"/>
            <a:ext cx="2781242" cy="859394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342E06-0730-AB3B-92BA-6770FECC7014}"/>
              </a:ext>
            </a:extLst>
          </p:cNvPr>
          <p:cNvSpPr txBox="1"/>
          <p:nvPr/>
        </p:nvSpPr>
        <p:spPr>
          <a:xfrm>
            <a:off x="2109428" y="4476608"/>
            <a:ext cx="24800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Lieblingsessen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pic>
        <p:nvPicPr>
          <p:cNvPr id="31" name="Picture 30" descr="A cartoon of a pie&#10;&#10;Description automatically generated">
            <a:extLst>
              <a:ext uri="{FF2B5EF4-FFF2-40B4-BE49-F238E27FC236}">
                <a16:creationId xmlns:a16="http://schemas.microsoft.com/office/drawing/2014/main" id="{F45A2EB1-1351-D196-F2CB-BC8C286424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212" y="5244405"/>
            <a:ext cx="900604" cy="558656"/>
          </a:xfrm>
          <a:prstGeom prst="rect">
            <a:avLst/>
          </a:prstGeom>
        </p:spPr>
      </p:pic>
      <p:pic>
        <p:nvPicPr>
          <p:cNvPr id="38" name="Picture 37" descr="A hamburger with a bun&#10;&#10;Description automatically generated">
            <a:extLst>
              <a:ext uri="{FF2B5EF4-FFF2-40B4-BE49-F238E27FC236}">
                <a16:creationId xmlns:a16="http://schemas.microsoft.com/office/drawing/2014/main" id="{14C69AD6-5737-E599-D166-0D4FAFAF6B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4024" y="5005639"/>
            <a:ext cx="1151048" cy="755375"/>
          </a:xfrm>
          <a:prstGeom prst="rect">
            <a:avLst/>
          </a:prstGeom>
        </p:spPr>
      </p:pic>
      <p:pic>
        <p:nvPicPr>
          <p:cNvPr id="36" name="Picture 35" descr="A bowl of salad with lettuce and tomatoes&#10;&#10;Description automatically generated">
            <a:extLst>
              <a:ext uri="{FF2B5EF4-FFF2-40B4-BE49-F238E27FC236}">
                <a16:creationId xmlns:a16="http://schemas.microsoft.com/office/drawing/2014/main" id="{15FA5992-5A4C-F029-D876-74A8A1A760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5844" y="5107262"/>
            <a:ext cx="1462034" cy="1050837"/>
          </a:xfrm>
          <a:prstGeom prst="rect">
            <a:avLst/>
          </a:prstGeom>
        </p:spPr>
      </p:pic>
      <p:pic>
        <p:nvPicPr>
          <p:cNvPr id="40" name="Picture 39" descr="A pizza with pepperoni and cheese&#10;&#10;Description automatically generated">
            <a:extLst>
              <a:ext uri="{FF2B5EF4-FFF2-40B4-BE49-F238E27FC236}">
                <a16:creationId xmlns:a16="http://schemas.microsoft.com/office/drawing/2014/main" id="{CB5248CD-6395-D521-5B3D-65E7C0659A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7106" y="5048927"/>
            <a:ext cx="3920367" cy="196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9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F2F34-9A4A-EDD8-CD3F-17E459F45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22E36F4-D32E-F02E-DC21-1398AB12496D}"/>
              </a:ext>
            </a:extLst>
          </p:cNvPr>
          <p:cNvSpPr txBox="1"/>
          <p:nvPr/>
        </p:nvSpPr>
        <p:spPr>
          <a:xfrm>
            <a:off x="521689" y="1335024"/>
            <a:ext cx="2303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now…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EB54E-D5EA-D2B2-A970-765D2E267DDD}"/>
              </a:ext>
            </a:extLst>
          </p:cNvPr>
          <p:cNvSpPr txBox="1"/>
          <p:nvPr/>
        </p:nvSpPr>
        <p:spPr>
          <a:xfrm>
            <a:off x="598983" y="2587937"/>
            <a:ext cx="265103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…go grocery shopping.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AEC8C-AB9F-7A8D-9C56-A5DCF4C42107}"/>
              </a:ext>
            </a:extLst>
          </p:cNvPr>
          <p:cNvSpPr txBox="1"/>
          <p:nvPr/>
        </p:nvSpPr>
        <p:spPr>
          <a:xfrm>
            <a:off x="598983" y="3900371"/>
            <a:ext cx="265103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…say what your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food is.</a:t>
            </a:r>
          </a:p>
        </p:txBody>
      </p:sp>
      <p:pic>
        <p:nvPicPr>
          <p:cNvPr id="14" name="Picture 13" descr="A screenshot of a phone&#10;&#10;Description automatically generated">
            <a:extLst>
              <a:ext uri="{FF2B5EF4-FFF2-40B4-BE49-F238E27FC236}">
                <a16:creationId xmlns:a16="http://schemas.microsoft.com/office/drawing/2014/main" id="{8A36229D-CA5C-DDD0-3A2C-37A70D763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070" y="1385506"/>
            <a:ext cx="2634187" cy="2728025"/>
          </a:xfrm>
          <a:prstGeom prst="rect">
            <a:avLst/>
          </a:prstGeom>
          <a:effectLst>
            <a:outerShdw blurRad="203576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pizza and salad with a bubble&#10;&#10;Description automatically generated">
            <a:extLst>
              <a:ext uri="{FF2B5EF4-FFF2-40B4-BE49-F238E27FC236}">
                <a16:creationId xmlns:a16="http://schemas.microsoft.com/office/drawing/2014/main" id="{455B624D-2FF0-26C4-A35C-8E76B12C1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755" y="3940666"/>
            <a:ext cx="3495107" cy="1862958"/>
          </a:xfrm>
          <a:prstGeom prst="rect">
            <a:avLst/>
          </a:prstGeom>
          <a:effectLst>
            <a:outerShdw blurRad="127441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9351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2966CE-5C7E-8EEB-255B-E7289F82B38B}"/>
              </a:ext>
            </a:extLst>
          </p:cNvPr>
          <p:cNvSpPr txBox="1"/>
          <p:nvPr/>
        </p:nvSpPr>
        <p:spPr>
          <a:xfrm>
            <a:off x="2684755" y="2767280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 </a:t>
            </a:r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gemacht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r>
              <a:rPr lang="en-US" sz="4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 job!</a:t>
            </a:r>
          </a:p>
        </p:txBody>
      </p:sp>
      <p:pic>
        <p:nvPicPr>
          <p:cNvPr id="3" name="Picture 2" descr="A cartoon mouse with a green shirt&#10;&#10;Description automatically generated">
            <a:extLst>
              <a:ext uri="{FF2B5EF4-FFF2-40B4-BE49-F238E27FC236}">
                <a16:creationId xmlns:a16="http://schemas.microsoft.com/office/drawing/2014/main" id="{A023243B-754A-B4A4-CB69-CAD996894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17" y="4286762"/>
            <a:ext cx="2046266" cy="194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AB1C049-5217-3A97-007E-D6D3AA4495E5}"/>
              </a:ext>
            </a:extLst>
          </p:cNvPr>
          <p:cNvSpPr txBox="1"/>
          <p:nvPr/>
        </p:nvSpPr>
        <p:spPr>
          <a:xfrm>
            <a:off x="521688" y="1335024"/>
            <a:ext cx="628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is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pic>
        <p:nvPicPr>
          <p:cNvPr id="5" name="Picture 4" descr="A cartoon of a person in a garment shopping with a dog&#10;&#10;Description automatically generated">
            <a:extLst>
              <a:ext uri="{FF2B5EF4-FFF2-40B4-BE49-F238E27FC236}">
                <a16:creationId xmlns:a16="http://schemas.microsoft.com/office/drawing/2014/main" id="{E10978CF-70DE-0196-3523-544CC1752F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060"/>
          <a:stretch/>
        </p:blipFill>
        <p:spPr>
          <a:xfrm>
            <a:off x="221929" y="1837189"/>
            <a:ext cx="6909192" cy="44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0C12F-9A70-1DBB-61FC-2384AB4DA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in a garment shopping with a dog&#10;&#10;Description automatically generated">
            <a:extLst>
              <a:ext uri="{FF2B5EF4-FFF2-40B4-BE49-F238E27FC236}">
                <a16:creationId xmlns:a16="http://schemas.microsoft.com/office/drawing/2014/main" id="{0F984250-0E76-D8E6-EE34-C8BC37BB9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29" y="1502978"/>
            <a:ext cx="6909192" cy="4734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277781-2DFC-076F-E3BB-F6C958730A0C}"/>
              </a:ext>
            </a:extLst>
          </p:cNvPr>
          <p:cNvSpPr txBox="1"/>
          <p:nvPr/>
        </p:nvSpPr>
        <p:spPr>
          <a:xfrm>
            <a:off x="7201524" y="2628154"/>
            <a:ext cx="1935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BDF8DB-4941-86EE-1C85-4B58889C6E4D}"/>
              </a:ext>
            </a:extLst>
          </p:cNvPr>
          <p:cNvSpPr txBox="1"/>
          <p:nvPr/>
        </p:nvSpPr>
        <p:spPr>
          <a:xfrm>
            <a:off x="7191014" y="3836844"/>
            <a:ext cx="242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Supermarkt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DFA8C5-BC1F-AF37-4CE2-F59828457E50}"/>
              </a:ext>
            </a:extLst>
          </p:cNvPr>
          <p:cNvSpPr/>
          <p:nvPr/>
        </p:nvSpPr>
        <p:spPr>
          <a:xfrm>
            <a:off x="6726619" y="2816771"/>
            <a:ext cx="378372" cy="378372"/>
          </a:xfrm>
          <a:prstGeom prst="ellipse">
            <a:avLst/>
          </a:prstGeom>
          <a:noFill/>
          <a:ln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8E1A14-D614-D8A9-B3FB-61DC4F74F09E}"/>
              </a:ext>
            </a:extLst>
          </p:cNvPr>
          <p:cNvSpPr/>
          <p:nvPr/>
        </p:nvSpPr>
        <p:spPr>
          <a:xfrm>
            <a:off x="6726619" y="4025460"/>
            <a:ext cx="378372" cy="378372"/>
          </a:xfrm>
          <a:prstGeom prst="ellipse">
            <a:avLst/>
          </a:prstGeom>
          <a:noFill/>
          <a:ln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E7791-DC7D-5C0C-1EB0-A2E3592F9091}"/>
              </a:ext>
            </a:extLst>
          </p:cNvPr>
          <p:cNvSpPr txBox="1"/>
          <p:nvPr/>
        </p:nvSpPr>
        <p:spPr>
          <a:xfrm>
            <a:off x="521688" y="1335024"/>
            <a:ext cx="628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is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782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58442-379C-BDE2-3426-E012C59F1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in a garment shopping with a dog&#10;&#10;Description automatically generated">
            <a:extLst>
              <a:ext uri="{FF2B5EF4-FFF2-40B4-BE49-F238E27FC236}">
                <a16:creationId xmlns:a16="http://schemas.microsoft.com/office/drawing/2014/main" id="{2FC7B82C-646C-7C1F-DF1F-A58C59558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29" y="1502978"/>
            <a:ext cx="6909192" cy="4734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A69D8D-F8A1-5223-BF6C-2BE915272B98}"/>
              </a:ext>
            </a:extLst>
          </p:cNvPr>
          <p:cNvSpPr txBox="1"/>
          <p:nvPr/>
        </p:nvSpPr>
        <p:spPr>
          <a:xfrm>
            <a:off x="7201524" y="2628154"/>
            <a:ext cx="1935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E1D72E-9BB5-0656-7738-A81163FEF63F}"/>
              </a:ext>
            </a:extLst>
          </p:cNvPr>
          <p:cNvSpPr txBox="1"/>
          <p:nvPr/>
        </p:nvSpPr>
        <p:spPr>
          <a:xfrm>
            <a:off x="7191014" y="3836844"/>
            <a:ext cx="242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Supermarkt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6F54F5-5E22-7399-9D4E-D00F7E0677CE}"/>
              </a:ext>
            </a:extLst>
          </p:cNvPr>
          <p:cNvSpPr/>
          <p:nvPr/>
        </p:nvSpPr>
        <p:spPr>
          <a:xfrm>
            <a:off x="6726619" y="2816771"/>
            <a:ext cx="378372" cy="378372"/>
          </a:xfrm>
          <a:prstGeom prst="ellipse">
            <a:avLst/>
          </a:prstGeom>
          <a:noFill/>
          <a:ln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458719-6975-E752-6A69-8620FA39C45C}"/>
              </a:ext>
            </a:extLst>
          </p:cNvPr>
          <p:cNvSpPr/>
          <p:nvPr/>
        </p:nvSpPr>
        <p:spPr>
          <a:xfrm>
            <a:off x="6726619" y="4025460"/>
            <a:ext cx="378372" cy="378372"/>
          </a:xfrm>
          <a:prstGeom prst="ellipse">
            <a:avLst/>
          </a:prstGeom>
          <a:noFill/>
          <a:ln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B5F5C2CE-4762-7D5F-C6E8-CA660EAFD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2526" y="3553210"/>
            <a:ext cx="686557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904BDE-6500-E11A-FD43-C05FBB2C9489}"/>
              </a:ext>
            </a:extLst>
          </p:cNvPr>
          <p:cNvSpPr txBox="1"/>
          <p:nvPr/>
        </p:nvSpPr>
        <p:spPr>
          <a:xfrm>
            <a:off x="521688" y="1335024"/>
            <a:ext cx="628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is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217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E71B0-19A4-921D-08DC-6A63647E9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A41DC7D-966E-63EE-7087-0A3428C5009B}"/>
              </a:ext>
            </a:extLst>
          </p:cNvPr>
          <p:cNvSpPr txBox="1"/>
          <p:nvPr/>
        </p:nvSpPr>
        <p:spPr>
          <a:xfrm>
            <a:off x="521689" y="1335024"/>
            <a:ext cx="740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kauft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What is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buying?</a:t>
            </a:r>
          </a:p>
        </p:txBody>
      </p:sp>
      <p:pic>
        <p:nvPicPr>
          <p:cNvPr id="3" name="Graphic 2" descr="Magnifying glass outline">
            <a:extLst>
              <a:ext uri="{FF2B5EF4-FFF2-40B4-BE49-F238E27FC236}">
                <a16:creationId xmlns:a16="http://schemas.microsoft.com/office/drawing/2014/main" id="{140A9C68-EF8B-45F8-1600-8529E0423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4331" y="1712237"/>
            <a:ext cx="1286012" cy="1286012"/>
          </a:xfrm>
          <a:prstGeom prst="rect">
            <a:avLst/>
          </a:prstGeom>
        </p:spPr>
      </p:pic>
      <p:pic>
        <p:nvPicPr>
          <p:cNvPr id="4" name="Picture 3" descr="A black shopping cart with wheels&#10;&#10;Description automatically generated">
            <a:extLst>
              <a:ext uri="{FF2B5EF4-FFF2-40B4-BE49-F238E27FC236}">
                <a16:creationId xmlns:a16="http://schemas.microsoft.com/office/drawing/2014/main" id="{587C63DF-FDD5-4AFC-3982-0108777C5B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297"/>
          <a:stretch/>
        </p:blipFill>
        <p:spPr>
          <a:xfrm>
            <a:off x="0" y="2463164"/>
            <a:ext cx="4572000" cy="4055503"/>
          </a:xfrm>
          <a:prstGeom prst="rect">
            <a:avLst/>
          </a:prstGeom>
        </p:spPr>
      </p:pic>
      <p:pic>
        <p:nvPicPr>
          <p:cNvPr id="7" name="Picture 6" descr="A close up of a waffle&#10;&#10;Description automatically generated">
            <a:extLst>
              <a:ext uri="{FF2B5EF4-FFF2-40B4-BE49-F238E27FC236}">
                <a16:creationId xmlns:a16="http://schemas.microsoft.com/office/drawing/2014/main" id="{D7DDAA59-D040-993B-8B86-74E8CC31A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0855" y="3755659"/>
            <a:ext cx="2997200" cy="1530350"/>
          </a:xfrm>
          <a:prstGeom prst="rect">
            <a:avLst/>
          </a:prstGeom>
        </p:spPr>
      </p:pic>
      <p:pic>
        <p:nvPicPr>
          <p:cNvPr id="12" name="Picture 11" descr="A yellow banana with black spots&#10;&#10;Description automatically generated">
            <a:extLst>
              <a:ext uri="{FF2B5EF4-FFF2-40B4-BE49-F238E27FC236}">
                <a16:creationId xmlns:a16="http://schemas.microsoft.com/office/drawing/2014/main" id="{4881123E-238C-3009-321B-6E060FC9BF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8041">
            <a:off x="6777861" y="2668343"/>
            <a:ext cx="2985578" cy="1766614"/>
          </a:xfrm>
          <a:prstGeom prst="rect">
            <a:avLst/>
          </a:prstGeom>
        </p:spPr>
      </p:pic>
      <p:pic>
        <p:nvPicPr>
          <p:cNvPr id="14" name="Picture 13" descr="A close-up of an orange&#10;&#10;Description automatically generated">
            <a:extLst>
              <a:ext uri="{FF2B5EF4-FFF2-40B4-BE49-F238E27FC236}">
                <a16:creationId xmlns:a16="http://schemas.microsoft.com/office/drawing/2014/main" id="{E94A1AD0-1D56-E1CE-EBBE-BD1C52CE0F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7475" y="2558938"/>
            <a:ext cx="3006319" cy="1765300"/>
          </a:xfrm>
          <a:prstGeom prst="rect">
            <a:avLst/>
          </a:prstGeom>
        </p:spPr>
      </p:pic>
      <p:pic>
        <p:nvPicPr>
          <p:cNvPr id="16" name="Picture 15" descr="A green and orange apple&#10;&#10;Description automatically generated">
            <a:extLst>
              <a:ext uri="{FF2B5EF4-FFF2-40B4-BE49-F238E27FC236}">
                <a16:creationId xmlns:a16="http://schemas.microsoft.com/office/drawing/2014/main" id="{AED87525-5525-B011-770B-37B2F1F8C3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3696" y="1735134"/>
            <a:ext cx="2941753" cy="1710085"/>
          </a:xfrm>
          <a:prstGeom prst="rect">
            <a:avLst/>
          </a:prstGeom>
        </p:spPr>
      </p:pic>
      <p:pic>
        <p:nvPicPr>
          <p:cNvPr id="18" name="Picture 17" descr="A bunch of pasta on a black background&#10;&#10;Description automatically generated">
            <a:extLst>
              <a:ext uri="{FF2B5EF4-FFF2-40B4-BE49-F238E27FC236}">
                <a16:creationId xmlns:a16="http://schemas.microsoft.com/office/drawing/2014/main" id="{9AF2FD4B-08F7-979B-AF04-6031D53F46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8398" y="4938409"/>
            <a:ext cx="3498632" cy="100099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FD4E7D-96AB-2774-A96E-F3069735699E}"/>
              </a:ext>
            </a:extLst>
          </p:cNvPr>
          <p:cNvGrpSpPr/>
          <p:nvPr/>
        </p:nvGrpSpPr>
        <p:grpSpPr>
          <a:xfrm>
            <a:off x="4870828" y="1851800"/>
            <a:ext cx="4725204" cy="4055502"/>
            <a:chOff x="4835794" y="1851800"/>
            <a:chExt cx="4725204" cy="4055502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58C54AE-24C0-77E7-B760-DF9909441E87}"/>
                </a:ext>
              </a:extLst>
            </p:cNvPr>
            <p:cNvSpPr/>
            <p:nvPr/>
          </p:nvSpPr>
          <p:spPr>
            <a:xfrm>
              <a:off x="4835794" y="1851800"/>
              <a:ext cx="4725204" cy="405550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741FDE-27F3-DC74-1A57-6F2DBAB33D16}"/>
                </a:ext>
              </a:extLst>
            </p:cNvPr>
            <p:cNvSpPr txBox="1"/>
            <p:nvPr/>
          </p:nvSpPr>
          <p:spPr>
            <a:xfrm>
              <a:off x="6379501" y="2170609"/>
              <a:ext cx="1509836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906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3D046-1ADD-07CC-BCAB-8B471D978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F3CDF76-1803-E5A5-14B4-A11160BACECA}"/>
              </a:ext>
            </a:extLst>
          </p:cNvPr>
          <p:cNvSpPr/>
          <p:nvPr/>
        </p:nvSpPr>
        <p:spPr>
          <a:xfrm>
            <a:off x="338806" y="4907730"/>
            <a:ext cx="9168236" cy="1084270"/>
          </a:xfrm>
          <a:prstGeom prst="roundRect">
            <a:avLst/>
          </a:prstGeom>
          <a:solidFill>
            <a:srgbClr val="5AC8F5">
              <a:alpha val="3289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87AFCA-8639-0833-6F08-978B883981FC}"/>
              </a:ext>
            </a:extLst>
          </p:cNvPr>
          <p:cNvSpPr txBox="1"/>
          <p:nvPr/>
        </p:nvSpPr>
        <p:spPr>
          <a:xfrm>
            <a:off x="521689" y="1335024"/>
            <a:ext cx="5657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kauft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buying…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AE5374A-70D5-62D3-CE8C-A4E6AE5E6F5A}"/>
              </a:ext>
            </a:extLst>
          </p:cNvPr>
          <p:cNvSpPr/>
          <p:nvPr/>
        </p:nvSpPr>
        <p:spPr>
          <a:xfrm>
            <a:off x="351869" y="4137021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5357647-31AB-E1FB-EFF8-20D7920BAA07}"/>
              </a:ext>
            </a:extLst>
          </p:cNvPr>
          <p:cNvSpPr/>
          <p:nvPr/>
        </p:nvSpPr>
        <p:spPr>
          <a:xfrm>
            <a:off x="3583297" y="4137021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778DCCC-7B11-FEDF-73D5-998AFAFB9799}"/>
              </a:ext>
            </a:extLst>
          </p:cNvPr>
          <p:cNvSpPr/>
          <p:nvPr/>
        </p:nvSpPr>
        <p:spPr>
          <a:xfrm>
            <a:off x="2279611" y="2360420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3FCB408-A01C-8016-C969-1EEFE65C02E3}"/>
              </a:ext>
            </a:extLst>
          </p:cNvPr>
          <p:cNvSpPr/>
          <p:nvPr/>
        </p:nvSpPr>
        <p:spPr>
          <a:xfrm>
            <a:off x="6002525" y="2360420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2F509A7-BAE3-E50F-AF81-71F441D541DA}"/>
              </a:ext>
            </a:extLst>
          </p:cNvPr>
          <p:cNvSpPr/>
          <p:nvPr/>
        </p:nvSpPr>
        <p:spPr>
          <a:xfrm>
            <a:off x="6757571" y="4137021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BF8B92-86EE-2F17-FCFA-275FE02218A6}"/>
              </a:ext>
            </a:extLst>
          </p:cNvPr>
          <p:cNvSpPr txBox="1"/>
          <p:nvPr/>
        </p:nvSpPr>
        <p:spPr>
          <a:xfrm>
            <a:off x="626193" y="5017432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CFDCF-F4BC-6B93-D5EA-D220E443C55C}"/>
              </a:ext>
            </a:extLst>
          </p:cNvPr>
          <p:cNvSpPr txBox="1"/>
          <p:nvPr/>
        </p:nvSpPr>
        <p:spPr>
          <a:xfrm>
            <a:off x="5242360" y="5451671"/>
            <a:ext cx="1816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Apfel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F3728-4473-8529-F96F-8F11E2F0C50A}"/>
              </a:ext>
            </a:extLst>
          </p:cNvPr>
          <p:cNvSpPr txBox="1"/>
          <p:nvPr/>
        </p:nvSpPr>
        <p:spPr>
          <a:xfrm>
            <a:off x="2166530" y="5451671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Nudeln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0C9BFF-CCBD-EF22-432B-968667463F97}"/>
              </a:ext>
            </a:extLst>
          </p:cNvPr>
          <p:cNvSpPr txBox="1"/>
          <p:nvPr/>
        </p:nvSpPr>
        <p:spPr>
          <a:xfrm>
            <a:off x="3471029" y="4983636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Schokolade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454891-F366-58BC-CC8B-DA1317F9909A}"/>
              </a:ext>
            </a:extLst>
          </p:cNvPr>
          <p:cNvSpPr txBox="1"/>
          <p:nvPr/>
        </p:nvSpPr>
        <p:spPr>
          <a:xfrm>
            <a:off x="6381119" y="4995405"/>
            <a:ext cx="193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Orange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A close up of a waffle&#10;&#10;Description automatically generated">
            <a:extLst>
              <a:ext uri="{FF2B5EF4-FFF2-40B4-BE49-F238E27FC236}">
                <a16:creationId xmlns:a16="http://schemas.microsoft.com/office/drawing/2014/main" id="{8AB20CF8-6521-8371-8F25-3B6D30974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88" y="3233860"/>
            <a:ext cx="2328597" cy="1188966"/>
          </a:xfrm>
          <a:prstGeom prst="rect">
            <a:avLst/>
          </a:prstGeom>
        </p:spPr>
      </p:pic>
      <p:pic>
        <p:nvPicPr>
          <p:cNvPr id="8" name="Picture 7" descr="A yellow banana with black spots&#10;&#10;Description automatically generated">
            <a:extLst>
              <a:ext uri="{FF2B5EF4-FFF2-40B4-BE49-F238E27FC236}">
                <a16:creationId xmlns:a16="http://schemas.microsoft.com/office/drawing/2014/main" id="{B65D32F8-1CD8-2E12-50FD-A2E477104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8041">
            <a:off x="7399253" y="1630233"/>
            <a:ext cx="2410304" cy="1426215"/>
          </a:xfrm>
          <a:prstGeom prst="rect">
            <a:avLst/>
          </a:prstGeom>
        </p:spPr>
      </p:pic>
      <p:pic>
        <p:nvPicPr>
          <p:cNvPr id="12" name="Picture 11" descr="A close-up of an orange&#10;&#10;Description automatically generated">
            <a:extLst>
              <a:ext uri="{FF2B5EF4-FFF2-40B4-BE49-F238E27FC236}">
                <a16:creationId xmlns:a16="http://schemas.microsoft.com/office/drawing/2014/main" id="{672EF41A-C22F-00AA-D1EA-70B0C0E53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1848" y="3207625"/>
            <a:ext cx="2193659" cy="1288109"/>
          </a:xfrm>
          <a:prstGeom prst="rect">
            <a:avLst/>
          </a:prstGeom>
        </p:spPr>
      </p:pic>
      <p:pic>
        <p:nvPicPr>
          <p:cNvPr id="13" name="Picture 12" descr="A green and orange apple&#10;&#10;Description automatically generated">
            <a:extLst>
              <a:ext uri="{FF2B5EF4-FFF2-40B4-BE49-F238E27FC236}">
                <a16:creationId xmlns:a16="http://schemas.microsoft.com/office/drawing/2014/main" id="{4716D398-8697-1BAB-8301-3523695DA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6435" y="1640388"/>
            <a:ext cx="2215852" cy="1288108"/>
          </a:xfrm>
          <a:prstGeom prst="rect">
            <a:avLst/>
          </a:prstGeom>
        </p:spPr>
      </p:pic>
      <p:pic>
        <p:nvPicPr>
          <p:cNvPr id="14" name="Picture 13" descr="A bunch of pasta on a black background&#10;&#10;Description automatically generated">
            <a:extLst>
              <a:ext uri="{FF2B5EF4-FFF2-40B4-BE49-F238E27FC236}">
                <a16:creationId xmlns:a16="http://schemas.microsoft.com/office/drawing/2014/main" id="{ECC2DC88-BAF8-F0B9-21AF-0E3CD7556C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368" y="3540536"/>
            <a:ext cx="2814422" cy="80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6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08907-54FB-9409-210C-603058C85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C2E0B7D-BE04-F8F9-2139-E0C3B4C040FB}"/>
              </a:ext>
            </a:extLst>
          </p:cNvPr>
          <p:cNvSpPr/>
          <p:nvPr/>
        </p:nvSpPr>
        <p:spPr>
          <a:xfrm>
            <a:off x="351869" y="4578453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20C2840-0CF7-8102-8755-8778EACB96A0}"/>
              </a:ext>
            </a:extLst>
          </p:cNvPr>
          <p:cNvSpPr/>
          <p:nvPr/>
        </p:nvSpPr>
        <p:spPr>
          <a:xfrm>
            <a:off x="3583297" y="4578453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2AD2A03-E200-B265-A02B-BD54C9C83CF9}"/>
              </a:ext>
            </a:extLst>
          </p:cNvPr>
          <p:cNvSpPr/>
          <p:nvPr/>
        </p:nvSpPr>
        <p:spPr>
          <a:xfrm>
            <a:off x="2279611" y="2801852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C24F2E5-2205-D4E3-77B3-6D7C30A5E648}"/>
              </a:ext>
            </a:extLst>
          </p:cNvPr>
          <p:cNvSpPr/>
          <p:nvPr/>
        </p:nvSpPr>
        <p:spPr>
          <a:xfrm>
            <a:off x="6002525" y="2801852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8EF5BF4-389B-6B0F-E769-45D6E881F770}"/>
              </a:ext>
            </a:extLst>
          </p:cNvPr>
          <p:cNvSpPr/>
          <p:nvPr/>
        </p:nvSpPr>
        <p:spPr>
          <a:xfrm>
            <a:off x="6757571" y="4578453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ACB9D1-A6EB-5784-06A6-8892E1A4BDE0}"/>
              </a:ext>
            </a:extLst>
          </p:cNvPr>
          <p:cNvSpPr txBox="1"/>
          <p:nvPr/>
        </p:nvSpPr>
        <p:spPr>
          <a:xfrm>
            <a:off x="6286532" y="2835836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22C8E9-3F83-4C32-86DC-1333DAEAC361}"/>
              </a:ext>
            </a:extLst>
          </p:cNvPr>
          <p:cNvSpPr txBox="1"/>
          <p:nvPr/>
        </p:nvSpPr>
        <p:spPr>
          <a:xfrm>
            <a:off x="2869263" y="2854252"/>
            <a:ext cx="1816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Apfel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2B9EA-318C-FCF5-1E58-2181B32C0281}"/>
              </a:ext>
            </a:extLst>
          </p:cNvPr>
          <p:cNvSpPr txBox="1"/>
          <p:nvPr/>
        </p:nvSpPr>
        <p:spPr>
          <a:xfrm>
            <a:off x="7445461" y="4610973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Nudeln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A6E25-7525-6789-A5DA-50C76CCDE189}"/>
              </a:ext>
            </a:extLst>
          </p:cNvPr>
          <p:cNvSpPr txBox="1"/>
          <p:nvPr/>
        </p:nvSpPr>
        <p:spPr>
          <a:xfrm>
            <a:off x="4203523" y="4634711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Schokolade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C9B979-7BF1-AA9B-89FB-9E56B7B13289}"/>
              </a:ext>
            </a:extLst>
          </p:cNvPr>
          <p:cNvSpPr txBox="1"/>
          <p:nvPr/>
        </p:nvSpPr>
        <p:spPr>
          <a:xfrm>
            <a:off x="905229" y="4634711"/>
            <a:ext cx="193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Orange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A close up of a waffle&#10;&#10;Description automatically generated">
            <a:extLst>
              <a:ext uri="{FF2B5EF4-FFF2-40B4-BE49-F238E27FC236}">
                <a16:creationId xmlns:a16="http://schemas.microsoft.com/office/drawing/2014/main" id="{00E982BE-23AB-DC31-4F34-D55EF4190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88" y="3675292"/>
            <a:ext cx="2328597" cy="1188966"/>
          </a:xfrm>
          <a:prstGeom prst="rect">
            <a:avLst/>
          </a:prstGeom>
        </p:spPr>
      </p:pic>
      <p:pic>
        <p:nvPicPr>
          <p:cNvPr id="8" name="Picture 7" descr="A yellow banana with black spots&#10;&#10;Description automatically generated">
            <a:extLst>
              <a:ext uri="{FF2B5EF4-FFF2-40B4-BE49-F238E27FC236}">
                <a16:creationId xmlns:a16="http://schemas.microsoft.com/office/drawing/2014/main" id="{08925AC0-6695-F94C-54D3-D75BBCF5B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8041">
            <a:off x="7399253" y="1630233"/>
            <a:ext cx="2410304" cy="1426215"/>
          </a:xfrm>
          <a:prstGeom prst="rect">
            <a:avLst/>
          </a:prstGeom>
        </p:spPr>
      </p:pic>
      <p:pic>
        <p:nvPicPr>
          <p:cNvPr id="12" name="Picture 11" descr="A close-up of an orange&#10;&#10;Description automatically generated">
            <a:extLst>
              <a:ext uri="{FF2B5EF4-FFF2-40B4-BE49-F238E27FC236}">
                <a16:creationId xmlns:a16="http://schemas.microsoft.com/office/drawing/2014/main" id="{E0FE9E3E-BD9B-5D3C-D507-CF3F03FAE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1848" y="3585996"/>
            <a:ext cx="2193659" cy="1288109"/>
          </a:xfrm>
          <a:prstGeom prst="rect">
            <a:avLst/>
          </a:prstGeom>
        </p:spPr>
      </p:pic>
      <p:pic>
        <p:nvPicPr>
          <p:cNvPr id="13" name="Picture 12" descr="A green and orange apple&#10;&#10;Description automatically generated">
            <a:extLst>
              <a:ext uri="{FF2B5EF4-FFF2-40B4-BE49-F238E27FC236}">
                <a16:creationId xmlns:a16="http://schemas.microsoft.com/office/drawing/2014/main" id="{D5F4B3CD-867D-D2F9-A44D-628EF526F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6435" y="2081820"/>
            <a:ext cx="2215852" cy="1288108"/>
          </a:xfrm>
          <a:prstGeom prst="rect">
            <a:avLst/>
          </a:prstGeom>
        </p:spPr>
      </p:pic>
      <p:pic>
        <p:nvPicPr>
          <p:cNvPr id="14" name="Picture 13" descr="A bunch of pasta on a black background&#10;&#10;Description automatically generated">
            <a:extLst>
              <a:ext uri="{FF2B5EF4-FFF2-40B4-BE49-F238E27FC236}">
                <a16:creationId xmlns:a16="http://schemas.microsoft.com/office/drawing/2014/main" id="{5513D286-BE0C-AA18-6132-8231E7B2B4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368" y="3981968"/>
            <a:ext cx="2814422" cy="8052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A1EDE1-6CB9-02C4-CCE8-D4A9E35E5329}"/>
              </a:ext>
            </a:extLst>
          </p:cNvPr>
          <p:cNvSpPr txBox="1"/>
          <p:nvPr/>
        </p:nvSpPr>
        <p:spPr>
          <a:xfrm>
            <a:off x="521689" y="1335024"/>
            <a:ext cx="5657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kauft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buying…</a:t>
            </a:r>
          </a:p>
        </p:txBody>
      </p:sp>
    </p:spTree>
    <p:extLst>
      <p:ext uri="{BB962C8B-B14F-4D97-AF65-F5344CB8AC3E}">
        <p14:creationId xmlns:p14="http://schemas.microsoft.com/office/powerpoint/2010/main" val="1542068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8A151-E700-41C2-673C-879FAB988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F5251B2-DBBD-2B4D-17B5-975D204DFF8A}"/>
              </a:ext>
            </a:extLst>
          </p:cNvPr>
          <p:cNvSpPr txBox="1"/>
          <p:nvPr/>
        </p:nvSpPr>
        <p:spPr>
          <a:xfrm>
            <a:off x="521689" y="1335024"/>
            <a:ext cx="425148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fehlt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missing?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15CA4ED-AF03-FC7D-B3F8-87D5640BD5AC}"/>
              </a:ext>
            </a:extLst>
          </p:cNvPr>
          <p:cNvSpPr/>
          <p:nvPr/>
        </p:nvSpPr>
        <p:spPr>
          <a:xfrm>
            <a:off x="351869" y="4578453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98C3EAA-517D-5565-E8E5-860A403869DB}"/>
              </a:ext>
            </a:extLst>
          </p:cNvPr>
          <p:cNvSpPr/>
          <p:nvPr/>
        </p:nvSpPr>
        <p:spPr>
          <a:xfrm>
            <a:off x="3583297" y="4578453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E2D042D-9917-2739-B265-9D312D4CF45E}"/>
              </a:ext>
            </a:extLst>
          </p:cNvPr>
          <p:cNvSpPr/>
          <p:nvPr/>
        </p:nvSpPr>
        <p:spPr>
          <a:xfrm>
            <a:off x="2279611" y="2801852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2BB886F-C404-340A-3D6D-9CE27DF5737E}"/>
              </a:ext>
            </a:extLst>
          </p:cNvPr>
          <p:cNvSpPr/>
          <p:nvPr/>
        </p:nvSpPr>
        <p:spPr>
          <a:xfrm>
            <a:off x="6002525" y="2801852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09D097A-3F91-1B87-410F-6611FCA88E80}"/>
              </a:ext>
            </a:extLst>
          </p:cNvPr>
          <p:cNvSpPr/>
          <p:nvPr/>
        </p:nvSpPr>
        <p:spPr>
          <a:xfrm>
            <a:off x="6757571" y="4578453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F6BD65-7DA5-3914-B8D1-853C3808B8D3}"/>
              </a:ext>
            </a:extLst>
          </p:cNvPr>
          <p:cNvSpPr txBox="1"/>
          <p:nvPr/>
        </p:nvSpPr>
        <p:spPr>
          <a:xfrm>
            <a:off x="6286532" y="2835836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E99035-D655-859B-208B-FEC523AEA9C7}"/>
              </a:ext>
            </a:extLst>
          </p:cNvPr>
          <p:cNvSpPr txBox="1"/>
          <p:nvPr/>
        </p:nvSpPr>
        <p:spPr>
          <a:xfrm>
            <a:off x="2869263" y="2854252"/>
            <a:ext cx="1816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Apfel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7451D-86FA-EA89-FDD9-FDE03321A52C}"/>
              </a:ext>
            </a:extLst>
          </p:cNvPr>
          <p:cNvSpPr txBox="1"/>
          <p:nvPr/>
        </p:nvSpPr>
        <p:spPr>
          <a:xfrm>
            <a:off x="7445461" y="4610973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Nudeln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63457-8D23-0136-C74E-7816FF252442}"/>
              </a:ext>
            </a:extLst>
          </p:cNvPr>
          <p:cNvSpPr txBox="1"/>
          <p:nvPr/>
        </p:nvSpPr>
        <p:spPr>
          <a:xfrm>
            <a:off x="4203523" y="4634711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Schokolade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F33B0-2D59-7F92-7B16-C913071ABE0C}"/>
              </a:ext>
            </a:extLst>
          </p:cNvPr>
          <p:cNvSpPr txBox="1"/>
          <p:nvPr/>
        </p:nvSpPr>
        <p:spPr>
          <a:xfrm>
            <a:off x="905229" y="4634711"/>
            <a:ext cx="193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Orange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A close up of a waffle&#10;&#10;Description automatically generated">
            <a:extLst>
              <a:ext uri="{FF2B5EF4-FFF2-40B4-BE49-F238E27FC236}">
                <a16:creationId xmlns:a16="http://schemas.microsoft.com/office/drawing/2014/main" id="{693889B0-9106-CA91-5147-1C5CC4DE3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88" y="3675292"/>
            <a:ext cx="2328597" cy="1188966"/>
          </a:xfrm>
          <a:prstGeom prst="rect">
            <a:avLst/>
          </a:prstGeom>
        </p:spPr>
      </p:pic>
      <p:pic>
        <p:nvPicPr>
          <p:cNvPr id="8" name="Picture 7" descr="A yellow banana with black spots&#10;&#10;Description automatically generated">
            <a:extLst>
              <a:ext uri="{FF2B5EF4-FFF2-40B4-BE49-F238E27FC236}">
                <a16:creationId xmlns:a16="http://schemas.microsoft.com/office/drawing/2014/main" id="{99D06222-3A04-C02F-D059-EDA2802CF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8041">
            <a:off x="7399253" y="1630233"/>
            <a:ext cx="2410304" cy="1426215"/>
          </a:xfrm>
          <a:prstGeom prst="rect">
            <a:avLst/>
          </a:prstGeom>
        </p:spPr>
      </p:pic>
      <p:pic>
        <p:nvPicPr>
          <p:cNvPr id="12" name="Picture 11" descr="A close-up of an orange&#10;&#10;Description automatically generated">
            <a:extLst>
              <a:ext uri="{FF2B5EF4-FFF2-40B4-BE49-F238E27FC236}">
                <a16:creationId xmlns:a16="http://schemas.microsoft.com/office/drawing/2014/main" id="{D5084C16-A932-89DB-3E54-44A2D0B95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1848" y="3585996"/>
            <a:ext cx="2193659" cy="1288109"/>
          </a:xfrm>
          <a:prstGeom prst="rect">
            <a:avLst/>
          </a:prstGeom>
        </p:spPr>
      </p:pic>
      <p:pic>
        <p:nvPicPr>
          <p:cNvPr id="13" name="Picture 12" descr="A green and orange apple&#10;&#10;Description automatically generated">
            <a:extLst>
              <a:ext uri="{FF2B5EF4-FFF2-40B4-BE49-F238E27FC236}">
                <a16:creationId xmlns:a16="http://schemas.microsoft.com/office/drawing/2014/main" id="{64F684B5-2E98-9733-3A03-F319A63A7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6435" y="2081820"/>
            <a:ext cx="2215852" cy="1288108"/>
          </a:xfrm>
          <a:prstGeom prst="rect">
            <a:avLst/>
          </a:prstGeom>
        </p:spPr>
      </p:pic>
      <p:pic>
        <p:nvPicPr>
          <p:cNvPr id="14" name="Picture 13" descr="A bunch of pasta on a black background&#10;&#10;Description automatically generated">
            <a:extLst>
              <a:ext uri="{FF2B5EF4-FFF2-40B4-BE49-F238E27FC236}">
                <a16:creationId xmlns:a16="http://schemas.microsoft.com/office/drawing/2014/main" id="{4D054677-ABA3-8C9B-B993-FD87D9604F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368" y="3981968"/>
            <a:ext cx="2814422" cy="80523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127ACB-2374-3C9D-E927-636D38D49B49}"/>
              </a:ext>
            </a:extLst>
          </p:cNvPr>
          <p:cNvGrpSpPr/>
          <p:nvPr/>
        </p:nvGrpSpPr>
        <p:grpSpPr>
          <a:xfrm>
            <a:off x="6407368" y="3585996"/>
            <a:ext cx="3367253" cy="1938992"/>
            <a:chOff x="4637163" y="591673"/>
            <a:chExt cx="4725204" cy="257564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6D18E2B-D3D2-6D44-B4B3-5E65B4DDE9AB}"/>
                </a:ext>
              </a:extLst>
            </p:cNvPr>
            <p:cNvSpPr/>
            <p:nvPr/>
          </p:nvSpPr>
          <p:spPr>
            <a:xfrm>
              <a:off x="4637163" y="782778"/>
              <a:ext cx="4725204" cy="233353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AEC30C-5439-CFF1-D735-C941B681AE4A}"/>
                </a:ext>
              </a:extLst>
            </p:cNvPr>
            <p:cNvSpPr txBox="1"/>
            <p:nvPr/>
          </p:nvSpPr>
          <p:spPr>
            <a:xfrm>
              <a:off x="6360027" y="591673"/>
              <a:ext cx="1509836" cy="2575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CA61127-7065-1528-03DA-D958A5DC36DD}"/>
              </a:ext>
            </a:extLst>
          </p:cNvPr>
          <p:cNvSpPr txBox="1"/>
          <p:nvPr/>
        </p:nvSpPr>
        <p:spPr>
          <a:xfrm>
            <a:off x="9774621" y="6127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81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548CF-D3BC-5C18-82F2-2DCBC038F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3F4D285-3277-1C77-124A-4A9115BBC628}"/>
              </a:ext>
            </a:extLst>
          </p:cNvPr>
          <p:cNvSpPr/>
          <p:nvPr/>
        </p:nvSpPr>
        <p:spPr>
          <a:xfrm>
            <a:off x="351869" y="4578453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B342A19-05CB-6D3D-205C-DF9692EE8CCA}"/>
              </a:ext>
            </a:extLst>
          </p:cNvPr>
          <p:cNvSpPr/>
          <p:nvPr/>
        </p:nvSpPr>
        <p:spPr>
          <a:xfrm>
            <a:off x="3583297" y="4578453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873ECE2-AD42-7A73-9C81-DB409A72E83B}"/>
              </a:ext>
            </a:extLst>
          </p:cNvPr>
          <p:cNvSpPr/>
          <p:nvPr/>
        </p:nvSpPr>
        <p:spPr>
          <a:xfrm>
            <a:off x="2279611" y="2801852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4F0ECA4-F46A-DEE2-6FB4-B0B626A763EE}"/>
              </a:ext>
            </a:extLst>
          </p:cNvPr>
          <p:cNvSpPr/>
          <p:nvPr/>
        </p:nvSpPr>
        <p:spPr>
          <a:xfrm>
            <a:off x="6002525" y="2801852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3BDB743-0486-DE8C-29DD-0F2D5D63CAB7}"/>
              </a:ext>
            </a:extLst>
          </p:cNvPr>
          <p:cNvSpPr/>
          <p:nvPr/>
        </p:nvSpPr>
        <p:spPr>
          <a:xfrm>
            <a:off x="6757571" y="4578453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BB5A50-FC97-E014-5270-28A4FEE3AF0B}"/>
              </a:ext>
            </a:extLst>
          </p:cNvPr>
          <p:cNvSpPr txBox="1"/>
          <p:nvPr/>
        </p:nvSpPr>
        <p:spPr>
          <a:xfrm>
            <a:off x="6286532" y="2835836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B1699-1166-52DF-E7E0-ECCE92191C9F}"/>
              </a:ext>
            </a:extLst>
          </p:cNvPr>
          <p:cNvSpPr txBox="1"/>
          <p:nvPr/>
        </p:nvSpPr>
        <p:spPr>
          <a:xfrm>
            <a:off x="2869263" y="2854252"/>
            <a:ext cx="1816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Apfel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D4E368-5A9C-064E-F8B3-0EF14142EB13}"/>
              </a:ext>
            </a:extLst>
          </p:cNvPr>
          <p:cNvSpPr txBox="1"/>
          <p:nvPr/>
        </p:nvSpPr>
        <p:spPr>
          <a:xfrm>
            <a:off x="7445461" y="4610973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Nudeln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C2729-2F03-6937-FC3A-F94EF4107654}"/>
              </a:ext>
            </a:extLst>
          </p:cNvPr>
          <p:cNvSpPr txBox="1"/>
          <p:nvPr/>
        </p:nvSpPr>
        <p:spPr>
          <a:xfrm>
            <a:off x="4203523" y="4634711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Schokolade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4E474-63E9-AC44-6795-236B4BF22AEF}"/>
              </a:ext>
            </a:extLst>
          </p:cNvPr>
          <p:cNvSpPr txBox="1"/>
          <p:nvPr/>
        </p:nvSpPr>
        <p:spPr>
          <a:xfrm>
            <a:off x="905229" y="4634711"/>
            <a:ext cx="193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Orange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A close up of a waffle&#10;&#10;Description automatically generated">
            <a:extLst>
              <a:ext uri="{FF2B5EF4-FFF2-40B4-BE49-F238E27FC236}">
                <a16:creationId xmlns:a16="http://schemas.microsoft.com/office/drawing/2014/main" id="{EDFF984A-733B-C797-A313-593323048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88" y="3675292"/>
            <a:ext cx="2328597" cy="1188966"/>
          </a:xfrm>
          <a:prstGeom prst="rect">
            <a:avLst/>
          </a:prstGeom>
        </p:spPr>
      </p:pic>
      <p:pic>
        <p:nvPicPr>
          <p:cNvPr id="8" name="Picture 7" descr="A yellow banana with black spots&#10;&#10;Description automatically generated">
            <a:extLst>
              <a:ext uri="{FF2B5EF4-FFF2-40B4-BE49-F238E27FC236}">
                <a16:creationId xmlns:a16="http://schemas.microsoft.com/office/drawing/2014/main" id="{99C72554-0F03-7028-0B7D-F1CE90A01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8041">
            <a:off x="7399253" y="1630233"/>
            <a:ext cx="2410304" cy="1426215"/>
          </a:xfrm>
          <a:prstGeom prst="rect">
            <a:avLst/>
          </a:prstGeom>
        </p:spPr>
      </p:pic>
      <p:pic>
        <p:nvPicPr>
          <p:cNvPr id="12" name="Picture 11" descr="A close-up of an orange&#10;&#10;Description automatically generated">
            <a:extLst>
              <a:ext uri="{FF2B5EF4-FFF2-40B4-BE49-F238E27FC236}">
                <a16:creationId xmlns:a16="http://schemas.microsoft.com/office/drawing/2014/main" id="{EBD9993C-3D01-5382-400A-470D15201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1848" y="3585996"/>
            <a:ext cx="2193659" cy="1288109"/>
          </a:xfrm>
          <a:prstGeom prst="rect">
            <a:avLst/>
          </a:prstGeom>
        </p:spPr>
      </p:pic>
      <p:pic>
        <p:nvPicPr>
          <p:cNvPr id="13" name="Picture 12" descr="A green and orange apple&#10;&#10;Description automatically generated">
            <a:extLst>
              <a:ext uri="{FF2B5EF4-FFF2-40B4-BE49-F238E27FC236}">
                <a16:creationId xmlns:a16="http://schemas.microsoft.com/office/drawing/2014/main" id="{36BEC07D-A523-5DF7-E3EE-A957EA281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6435" y="2081820"/>
            <a:ext cx="2215852" cy="1288108"/>
          </a:xfrm>
          <a:prstGeom prst="rect">
            <a:avLst/>
          </a:prstGeom>
        </p:spPr>
      </p:pic>
      <p:pic>
        <p:nvPicPr>
          <p:cNvPr id="14" name="Picture 13" descr="A bunch of pasta on a black background&#10;&#10;Description automatically generated">
            <a:extLst>
              <a:ext uri="{FF2B5EF4-FFF2-40B4-BE49-F238E27FC236}">
                <a16:creationId xmlns:a16="http://schemas.microsoft.com/office/drawing/2014/main" id="{61EB5894-F789-44E0-8DE8-9343B8A6BD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368" y="3981968"/>
            <a:ext cx="2814422" cy="80523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91C52D7-D61C-D11C-996E-E45DD6ADDE06}"/>
              </a:ext>
            </a:extLst>
          </p:cNvPr>
          <p:cNvGrpSpPr/>
          <p:nvPr/>
        </p:nvGrpSpPr>
        <p:grpSpPr>
          <a:xfrm>
            <a:off x="3482287" y="3597001"/>
            <a:ext cx="2925081" cy="1938992"/>
            <a:chOff x="4637163" y="591673"/>
            <a:chExt cx="4725204" cy="257564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B3080DE-8A5A-FFC3-3894-66258901716D}"/>
                </a:ext>
              </a:extLst>
            </p:cNvPr>
            <p:cNvSpPr/>
            <p:nvPr/>
          </p:nvSpPr>
          <p:spPr>
            <a:xfrm>
              <a:off x="4637163" y="782778"/>
              <a:ext cx="4725204" cy="233353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638E9D-7ECF-440F-44D4-3E9B1BCED78B}"/>
                </a:ext>
              </a:extLst>
            </p:cNvPr>
            <p:cNvSpPr txBox="1"/>
            <p:nvPr/>
          </p:nvSpPr>
          <p:spPr>
            <a:xfrm>
              <a:off x="6139307" y="591673"/>
              <a:ext cx="1509836" cy="2575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B208490-10BF-9E51-08FC-35F03020BAA7}"/>
              </a:ext>
            </a:extLst>
          </p:cNvPr>
          <p:cNvSpPr txBox="1"/>
          <p:nvPr/>
        </p:nvSpPr>
        <p:spPr>
          <a:xfrm>
            <a:off x="9774621" y="6127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E0A974-667B-ADA4-B226-A8224D4B50E6}"/>
              </a:ext>
            </a:extLst>
          </p:cNvPr>
          <p:cNvSpPr txBox="1"/>
          <p:nvPr/>
        </p:nvSpPr>
        <p:spPr>
          <a:xfrm>
            <a:off x="521689" y="1335024"/>
            <a:ext cx="425148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fehlt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missing?</a:t>
            </a:r>
          </a:p>
        </p:txBody>
      </p:sp>
    </p:spTree>
    <p:extLst>
      <p:ext uri="{BB962C8B-B14F-4D97-AF65-F5344CB8AC3E}">
        <p14:creationId xmlns:p14="http://schemas.microsoft.com/office/powerpoint/2010/main" val="3139215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1DA855E3-411F-4B82-BDE5-58D49A46F518}"/>
</file>

<file path=customXml/itemProps2.xml><?xml version="1.0" encoding="utf-8"?>
<ds:datastoreItem xmlns:ds="http://schemas.openxmlformats.org/officeDocument/2006/customXml" ds:itemID="{67FDDC01-3706-49DF-859A-CC78AC9E7552}"/>
</file>

<file path=customXml/itemProps3.xml><?xml version="1.0" encoding="utf-8"?>
<ds:datastoreItem xmlns:ds="http://schemas.openxmlformats.org/officeDocument/2006/customXml" ds:itemID="{5B11D8CD-615F-46E5-A56A-C1E2F3FA176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552</Words>
  <Application>Microsoft Macintosh PowerPoint</Application>
  <PresentationFormat>A4 Paper (210x297 mm)</PresentationFormat>
  <Paragraphs>150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Arial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20</cp:revision>
  <dcterms:created xsi:type="dcterms:W3CDTF">2024-08-27T16:27:59Z</dcterms:created>
  <dcterms:modified xsi:type="dcterms:W3CDTF">2024-10-14T21:40:25Z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