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69"/>
    <a:srgbClr val="5AC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9"/>
    <p:restoredTop sz="94668"/>
  </p:normalViewPr>
  <p:slideViewPr>
    <p:cSldViewPr snapToGrid="0">
      <p:cViewPr>
        <p:scale>
          <a:sx n="143" d="100"/>
          <a:sy n="143" d="100"/>
        </p:scale>
        <p:origin x="1056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EC6CE-D7FA-584D-82E9-14236AC6540E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3C650-A634-2845-A918-2C25636B6CD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5986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388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1403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787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6237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0657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771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8011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994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2865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8026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B854AF95-584B-2141-BC7E-ADD65DF3D47A}" type="datetimeFigureOut">
              <a:rPr lang="de-DE" smtClean="0"/>
              <a:t>12.09.24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/>
          <a:lstStyle/>
          <a:p>
            <a:fld id="{916F537A-0C75-514E-9991-38B8CDFC2E5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7200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and white rectangular frame with cartoon characters&#10;&#10;Description automatically generated">
            <a:extLst>
              <a:ext uri="{FF2B5EF4-FFF2-40B4-BE49-F238E27FC236}">
                <a16:creationId xmlns:a16="http://schemas.microsoft.com/office/drawing/2014/main" id="{C4A18CE4-134F-7B07-B305-98C8C7376F0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443" y="0"/>
            <a:ext cx="97049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54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audio" Target="../media/media13.m4a"/><Relationship Id="rId39" Type="http://schemas.microsoft.com/office/2007/relationships/media" Target="../media/media20.m4a"/><Relationship Id="rId21" Type="http://schemas.microsoft.com/office/2007/relationships/media" Target="../media/media11.m4a"/><Relationship Id="rId34" Type="http://schemas.openxmlformats.org/officeDocument/2006/relationships/audio" Target="../media/media17.m4a"/><Relationship Id="rId42" Type="http://schemas.openxmlformats.org/officeDocument/2006/relationships/audio" Target="../media/media21.m4a"/><Relationship Id="rId7" Type="http://schemas.microsoft.com/office/2007/relationships/media" Target="../media/media4.m4a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9" Type="http://schemas.microsoft.com/office/2007/relationships/media" Target="../media/media15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audio" Target="../media/media12.m4a"/><Relationship Id="rId32" Type="http://schemas.openxmlformats.org/officeDocument/2006/relationships/audio" Target="../media/media16.m4a"/><Relationship Id="rId37" Type="http://schemas.microsoft.com/office/2007/relationships/media" Target="../media/media19.m4a"/><Relationship Id="rId40" Type="http://schemas.openxmlformats.org/officeDocument/2006/relationships/audio" Target="../media/media20.m4a"/><Relationship Id="rId45" Type="http://schemas.openxmlformats.org/officeDocument/2006/relationships/slideLayout" Target="../slideLayouts/slideLayout1.xml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microsoft.com/office/2007/relationships/media" Target="../media/media12.m4a"/><Relationship Id="rId28" Type="http://schemas.openxmlformats.org/officeDocument/2006/relationships/audio" Target="../media/media14.m4a"/><Relationship Id="rId36" Type="http://schemas.openxmlformats.org/officeDocument/2006/relationships/audio" Target="../media/media18.m4a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microsoft.com/office/2007/relationships/media" Target="../media/media16.m4a"/><Relationship Id="rId44" Type="http://schemas.openxmlformats.org/officeDocument/2006/relationships/audio" Target="../media/media22.m4a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microsoft.com/office/2007/relationships/media" Target="../media/media14.m4a"/><Relationship Id="rId30" Type="http://schemas.openxmlformats.org/officeDocument/2006/relationships/audio" Target="../media/media15.m4a"/><Relationship Id="rId35" Type="http://schemas.microsoft.com/office/2007/relationships/media" Target="../media/media18.m4a"/><Relationship Id="rId43" Type="http://schemas.microsoft.com/office/2007/relationships/media" Target="../media/media22.m4a"/><Relationship Id="rId8" Type="http://schemas.openxmlformats.org/officeDocument/2006/relationships/audio" Target="../media/media4.m4a"/><Relationship Id="rId3" Type="http://schemas.microsoft.com/office/2007/relationships/media" Target="../media/media2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microsoft.com/office/2007/relationships/media" Target="../media/media13.m4a"/><Relationship Id="rId33" Type="http://schemas.microsoft.com/office/2007/relationships/media" Target="../media/media17.m4a"/><Relationship Id="rId38" Type="http://schemas.openxmlformats.org/officeDocument/2006/relationships/audio" Target="../media/media19.m4a"/><Relationship Id="rId46" Type="http://schemas.openxmlformats.org/officeDocument/2006/relationships/image" Target="../media/image2.png"/><Relationship Id="rId20" Type="http://schemas.openxmlformats.org/officeDocument/2006/relationships/audio" Target="../media/media10.m4a"/><Relationship Id="rId41" Type="http://schemas.microsoft.com/office/2007/relationships/media" Target="../media/media2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8A70CBC-5507-6BC3-2109-B8B7CFACD17D}"/>
              </a:ext>
            </a:extLst>
          </p:cNvPr>
          <p:cNvSpPr/>
          <p:nvPr/>
        </p:nvSpPr>
        <p:spPr>
          <a:xfrm>
            <a:off x="3113070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8048CA2-C49A-0E5A-DD2D-2ACC912711B5}"/>
              </a:ext>
            </a:extLst>
          </p:cNvPr>
          <p:cNvSpPr/>
          <p:nvPr/>
        </p:nvSpPr>
        <p:spPr>
          <a:xfrm>
            <a:off x="1197971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AD3BFC4-C3D9-25EC-FF56-04A7998D7114}"/>
              </a:ext>
            </a:extLst>
          </p:cNvPr>
          <p:cNvSpPr/>
          <p:nvPr/>
        </p:nvSpPr>
        <p:spPr>
          <a:xfrm>
            <a:off x="3113070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819DEAA-7DA6-2631-9029-F7D6E436FA9D}"/>
              </a:ext>
            </a:extLst>
          </p:cNvPr>
          <p:cNvSpPr/>
          <p:nvPr/>
        </p:nvSpPr>
        <p:spPr>
          <a:xfrm>
            <a:off x="1197971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35C659D-9A8F-2661-61C2-ED0FE31046D2}"/>
              </a:ext>
            </a:extLst>
          </p:cNvPr>
          <p:cNvSpPr/>
          <p:nvPr/>
        </p:nvSpPr>
        <p:spPr>
          <a:xfrm>
            <a:off x="3113070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D363255-A714-1240-64A7-D3046FCD5167}"/>
              </a:ext>
            </a:extLst>
          </p:cNvPr>
          <p:cNvSpPr/>
          <p:nvPr/>
        </p:nvSpPr>
        <p:spPr>
          <a:xfrm>
            <a:off x="1197971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55C69B-54FA-BCC6-9BAD-966BE9F260A2}"/>
              </a:ext>
            </a:extLst>
          </p:cNvPr>
          <p:cNvSpPr/>
          <p:nvPr/>
        </p:nvSpPr>
        <p:spPr>
          <a:xfrm>
            <a:off x="3113070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E9725A5-D9D3-606F-66C3-7BAA06A6A0B3}"/>
              </a:ext>
            </a:extLst>
          </p:cNvPr>
          <p:cNvSpPr/>
          <p:nvPr/>
        </p:nvSpPr>
        <p:spPr>
          <a:xfrm>
            <a:off x="1197971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8DEB2AB-787C-36F3-D6DD-56C378BEDAD8}"/>
              </a:ext>
            </a:extLst>
          </p:cNvPr>
          <p:cNvSpPr/>
          <p:nvPr/>
        </p:nvSpPr>
        <p:spPr>
          <a:xfrm>
            <a:off x="3113070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CD7490D-F2EC-7B78-6846-FC416480B3A4}"/>
              </a:ext>
            </a:extLst>
          </p:cNvPr>
          <p:cNvSpPr/>
          <p:nvPr/>
        </p:nvSpPr>
        <p:spPr>
          <a:xfrm>
            <a:off x="1197971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2A35BBF2-6B9A-88BA-3C53-8725DE784F00}"/>
              </a:ext>
            </a:extLst>
          </p:cNvPr>
          <p:cNvSpPr/>
          <p:nvPr/>
        </p:nvSpPr>
        <p:spPr>
          <a:xfrm>
            <a:off x="3113070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0E7320-F6DB-B3D0-95A7-F42ACFDD1FE4}"/>
              </a:ext>
            </a:extLst>
          </p:cNvPr>
          <p:cNvSpPr/>
          <p:nvPr/>
        </p:nvSpPr>
        <p:spPr>
          <a:xfrm>
            <a:off x="1197971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B7285B1-0034-FD5F-F2FE-FBAA7FDA0AA8}"/>
              </a:ext>
            </a:extLst>
          </p:cNvPr>
          <p:cNvSpPr/>
          <p:nvPr/>
        </p:nvSpPr>
        <p:spPr>
          <a:xfrm>
            <a:off x="3113070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56129BDF-5CB0-D0F8-6B23-28C389EB5CAF}"/>
              </a:ext>
            </a:extLst>
          </p:cNvPr>
          <p:cNvSpPr/>
          <p:nvPr/>
        </p:nvSpPr>
        <p:spPr>
          <a:xfrm>
            <a:off x="1197971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BF85C7-7E36-FACA-E75A-9A994B189515}"/>
              </a:ext>
            </a:extLst>
          </p:cNvPr>
          <p:cNvSpPr txBox="1"/>
          <p:nvPr/>
        </p:nvSpPr>
        <p:spPr>
          <a:xfrm>
            <a:off x="557634" y="1303283"/>
            <a:ext cx="5580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Pronounciation</a:t>
            </a:r>
            <a:r>
              <a:rPr lang="de-DE" b="1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Sound Files</a:t>
            </a:r>
          </a:p>
          <a:p>
            <a:r>
              <a:rPr lang="de-DE" b="1" dirty="0" err="1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Lesson</a:t>
            </a:r>
            <a:r>
              <a:rPr lang="de-DE" b="1" dirty="0">
                <a:solidFill>
                  <a:srgbClr val="5AC8F5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7B09A95-CFC8-61B8-484B-ED7CC8D52F07}"/>
              </a:ext>
            </a:extLst>
          </p:cNvPr>
          <p:cNvSpPr/>
          <p:nvPr/>
        </p:nvSpPr>
        <p:spPr>
          <a:xfrm>
            <a:off x="3113070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04E92B2-4B10-E913-902E-A6E94835F4A9}"/>
              </a:ext>
            </a:extLst>
          </p:cNvPr>
          <p:cNvSpPr/>
          <p:nvPr/>
        </p:nvSpPr>
        <p:spPr>
          <a:xfrm>
            <a:off x="1197971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137993B-5C0E-06FB-0D20-0B0DCBB0D9B8}"/>
              </a:ext>
            </a:extLst>
          </p:cNvPr>
          <p:cNvSpPr/>
          <p:nvPr/>
        </p:nvSpPr>
        <p:spPr>
          <a:xfrm>
            <a:off x="3113070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8C54120-CF68-2088-AAC9-5F8B81EDD7DB}"/>
              </a:ext>
            </a:extLst>
          </p:cNvPr>
          <p:cNvSpPr/>
          <p:nvPr/>
        </p:nvSpPr>
        <p:spPr>
          <a:xfrm>
            <a:off x="1197971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8E9EAC9-794A-D3DF-20A3-2C77D8ADEA9C}"/>
              </a:ext>
            </a:extLst>
          </p:cNvPr>
          <p:cNvSpPr/>
          <p:nvPr/>
        </p:nvSpPr>
        <p:spPr>
          <a:xfrm>
            <a:off x="3113070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4D98ECF8-5F63-F66E-E8F8-36D8C7EABE99}"/>
              </a:ext>
            </a:extLst>
          </p:cNvPr>
          <p:cNvSpPr/>
          <p:nvPr/>
        </p:nvSpPr>
        <p:spPr>
          <a:xfrm>
            <a:off x="1197971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7EBAB16-3AEF-4251-AE10-5725D5021C4D}"/>
              </a:ext>
            </a:extLst>
          </p:cNvPr>
          <p:cNvSpPr/>
          <p:nvPr/>
        </p:nvSpPr>
        <p:spPr>
          <a:xfrm>
            <a:off x="3113070" y="5276974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06C63DD-2E0E-DF7E-4629-EE1B351B3B21}"/>
              </a:ext>
            </a:extLst>
          </p:cNvPr>
          <p:cNvSpPr/>
          <p:nvPr/>
        </p:nvSpPr>
        <p:spPr>
          <a:xfrm>
            <a:off x="1197971" y="5277341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EB34222F-3CFC-33A1-285D-714D30374ED8}"/>
              </a:ext>
            </a:extLst>
          </p:cNvPr>
          <p:cNvSpPr/>
          <p:nvPr/>
        </p:nvSpPr>
        <p:spPr>
          <a:xfrm>
            <a:off x="3113070" y="555208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BC0A2FE-DF83-36AE-F298-19B01E6DF6E7}"/>
              </a:ext>
            </a:extLst>
          </p:cNvPr>
          <p:cNvSpPr/>
          <p:nvPr/>
        </p:nvSpPr>
        <p:spPr>
          <a:xfrm>
            <a:off x="1197971" y="555245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9" name="Wuschel 2 blau.m4a">
            <a:hlinkClick r:id="" action="ppaction://media"/>
            <a:extLst>
              <a:ext uri="{FF2B5EF4-FFF2-40B4-BE49-F238E27FC236}">
                <a16:creationId xmlns:a16="http://schemas.microsoft.com/office/drawing/2014/main" id="{FF61DB20-4778-4497-35E2-0E2A2770F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6036" y="2533994"/>
            <a:ext cx="247203" cy="247203"/>
          </a:xfrm>
          <a:prstGeom prst="rect">
            <a:avLst/>
          </a:prstGeom>
        </p:spPr>
      </p:pic>
      <p:pic>
        <p:nvPicPr>
          <p:cNvPr id="60" name="Wuschel 2 braun.m4a">
            <a:hlinkClick r:id="" action="ppaction://media"/>
            <a:extLst>
              <a:ext uri="{FF2B5EF4-FFF2-40B4-BE49-F238E27FC236}">
                <a16:creationId xmlns:a16="http://schemas.microsoft.com/office/drawing/2014/main" id="{E88E2923-2E94-B1FC-E079-17322C8E67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5012" y="2766677"/>
            <a:ext cx="247203" cy="247203"/>
          </a:xfrm>
          <a:prstGeom prst="rect">
            <a:avLst/>
          </a:prstGeom>
        </p:spPr>
      </p:pic>
      <p:pic>
        <p:nvPicPr>
          <p:cNvPr id="61" name="Wuschel 2 bunt.m4a">
            <a:hlinkClick r:id="" action="ppaction://media"/>
            <a:extLst>
              <a:ext uri="{FF2B5EF4-FFF2-40B4-BE49-F238E27FC236}">
                <a16:creationId xmlns:a16="http://schemas.microsoft.com/office/drawing/2014/main" id="{F27ED6C9-3F00-9FF1-9A12-9EF5A632D19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1564" y="3040029"/>
            <a:ext cx="247203" cy="247203"/>
          </a:xfrm>
          <a:prstGeom prst="rect">
            <a:avLst/>
          </a:prstGeom>
        </p:spPr>
      </p:pic>
      <p:pic>
        <p:nvPicPr>
          <p:cNvPr id="62" name="Wuschel 2 das Buch.m4a">
            <a:hlinkClick r:id="" action="ppaction://media"/>
            <a:extLst>
              <a:ext uri="{FF2B5EF4-FFF2-40B4-BE49-F238E27FC236}">
                <a16:creationId xmlns:a16="http://schemas.microsoft.com/office/drawing/2014/main" id="{ECC137CE-0323-7077-4FD7-1FE77C3D1CE8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4837" y="3333261"/>
            <a:ext cx="243930" cy="243930"/>
          </a:xfrm>
          <a:prstGeom prst="rect">
            <a:avLst/>
          </a:prstGeom>
        </p:spPr>
      </p:pic>
      <p:pic>
        <p:nvPicPr>
          <p:cNvPr id="63" name="Wuschel 2 das ist.m4a">
            <a:hlinkClick r:id="" action="ppaction://media"/>
            <a:extLst>
              <a:ext uri="{FF2B5EF4-FFF2-40B4-BE49-F238E27FC236}">
                <a16:creationId xmlns:a16="http://schemas.microsoft.com/office/drawing/2014/main" id="{4383C92F-84B9-C107-DB2D-46248A6B818E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04837" y="3600191"/>
            <a:ext cx="243930" cy="24393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25F2C7-2C1D-D462-7653-E08623C5CEF0}"/>
              </a:ext>
            </a:extLst>
          </p:cNvPr>
          <p:cNvSpPr txBox="1"/>
          <p:nvPr/>
        </p:nvSpPr>
        <p:spPr>
          <a:xfrm>
            <a:off x="1298395" y="2451137"/>
            <a:ext cx="3532022" cy="3933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blau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blue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brown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bunt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colourful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Buch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book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…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This 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Schweinchen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the little pig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Ball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ball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Bleistift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pencil</a:t>
            </a: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Legostein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0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Lego building block</a:t>
            </a:r>
            <a:endParaRPr lang="de-D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Blumen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flowers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Farben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</a:t>
            </a:r>
            <a:r>
              <a:rPr lang="en-US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colours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Schokolade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 chocolate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4" name="Wuschel 2 das Schweinchen.m4a">
            <a:hlinkClick r:id="" action="ppaction://media"/>
            <a:extLst>
              <a:ext uri="{FF2B5EF4-FFF2-40B4-BE49-F238E27FC236}">
                <a16:creationId xmlns:a16="http://schemas.microsoft.com/office/drawing/2014/main" id="{14E36913-EB29-7089-92DF-1AE564E81EC3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19037" y="3889338"/>
            <a:ext cx="239895" cy="239895"/>
          </a:xfrm>
          <a:prstGeom prst="rect">
            <a:avLst/>
          </a:prstGeom>
        </p:spPr>
      </p:pic>
      <p:pic>
        <p:nvPicPr>
          <p:cNvPr id="65" name="Wuschel 2 der Ball.m4a">
            <a:hlinkClick r:id="" action="ppaction://media"/>
            <a:extLst>
              <a:ext uri="{FF2B5EF4-FFF2-40B4-BE49-F238E27FC236}">
                <a16:creationId xmlns:a16="http://schemas.microsoft.com/office/drawing/2014/main" id="{07710577-F815-281F-0093-EFB4516DDF12}"/>
              </a:ext>
            </a:extLst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3539" y="4170434"/>
            <a:ext cx="247203" cy="247203"/>
          </a:xfrm>
          <a:prstGeom prst="rect">
            <a:avLst/>
          </a:prstGeom>
        </p:spPr>
      </p:pic>
      <p:pic>
        <p:nvPicPr>
          <p:cNvPr id="66" name="Wuschel 2 der Bleistift.m4a">
            <a:hlinkClick r:id="" action="ppaction://media"/>
            <a:extLst>
              <a:ext uri="{FF2B5EF4-FFF2-40B4-BE49-F238E27FC236}">
                <a16:creationId xmlns:a16="http://schemas.microsoft.com/office/drawing/2014/main" id="{A5148E60-1646-F5A9-3A6D-04AC5CB10DC1}"/>
              </a:ext>
            </a:extLst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868" y="4441380"/>
            <a:ext cx="239895" cy="239895"/>
          </a:xfrm>
          <a:prstGeom prst="rect">
            <a:avLst/>
          </a:prstGeom>
        </p:spPr>
      </p:pic>
      <p:pic>
        <p:nvPicPr>
          <p:cNvPr id="67" name="Wuschel 2 der Legostein.m4a">
            <a:hlinkClick r:id="" action="ppaction://media"/>
            <a:extLst>
              <a:ext uri="{FF2B5EF4-FFF2-40B4-BE49-F238E27FC236}">
                <a16:creationId xmlns:a16="http://schemas.microsoft.com/office/drawing/2014/main" id="{27E43395-52FE-6AD7-53BB-D89E48E8A5E4}"/>
              </a:ext>
            </a:extLst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1036" y="4705018"/>
            <a:ext cx="247203" cy="247203"/>
          </a:xfrm>
          <a:prstGeom prst="rect">
            <a:avLst/>
          </a:prstGeom>
        </p:spPr>
      </p:pic>
      <p:pic>
        <p:nvPicPr>
          <p:cNvPr id="68" name="Wuschel 2 die Blumen.m4a">
            <a:hlinkClick r:id="" action="ppaction://media"/>
            <a:extLst>
              <a:ext uri="{FF2B5EF4-FFF2-40B4-BE49-F238E27FC236}">
                <a16:creationId xmlns:a16="http://schemas.microsoft.com/office/drawing/2014/main" id="{4E24ABD9-2F01-3E0B-4D66-0E0A977708FD}"/>
              </a:ext>
            </a:extLst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28868" y="4983642"/>
            <a:ext cx="239895" cy="239895"/>
          </a:xfrm>
          <a:prstGeom prst="rect">
            <a:avLst/>
          </a:prstGeom>
        </p:spPr>
      </p:pic>
      <p:pic>
        <p:nvPicPr>
          <p:cNvPr id="69" name="Wuschel 2 die Farben.m4a">
            <a:hlinkClick r:id="" action="ppaction://media"/>
            <a:extLst>
              <a:ext uri="{FF2B5EF4-FFF2-40B4-BE49-F238E27FC236}">
                <a16:creationId xmlns:a16="http://schemas.microsoft.com/office/drawing/2014/main" id="{0B301DF0-2808-48AB-EB85-6070C84EA4F7}"/>
              </a:ext>
            </a:extLst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34309" y="5254588"/>
            <a:ext cx="243930" cy="243930"/>
          </a:xfrm>
          <a:prstGeom prst="rect">
            <a:avLst/>
          </a:prstGeom>
        </p:spPr>
      </p:pic>
      <p:pic>
        <p:nvPicPr>
          <p:cNvPr id="70" name="Wuschel 2 die Schokolade.m4a">
            <a:hlinkClick r:id="" action="ppaction://media"/>
            <a:extLst>
              <a:ext uri="{FF2B5EF4-FFF2-40B4-BE49-F238E27FC236}">
                <a16:creationId xmlns:a16="http://schemas.microsoft.com/office/drawing/2014/main" id="{3EC9C6D5-34F0-EA83-36A6-248C462DE617}"/>
              </a:ext>
            </a:extLst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40690" y="5536642"/>
            <a:ext cx="247203" cy="247203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0D4DEC1D-F315-0055-E443-AA1E13CB8B20}"/>
              </a:ext>
            </a:extLst>
          </p:cNvPr>
          <p:cNvSpPr/>
          <p:nvPr/>
        </p:nvSpPr>
        <p:spPr>
          <a:xfrm>
            <a:off x="7484773" y="2533995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E3C39546-58AF-9497-BFCF-3746B0B82A01}"/>
              </a:ext>
            </a:extLst>
          </p:cNvPr>
          <p:cNvSpPr/>
          <p:nvPr/>
        </p:nvSpPr>
        <p:spPr>
          <a:xfrm>
            <a:off x="5569674" y="2534362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BA92A5E3-6232-7C18-27DA-C39BF044D1E8}"/>
              </a:ext>
            </a:extLst>
          </p:cNvPr>
          <p:cNvSpPr/>
          <p:nvPr/>
        </p:nvSpPr>
        <p:spPr>
          <a:xfrm>
            <a:off x="7484773" y="280353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FE509BA6-7408-8736-0B0E-BB528E5CC84F}"/>
              </a:ext>
            </a:extLst>
          </p:cNvPr>
          <p:cNvSpPr/>
          <p:nvPr/>
        </p:nvSpPr>
        <p:spPr>
          <a:xfrm>
            <a:off x="5569674" y="280197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1C0512E-A2E1-E4FE-C5A0-0680A18AA423}"/>
              </a:ext>
            </a:extLst>
          </p:cNvPr>
          <p:cNvSpPr/>
          <p:nvPr/>
        </p:nvSpPr>
        <p:spPr>
          <a:xfrm>
            <a:off x="7484773" y="3075330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5E7A4F9-6387-2F21-56BE-8DC674316E15}"/>
              </a:ext>
            </a:extLst>
          </p:cNvPr>
          <p:cNvSpPr/>
          <p:nvPr/>
        </p:nvSpPr>
        <p:spPr>
          <a:xfrm>
            <a:off x="5569674" y="3075697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1213AC0-0144-D5A3-3E4E-1035E28E8196}"/>
              </a:ext>
            </a:extLst>
          </p:cNvPr>
          <p:cNvSpPr/>
          <p:nvPr/>
        </p:nvSpPr>
        <p:spPr>
          <a:xfrm>
            <a:off x="7484773" y="335872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8BFFD8C-D027-D36B-6983-E9CCAA8FDFC9}"/>
              </a:ext>
            </a:extLst>
          </p:cNvPr>
          <p:cNvSpPr/>
          <p:nvPr/>
        </p:nvSpPr>
        <p:spPr>
          <a:xfrm>
            <a:off x="5569674" y="335908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E6ECAD65-FE6F-FC92-7588-851D538CE011}"/>
              </a:ext>
            </a:extLst>
          </p:cNvPr>
          <p:cNvSpPr/>
          <p:nvPr/>
        </p:nvSpPr>
        <p:spPr>
          <a:xfrm>
            <a:off x="7484773" y="3633831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9B86D2F-E249-30D9-A086-6AF861D33AF5}"/>
              </a:ext>
            </a:extLst>
          </p:cNvPr>
          <p:cNvSpPr/>
          <p:nvPr/>
        </p:nvSpPr>
        <p:spPr>
          <a:xfrm>
            <a:off x="5569674" y="3634198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E1804490-1D1A-4CC4-B821-FB204FE336AE}"/>
              </a:ext>
            </a:extLst>
          </p:cNvPr>
          <p:cNvSpPr/>
          <p:nvPr/>
        </p:nvSpPr>
        <p:spPr>
          <a:xfrm>
            <a:off x="7484773" y="3910023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A25EE004-9CA7-F129-6311-2888569B5ED9}"/>
              </a:ext>
            </a:extLst>
          </p:cNvPr>
          <p:cNvSpPr/>
          <p:nvPr/>
        </p:nvSpPr>
        <p:spPr>
          <a:xfrm>
            <a:off x="5569674" y="391039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C6898C-3EAF-BBFA-59B4-D0D5E6586FD5}"/>
              </a:ext>
            </a:extLst>
          </p:cNvPr>
          <p:cNvSpPr/>
          <p:nvPr/>
        </p:nvSpPr>
        <p:spPr>
          <a:xfrm>
            <a:off x="7484773" y="4182366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A7AE0BE-719F-CDB9-50CC-74B8DF4A2005}"/>
              </a:ext>
            </a:extLst>
          </p:cNvPr>
          <p:cNvSpPr/>
          <p:nvPr/>
        </p:nvSpPr>
        <p:spPr>
          <a:xfrm>
            <a:off x="5569674" y="4182733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5AF63C76-B9D4-20D6-9C97-BB25F5E226A5}"/>
              </a:ext>
            </a:extLst>
          </p:cNvPr>
          <p:cNvSpPr/>
          <p:nvPr/>
        </p:nvSpPr>
        <p:spPr>
          <a:xfrm>
            <a:off x="7484773" y="4452247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5DE46CB7-492F-E44F-932E-CFC92784AC7E}"/>
              </a:ext>
            </a:extLst>
          </p:cNvPr>
          <p:cNvSpPr/>
          <p:nvPr/>
        </p:nvSpPr>
        <p:spPr>
          <a:xfrm>
            <a:off x="5569674" y="4452614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E012913A-09E8-3378-D97B-25ED0640FB76}"/>
              </a:ext>
            </a:extLst>
          </p:cNvPr>
          <p:cNvSpPr/>
          <p:nvPr/>
        </p:nvSpPr>
        <p:spPr>
          <a:xfrm>
            <a:off x="7484773" y="4721788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A46B03B4-FF2E-F60A-6947-96EF1C0B5EAC}"/>
              </a:ext>
            </a:extLst>
          </p:cNvPr>
          <p:cNvSpPr/>
          <p:nvPr/>
        </p:nvSpPr>
        <p:spPr>
          <a:xfrm>
            <a:off x="5569674" y="4720230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F1D27160-BA32-BC75-2A01-2550F2990BBD}"/>
              </a:ext>
            </a:extLst>
          </p:cNvPr>
          <p:cNvSpPr/>
          <p:nvPr/>
        </p:nvSpPr>
        <p:spPr>
          <a:xfrm>
            <a:off x="7484773" y="4993582"/>
            <a:ext cx="1717347" cy="211902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7132BEDB-2F4A-A6C5-129B-1F168D074E86}"/>
              </a:ext>
            </a:extLst>
          </p:cNvPr>
          <p:cNvSpPr/>
          <p:nvPr/>
        </p:nvSpPr>
        <p:spPr>
          <a:xfrm>
            <a:off x="5569674" y="4993949"/>
            <a:ext cx="1868215" cy="211902"/>
          </a:xfrm>
          <a:prstGeom prst="rect">
            <a:avLst/>
          </a:prstGeom>
          <a:solidFill>
            <a:srgbClr val="5AC8F5">
              <a:alpha val="43798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6A4B848A-26BE-8A1C-4E93-909EF1EF7100}"/>
              </a:ext>
            </a:extLst>
          </p:cNvPr>
          <p:cNvSpPr txBox="1"/>
          <p:nvPr/>
        </p:nvSpPr>
        <p:spPr>
          <a:xfrm>
            <a:off x="5583012" y="2451137"/>
            <a:ext cx="3532022" cy="28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gelb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yellow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grau</a:t>
            </a:r>
            <a:r>
              <a:rPr lang="en-GB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grey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grün</a:t>
            </a:r>
            <a:r>
              <a:rPr lang="en-GB" sz="1200" b="1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green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lila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	</a:t>
            </a:r>
            <a:r>
              <a:rPr lang="en-GB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purple</a:t>
            </a:r>
            <a:endParaRPr lang="en-GB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rosa		</a:t>
            </a:r>
            <a:r>
              <a:rPr lang="de-DE" sz="1200" b="1" kern="0" dirty="0">
                <a:solidFill>
                  <a:srgbClr val="00396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pink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rot	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red</a:t>
            </a:r>
            <a:endParaRPr lang="en-US" sz="1200" kern="1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schwarz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black</a:t>
            </a:r>
            <a:endParaRPr lang="en-US" sz="1200" kern="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das?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this?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weiß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de-DE" sz="1200" kern="0" dirty="0" err="1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white</a:t>
            </a:r>
            <a:endParaRPr lang="de-DE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</a:t>
            </a:r>
            <a:r>
              <a:rPr lang="en-GB" sz="1200" b="1" kern="0" dirty="0" err="1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heißt</a:t>
            </a:r>
            <a:r>
              <a:rPr lang="en-GB" sz="1200" b="1" kern="0" dirty="0">
                <a:solidFill>
                  <a:srgbClr val="003969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du?</a:t>
            </a:r>
            <a:r>
              <a:rPr lang="en-GB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en-US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What’s your name</a:t>
            </a:r>
            <a:r>
              <a:rPr lang="de-DE" sz="1200" kern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?</a:t>
            </a:r>
            <a:endParaRPr lang="en-US" sz="1200" kern="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8" name="Wuschel 2 gelb.m4a">
            <a:hlinkClick r:id="" action="ppaction://media"/>
            <a:extLst>
              <a:ext uri="{FF2B5EF4-FFF2-40B4-BE49-F238E27FC236}">
                <a16:creationId xmlns:a16="http://schemas.microsoft.com/office/drawing/2014/main" id="{E3863D8E-5154-331F-A8B6-ADFD8026B41D}"/>
              </a:ext>
            </a:extLst>
          </p:cNvPr>
          <p:cNvPicPr>
            <a:picLocks noChangeAspect="1"/>
          </p:cNvPicPr>
          <p:nvPr>
            <a:audioFile r:link="rId26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2519143"/>
            <a:ext cx="244589" cy="244589"/>
          </a:xfrm>
          <a:prstGeom prst="rect">
            <a:avLst/>
          </a:prstGeom>
        </p:spPr>
      </p:pic>
      <p:pic>
        <p:nvPicPr>
          <p:cNvPr id="109" name="Wuschel 2 grau.m4a">
            <a:hlinkClick r:id="" action="ppaction://media"/>
            <a:extLst>
              <a:ext uri="{FF2B5EF4-FFF2-40B4-BE49-F238E27FC236}">
                <a16:creationId xmlns:a16="http://schemas.microsoft.com/office/drawing/2014/main" id="{CF62E645-9AC3-FBDB-40AC-BA89B6BF9BF6}"/>
              </a:ext>
            </a:extLst>
          </p:cNvPr>
          <p:cNvPicPr>
            <a:picLocks noChangeAspect="1"/>
          </p:cNvPicPr>
          <p:nvPr>
            <a:audioFile r:link="rId28"/>
            <p:extLst>
              <p:ext uri="{DAA4B4D4-6D71-4841-9C94-3DE7FCFB9230}">
                <p14:media xmlns:p14="http://schemas.microsoft.com/office/powerpoint/2010/main" r:embed="rId27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2792615"/>
            <a:ext cx="240377" cy="240377"/>
          </a:xfrm>
          <a:prstGeom prst="rect">
            <a:avLst/>
          </a:prstGeom>
        </p:spPr>
      </p:pic>
      <p:pic>
        <p:nvPicPr>
          <p:cNvPr id="110" name="Wuschel 2 grün.m4a">
            <a:hlinkClick r:id="" action="ppaction://media"/>
            <a:extLst>
              <a:ext uri="{FF2B5EF4-FFF2-40B4-BE49-F238E27FC236}">
                <a16:creationId xmlns:a16="http://schemas.microsoft.com/office/drawing/2014/main" id="{6B0B8ADA-8C6A-78A3-AC76-0A3FC8DD8823}"/>
              </a:ext>
            </a:extLst>
          </p:cNvPr>
          <p:cNvPicPr>
            <a:picLocks noChangeAspect="1"/>
          </p:cNvPicPr>
          <p:nvPr>
            <a:audioFile r:link="rId30"/>
            <p:extLst>
              <p:ext uri="{DAA4B4D4-6D71-4841-9C94-3DE7FCFB9230}">
                <p14:media xmlns:p14="http://schemas.microsoft.com/office/powerpoint/2010/main" r:embed="rId29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3054319"/>
            <a:ext cx="240377" cy="240377"/>
          </a:xfrm>
          <a:prstGeom prst="rect">
            <a:avLst/>
          </a:prstGeom>
        </p:spPr>
      </p:pic>
      <p:pic>
        <p:nvPicPr>
          <p:cNvPr id="111" name="Wuschel 2 lila.m4a">
            <a:hlinkClick r:id="" action="ppaction://media"/>
            <a:extLst>
              <a:ext uri="{FF2B5EF4-FFF2-40B4-BE49-F238E27FC236}">
                <a16:creationId xmlns:a16="http://schemas.microsoft.com/office/drawing/2014/main" id="{1396DEA4-3DA7-56CF-17A7-1275C3A6B88D}"/>
              </a:ext>
            </a:extLst>
          </p:cNvPr>
          <p:cNvPicPr>
            <a:picLocks noChangeAspect="1"/>
          </p:cNvPicPr>
          <p:nvPr>
            <a:audioFile r:link="rId32"/>
            <p:extLst>
              <p:ext uri="{DAA4B4D4-6D71-4841-9C94-3DE7FCFB9230}">
                <p14:media xmlns:p14="http://schemas.microsoft.com/office/powerpoint/2010/main" r:embed="rId31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3355874"/>
            <a:ext cx="235210" cy="235210"/>
          </a:xfrm>
          <a:prstGeom prst="rect">
            <a:avLst/>
          </a:prstGeom>
        </p:spPr>
      </p:pic>
      <p:pic>
        <p:nvPicPr>
          <p:cNvPr id="112" name="Wuschel 2 rosa.m4a">
            <a:hlinkClick r:id="" action="ppaction://media"/>
            <a:extLst>
              <a:ext uri="{FF2B5EF4-FFF2-40B4-BE49-F238E27FC236}">
                <a16:creationId xmlns:a16="http://schemas.microsoft.com/office/drawing/2014/main" id="{371CB3DC-9F29-E906-445A-C7D841FBF75B}"/>
              </a:ext>
            </a:extLst>
          </p:cNvPr>
          <p:cNvPicPr>
            <a:picLocks noChangeAspect="1"/>
          </p:cNvPicPr>
          <p:nvPr>
            <a:audioFile r:link="rId34"/>
            <p:extLst>
              <p:ext uri="{DAA4B4D4-6D71-4841-9C94-3DE7FCFB9230}">
                <p14:media xmlns:p14="http://schemas.microsoft.com/office/powerpoint/2010/main" r:embed="rId33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3638687"/>
            <a:ext cx="235209" cy="235209"/>
          </a:xfrm>
          <a:prstGeom prst="rect">
            <a:avLst/>
          </a:prstGeom>
        </p:spPr>
      </p:pic>
      <p:pic>
        <p:nvPicPr>
          <p:cNvPr id="113" name="Wuschel 2 rot.m4a">
            <a:hlinkClick r:id="" action="ppaction://media"/>
            <a:extLst>
              <a:ext uri="{FF2B5EF4-FFF2-40B4-BE49-F238E27FC236}">
                <a16:creationId xmlns:a16="http://schemas.microsoft.com/office/drawing/2014/main" id="{BB4B6F17-79FA-87B9-87F1-34E83EBAB582}"/>
              </a:ext>
            </a:extLst>
          </p:cNvPr>
          <p:cNvPicPr>
            <a:picLocks noChangeAspect="1"/>
          </p:cNvPicPr>
          <p:nvPr>
            <a:audioFile r:link="rId36"/>
            <p:extLst>
              <p:ext uri="{DAA4B4D4-6D71-4841-9C94-3DE7FCFB9230}">
                <p14:media xmlns:p14="http://schemas.microsoft.com/office/powerpoint/2010/main" r:embed="rId35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6729" y="3889338"/>
            <a:ext cx="232587" cy="232587"/>
          </a:xfrm>
          <a:prstGeom prst="rect">
            <a:avLst/>
          </a:prstGeom>
        </p:spPr>
      </p:pic>
      <p:pic>
        <p:nvPicPr>
          <p:cNvPr id="114" name="Wuschel 2 schwarz.m4a">
            <a:hlinkClick r:id="" action="ppaction://media"/>
            <a:extLst>
              <a:ext uri="{FF2B5EF4-FFF2-40B4-BE49-F238E27FC236}">
                <a16:creationId xmlns:a16="http://schemas.microsoft.com/office/drawing/2014/main" id="{55BCE057-19FA-ECE4-EF04-A3A70C316869}"/>
              </a:ext>
            </a:extLst>
          </p:cNvPr>
          <p:cNvPicPr>
            <a:picLocks noChangeAspect="1"/>
          </p:cNvPicPr>
          <p:nvPr>
            <a:audioFile r:link="rId38"/>
            <p:extLst>
              <p:ext uri="{DAA4B4D4-6D71-4841-9C94-3DE7FCFB9230}">
                <p14:media xmlns:p14="http://schemas.microsoft.com/office/powerpoint/2010/main" r:embed="rId37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4170434"/>
            <a:ext cx="256901" cy="256901"/>
          </a:xfrm>
          <a:prstGeom prst="rect">
            <a:avLst/>
          </a:prstGeom>
        </p:spPr>
      </p:pic>
      <p:pic>
        <p:nvPicPr>
          <p:cNvPr id="115" name="Wuschel 2 was ist das _.m4a">
            <a:hlinkClick r:id="" action="ppaction://media"/>
            <a:extLst>
              <a:ext uri="{FF2B5EF4-FFF2-40B4-BE49-F238E27FC236}">
                <a16:creationId xmlns:a16="http://schemas.microsoft.com/office/drawing/2014/main" id="{B7E1C92B-EF83-8543-A2FA-A110410111C3}"/>
              </a:ext>
            </a:extLst>
          </p:cNvPr>
          <p:cNvPicPr>
            <a:picLocks noChangeAspect="1"/>
          </p:cNvPicPr>
          <p:nvPr>
            <a:audioFile r:link="rId40"/>
            <p:extLst>
              <p:ext uri="{DAA4B4D4-6D71-4841-9C94-3DE7FCFB9230}">
                <p14:media xmlns:p14="http://schemas.microsoft.com/office/powerpoint/2010/main" r:embed="rId39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5" y="4454642"/>
            <a:ext cx="246634" cy="246634"/>
          </a:xfrm>
          <a:prstGeom prst="rect">
            <a:avLst/>
          </a:prstGeom>
        </p:spPr>
      </p:pic>
      <p:pic>
        <p:nvPicPr>
          <p:cNvPr id="116" name="Wuschel 2 weiß.m4a">
            <a:hlinkClick r:id="" action="ppaction://media"/>
            <a:extLst>
              <a:ext uri="{FF2B5EF4-FFF2-40B4-BE49-F238E27FC236}">
                <a16:creationId xmlns:a16="http://schemas.microsoft.com/office/drawing/2014/main" id="{05F62484-6F59-5906-DD5D-88CDDCB6757B}"/>
              </a:ext>
            </a:extLst>
          </p:cNvPr>
          <p:cNvPicPr>
            <a:picLocks noChangeAspect="1"/>
          </p:cNvPicPr>
          <p:nvPr>
            <a:audioFile r:link="rId42"/>
            <p:extLst>
              <p:ext uri="{DAA4B4D4-6D71-4841-9C94-3DE7FCFB9230}">
                <p14:media xmlns:p14="http://schemas.microsoft.com/office/powerpoint/2010/main" r:embed="rId41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3184" y="4701275"/>
            <a:ext cx="256901" cy="256901"/>
          </a:xfrm>
          <a:prstGeom prst="rect">
            <a:avLst/>
          </a:prstGeom>
        </p:spPr>
      </p:pic>
      <p:pic>
        <p:nvPicPr>
          <p:cNvPr id="117" name="Wuschel 2 Wie heißt du _.m4a">
            <a:hlinkClick r:id="" action="ppaction://media"/>
            <a:extLst>
              <a:ext uri="{FF2B5EF4-FFF2-40B4-BE49-F238E27FC236}">
                <a16:creationId xmlns:a16="http://schemas.microsoft.com/office/drawing/2014/main" id="{45EBA3C0-C3A6-DEC3-6D08-0269E228069E}"/>
              </a:ext>
            </a:extLst>
          </p:cNvPr>
          <p:cNvPicPr>
            <a:picLocks noChangeAspect="1"/>
          </p:cNvPicPr>
          <p:nvPr>
            <a:audioFile r:link="rId44"/>
            <p:extLst>
              <p:ext uri="{DAA4B4D4-6D71-4841-9C94-3DE7FCFB9230}">
                <p14:media xmlns:p14="http://schemas.microsoft.com/office/powerpoint/2010/main" r:embed="rId43"/>
              </p:ext>
            </p:extLst>
          </p:nvPr>
        </p:nvPicPr>
        <p:blipFill>
          <a:blip r:embed="rId46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11533" y="4971915"/>
            <a:ext cx="260201" cy="26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3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42" fill="hold"/>
                                        <p:tgtEl>
                                          <p:spTgt spid="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828" fill="hold"/>
                                        <p:tgtEl>
                                          <p:spTgt spid="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687" fill="hold"/>
                                        <p:tgtEl>
                                          <p:spTgt spid="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6248" fill="hold"/>
                                        <p:tgtEl>
                                          <p:spTgt spid="6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6521" fill="hold"/>
                                        <p:tgtEl>
                                          <p:spTgt spid="6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381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539" fill="hold"/>
                                        <p:tgtEl>
                                          <p:spTgt spid="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7076" fill="hold"/>
                                        <p:tgtEl>
                                          <p:spTgt spid="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7668" fill="hold"/>
                                        <p:tgtEl>
                                          <p:spTgt spid="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913" fill="hold"/>
                                        <p:tgtEl>
                                          <p:spTgt spid="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5774" fill="hold"/>
                                        <p:tgtEl>
                                          <p:spTgt spid="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7110" fill="hold"/>
                                        <p:tgtEl>
                                          <p:spTgt spid="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4692" fill="hold"/>
                                        <p:tgtEl>
                                          <p:spTgt spid="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8" dur="4919" fill="hold"/>
                                        <p:tgtEl>
                                          <p:spTgt spid="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4817" fill="hold"/>
                                        <p:tgtEl>
                                          <p:spTgt spid="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5596" fill="hold"/>
                                        <p:tgtEl>
                                          <p:spTgt spid="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5207" fill="hold"/>
                                        <p:tgtEl>
                                          <p:spTgt spid="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4056" fill="hold"/>
                                        <p:tgtEl>
                                          <p:spTgt spid="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4777" fill="hold"/>
                                        <p:tgtEl>
                                          <p:spTgt spid="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7132" fill="hold"/>
                                        <p:tgtEl>
                                          <p:spTgt spid="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6" dur="4256" fill="hold"/>
                                        <p:tgtEl>
                                          <p:spTgt spid="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0" dur="7644" fill="hold"/>
                                        <p:tgtEl>
                                          <p:spTgt spid="1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9"/>
                </p:tgtEl>
              </p:cMediaNode>
            </p:audio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"/>
                </p:tgtEl>
              </p:cMediaNode>
            </p:audio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"/>
                </p:tgtEl>
              </p:cMediaNode>
            </p:audio>
            <p:audio>
              <p:cMediaNode vol="80000">
                <p:cTn id="9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"/>
                </p:tgtEl>
              </p:cMediaNode>
            </p:audio>
            <p:audio>
              <p:cMediaNode vol="80000">
                <p:cTn id="9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"/>
                </p:tgtEl>
              </p:cMediaNode>
            </p:audio>
            <p:audio>
              <p:cMediaNode vol="80000">
                <p:cTn id="9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  <p:audio>
              <p:cMediaNode vol="8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"/>
                </p:tgtEl>
              </p:cMediaNode>
            </p:audio>
            <p:audio>
              <p:cMediaNode vol="8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6"/>
                </p:tgtEl>
              </p:cMediaNode>
            </p:audio>
            <p:audio>
              <p:cMediaNode vol="8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7"/>
                </p:tgtEl>
              </p:cMediaNode>
            </p:audio>
            <p:audio>
              <p:cMediaNode vol="8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8"/>
                </p:tgtEl>
              </p:cMediaNode>
            </p:audio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9"/>
                </p:tgtEl>
              </p:cMediaNode>
            </p:audio>
            <p:audio>
              <p:cMediaNode vol="8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0"/>
                </p:tgtEl>
              </p:cMediaNode>
            </p:audio>
            <p:audio>
              <p:cMediaNode vol="80000">
                <p:cTn id="1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8"/>
                </p:tgtEl>
              </p:cMediaNode>
            </p:audio>
            <p:audio>
              <p:cMediaNode vol="80000">
                <p:cTn id="1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9"/>
                </p:tgtEl>
              </p:cMediaNode>
            </p:audio>
            <p:audio>
              <p:cMediaNode vol="80000">
                <p:cTn id="1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0"/>
                </p:tgtEl>
              </p:cMediaNode>
            </p:audio>
            <p:audio>
              <p:cMediaNode vol="8000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"/>
                </p:tgtEl>
              </p:cMediaNode>
            </p:audio>
            <p:audio>
              <p:cMediaNode vol="80000">
                <p:cTn id="1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"/>
                </p:tgtEl>
              </p:cMediaNode>
            </p:audio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5"/>
                </p:tgtEl>
              </p:cMediaNode>
            </p:audio>
            <p:audio>
              <p:cMediaNode vol="80000">
                <p:cTn id="1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6"/>
                </p:tgtEl>
              </p:cMediaNode>
            </p:audio>
            <p:audio>
              <p:cMediaNode vol="80000">
                <p:cTn id="1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2717251761681439B8CC535AA645ECA" ma:contentTypeVersion="18" ma:contentTypeDescription="Ein neues Dokument erstellen." ma:contentTypeScope="" ma:versionID="df27b6e7d426394393deb153ff0b9929">
  <xsd:schema xmlns:xsd="http://www.w3.org/2001/XMLSchema" xmlns:xs="http://www.w3.org/2001/XMLSchema" xmlns:p="http://schemas.microsoft.com/office/2006/metadata/properties" xmlns:ns2="bce36f76-1425-44fc-8d95-2e2d1e5a31ca" xmlns:ns3="aa85bb9c-8b48-4336-8f45-17e136e33354" targetNamespace="http://schemas.microsoft.com/office/2006/metadata/properties" ma:root="true" ma:fieldsID="33530bc6ef9208a0ff73db16eb68628c" ns2:_="" ns3:_="">
    <xsd:import namespace="bce36f76-1425-44fc-8d95-2e2d1e5a31ca"/>
    <xsd:import namespace="aa85bb9c-8b48-4336-8f45-17e136e333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e36f76-1425-44fc-8d95-2e2d1e5a31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dmarkierungen" ma:readOnly="false" ma:fieldId="{5cf76f15-5ced-4ddc-b409-7134ff3c332f}" ma:taxonomyMulti="true" ma:sspId="a98d083d-d29e-4d2c-90d9-9b78849702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85bb9c-8b48-4336-8f45-17e136e3335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0e37759-1d8d-4ff4-8d86-113f91690707}" ma:internalName="TaxCatchAll" ma:showField="CatchAllData" ma:web="aa85bb9c-8b48-4336-8f45-17e136e333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e36f76-1425-44fc-8d95-2e2d1e5a31ca">
      <Terms xmlns="http://schemas.microsoft.com/office/infopath/2007/PartnerControls"/>
    </lcf76f155ced4ddcb4097134ff3c332f>
    <TaxCatchAll xmlns="aa85bb9c-8b48-4336-8f45-17e136e33354" xsi:nil="true"/>
  </documentManagement>
</p:properties>
</file>

<file path=customXml/itemProps1.xml><?xml version="1.0" encoding="utf-8"?>
<ds:datastoreItem xmlns:ds="http://schemas.openxmlformats.org/officeDocument/2006/customXml" ds:itemID="{89288020-235F-4FC3-AFE5-7E8F81E8700D}"/>
</file>

<file path=customXml/itemProps2.xml><?xml version="1.0" encoding="utf-8"?>
<ds:datastoreItem xmlns:ds="http://schemas.openxmlformats.org/officeDocument/2006/customXml" ds:itemID="{D8A655AD-9292-49B4-8D49-FC40E127D6CF}"/>
</file>

<file path=customXml/itemProps3.xml><?xml version="1.0" encoding="utf-8"?>
<ds:datastoreItem xmlns:ds="http://schemas.openxmlformats.org/officeDocument/2006/customXml" ds:itemID="{6BDD01E3-C2B4-464F-A69F-6480DEF668B2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</TotalTime>
  <Words>151</Words>
  <Application>Microsoft Macintosh PowerPoint</Application>
  <PresentationFormat>A4 Paper (210x297 mm)</PresentationFormat>
  <Paragraphs>24</Paragraphs>
  <Slides>1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Arial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Géza G Schenk</dc:creator>
  <cp:lastModifiedBy>Géza G Schenk</cp:lastModifiedBy>
  <cp:revision>8</cp:revision>
  <dcterms:created xsi:type="dcterms:W3CDTF">2024-08-27T16:27:59Z</dcterms:created>
  <dcterms:modified xsi:type="dcterms:W3CDTF">2024-09-12T23:48:02Z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0x01010042717251761681439B8CC535AA645ECA</vt:lpwstr>
  </property>
</Properties>
</file>