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2"/>
    <p:restoredTop sz="94694"/>
  </p:normalViewPr>
  <p:slideViewPr>
    <p:cSldViewPr snapToGrid="0">
      <p:cViewPr>
        <p:scale>
          <a:sx n="83" d="100"/>
          <a:sy n="83" d="100"/>
        </p:scale>
        <p:origin x="2840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14.10.24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47" Type="http://schemas.microsoft.com/office/2007/relationships/media" Target="../media/media24.m4a"/><Relationship Id="rId50" Type="http://schemas.openxmlformats.org/officeDocument/2006/relationships/image" Target="../media/image2.png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microsoft.com/office/2007/relationships/media" Target="../media/media23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49" Type="http://schemas.openxmlformats.org/officeDocument/2006/relationships/slideLayout" Target="../slideLayouts/slideLayout1.xml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48" Type="http://schemas.openxmlformats.org/officeDocument/2006/relationships/audio" Target="../media/media24.m4a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audio" Target="../media/media23.m4a"/><Relationship Id="rId20" Type="http://schemas.openxmlformats.org/officeDocument/2006/relationships/audio" Target="../media/media10.m4a"/><Relationship Id="rId41" Type="http://schemas.microsoft.com/office/2007/relationships/media" Target="../media/media21.m4a"/><Relationship Id="rId1" Type="http://schemas.microsoft.com/office/2007/relationships/media" Target="../media/media1.m4a"/><Relationship Id="rId6" Type="http://schemas.openxmlformats.org/officeDocument/2006/relationships/audio" Target="../media/media3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3" Type="http://schemas.microsoft.com/office/2007/relationships/media" Target="../media/media26.m4a"/><Relationship Id="rId7" Type="http://schemas.microsoft.com/office/2007/relationships/media" Target="../media/media28.m4a"/><Relationship Id="rId12" Type="http://schemas.openxmlformats.org/officeDocument/2006/relationships/image" Target="../media/image2.png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slideLayout" Target="../slideLayouts/slideLayout1.xml"/><Relationship Id="rId5" Type="http://schemas.microsoft.com/office/2007/relationships/media" Target="../media/media27.m4a"/><Relationship Id="rId10" Type="http://schemas.openxmlformats.org/officeDocument/2006/relationships/audio" Target="../media/media29.m4a"/><Relationship Id="rId4" Type="http://schemas.openxmlformats.org/officeDocument/2006/relationships/audio" Target="../media/media26.m4a"/><Relationship Id="rId9" Type="http://schemas.microsoft.com/office/2007/relationships/media" Target="../media/media2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93C33B-1C5D-B2A8-CDD5-03269297CA42}"/>
              </a:ext>
            </a:extLst>
          </p:cNvPr>
          <p:cNvSpPr/>
          <p:nvPr/>
        </p:nvSpPr>
        <p:spPr>
          <a:xfrm>
            <a:off x="7484773" y="5275740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B988CD-4FC9-C9DA-EEBF-8B93F1EEEDB7}"/>
              </a:ext>
            </a:extLst>
          </p:cNvPr>
          <p:cNvSpPr/>
          <p:nvPr/>
        </p:nvSpPr>
        <p:spPr>
          <a:xfrm>
            <a:off x="5569674" y="527610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172003-DC9D-075A-C9AB-91F122A6C6BD}"/>
              </a:ext>
            </a:extLst>
          </p:cNvPr>
          <p:cNvSpPr/>
          <p:nvPr/>
        </p:nvSpPr>
        <p:spPr>
          <a:xfrm>
            <a:off x="7484773" y="5557898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1750A0-891A-D2E5-EC53-10F2759A9A8C}"/>
              </a:ext>
            </a:extLst>
          </p:cNvPr>
          <p:cNvSpPr/>
          <p:nvPr/>
        </p:nvSpPr>
        <p:spPr>
          <a:xfrm>
            <a:off x="5569674" y="5558265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113070" y="2533995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1" y="253436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113070" y="280353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1" y="280197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113070" y="3075330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1" y="307569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113070" y="335872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1" y="335908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113070" y="3633831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1" y="363419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113070" y="3910023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1" y="391039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113070" y="418236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1" y="418273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3113070" y="4452247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1197971" y="445261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7993B-5C0E-06FB-0D20-0B0DCBB0D9B8}"/>
              </a:ext>
            </a:extLst>
          </p:cNvPr>
          <p:cNvSpPr/>
          <p:nvPr/>
        </p:nvSpPr>
        <p:spPr>
          <a:xfrm>
            <a:off x="3113070" y="4721788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54120-CF68-2088-AAC9-5F8B81EDD7DB}"/>
              </a:ext>
            </a:extLst>
          </p:cNvPr>
          <p:cNvSpPr/>
          <p:nvPr/>
        </p:nvSpPr>
        <p:spPr>
          <a:xfrm>
            <a:off x="1197971" y="472023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EAC9-794A-D3DF-20A3-2C77D8ADEA9C}"/>
              </a:ext>
            </a:extLst>
          </p:cNvPr>
          <p:cNvSpPr/>
          <p:nvPr/>
        </p:nvSpPr>
        <p:spPr>
          <a:xfrm>
            <a:off x="3113070" y="499358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98ECF8-5F63-F66E-E8F8-36D8C7EABE99}"/>
              </a:ext>
            </a:extLst>
          </p:cNvPr>
          <p:cNvSpPr/>
          <p:nvPr/>
        </p:nvSpPr>
        <p:spPr>
          <a:xfrm>
            <a:off x="1197971" y="499394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3113070" y="5276974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1197971" y="527734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34222F-3CFC-33A1-285D-714D30374ED8}"/>
              </a:ext>
            </a:extLst>
          </p:cNvPr>
          <p:cNvSpPr/>
          <p:nvPr/>
        </p:nvSpPr>
        <p:spPr>
          <a:xfrm>
            <a:off x="3113070" y="5552083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C0A2FE-DF83-36AE-F298-19B01E6DF6E7}"/>
              </a:ext>
            </a:extLst>
          </p:cNvPr>
          <p:cNvSpPr/>
          <p:nvPr/>
        </p:nvSpPr>
        <p:spPr>
          <a:xfrm>
            <a:off x="1197971" y="555245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451137"/>
            <a:ext cx="3532022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brown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bunt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colourful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Bett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bed</a:t>
            </a:r>
            <a:endParaRPr lang="en-GB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ist …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Zimmer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the room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pencil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Rucksack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backpack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Schrank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closet</a:t>
            </a:r>
            <a:endParaRPr lang="de-D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Stuhl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chair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Tisch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table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Lampe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lamp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4DEC1D-F315-0055-E443-AA1E13CB8B20}"/>
              </a:ext>
            </a:extLst>
          </p:cNvPr>
          <p:cNvSpPr/>
          <p:nvPr/>
        </p:nvSpPr>
        <p:spPr>
          <a:xfrm>
            <a:off x="7484773" y="2533995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3C39546-58AF-9497-BFCF-3746B0B82A01}"/>
              </a:ext>
            </a:extLst>
          </p:cNvPr>
          <p:cNvSpPr/>
          <p:nvPr/>
        </p:nvSpPr>
        <p:spPr>
          <a:xfrm>
            <a:off x="5569674" y="253436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A92A5E3-6232-7C18-27DA-C39BF044D1E8}"/>
              </a:ext>
            </a:extLst>
          </p:cNvPr>
          <p:cNvSpPr/>
          <p:nvPr/>
        </p:nvSpPr>
        <p:spPr>
          <a:xfrm>
            <a:off x="7484773" y="280353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E509BA6-7408-8736-0B0E-BB528E5CC84F}"/>
              </a:ext>
            </a:extLst>
          </p:cNvPr>
          <p:cNvSpPr/>
          <p:nvPr/>
        </p:nvSpPr>
        <p:spPr>
          <a:xfrm>
            <a:off x="5569674" y="280197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C0512E-A2E1-E4FE-C5A0-0680A18AA423}"/>
              </a:ext>
            </a:extLst>
          </p:cNvPr>
          <p:cNvSpPr/>
          <p:nvPr/>
        </p:nvSpPr>
        <p:spPr>
          <a:xfrm>
            <a:off x="7484773" y="3075330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5E7A4F9-6387-2F21-56BE-8DC674316E15}"/>
              </a:ext>
            </a:extLst>
          </p:cNvPr>
          <p:cNvSpPr/>
          <p:nvPr/>
        </p:nvSpPr>
        <p:spPr>
          <a:xfrm>
            <a:off x="5569674" y="307569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213AC0-0144-D5A3-3E4E-1035E28E8196}"/>
              </a:ext>
            </a:extLst>
          </p:cNvPr>
          <p:cNvSpPr/>
          <p:nvPr/>
        </p:nvSpPr>
        <p:spPr>
          <a:xfrm>
            <a:off x="7484773" y="335872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BFFD8C-D027-D36B-6983-E9CCAA8FDFC9}"/>
              </a:ext>
            </a:extLst>
          </p:cNvPr>
          <p:cNvSpPr/>
          <p:nvPr/>
        </p:nvSpPr>
        <p:spPr>
          <a:xfrm>
            <a:off x="5569674" y="335908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ECAD65-FE6F-FC92-7588-851D538CE011}"/>
              </a:ext>
            </a:extLst>
          </p:cNvPr>
          <p:cNvSpPr/>
          <p:nvPr/>
        </p:nvSpPr>
        <p:spPr>
          <a:xfrm>
            <a:off x="7484773" y="3633831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B86D2F-E249-30D9-A086-6AF861D33AF5}"/>
              </a:ext>
            </a:extLst>
          </p:cNvPr>
          <p:cNvSpPr/>
          <p:nvPr/>
        </p:nvSpPr>
        <p:spPr>
          <a:xfrm>
            <a:off x="5569674" y="363419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804490-1D1A-4CC4-B821-FB204FE336AE}"/>
              </a:ext>
            </a:extLst>
          </p:cNvPr>
          <p:cNvSpPr/>
          <p:nvPr/>
        </p:nvSpPr>
        <p:spPr>
          <a:xfrm>
            <a:off x="7484773" y="3910023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5EE004-9CA7-F129-6311-2888569B5ED9}"/>
              </a:ext>
            </a:extLst>
          </p:cNvPr>
          <p:cNvSpPr/>
          <p:nvPr/>
        </p:nvSpPr>
        <p:spPr>
          <a:xfrm>
            <a:off x="5569674" y="391039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8C6898C-3EAF-BBFA-59B4-D0D5E6586FD5}"/>
              </a:ext>
            </a:extLst>
          </p:cNvPr>
          <p:cNvSpPr/>
          <p:nvPr/>
        </p:nvSpPr>
        <p:spPr>
          <a:xfrm>
            <a:off x="7484773" y="418236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7AE0BE-719F-CDB9-50CC-74B8DF4A2005}"/>
              </a:ext>
            </a:extLst>
          </p:cNvPr>
          <p:cNvSpPr/>
          <p:nvPr/>
        </p:nvSpPr>
        <p:spPr>
          <a:xfrm>
            <a:off x="5569674" y="418273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F63C76-B9D4-20D6-9C97-BB25F5E226A5}"/>
              </a:ext>
            </a:extLst>
          </p:cNvPr>
          <p:cNvSpPr/>
          <p:nvPr/>
        </p:nvSpPr>
        <p:spPr>
          <a:xfrm>
            <a:off x="7484773" y="4452247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DE46CB7-492F-E44F-932E-CFC92784AC7E}"/>
              </a:ext>
            </a:extLst>
          </p:cNvPr>
          <p:cNvSpPr/>
          <p:nvPr/>
        </p:nvSpPr>
        <p:spPr>
          <a:xfrm>
            <a:off x="5569674" y="445261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012913A-09E8-3378-D97B-25ED0640FB76}"/>
              </a:ext>
            </a:extLst>
          </p:cNvPr>
          <p:cNvSpPr/>
          <p:nvPr/>
        </p:nvSpPr>
        <p:spPr>
          <a:xfrm>
            <a:off x="7484773" y="4721788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46B03B4-FF2E-F60A-6947-96EF1C0B5EAC}"/>
              </a:ext>
            </a:extLst>
          </p:cNvPr>
          <p:cNvSpPr/>
          <p:nvPr/>
        </p:nvSpPr>
        <p:spPr>
          <a:xfrm>
            <a:off x="5569674" y="472023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1D27160-BA32-BC75-2A01-2550F2990BBD}"/>
              </a:ext>
            </a:extLst>
          </p:cNvPr>
          <p:cNvSpPr/>
          <p:nvPr/>
        </p:nvSpPr>
        <p:spPr>
          <a:xfrm>
            <a:off x="7484773" y="499358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32BEDB-2F4A-A6C5-129B-1F168D074E86}"/>
              </a:ext>
            </a:extLst>
          </p:cNvPr>
          <p:cNvSpPr/>
          <p:nvPr/>
        </p:nvSpPr>
        <p:spPr>
          <a:xfrm>
            <a:off x="5569674" y="499394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4B848A-26BE-8A1C-4E93-909EF1EF7100}"/>
              </a:ext>
            </a:extLst>
          </p:cNvPr>
          <p:cNvSpPr txBox="1"/>
          <p:nvPr/>
        </p:nvSpPr>
        <p:spPr>
          <a:xfrm>
            <a:off x="5583012" y="2432726"/>
            <a:ext cx="3532022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grey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  <a:endParaRPr lang="en-GB" sz="1200" b="1" kern="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1200" b="1" kern="0" dirty="0">
              <a:solidFill>
                <a:srgbClr val="003969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endParaRPr lang="en-GB" sz="1200" b="1" kern="0" dirty="0">
              <a:solidFill>
                <a:srgbClr val="00396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Lieblingsobjekt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favourite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purple</a:t>
            </a:r>
            <a:endParaRPr lang="en-GB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9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en-GB" sz="9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Lieblingsobjekt</a:t>
            </a:r>
            <a:r>
              <a:rPr lang="en-GB" sz="9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9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9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9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object is…</a:t>
            </a:r>
            <a:endParaRPr lang="en-GB" sz="9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9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en-GB" sz="9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9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Lieblingfarbe</a:t>
            </a:r>
            <a:r>
              <a:rPr lang="en-GB" sz="9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9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9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	</a:t>
            </a:r>
            <a:r>
              <a:rPr lang="en-GB" sz="9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favourite colour is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pink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red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  <a:endParaRPr lang="en-US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WUS L3 - 1 blau.m4a">
            <a:hlinkClick r:id="" action="ppaction://media"/>
            <a:extLst>
              <a:ext uri="{FF2B5EF4-FFF2-40B4-BE49-F238E27FC236}">
                <a16:creationId xmlns:a16="http://schemas.microsoft.com/office/drawing/2014/main" id="{A406F3CF-40EF-8CB8-2CD8-88D9893B72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47373" y="2510243"/>
            <a:ext cx="251839" cy="251839"/>
          </a:xfrm>
          <a:prstGeom prst="rect">
            <a:avLst/>
          </a:prstGeom>
        </p:spPr>
      </p:pic>
      <p:pic>
        <p:nvPicPr>
          <p:cNvPr id="3" name="WUS L3 - 2 braun.m4a">
            <a:hlinkClick r:id="" action="ppaction://media"/>
            <a:extLst>
              <a:ext uri="{FF2B5EF4-FFF2-40B4-BE49-F238E27FC236}">
                <a16:creationId xmlns:a16="http://schemas.microsoft.com/office/drawing/2014/main" id="{3C8C67FD-1A17-EE47-3D36-B84344FF5B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50570" y="2764079"/>
            <a:ext cx="251839" cy="251839"/>
          </a:xfrm>
          <a:prstGeom prst="rect">
            <a:avLst/>
          </a:prstGeom>
        </p:spPr>
      </p:pic>
      <p:pic>
        <p:nvPicPr>
          <p:cNvPr id="10" name="WUS L3 - 3 bunt.m4a">
            <a:hlinkClick r:id="" action="ppaction://media"/>
            <a:extLst>
              <a:ext uri="{FF2B5EF4-FFF2-40B4-BE49-F238E27FC236}">
                <a16:creationId xmlns:a16="http://schemas.microsoft.com/office/drawing/2014/main" id="{CA3BD458-3C1F-5736-2F14-E272205C7C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55180" y="3051008"/>
            <a:ext cx="251839" cy="251839"/>
          </a:xfrm>
          <a:prstGeom prst="rect">
            <a:avLst/>
          </a:prstGeom>
        </p:spPr>
      </p:pic>
      <p:pic>
        <p:nvPicPr>
          <p:cNvPr id="30" name="WUS L3 - 4 das Bett.m4a">
            <a:hlinkClick r:id="" action="ppaction://media"/>
            <a:extLst>
              <a:ext uri="{FF2B5EF4-FFF2-40B4-BE49-F238E27FC236}">
                <a16:creationId xmlns:a16="http://schemas.microsoft.com/office/drawing/2014/main" id="{4A125073-CA02-8EE0-FF06-D7AEC005DFE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48811" y="3327944"/>
            <a:ext cx="251839" cy="251839"/>
          </a:xfrm>
          <a:prstGeom prst="rect">
            <a:avLst/>
          </a:prstGeom>
        </p:spPr>
      </p:pic>
      <p:pic>
        <p:nvPicPr>
          <p:cNvPr id="32" name="WUS L3 - 5 Das ist.m4a">
            <a:hlinkClick r:id="" action="ppaction://media"/>
            <a:extLst>
              <a:ext uri="{FF2B5EF4-FFF2-40B4-BE49-F238E27FC236}">
                <a16:creationId xmlns:a16="http://schemas.microsoft.com/office/drawing/2014/main" id="{5E08BC13-9351-03D5-EB73-5915AB92E30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45507" y="3589006"/>
            <a:ext cx="251839" cy="251839"/>
          </a:xfrm>
          <a:prstGeom prst="rect">
            <a:avLst/>
          </a:prstGeom>
        </p:spPr>
      </p:pic>
      <p:pic>
        <p:nvPicPr>
          <p:cNvPr id="33" name="WUS L3 - 6 das Zimmer.m4a">
            <a:hlinkClick r:id="" action="ppaction://media"/>
            <a:extLst>
              <a:ext uri="{FF2B5EF4-FFF2-40B4-BE49-F238E27FC236}">
                <a16:creationId xmlns:a16="http://schemas.microsoft.com/office/drawing/2014/main" id="{BEA5ED31-5C2A-1DE6-85EC-E459ED00E9B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45506" y="3890210"/>
            <a:ext cx="251839" cy="251839"/>
          </a:xfrm>
          <a:prstGeom prst="rect">
            <a:avLst/>
          </a:prstGeom>
        </p:spPr>
      </p:pic>
      <p:pic>
        <p:nvPicPr>
          <p:cNvPr id="34" name="WUS L3 - 7 der Bleistift.m4a">
            <a:hlinkClick r:id="" action="ppaction://media"/>
            <a:extLst>
              <a:ext uri="{FF2B5EF4-FFF2-40B4-BE49-F238E27FC236}">
                <a16:creationId xmlns:a16="http://schemas.microsoft.com/office/drawing/2014/main" id="{453D9F10-936A-F3B4-3823-58393DA6619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29077" y="4149635"/>
            <a:ext cx="251839" cy="251839"/>
          </a:xfrm>
          <a:prstGeom prst="rect">
            <a:avLst/>
          </a:prstGeom>
        </p:spPr>
      </p:pic>
      <p:pic>
        <p:nvPicPr>
          <p:cNvPr id="49" name="WUS L3 - 24 der Rucksack.m4a">
            <a:hlinkClick r:id="" action="ppaction://media"/>
            <a:extLst>
              <a:ext uri="{FF2B5EF4-FFF2-40B4-BE49-F238E27FC236}">
                <a16:creationId xmlns:a16="http://schemas.microsoft.com/office/drawing/2014/main" id="{9B293DBA-1A04-22A9-DEAC-24881DC1939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33400" y="4431530"/>
            <a:ext cx="251839" cy="251839"/>
          </a:xfrm>
          <a:prstGeom prst="rect">
            <a:avLst/>
          </a:prstGeom>
        </p:spPr>
      </p:pic>
      <p:pic>
        <p:nvPicPr>
          <p:cNvPr id="51" name="WUS L3 - 8 der Schrank.m4a">
            <a:hlinkClick r:id="" action="ppaction://media"/>
            <a:extLst>
              <a:ext uri="{FF2B5EF4-FFF2-40B4-BE49-F238E27FC236}">
                <a16:creationId xmlns:a16="http://schemas.microsoft.com/office/drawing/2014/main" id="{1774A3D0-7CA5-F74B-1481-2130D62EB55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23598" y="4689958"/>
            <a:ext cx="251839" cy="251839"/>
          </a:xfrm>
          <a:prstGeom prst="rect">
            <a:avLst/>
          </a:prstGeom>
        </p:spPr>
      </p:pic>
      <p:pic>
        <p:nvPicPr>
          <p:cNvPr id="52" name="WUS L3 - 9 der Stuhl.m4a">
            <a:hlinkClick r:id="" action="ppaction://media"/>
            <a:extLst>
              <a:ext uri="{FF2B5EF4-FFF2-40B4-BE49-F238E27FC236}">
                <a16:creationId xmlns:a16="http://schemas.microsoft.com/office/drawing/2014/main" id="{894F9E64-8EB9-A4F1-A61D-FB7E42350E8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12808" y="4956514"/>
            <a:ext cx="266446" cy="266446"/>
          </a:xfrm>
          <a:prstGeom prst="rect">
            <a:avLst/>
          </a:prstGeom>
        </p:spPr>
      </p:pic>
      <p:pic>
        <p:nvPicPr>
          <p:cNvPr id="54" name="WUS L3 - 10 der Tisch.m4a">
            <a:hlinkClick r:id="" action="ppaction://media"/>
            <a:extLst>
              <a:ext uri="{FF2B5EF4-FFF2-40B4-BE49-F238E27FC236}">
                <a16:creationId xmlns:a16="http://schemas.microsoft.com/office/drawing/2014/main" id="{300804B1-F94B-88DF-3025-947330B2105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06170" y="5246166"/>
            <a:ext cx="266446" cy="266446"/>
          </a:xfrm>
          <a:prstGeom prst="rect">
            <a:avLst/>
          </a:prstGeom>
        </p:spPr>
      </p:pic>
      <p:pic>
        <p:nvPicPr>
          <p:cNvPr id="55" name="WUS L3 - 11 die Lampe.m4a">
            <a:hlinkClick r:id="" action="ppaction://media"/>
            <a:extLst>
              <a:ext uri="{FF2B5EF4-FFF2-40B4-BE49-F238E27FC236}">
                <a16:creationId xmlns:a16="http://schemas.microsoft.com/office/drawing/2014/main" id="{9BAB0083-2395-AB8E-6E19-F7A294E8B55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807325" y="5516549"/>
            <a:ext cx="266446" cy="266446"/>
          </a:xfrm>
          <a:prstGeom prst="rect">
            <a:avLst/>
          </a:prstGeom>
        </p:spPr>
      </p:pic>
      <p:pic>
        <p:nvPicPr>
          <p:cNvPr id="56" name="WUS L3 - 12 gelb.m4a">
            <a:hlinkClick r:id="" action="ppaction://media"/>
            <a:extLst>
              <a:ext uri="{FF2B5EF4-FFF2-40B4-BE49-F238E27FC236}">
                <a16:creationId xmlns:a16="http://schemas.microsoft.com/office/drawing/2014/main" id="{8A17656B-42E2-C58A-4455-681833AEF2E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37922" y="2533995"/>
            <a:ext cx="244666" cy="244666"/>
          </a:xfrm>
          <a:prstGeom prst="rect">
            <a:avLst/>
          </a:prstGeom>
        </p:spPr>
      </p:pic>
      <p:pic>
        <p:nvPicPr>
          <p:cNvPr id="57" name="WUS L3 - 13 grau.m4a">
            <a:hlinkClick r:id="" action="ppaction://media"/>
            <a:extLst>
              <a:ext uri="{FF2B5EF4-FFF2-40B4-BE49-F238E27FC236}">
                <a16:creationId xmlns:a16="http://schemas.microsoft.com/office/drawing/2014/main" id="{932D9111-0DE4-AC3C-6331-D6EF8F5B8B5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37922" y="2790803"/>
            <a:ext cx="244666" cy="244666"/>
          </a:xfrm>
          <a:prstGeom prst="rect">
            <a:avLst/>
          </a:prstGeom>
        </p:spPr>
      </p:pic>
      <p:pic>
        <p:nvPicPr>
          <p:cNvPr id="58" name="WUS L3 - 14 grün.m4a">
            <a:hlinkClick r:id="" action="ppaction://media"/>
            <a:extLst>
              <a:ext uri="{FF2B5EF4-FFF2-40B4-BE49-F238E27FC236}">
                <a16:creationId xmlns:a16="http://schemas.microsoft.com/office/drawing/2014/main" id="{68C7CF81-0531-B9BE-9AD5-FF0B5CE87710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29223" y="3058181"/>
            <a:ext cx="244666" cy="244666"/>
          </a:xfrm>
          <a:prstGeom prst="rect">
            <a:avLst/>
          </a:prstGeom>
        </p:spPr>
      </p:pic>
      <p:pic>
        <p:nvPicPr>
          <p:cNvPr id="62" name="WUS L3 - 15 Ich heiße.m4a">
            <a:hlinkClick r:id="" action="ppaction://media"/>
            <a:extLst>
              <a:ext uri="{FF2B5EF4-FFF2-40B4-BE49-F238E27FC236}">
                <a16:creationId xmlns:a16="http://schemas.microsoft.com/office/drawing/2014/main" id="{70D57C49-73EA-4141-8CF3-E0B5A4CD4F5A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22096" y="3335117"/>
            <a:ext cx="244666" cy="244666"/>
          </a:xfrm>
          <a:prstGeom prst="rect">
            <a:avLst/>
          </a:prstGeom>
        </p:spPr>
      </p:pic>
      <p:pic>
        <p:nvPicPr>
          <p:cNvPr id="64" name="WUS L3 - 16 Lieblings.m4a">
            <a:hlinkClick r:id="" action="ppaction://media"/>
            <a:extLst>
              <a:ext uri="{FF2B5EF4-FFF2-40B4-BE49-F238E27FC236}">
                <a16:creationId xmlns:a16="http://schemas.microsoft.com/office/drawing/2014/main" id="{C77FB982-D4B4-3FF7-DC78-9DEB274D2D25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39402" y="3613606"/>
            <a:ext cx="244666" cy="244666"/>
          </a:xfrm>
          <a:prstGeom prst="rect">
            <a:avLst/>
          </a:prstGeom>
        </p:spPr>
      </p:pic>
      <p:pic>
        <p:nvPicPr>
          <p:cNvPr id="65" name="WUS L3 - 17 Lieblingsobjekt.m4a">
            <a:hlinkClick r:id="" action="ppaction://media"/>
            <a:extLst>
              <a:ext uri="{FF2B5EF4-FFF2-40B4-BE49-F238E27FC236}">
                <a16:creationId xmlns:a16="http://schemas.microsoft.com/office/drawing/2014/main" id="{4BFB88B8-9A81-3CF0-159C-4CF0B60674FA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37922" y="3893641"/>
            <a:ext cx="244666" cy="244666"/>
          </a:xfrm>
          <a:prstGeom prst="rect">
            <a:avLst/>
          </a:prstGeom>
        </p:spPr>
      </p:pic>
      <p:pic>
        <p:nvPicPr>
          <p:cNvPr id="67" name="WUS L3 - 18 lila.m4a">
            <a:hlinkClick r:id="" action="ppaction://media"/>
            <a:extLst>
              <a:ext uri="{FF2B5EF4-FFF2-40B4-BE49-F238E27FC236}">
                <a16:creationId xmlns:a16="http://schemas.microsoft.com/office/drawing/2014/main" id="{3DE4CD91-99C1-8F1B-D360-93B5E6BB98BE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49532" y="4165120"/>
            <a:ext cx="246394" cy="246394"/>
          </a:xfrm>
          <a:prstGeom prst="rect">
            <a:avLst/>
          </a:prstGeom>
        </p:spPr>
      </p:pic>
      <p:pic>
        <p:nvPicPr>
          <p:cNvPr id="68" name="WUS L3 - 19 Mein Lieblingsobjekt ist.m4a">
            <a:hlinkClick r:id="" action="ppaction://media"/>
            <a:extLst>
              <a:ext uri="{FF2B5EF4-FFF2-40B4-BE49-F238E27FC236}">
                <a16:creationId xmlns:a16="http://schemas.microsoft.com/office/drawing/2014/main" id="{541E574C-A858-4321-0C07-9C4A54C1998D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36193" y="4434251"/>
            <a:ext cx="246395" cy="246395"/>
          </a:xfrm>
          <a:prstGeom prst="rect">
            <a:avLst/>
          </a:prstGeom>
        </p:spPr>
      </p:pic>
      <p:pic>
        <p:nvPicPr>
          <p:cNvPr id="69" name="WUS L3 - 20 Meine Lieblingsfarbe ist.m4a">
            <a:hlinkClick r:id="" action="ppaction://media"/>
            <a:extLst>
              <a:ext uri="{FF2B5EF4-FFF2-40B4-BE49-F238E27FC236}">
                <a16:creationId xmlns:a16="http://schemas.microsoft.com/office/drawing/2014/main" id="{22E21788-84A0-5EF7-42DD-6E43C331E469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55213" y="4698922"/>
            <a:ext cx="246396" cy="246396"/>
          </a:xfrm>
          <a:prstGeom prst="rect">
            <a:avLst/>
          </a:prstGeom>
        </p:spPr>
      </p:pic>
      <p:pic>
        <p:nvPicPr>
          <p:cNvPr id="70" name="WUS L3 - 21 rosa.m4a">
            <a:hlinkClick r:id="" action="ppaction://media"/>
            <a:extLst>
              <a:ext uri="{FF2B5EF4-FFF2-40B4-BE49-F238E27FC236}">
                <a16:creationId xmlns:a16="http://schemas.microsoft.com/office/drawing/2014/main" id="{AF63199A-A3AD-0376-EDD7-45BA972E9685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55211" y="4972401"/>
            <a:ext cx="246397" cy="246397"/>
          </a:xfrm>
          <a:prstGeom prst="rect">
            <a:avLst/>
          </a:prstGeom>
        </p:spPr>
      </p:pic>
      <p:pic>
        <p:nvPicPr>
          <p:cNvPr id="91" name="WUS L3 - 22 rot.m4a">
            <a:hlinkClick r:id="" action="ppaction://media"/>
            <a:extLst>
              <a:ext uri="{FF2B5EF4-FFF2-40B4-BE49-F238E27FC236}">
                <a16:creationId xmlns:a16="http://schemas.microsoft.com/office/drawing/2014/main" id="{488DFF71-D784-AF83-26EF-E62047F10F45}"/>
              </a:ext>
            </a:extLst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49532" y="5254950"/>
            <a:ext cx="248877" cy="248877"/>
          </a:xfrm>
          <a:prstGeom prst="rect">
            <a:avLst/>
          </a:prstGeom>
        </p:spPr>
      </p:pic>
      <p:pic>
        <p:nvPicPr>
          <p:cNvPr id="92" name="WUS L3 - 23 schwarz.m4a">
            <a:hlinkClick r:id="" action="ppaction://media"/>
            <a:extLst>
              <a:ext uri="{FF2B5EF4-FFF2-40B4-BE49-F238E27FC236}">
                <a16:creationId xmlns:a16="http://schemas.microsoft.com/office/drawing/2014/main" id="{E6274648-5E68-70F7-F500-2F563868BAF3}"/>
              </a:ext>
            </a:extLst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0"/>
          <a:stretch>
            <a:fillRect/>
          </a:stretch>
        </p:blipFill>
        <p:spPr>
          <a:xfrm>
            <a:off x="5254439" y="5552083"/>
            <a:ext cx="244666" cy="2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7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1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9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2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8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61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75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9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458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528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22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64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247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78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574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569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659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992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970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713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4461536" y="2533995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534362"/>
            <a:ext cx="314696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4461536" y="2803536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801978"/>
            <a:ext cx="314696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4461536" y="3075330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3075697"/>
            <a:ext cx="314696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4461536" y="3358722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359089"/>
            <a:ext cx="314696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4461536" y="3633831"/>
            <a:ext cx="2741576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634198"/>
            <a:ext cx="3146963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4" y="2451137"/>
            <a:ext cx="6073956" cy="144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What is this?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deine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Lieblingsfarbe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your favourite colour?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</a:t>
            </a:r>
            <a:endParaRPr lang="en-GB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heißt du?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dio Recording Oct 14, 2024 at 14:10:15">
            <a:hlinkClick r:id="" action="ppaction://media"/>
            <a:extLst>
              <a:ext uri="{FF2B5EF4-FFF2-40B4-BE49-F238E27FC236}">
                <a16:creationId xmlns:a16="http://schemas.microsoft.com/office/drawing/2014/main" id="{784BF605-3B9E-454B-5695-6A020A0AA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8894" y="2510559"/>
            <a:ext cx="258773" cy="258773"/>
          </a:xfrm>
          <a:prstGeom prst="rect">
            <a:avLst/>
          </a:prstGeom>
        </p:spPr>
      </p:pic>
      <p:pic>
        <p:nvPicPr>
          <p:cNvPr id="10" name="Audio Recording Oct 14, 2024 at 14:10:31">
            <a:hlinkClick r:id="" action="ppaction://media"/>
            <a:extLst>
              <a:ext uri="{FF2B5EF4-FFF2-40B4-BE49-F238E27FC236}">
                <a16:creationId xmlns:a16="http://schemas.microsoft.com/office/drawing/2014/main" id="{DDEEA3BF-286D-FC05-B2CE-0DEE026316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8894" y="2778542"/>
            <a:ext cx="258773" cy="258773"/>
          </a:xfrm>
          <a:prstGeom prst="rect">
            <a:avLst/>
          </a:prstGeom>
        </p:spPr>
      </p:pic>
      <p:pic>
        <p:nvPicPr>
          <p:cNvPr id="12" name="Audio Recording Oct 14, 2024 at 14:11:04">
            <a:hlinkClick r:id="" action="ppaction://media"/>
            <a:extLst>
              <a:ext uri="{FF2B5EF4-FFF2-40B4-BE49-F238E27FC236}">
                <a16:creationId xmlns:a16="http://schemas.microsoft.com/office/drawing/2014/main" id="{DCABAC2B-9DEA-F0B1-F646-F38A3F4E58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1933" y="3051894"/>
            <a:ext cx="258773" cy="258773"/>
          </a:xfrm>
          <a:prstGeom prst="rect">
            <a:avLst/>
          </a:prstGeom>
        </p:spPr>
      </p:pic>
      <p:pic>
        <p:nvPicPr>
          <p:cNvPr id="13" name="Audio Recording Oct 14, 2024 at 14:11:18">
            <a:hlinkClick r:id="" action="ppaction://media"/>
            <a:extLst>
              <a:ext uri="{FF2B5EF4-FFF2-40B4-BE49-F238E27FC236}">
                <a16:creationId xmlns:a16="http://schemas.microsoft.com/office/drawing/2014/main" id="{1A78294F-A4E0-0136-B2F2-777A8804116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1933" y="3335286"/>
            <a:ext cx="258773" cy="258773"/>
          </a:xfrm>
          <a:prstGeom prst="rect">
            <a:avLst/>
          </a:prstGeom>
        </p:spPr>
      </p:pic>
      <p:pic>
        <p:nvPicPr>
          <p:cNvPr id="14" name="Audio Recording Oct 14, 2024 at 14:11:34">
            <a:hlinkClick r:id="" action="ppaction://media"/>
            <a:extLst>
              <a:ext uri="{FF2B5EF4-FFF2-40B4-BE49-F238E27FC236}">
                <a16:creationId xmlns:a16="http://schemas.microsoft.com/office/drawing/2014/main" id="{913A454D-5D79-E948-6449-467BE4A14CB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45353" y="3593229"/>
            <a:ext cx="258773" cy="2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8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857641C9-31CB-4F48-887E-AEFD1C8826E6}"/>
</file>

<file path=customXml/itemProps2.xml><?xml version="1.0" encoding="utf-8"?>
<ds:datastoreItem xmlns:ds="http://schemas.openxmlformats.org/officeDocument/2006/customXml" ds:itemID="{40351A2B-057A-447B-9291-767995C974D0}"/>
</file>

<file path=customXml/itemProps3.xml><?xml version="1.0" encoding="utf-8"?>
<ds:datastoreItem xmlns:ds="http://schemas.openxmlformats.org/officeDocument/2006/customXml" ds:itemID="{BDB7270E-67E7-4DCA-A399-38AF2E11AA9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224</Words>
  <Application>Microsoft Macintosh PowerPoint</Application>
  <PresentationFormat>A4 Paper (210x297 mm)</PresentationFormat>
  <Paragraphs>33</Paragraphs>
  <Slides>2</Slides>
  <Notes>0</Notes>
  <HiddenSlides>0</HiddenSlides>
  <MMClips>29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14</cp:revision>
  <dcterms:created xsi:type="dcterms:W3CDTF">2024-08-27T16:27:59Z</dcterms:created>
  <dcterms:modified xsi:type="dcterms:W3CDTF">2024-10-14T18:11:58Z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