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/>
    <p:restoredTop sz="94694"/>
  </p:normalViewPr>
  <p:slideViewPr>
    <p:cSldViewPr snapToGrid="0">
      <p:cViewPr varScale="1">
        <p:scale>
          <a:sx n="121" d="100"/>
          <a:sy n="121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openxmlformats.org/officeDocument/2006/relationships/slideLayout" Target="../slideLayouts/slideLayout1.xml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image" Target="../media/image2.png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93C33B-1C5D-B2A8-CDD5-03269297CA42}"/>
              </a:ext>
            </a:extLst>
          </p:cNvPr>
          <p:cNvSpPr/>
          <p:nvPr/>
        </p:nvSpPr>
        <p:spPr>
          <a:xfrm>
            <a:off x="7484773" y="5275740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988CD-4FC9-C9DA-EEBF-8B93F1EEEDB7}"/>
              </a:ext>
            </a:extLst>
          </p:cNvPr>
          <p:cNvSpPr/>
          <p:nvPr/>
        </p:nvSpPr>
        <p:spPr>
          <a:xfrm>
            <a:off x="5569674" y="527610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172003-DC9D-075A-C9AB-91F122A6C6BD}"/>
              </a:ext>
            </a:extLst>
          </p:cNvPr>
          <p:cNvSpPr/>
          <p:nvPr/>
        </p:nvSpPr>
        <p:spPr>
          <a:xfrm>
            <a:off x="7484773" y="5557898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1750A0-891A-D2E5-EC53-10F2759A9A8C}"/>
              </a:ext>
            </a:extLst>
          </p:cNvPr>
          <p:cNvSpPr/>
          <p:nvPr/>
        </p:nvSpPr>
        <p:spPr>
          <a:xfrm>
            <a:off x="5569674" y="5558265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113070" y="2533995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1" y="253436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113070" y="280353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1" y="280197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113070" y="3075330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1" y="307569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113070" y="335872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1" y="335908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113070" y="3633831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1" y="363419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113070" y="3910023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1" y="391039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113070" y="418236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1" y="418273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09A95-CFC8-61B8-484B-ED7CC8D52F07}"/>
              </a:ext>
            </a:extLst>
          </p:cNvPr>
          <p:cNvSpPr/>
          <p:nvPr/>
        </p:nvSpPr>
        <p:spPr>
          <a:xfrm>
            <a:off x="3113070" y="4452247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4E92B2-4B10-E913-902E-A6E94835F4A9}"/>
              </a:ext>
            </a:extLst>
          </p:cNvPr>
          <p:cNvSpPr/>
          <p:nvPr/>
        </p:nvSpPr>
        <p:spPr>
          <a:xfrm>
            <a:off x="1197971" y="4452614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37993B-5C0E-06FB-0D20-0B0DCBB0D9B8}"/>
              </a:ext>
            </a:extLst>
          </p:cNvPr>
          <p:cNvSpPr/>
          <p:nvPr/>
        </p:nvSpPr>
        <p:spPr>
          <a:xfrm>
            <a:off x="3113070" y="4721788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C54120-CF68-2088-AAC9-5F8B81EDD7DB}"/>
              </a:ext>
            </a:extLst>
          </p:cNvPr>
          <p:cNvSpPr/>
          <p:nvPr/>
        </p:nvSpPr>
        <p:spPr>
          <a:xfrm>
            <a:off x="1197971" y="472023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9EAC9-794A-D3DF-20A3-2C77D8ADEA9C}"/>
              </a:ext>
            </a:extLst>
          </p:cNvPr>
          <p:cNvSpPr/>
          <p:nvPr/>
        </p:nvSpPr>
        <p:spPr>
          <a:xfrm>
            <a:off x="3113070" y="499358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98ECF8-5F63-F66E-E8F8-36D8C7EABE99}"/>
              </a:ext>
            </a:extLst>
          </p:cNvPr>
          <p:cNvSpPr/>
          <p:nvPr/>
        </p:nvSpPr>
        <p:spPr>
          <a:xfrm>
            <a:off x="1197971" y="499394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BAB16-3AEF-4251-AE10-5725D5021C4D}"/>
              </a:ext>
            </a:extLst>
          </p:cNvPr>
          <p:cNvSpPr/>
          <p:nvPr/>
        </p:nvSpPr>
        <p:spPr>
          <a:xfrm>
            <a:off x="3113070" y="5276974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6C63DD-2E0E-DF7E-4629-EE1B351B3B21}"/>
              </a:ext>
            </a:extLst>
          </p:cNvPr>
          <p:cNvSpPr/>
          <p:nvPr/>
        </p:nvSpPr>
        <p:spPr>
          <a:xfrm>
            <a:off x="1197971" y="527734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451137"/>
            <a:ext cx="3532022" cy="310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Heft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notebook</a:t>
            </a:r>
            <a:endParaRPr lang="de-DE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Hefte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notebooks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ist …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Lineal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ruler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Lineale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the rulers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pencil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pencils</a:t>
            </a:r>
            <a:endParaRPr lang="en-GB" sz="1200" b="1" kern="0" dirty="0">
              <a:solidFill>
                <a:srgbClr val="0039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Rucksack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backpack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Teddybär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teddy bear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Teddybären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teddy bears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Wasserfarben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water </a:t>
            </a:r>
            <a:r>
              <a:rPr lang="en-US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colours</a:t>
            </a:r>
            <a:endParaRPr lang="en-US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4DEC1D-F315-0055-E443-AA1E13CB8B20}"/>
              </a:ext>
            </a:extLst>
          </p:cNvPr>
          <p:cNvSpPr/>
          <p:nvPr/>
        </p:nvSpPr>
        <p:spPr>
          <a:xfrm>
            <a:off x="7484773" y="2533995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3C39546-58AF-9497-BFCF-3746B0B82A01}"/>
              </a:ext>
            </a:extLst>
          </p:cNvPr>
          <p:cNvSpPr/>
          <p:nvPr/>
        </p:nvSpPr>
        <p:spPr>
          <a:xfrm>
            <a:off x="5569674" y="253436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A92A5E3-6232-7C18-27DA-C39BF044D1E8}"/>
              </a:ext>
            </a:extLst>
          </p:cNvPr>
          <p:cNvSpPr/>
          <p:nvPr/>
        </p:nvSpPr>
        <p:spPr>
          <a:xfrm>
            <a:off x="7484773" y="280353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E509BA6-7408-8736-0B0E-BB528E5CC84F}"/>
              </a:ext>
            </a:extLst>
          </p:cNvPr>
          <p:cNvSpPr/>
          <p:nvPr/>
        </p:nvSpPr>
        <p:spPr>
          <a:xfrm>
            <a:off x="5569674" y="280197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C0512E-A2E1-E4FE-C5A0-0680A18AA423}"/>
              </a:ext>
            </a:extLst>
          </p:cNvPr>
          <p:cNvSpPr/>
          <p:nvPr/>
        </p:nvSpPr>
        <p:spPr>
          <a:xfrm>
            <a:off x="7484773" y="3075330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5E7A4F9-6387-2F21-56BE-8DC674316E15}"/>
              </a:ext>
            </a:extLst>
          </p:cNvPr>
          <p:cNvSpPr/>
          <p:nvPr/>
        </p:nvSpPr>
        <p:spPr>
          <a:xfrm>
            <a:off x="5569674" y="307569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213AC0-0144-D5A3-3E4E-1035E28E8196}"/>
              </a:ext>
            </a:extLst>
          </p:cNvPr>
          <p:cNvSpPr/>
          <p:nvPr/>
        </p:nvSpPr>
        <p:spPr>
          <a:xfrm>
            <a:off x="7484773" y="335872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BFFD8C-D027-D36B-6983-E9CCAA8FDFC9}"/>
              </a:ext>
            </a:extLst>
          </p:cNvPr>
          <p:cNvSpPr/>
          <p:nvPr/>
        </p:nvSpPr>
        <p:spPr>
          <a:xfrm>
            <a:off x="5569674" y="335908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ECAD65-FE6F-FC92-7588-851D538CE011}"/>
              </a:ext>
            </a:extLst>
          </p:cNvPr>
          <p:cNvSpPr/>
          <p:nvPr/>
        </p:nvSpPr>
        <p:spPr>
          <a:xfrm>
            <a:off x="7484773" y="3633831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B86D2F-E249-30D9-A086-6AF861D33AF5}"/>
              </a:ext>
            </a:extLst>
          </p:cNvPr>
          <p:cNvSpPr/>
          <p:nvPr/>
        </p:nvSpPr>
        <p:spPr>
          <a:xfrm>
            <a:off x="5569674" y="363419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804490-1D1A-4CC4-B821-FB204FE336AE}"/>
              </a:ext>
            </a:extLst>
          </p:cNvPr>
          <p:cNvSpPr/>
          <p:nvPr/>
        </p:nvSpPr>
        <p:spPr>
          <a:xfrm>
            <a:off x="7484773" y="3910023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5EE004-9CA7-F129-6311-2888569B5ED9}"/>
              </a:ext>
            </a:extLst>
          </p:cNvPr>
          <p:cNvSpPr/>
          <p:nvPr/>
        </p:nvSpPr>
        <p:spPr>
          <a:xfrm>
            <a:off x="5569674" y="391039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8C6898C-3EAF-BBFA-59B4-D0D5E6586FD5}"/>
              </a:ext>
            </a:extLst>
          </p:cNvPr>
          <p:cNvSpPr/>
          <p:nvPr/>
        </p:nvSpPr>
        <p:spPr>
          <a:xfrm>
            <a:off x="7484773" y="418236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7AE0BE-719F-CDB9-50CC-74B8DF4A2005}"/>
              </a:ext>
            </a:extLst>
          </p:cNvPr>
          <p:cNvSpPr/>
          <p:nvPr/>
        </p:nvSpPr>
        <p:spPr>
          <a:xfrm>
            <a:off x="5569674" y="418273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AF63C76-B9D4-20D6-9C97-BB25F5E226A5}"/>
              </a:ext>
            </a:extLst>
          </p:cNvPr>
          <p:cNvSpPr/>
          <p:nvPr/>
        </p:nvSpPr>
        <p:spPr>
          <a:xfrm>
            <a:off x="7484773" y="4452247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DE46CB7-492F-E44F-932E-CFC92784AC7E}"/>
              </a:ext>
            </a:extLst>
          </p:cNvPr>
          <p:cNvSpPr/>
          <p:nvPr/>
        </p:nvSpPr>
        <p:spPr>
          <a:xfrm>
            <a:off x="5569674" y="4452614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012913A-09E8-3378-D97B-25ED0640FB76}"/>
              </a:ext>
            </a:extLst>
          </p:cNvPr>
          <p:cNvSpPr/>
          <p:nvPr/>
        </p:nvSpPr>
        <p:spPr>
          <a:xfrm>
            <a:off x="7484773" y="4721788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46B03B4-FF2E-F60A-6947-96EF1C0B5EAC}"/>
              </a:ext>
            </a:extLst>
          </p:cNvPr>
          <p:cNvSpPr/>
          <p:nvPr/>
        </p:nvSpPr>
        <p:spPr>
          <a:xfrm>
            <a:off x="5569674" y="472023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1D27160-BA32-BC75-2A01-2550F2990BBD}"/>
              </a:ext>
            </a:extLst>
          </p:cNvPr>
          <p:cNvSpPr/>
          <p:nvPr/>
        </p:nvSpPr>
        <p:spPr>
          <a:xfrm>
            <a:off x="7484773" y="499358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132BEDB-2F4A-A6C5-129B-1F168D074E86}"/>
              </a:ext>
            </a:extLst>
          </p:cNvPr>
          <p:cNvSpPr/>
          <p:nvPr/>
        </p:nvSpPr>
        <p:spPr>
          <a:xfrm>
            <a:off x="5569674" y="499394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4B848A-26BE-8A1C-4E93-909EF1EF7100}"/>
              </a:ext>
            </a:extLst>
          </p:cNvPr>
          <p:cNvSpPr txBox="1"/>
          <p:nvPr/>
        </p:nvSpPr>
        <p:spPr>
          <a:xfrm>
            <a:off x="5583012" y="2432726"/>
            <a:ext cx="3532022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endParaRPr lang="de-DE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fünf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five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sechs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six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sieben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eight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WUS L4 - 1 das Heft.m4a">
            <a:hlinkClick r:id="" action="ppaction://media"/>
            <a:extLst>
              <a:ext uri="{FF2B5EF4-FFF2-40B4-BE49-F238E27FC236}">
                <a16:creationId xmlns:a16="http://schemas.microsoft.com/office/drawing/2014/main" id="{A347205B-09FF-5492-09F4-856321B62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8400" y="2502646"/>
            <a:ext cx="259387" cy="259387"/>
          </a:xfrm>
          <a:prstGeom prst="rect">
            <a:avLst/>
          </a:prstGeom>
        </p:spPr>
      </p:pic>
      <p:pic>
        <p:nvPicPr>
          <p:cNvPr id="12" name="WUS L4 - 2 die Hefte.m4a">
            <a:hlinkClick r:id="" action="ppaction://media"/>
            <a:extLst>
              <a:ext uri="{FF2B5EF4-FFF2-40B4-BE49-F238E27FC236}">
                <a16:creationId xmlns:a16="http://schemas.microsoft.com/office/drawing/2014/main" id="{E59725BF-8A1F-4F64-B1E8-88526DFACC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6566" y="2763372"/>
            <a:ext cx="259387" cy="259387"/>
          </a:xfrm>
          <a:prstGeom prst="rect">
            <a:avLst/>
          </a:prstGeom>
        </p:spPr>
      </p:pic>
      <p:pic>
        <p:nvPicPr>
          <p:cNvPr id="13" name="WUS L4 - 3 das ist.m4a">
            <a:hlinkClick r:id="" action="ppaction://media"/>
            <a:extLst>
              <a:ext uri="{FF2B5EF4-FFF2-40B4-BE49-F238E27FC236}">
                <a16:creationId xmlns:a16="http://schemas.microsoft.com/office/drawing/2014/main" id="{74041B3B-9183-8128-8B14-3DA1E4E46A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7523" y="3044457"/>
            <a:ext cx="259387" cy="259387"/>
          </a:xfrm>
          <a:prstGeom prst="rect">
            <a:avLst/>
          </a:prstGeom>
        </p:spPr>
      </p:pic>
      <p:pic>
        <p:nvPicPr>
          <p:cNvPr id="14" name="WUS L4 - 4 das Lineal.m4a">
            <a:hlinkClick r:id="" action="ppaction://media"/>
            <a:extLst>
              <a:ext uri="{FF2B5EF4-FFF2-40B4-BE49-F238E27FC236}">
                <a16:creationId xmlns:a16="http://schemas.microsoft.com/office/drawing/2014/main" id="{48E0CFB9-2AD1-A026-303A-26C36C07ACD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8636" y="3331698"/>
            <a:ext cx="259387" cy="259387"/>
          </a:xfrm>
          <a:prstGeom prst="rect">
            <a:avLst/>
          </a:prstGeom>
        </p:spPr>
      </p:pic>
      <p:pic>
        <p:nvPicPr>
          <p:cNvPr id="15" name="WUS L4 - 5 die Lineale.m4a">
            <a:hlinkClick r:id="" action="ppaction://media"/>
            <a:extLst>
              <a:ext uri="{FF2B5EF4-FFF2-40B4-BE49-F238E27FC236}">
                <a16:creationId xmlns:a16="http://schemas.microsoft.com/office/drawing/2014/main" id="{D7CD2DDC-90F9-CEAA-FFEF-7BDC2F4BFA8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6565" y="3610088"/>
            <a:ext cx="259387" cy="259387"/>
          </a:xfrm>
          <a:prstGeom prst="rect">
            <a:avLst/>
          </a:prstGeom>
        </p:spPr>
      </p:pic>
      <p:pic>
        <p:nvPicPr>
          <p:cNvPr id="16" name="WUS L4 - 6 der Bleistift.m4a">
            <a:hlinkClick r:id="" action="ppaction://media"/>
            <a:extLst>
              <a:ext uri="{FF2B5EF4-FFF2-40B4-BE49-F238E27FC236}">
                <a16:creationId xmlns:a16="http://schemas.microsoft.com/office/drawing/2014/main" id="{E874FECF-5F56-6766-8F6F-3E3A865CDBD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809928" y="3876958"/>
            <a:ext cx="259387" cy="259387"/>
          </a:xfrm>
          <a:prstGeom prst="rect">
            <a:avLst/>
          </a:prstGeom>
        </p:spPr>
      </p:pic>
      <p:pic>
        <p:nvPicPr>
          <p:cNvPr id="18" name="WUS L4 - 7 die Bleistifte.m4a">
            <a:hlinkClick r:id="" action="ppaction://media"/>
            <a:extLst>
              <a:ext uri="{FF2B5EF4-FFF2-40B4-BE49-F238E27FC236}">
                <a16:creationId xmlns:a16="http://schemas.microsoft.com/office/drawing/2014/main" id="{BCC598D0-B74B-779F-3204-8832620E632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817362" y="4160750"/>
            <a:ext cx="259387" cy="259387"/>
          </a:xfrm>
          <a:prstGeom prst="rect">
            <a:avLst/>
          </a:prstGeom>
        </p:spPr>
      </p:pic>
      <p:pic>
        <p:nvPicPr>
          <p:cNvPr id="20" name="WUS L4 - 8 der Rucksack.m4a">
            <a:hlinkClick r:id="" action="ppaction://media"/>
            <a:extLst>
              <a:ext uri="{FF2B5EF4-FFF2-40B4-BE49-F238E27FC236}">
                <a16:creationId xmlns:a16="http://schemas.microsoft.com/office/drawing/2014/main" id="{8B2D2CD1-E7C3-9DC8-9083-4956B61253F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809928" y="4428504"/>
            <a:ext cx="259387" cy="259387"/>
          </a:xfrm>
          <a:prstGeom prst="rect">
            <a:avLst/>
          </a:prstGeom>
        </p:spPr>
      </p:pic>
      <p:pic>
        <p:nvPicPr>
          <p:cNvPr id="21" name="WUS L4 - 9 der Teddybär.m4a">
            <a:hlinkClick r:id="" action="ppaction://media"/>
            <a:extLst>
              <a:ext uri="{FF2B5EF4-FFF2-40B4-BE49-F238E27FC236}">
                <a16:creationId xmlns:a16="http://schemas.microsoft.com/office/drawing/2014/main" id="{C78B5BFD-D457-C279-7940-8790F44009F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7523" y="4706348"/>
            <a:ext cx="259387" cy="259387"/>
          </a:xfrm>
          <a:prstGeom prst="rect">
            <a:avLst/>
          </a:prstGeom>
        </p:spPr>
      </p:pic>
      <p:pic>
        <p:nvPicPr>
          <p:cNvPr id="22" name="WUS L4 - 10 die Teddybären.m4a">
            <a:hlinkClick r:id="" action="ppaction://media"/>
            <a:extLst>
              <a:ext uri="{FF2B5EF4-FFF2-40B4-BE49-F238E27FC236}">
                <a16:creationId xmlns:a16="http://schemas.microsoft.com/office/drawing/2014/main" id="{6E3FAC35-CC3B-25A3-9AAF-B6FC9A1CC50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4381" y="4972616"/>
            <a:ext cx="259387" cy="259387"/>
          </a:xfrm>
          <a:prstGeom prst="rect">
            <a:avLst/>
          </a:prstGeom>
        </p:spPr>
      </p:pic>
      <p:pic>
        <p:nvPicPr>
          <p:cNvPr id="24" name="WUS L4 - 11 die Wasserfarben.m4a">
            <a:hlinkClick r:id="" action="ppaction://media"/>
            <a:extLst>
              <a:ext uri="{FF2B5EF4-FFF2-40B4-BE49-F238E27FC236}">
                <a16:creationId xmlns:a16="http://schemas.microsoft.com/office/drawing/2014/main" id="{5D1C6101-B6D8-9C1A-40C1-05AC6A01101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8796" y="5250460"/>
            <a:ext cx="259387" cy="259387"/>
          </a:xfrm>
          <a:prstGeom prst="rect">
            <a:avLst/>
          </a:prstGeom>
        </p:spPr>
      </p:pic>
      <p:pic>
        <p:nvPicPr>
          <p:cNvPr id="27" name="WUS L4 - 12 Was ist das?.m4a">
            <a:hlinkClick r:id="" action="ppaction://media"/>
            <a:extLst>
              <a:ext uri="{FF2B5EF4-FFF2-40B4-BE49-F238E27FC236}">
                <a16:creationId xmlns:a16="http://schemas.microsoft.com/office/drawing/2014/main" id="{BB0B5E4B-6B1B-87BF-CCE8-8197A0D458E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23437" y="2500645"/>
            <a:ext cx="259151" cy="259151"/>
          </a:xfrm>
          <a:prstGeom prst="rect">
            <a:avLst/>
          </a:prstGeom>
        </p:spPr>
      </p:pic>
      <p:pic>
        <p:nvPicPr>
          <p:cNvPr id="50" name="WUS L4 - 13 Wie viele.m4a">
            <a:hlinkClick r:id="" action="ppaction://media"/>
            <a:extLst>
              <a:ext uri="{FF2B5EF4-FFF2-40B4-BE49-F238E27FC236}">
                <a16:creationId xmlns:a16="http://schemas.microsoft.com/office/drawing/2014/main" id="{3E9DD705-E976-3068-E40B-A48C7E862268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35537" y="2778353"/>
            <a:ext cx="259151" cy="259151"/>
          </a:xfrm>
          <a:prstGeom prst="rect">
            <a:avLst/>
          </a:prstGeom>
        </p:spPr>
      </p:pic>
      <p:pic>
        <p:nvPicPr>
          <p:cNvPr id="53" name="WUS L4 - 14 eins.m4a">
            <a:hlinkClick r:id="" action="ppaction://media"/>
            <a:extLst>
              <a:ext uri="{FF2B5EF4-FFF2-40B4-BE49-F238E27FC236}">
                <a16:creationId xmlns:a16="http://schemas.microsoft.com/office/drawing/2014/main" id="{5E55E8E4-5602-F830-0B32-CF13668B8DF6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20287" y="3052681"/>
            <a:ext cx="259152" cy="259152"/>
          </a:xfrm>
          <a:prstGeom prst="rect">
            <a:avLst/>
          </a:prstGeom>
        </p:spPr>
      </p:pic>
      <p:pic>
        <p:nvPicPr>
          <p:cNvPr id="59" name="WUS L4 - 15 zwei.m4a">
            <a:hlinkClick r:id="" action="ppaction://media"/>
            <a:extLst>
              <a:ext uri="{FF2B5EF4-FFF2-40B4-BE49-F238E27FC236}">
                <a16:creationId xmlns:a16="http://schemas.microsoft.com/office/drawing/2014/main" id="{589C7D87-F171-602C-D558-339B86EFA67D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27720" y="3327010"/>
            <a:ext cx="259153" cy="259153"/>
          </a:xfrm>
          <a:prstGeom prst="rect">
            <a:avLst/>
          </a:prstGeom>
        </p:spPr>
      </p:pic>
      <p:pic>
        <p:nvPicPr>
          <p:cNvPr id="60" name="WUS L4 - 15 drei.m4a">
            <a:hlinkClick r:id="" action="ppaction://media"/>
            <a:extLst>
              <a:ext uri="{FF2B5EF4-FFF2-40B4-BE49-F238E27FC236}">
                <a16:creationId xmlns:a16="http://schemas.microsoft.com/office/drawing/2014/main" id="{8ED8FDC0-53B9-28CF-891B-539C89BF5766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14105" y="3610088"/>
            <a:ext cx="259153" cy="259153"/>
          </a:xfrm>
          <a:prstGeom prst="rect">
            <a:avLst/>
          </a:prstGeom>
        </p:spPr>
      </p:pic>
      <p:pic>
        <p:nvPicPr>
          <p:cNvPr id="61" name="WUS L4 - 16 vier.m4a">
            <a:hlinkClick r:id="" action="ppaction://media"/>
            <a:extLst>
              <a:ext uri="{FF2B5EF4-FFF2-40B4-BE49-F238E27FC236}">
                <a16:creationId xmlns:a16="http://schemas.microsoft.com/office/drawing/2014/main" id="{7DD19350-9C48-25DD-00B2-11C63FCBBF29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21312" y="3883373"/>
            <a:ext cx="259154" cy="259154"/>
          </a:xfrm>
          <a:prstGeom prst="rect">
            <a:avLst/>
          </a:prstGeom>
        </p:spPr>
      </p:pic>
      <p:pic>
        <p:nvPicPr>
          <p:cNvPr id="63" name="WUS L4 - 17 fünf.m4a">
            <a:hlinkClick r:id="" action="ppaction://media"/>
            <a:extLst>
              <a:ext uri="{FF2B5EF4-FFF2-40B4-BE49-F238E27FC236}">
                <a16:creationId xmlns:a16="http://schemas.microsoft.com/office/drawing/2014/main" id="{D1AD992F-B5FA-08C4-CEF6-FF46C029ED9B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19190" y="4156111"/>
            <a:ext cx="259154" cy="259154"/>
          </a:xfrm>
          <a:prstGeom prst="rect">
            <a:avLst/>
          </a:prstGeom>
        </p:spPr>
      </p:pic>
      <p:pic>
        <p:nvPicPr>
          <p:cNvPr id="66" name="WUS L4 - 18 sechs.m4a">
            <a:hlinkClick r:id="" action="ppaction://media"/>
            <a:extLst>
              <a:ext uri="{FF2B5EF4-FFF2-40B4-BE49-F238E27FC236}">
                <a16:creationId xmlns:a16="http://schemas.microsoft.com/office/drawing/2014/main" id="{9F36E944-B403-287C-D574-B285B71A43D7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21312" y="4425809"/>
            <a:ext cx="264776" cy="264776"/>
          </a:xfrm>
          <a:prstGeom prst="rect">
            <a:avLst/>
          </a:prstGeom>
        </p:spPr>
      </p:pic>
      <p:pic>
        <p:nvPicPr>
          <p:cNvPr id="92" name="WUS L4 - 19 sieben.m4a">
            <a:hlinkClick r:id="" action="ppaction://media"/>
            <a:extLst>
              <a:ext uri="{FF2B5EF4-FFF2-40B4-BE49-F238E27FC236}">
                <a16:creationId xmlns:a16="http://schemas.microsoft.com/office/drawing/2014/main" id="{C30B2F27-E706-D7B1-EE7C-8963335333D1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27722" y="4693792"/>
            <a:ext cx="264777" cy="264777"/>
          </a:xfrm>
          <a:prstGeom prst="rect">
            <a:avLst/>
          </a:prstGeom>
        </p:spPr>
      </p:pic>
      <p:pic>
        <p:nvPicPr>
          <p:cNvPr id="93" name="WUS L4 - 20 acht.m4a">
            <a:hlinkClick r:id="" action="ppaction://media"/>
            <a:extLst>
              <a:ext uri="{FF2B5EF4-FFF2-40B4-BE49-F238E27FC236}">
                <a16:creationId xmlns:a16="http://schemas.microsoft.com/office/drawing/2014/main" id="{1E95C14C-5639-C639-189E-518AAE0956A1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21312" y="4993582"/>
            <a:ext cx="264777" cy="264777"/>
          </a:xfrm>
          <a:prstGeom prst="rect">
            <a:avLst/>
          </a:prstGeom>
        </p:spPr>
      </p:pic>
      <p:pic>
        <p:nvPicPr>
          <p:cNvPr id="94" name="WUS L4 - 21 neun.m4a">
            <a:hlinkClick r:id="" action="ppaction://media"/>
            <a:extLst>
              <a:ext uri="{FF2B5EF4-FFF2-40B4-BE49-F238E27FC236}">
                <a16:creationId xmlns:a16="http://schemas.microsoft.com/office/drawing/2014/main" id="{F000835E-925C-14F1-E144-3DCE1585BAFD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21312" y="5258359"/>
            <a:ext cx="264778" cy="264778"/>
          </a:xfrm>
          <a:prstGeom prst="rect">
            <a:avLst/>
          </a:prstGeom>
        </p:spPr>
      </p:pic>
      <p:pic>
        <p:nvPicPr>
          <p:cNvPr id="95" name="WUS L4 - 22 zehn.m4a">
            <a:hlinkClick r:id="" action="ppaction://media"/>
            <a:extLst>
              <a:ext uri="{FF2B5EF4-FFF2-40B4-BE49-F238E27FC236}">
                <a16:creationId xmlns:a16="http://schemas.microsoft.com/office/drawing/2014/main" id="{3607BF90-FBC5-53F2-C286-CDAD5634CE04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231878" y="5546949"/>
            <a:ext cx="264779" cy="2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8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7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6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8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78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3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5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17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11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24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48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574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597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876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48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435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597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F07B7AE4-0793-49A9-B27C-E6300CE2F736}"/>
</file>

<file path=customXml/itemProps2.xml><?xml version="1.0" encoding="utf-8"?>
<ds:datastoreItem xmlns:ds="http://schemas.openxmlformats.org/officeDocument/2006/customXml" ds:itemID="{93353126-5401-4DEB-AB63-387E17DD24CC}"/>
</file>

<file path=customXml/itemProps3.xml><?xml version="1.0" encoding="utf-8"?>
<ds:datastoreItem xmlns:ds="http://schemas.openxmlformats.org/officeDocument/2006/customXml" ds:itemID="{D2BE7EE7-1A95-4B91-A7FD-BB6E4C0930C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155</Words>
  <Application>Microsoft Macintosh PowerPoint</Application>
  <PresentationFormat>A4 Paper (210x297 mm)</PresentationFormat>
  <Paragraphs>25</Paragraphs>
  <Slides>1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16</cp:revision>
  <dcterms:created xsi:type="dcterms:W3CDTF">2024-08-27T16:27:59Z</dcterms:created>
  <dcterms:modified xsi:type="dcterms:W3CDTF">2024-10-14T18:12:06Z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