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2"/>
    <p:restoredTop sz="94694"/>
  </p:normalViewPr>
  <p:slideViewPr>
    <p:cSldViewPr snapToGrid="0">
      <p:cViewPr>
        <p:scale>
          <a:sx n="95" d="100"/>
          <a:sy n="95" d="100"/>
        </p:scale>
        <p:origin x="124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image" Target="../media/image2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3C33B-1C5D-B2A8-CDD5-03269297CA42}"/>
              </a:ext>
            </a:extLst>
          </p:cNvPr>
          <p:cNvSpPr/>
          <p:nvPr/>
        </p:nvSpPr>
        <p:spPr>
          <a:xfrm>
            <a:off x="7862041" y="5275740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988CD-4FC9-C9DA-EEBF-8B93F1EEEDB7}"/>
              </a:ext>
            </a:extLst>
          </p:cNvPr>
          <p:cNvSpPr/>
          <p:nvPr/>
        </p:nvSpPr>
        <p:spPr>
          <a:xfrm>
            <a:off x="5946942" y="527610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172003-DC9D-075A-C9AB-91F122A6C6BD}"/>
              </a:ext>
            </a:extLst>
          </p:cNvPr>
          <p:cNvSpPr/>
          <p:nvPr/>
        </p:nvSpPr>
        <p:spPr>
          <a:xfrm>
            <a:off x="7862041" y="5557898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750A0-891A-D2E5-EC53-10F2759A9A8C}"/>
              </a:ext>
            </a:extLst>
          </p:cNvPr>
          <p:cNvSpPr/>
          <p:nvPr/>
        </p:nvSpPr>
        <p:spPr>
          <a:xfrm>
            <a:off x="5946942" y="555826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113070" y="2533995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1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113070" y="2803536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1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113070" y="3075330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1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113070" y="3358722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1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113070" y="3633831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1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113070" y="3910023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1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113070" y="4182366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1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GB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113070" y="4452247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1197971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3113070" y="4721788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1197971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3113070" y="4993582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1197971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113070" y="5276974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1197971" y="527734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4DEC1D-F315-0055-E443-AA1E13CB8B20}"/>
              </a:ext>
            </a:extLst>
          </p:cNvPr>
          <p:cNvSpPr/>
          <p:nvPr/>
        </p:nvSpPr>
        <p:spPr>
          <a:xfrm>
            <a:off x="7862041" y="2533995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C39546-58AF-9497-BFCF-3746B0B82A01}"/>
              </a:ext>
            </a:extLst>
          </p:cNvPr>
          <p:cNvSpPr/>
          <p:nvPr/>
        </p:nvSpPr>
        <p:spPr>
          <a:xfrm>
            <a:off x="5946942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92A5E3-6232-7C18-27DA-C39BF044D1E8}"/>
              </a:ext>
            </a:extLst>
          </p:cNvPr>
          <p:cNvSpPr/>
          <p:nvPr/>
        </p:nvSpPr>
        <p:spPr>
          <a:xfrm>
            <a:off x="7862041" y="2803536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509BA6-7408-8736-0B0E-BB528E5CC84F}"/>
              </a:ext>
            </a:extLst>
          </p:cNvPr>
          <p:cNvSpPr/>
          <p:nvPr/>
        </p:nvSpPr>
        <p:spPr>
          <a:xfrm>
            <a:off x="5946942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C0512E-A2E1-E4FE-C5A0-0680A18AA423}"/>
              </a:ext>
            </a:extLst>
          </p:cNvPr>
          <p:cNvSpPr/>
          <p:nvPr/>
        </p:nvSpPr>
        <p:spPr>
          <a:xfrm>
            <a:off x="7862041" y="3075330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E7A4F9-6387-2F21-56BE-8DC674316E15}"/>
              </a:ext>
            </a:extLst>
          </p:cNvPr>
          <p:cNvSpPr/>
          <p:nvPr/>
        </p:nvSpPr>
        <p:spPr>
          <a:xfrm>
            <a:off x="5946942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213AC0-0144-D5A3-3E4E-1035E28E8196}"/>
              </a:ext>
            </a:extLst>
          </p:cNvPr>
          <p:cNvSpPr/>
          <p:nvPr/>
        </p:nvSpPr>
        <p:spPr>
          <a:xfrm>
            <a:off x="7862041" y="3358722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BFFD8C-D027-D36B-6983-E9CCAA8FDFC9}"/>
              </a:ext>
            </a:extLst>
          </p:cNvPr>
          <p:cNvSpPr/>
          <p:nvPr/>
        </p:nvSpPr>
        <p:spPr>
          <a:xfrm>
            <a:off x="5946942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ECAD65-FE6F-FC92-7588-851D538CE011}"/>
              </a:ext>
            </a:extLst>
          </p:cNvPr>
          <p:cNvSpPr/>
          <p:nvPr/>
        </p:nvSpPr>
        <p:spPr>
          <a:xfrm>
            <a:off x="7862041" y="3633831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B86D2F-E249-30D9-A086-6AF861D33AF5}"/>
              </a:ext>
            </a:extLst>
          </p:cNvPr>
          <p:cNvSpPr/>
          <p:nvPr/>
        </p:nvSpPr>
        <p:spPr>
          <a:xfrm>
            <a:off x="5946942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804490-1D1A-4CC4-B821-FB204FE336AE}"/>
              </a:ext>
            </a:extLst>
          </p:cNvPr>
          <p:cNvSpPr/>
          <p:nvPr/>
        </p:nvSpPr>
        <p:spPr>
          <a:xfrm>
            <a:off x="7862041" y="3910023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5EE004-9CA7-F129-6311-2888569B5ED9}"/>
              </a:ext>
            </a:extLst>
          </p:cNvPr>
          <p:cNvSpPr/>
          <p:nvPr/>
        </p:nvSpPr>
        <p:spPr>
          <a:xfrm>
            <a:off x="5946942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C6898C-3EAF-BBFA-59B4-D0D5E6586FD5}"/>
              </a:ext>
            </a:extLst>
          </p:cNvPr>
          <p:cNvSpPr/>
          <p:nvPr/>
        </p:nvSpPr>
        <p:spPr>
          <a:xfrm>
            <a:off x="7862041" y="4182366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7AE0BE-719F-CDB9-50CC-74B8DF4A2005}"/>
              </a:ext>
            </a:extLst>
          </p:cNvPr>
          <p:cNvSpPr/>
          <p:nvPr/>
        </p:nvSpPr>
        <p:spPr>
          <a:xfrm>
            <a:off x="5946942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F63C76-B9D4-20D6-9C97-BB25F5E226A5}"/>
              </a:ext>
            </a:extLst>
          </p:cNvPr>
          <p:cNvSpPr/>
          <p:nvPr/>
        </p:nvSpPr>
        <p:spPr>
          <a:xfrm>
            <a:off x="7862041" y="4452247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E46CB7-492F-E44F-932E-CFC92784AC7E}"/>
              </a:ext>
            </a:extLst>
          </p:cNvPr>
          <p:cNvSpPr/>
          <p:nvPr/>
        </p:nvSpPr>
        <p:spPr>
          <a:xfrm>
            <a:off x="5946942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12913A-09E8-3378-D97B-25ED0640FB76}"/>
              </a:ext>
            </a:extLst>
          </p:cNvPr>
          <p:cNvSpPr/>
          <p:nvPr/>
        </p:nvSpPr>
        <p:spPr>
          <a:xfrm>
            <a:off x="7862041" y="4721788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6B03B4-FF2E-F60A-6947-96EF1C0B5EAC}"/>
              </a:ext>
            </a:extLst>
          </p:cNvPr>
          <p:cNvSpPr/>
          <p:nvPr/>
        </p:nvSpPr>
        <p:spPr>
          <a:xfrm>
            <a:off x="5946942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D27160-BA32-BC75-2A01-2550F2990BBD}"/>
              </a:ext>
            </a:extLst>
          </p:cNvPr>
          <p:cNvSpPr/>
          <p:nvPr/>
        </p:nvSpPr>
        <p:spPr>
          <a:xfrm>
            <a:off x="7862041" y="4993582"/>
            <a:ext cx="135229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32BEDB-2F4A-A6C5-129B-1F168D074E86}"/>
              </a:ext>
            </a:extLst>
          </p:cNvPr>
          <p:cNvSpPr/>
          <p:nvPr/>
        </p:nvSpPr>
        <p:spPr>
          <a:xfrm>
            <a:off x="5946942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B848A-26BE-8A1C-4E93-909EF1EF7100}"/>
              </a:ext>
            </a:extLst>
          </p:cNvPr>
          <p:cNvSpPr txBox="1"/>
          <p:nvPr/>
        </p:nvSpPr>
        <p:spPr>
          <a:xfrm>
            <a:off x="5960280" y="2432726"/>
            <a:ext cx="394465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…? 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…?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vier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fünf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sechs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six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sieben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zehn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7A200C-8FED-4E8F-9182-CB23298E9A3D}"/>
              </a:ext>
            </a:extLst>
          </p:cNvPr>
          <p:cNvSpPr/>
          <p:nvPr/>
        </p:nvSpPr>
        <p:spPr>
          <a:xfrm>
            <a:off x="1197971" y="555869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AC841E0-6D81-5979-2D96-EB2BB7EB872E}"/>
              </a:ext>
            </a:extLst>
          </p:cNvPr>
          <p:cNvSpPr/>
          <p:nvPr/>
        </p:nvSpPr>
        <p:spPr>
          <a:xfrm>
            <a:off x="3113070" y="5558328"/>
            <a:ext cx="1939722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4" y="2451137"/>
            <a:ext cx="3754398" cy="365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Äpfel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apples</a:t>
            </a:r>
            <a:endParaRPr lang="de-DE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bananas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a banana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Orange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orange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pasta</a:t>
            </a:r>
            <a:endParaRPr lang="en-GB" sz="1200" b="1" kern="0" dirty="0">
              <a:solidFill>
                <a:srgbClr val="0039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chocolate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supermarket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buys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fehlt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missing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kaufst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 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buying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udio Recording Oct 14, 2024 at 14:03:19">
            <a:hlinkClick r:id="" action="ppaction://media"/>
            <a:extLst>
              <a:ext uri="{FF2B5EF4-FFF2-40B4-BE49-F238E27FC236}">
                <a16:creationId xmlns:a16="http://schemas.microsoft.com/office/drawing/2014/main" id="{81189773-42AE-B64B-A89E-34A02FF55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73559" y="2528858"/>
            <a:ext cx="249736" cy="249736"/>
          </a:xfrm>
          <a:prstGeom prst="rect">
            <a:avLst/>
          </a:prstGeom>
        </p:spPr>
      </p:pic>
      <p:pic>
        <p:nvPicPr>
          <p:cNvPr id="10" name="Audio Recording Oct 14, 2024 at 14:04:04">
            <a:hlinkClick r:id="" action="ppaction://media"/>
            <a:extLst>
              <a:ext uri="{FF2B5EF4-FFF2-40B4-BE49-F238E27FC236}">
                <a16:creationId xmlns:a16="http://schemas.microsoft.com/office/drawing/2014/main" id="{5328CD98-F429-CB5B-847D-3039F7D1AD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73156" y="2789264"/>
            <a:ext cx="249736" cy="249736"/>
          </a:xfrm>
          <a:prstGeom prst="rect">
            <a:avLst/>
          </a:prstGeom>
        </p:spPr>
      </p:pic>
      <p:pic>
        <p:nvPicPr>
          <p:cNvPr id="11" name="Audio Recording Oct 14, 2024 at 14:04:18">
            <a:hlinkClick r:id="" action="ppaction://media"/>
            <a:extLst>
              <a:ext uri="{FF2B5EF4-FFF2-40B4-BE49-F238E27FC236}">
                <a16:creationId xmlns:a16="http://schemas.microsoft.com/office/drawing/2014/main" id="{9FF7F511-E20D-9AFD-E69F-541814596A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76449" y="3052826"/>
            <a:ext cx="249736" cy="249736"/>
          </a:xfrm>
          <a:prstGeom prst="rect">
            <a:avLst/>
          </a:prstGeom>
        </p:spPr>
      </p:pic>
      <p:pic>
        <p:nvPicPr>
          <p:cNvPr id="12" name="Audio Recording Oct 14, 2024 at 14:04:37">
            <a:hlinkClick r:id="" action="ppaction://media"/>
            <a:extLst>
              <a:ext uri="{FF2B5EF4-FFF2-40B4-BE49-F238E27FC236}">
                <a16:creationId xmlns:a16="http://schemas.microsoft.com/office/drawing/2014/main" id="{54EF5196-BC52-787D-7C80-ACB526AF122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73156" y="3323506"/>
            <a:ext cx="252048" cy="252048"/>
          </a:xfrm>
          <a:prstGeom prst="rect">
            <a:avLst/>
          </a:prstGeom>
        </p:spPr>
      </p:pic>
      <p:pic>
        <p:nvPicPr>
          <p:cNvPr id="13" name="Audio Recording Oct 14, 2024 at 14:05:02">
            <a:hlinkClick r:id="" action="ppaction://media"/>
            <a:extLst>
              <a:ext uri="{FF2B5EF4-FFF2-40B4-BE49-F238E27FC236}">
                <a16:creationId xmlns:a16="http://schemas.microsoft.com/office/drawing/2014/main" id="{D51E91FC-88C0-34F2-AE1E-8BB960696B5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74825" y="3607367"/>
            <a:ext cx="252048" cy="252048"/>
          </a:xfrm>
          <a:prstGeom prst="rect">
            <a:avLst/>
          </a:prstGeom>
        </p:spPr>
      </p:pic>
      <p:pic>
        <p:nvPicPr>
          <p:cNvPr id="14" name="Audio Recording Oct 14, 2024 at 14:05:21">
            <a:hlinkClick r:id="" action="ppaction://media"/>
            <a:extLst>
              <a:ext uri="{FF2B5EF4-FFF2-40B4-BE49-F238E27FC236}">
                <a16:creationId xmlns:a16="http://schemas.microsoft.com/office/drawing/2014/main" id="{9B222DFE-0033-F0AF-D47A-EFFEE2E9D2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73156" y="3899073"/>
            <a:ext cx="249736" cy="249736"/>
          </a:xfrm>
          <a:prstGeom prst="rect">
            <a:avLst/>
          </a:prstGeom>
        </p:spPr>
      </p:pic>
      <p:pic>
        <p:nvPicPr>
          <p:cNvPr id="15" name="Audio Recording Oct 14, 2024 at 14:05:38">
            <a:hlinkClick r:id="" action="ppaction://media"/>
            <a:extLst>
              <a:ext uri="{FF2B5EF4-FFF2-40B4-BE49-F238E27FC236}">
                <a16:creationId xmlns:a16="http://schemas.microsoft.com/office/drawing/2014/main" id="{CAFC3042-946D-024B-54D8-08EA06ACC9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84902" y="4152080"/>
            <a:ext cx="249736" cy="249736"/>
          </a:xfrm>
          <a:prstGeom prst="rect">
            <a:avLst/>
          </a:prstGeom>
        </p:spPr>
      </p:pic>
      <p:pic>
        <p:nvPicPr>
          <p:cNvPr id="16" name="Audio Recording Oct 14, 2024 at 14:06:06">
            <a:hlinkClick r:id="" action="ppaction://media"/>
            <a:extLst>
              <a:ext uri="{FF2B5EF4-FFF2-40B4-BE49-F238E27FC236}">
                <a16:creationId xmlns:a16="http://schemas.microsoft.com/office/drawing/2014/main" id="{5F88892E-93B4-15ED-775A-CB8059006F1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74093" y="4412486"/>
            <a:ext cx="248799" cy="248799"/>
          </a:xfrm>
          <a:prstGeom prst="rect">
            <a:avLst/>
          </a:prstGeom>
        </p:spPr>
      </p:pic>
      <p:pic>
        <p:nvPicPr>
          <p:cNvPr id="18" name="Audio Recording Oct 14, 2024 at 14:06:28">
            <a:hlinkClick r:id="" action="ppaction://media"/>
            <a:extLst>
              <a:ext uri="{FF2B5EF4-FFF2-40B4-BE49-F238E27FC236}">
                <a16:creationId xmlns:a16="http://schemas.microsoft.com/office/drawing/2014/main" id="{A55E922F-51AF-41BA-697A-82F1C09A45E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51537" y="4701781"/>
            <a:ext cx="248799" cy="248799"/>
          </a:xfrm>
          <a:prstGeom prst="rect">
            <a:avLst/>
          </a:prstGeom>
        </p:spPr>
      </p:pic>
      <p:pic>
        <p:nvPicPr>
          <p:cNvPr id="20" name="Audio Recording Oct 14, 2024 at 14:06:45">
            <a:hlinkClick r:id="" action="ppaction://media"/>
            <a:extLst>
              <a:ext uri="{FF2B5EF4-FFF2-40B4-BE49-F238E27FC236}">
                <a16:creationId xmlns:a16="http://schemas.microsoft.com/office/drawing/2014/main" id="{88CE583F-7C29-B18A-0C08-991F102A8F7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57547" y="4973228"/>
            <a:ext cx="248799" cy="248799"/>
          </a:xfrm>
          <a:prstGeom prst="rect">
            <a:avLst/>
          </a:prstGeom>
        </p:spPr>
      </p:pic>
      <p:pic>
        <p:nvPicPr>
          <p:cNvPr id="21" name="Audio Recording Oct 14, 2024 at 14:07:04">
            <a:hlinkClick r:id="" action="ppaction://media"/>
            <a:extLst>
              <a:ext uri="{FF2B5EF4-FFF2-40B4-BE49-F238E27FC236}">
                <a16:creationId xmlns:a16="http://schemas.microsoft.com/office/drawing/2014/main" id="{43978A98-D40F-9056-0197-AA0B723612C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55603" y="5251334"/>
            <a:ext cx="248800" cy="248800"/>
          </a:xfrm>
          <a:prstGeom prst="rect">
            <a:avLst/>
          </a:prstGeom>
        </p:spPr>
      </p:pic>
      <p:pic>
        <p:nvPicPr>
          <p:cNvPr id="22" name="Audio Recording Oct 14, 2024 at 14:07:20">
            <a:hlinkClick r:id="" action="ppaction://media"/>
            <a:extLst>
              <a:ext uri="{FF2B5EF4-FFF2-40B4-BE49-F238E27FC236}">
                <a16:creationId xmlns:a16="http://schemas.microsoft.com/office/drawing/2014/main" id="{C32EAFEA-CE84-BEDE-F991-9C6F7C49CCF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741948" y="5532913"/>
            <a:ext cx="267975" cy="267975"/>
          </a:xfrm>
          <a:prstGeom prst="rect">
            <a:avLst/>
          </a:prstGeom>
        </p:spPr>
      </p:pic>
      <p:pic>
        <p:nvPicPr>
          <p:cNvPr id="24" name="WUS L4 - 14 eins.m4a">
            <a:hlinkClick r:id="" action="ppaction://media"/>
            <a:extLst>
              <a:ext uri="{FF2B5EF4-FFF2-40B4-BE49-F238E27FC236}">
                <a16:creationId xmlns:a16="http://schemas.microsoft.com/office/drawing/2014/main" id="{14DE47B1-7076-0EA5-6B7D-F7E2D7973BC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5753" y="3052681"/>
            <a:ext cx="259152" cy="259152"/>
          </a:xfrm>
          <a:prstGeom prst="rect">
            <a:avLst/>
          </a:prstGeom>
        </p:spPr>
      </p:pic>
      <p:pic>
        <p:nvPicPr>
          <p:cNvPr id="27" name="WUS L4 - 15 zwei.m4a">
            <a:hlinkClick r:id="" action="ppaction://media"/>
            <a:extLst>
              <a:ext uri="{FF2B5EF4-FFF2-40B4-BE49-F238E27FC236}">
                <a16:creationId xmlns:a16="http://schemas.microsoft.com/office/drawing/2014/main" id="{7CA1D6C0-63F6-4AF2-A082-72E33862A53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53186" y="3327010"/>
            <a:ext cx="259153" cy="259153"/>
          </a:xfrm>
          <a:prstGeom prst="rect">
            <a:avLst/>
          </a:prstGeom>
        </p:spPr>
      </p:pic>
      <p:pic>
        <p:nvPicPr>
          <p:cNvPr id="30" name="WUS L4 - 15 drei.m4a">
            <a:hlinkClick r:id="" action="ppaction://media"/>
            <a:extLst>
              <a:ext uri="{FF2B5EF4-FFF2-40B4-BE49-F238E27FC236}">
                <a16:creationId xmlns:a16="http://schemas.microsoft.com/office/drawing/2014/main" id="{CC275F87-7E41-AE7F-50DA-408C621DCA1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39571" y="3610088"/>
            <a:ext cx="259153" cy="259153"/>
          </a:xfrm>
          <a:prstGeom prst="rect">
            <a:avLst/>
          </a:prstGeom>
        </p:spPr>
      </p:pic>
      <p:pic>
        <p:nvPicPr>
          <p:cNvPr id="32" name="WUS L4 - 16 vier.m4a">
            <a:hlinkClick r:id="" action="ppaction://media"/>
            <a:extLst>
              <a:ext uri="{FF2B5EF4-FFF2-40B4-BE49-F238E27FC236}">
                <a16:creationId xmlns:a16="http://schemas.microsoft.com/office/drawing/2014/main" id="{ED045D54-833F-6AF4-D27B-9617C9792A23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6778" y="3883373"/>
            <a:ext cx="259154" cy="259154"/>
          </a:xfrm>
          <a:prstGeom prst="rect">
            <a:avLst/>
          </a:prstGeom>
        </p:spPr>
      </p:pic>
      <p:pic>
        <p:nvPicPr>
          <p:cNvPr id="33" name="WUS L4 - 17 fünf.m4a">
            <a:hlinkClick r:id="" action="ppaction://media"/>
            <a:extLst>
              <a:ext uri="{FF2B5EF4-FFF2-40B4-BE49-F238E27FC236}">
                <a16:creationId xmlns:a16="http://schemas.microsoft.com/office/drawing/2014/main" id="{384057AA-0F63-E4C5-42EF-B39627CCAAB5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4656" y="4156111"/>
            <a:ext cx="259154" cy="259154"/>
          </a:xfrm>
          <a:prstGeom prst="rect">
            <a:avLst/>
          </a:prstGeom>
        </p:spPr>
      </p:pic>
      <p:pic>
        <p:nvPicPr>
          <p:cNvPr id="34" name="WUS L4 - 18 sechs.m4a">
            <a:hlinkClick r:id="" action="ppaction://media"/>
            <a:extLst>
              <a:ext uri="{FF2B5EF4-FFF2-40B4-BE49-F238E27FC236}">
                <a16:creationId xmlns:a16="http://schemas.microsoft.com/office/drawing/2014/main" id="{103C1A53-71F5-1F1C-1F0E-DCFD73C0D0F9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6778" y="4425809"/>
            <a:ext cx="264776" cy="264776"/>
          </a:xfrm>
          <a:prstGeom prst="rect">
            <a:avLst/>
          </a:prstGeom>
        </p:spPr>
      </p:pic>
      <p:pic>
        <p:nvPicPr>
          <p:cNvPr id="49" name="WUS L4 - 19 sieben.m4a">
            <a:hlinkClick r:id="" action="ppaction://media"/>
            <a:extLst>
              <a:ext uri="{FF2B5EF4-FFF2-40B4-BE49-F238E27FC236}">
                <a16:creationId xmlns:a16="http://schemas.microsoft.com/office/drawing/2014/main" id="{847594B5-7DEF-3E45-B1EB-F9CF208BB185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53188" y="4693792"/>
            <a:ext cx="264777" cy="264777"/>
          </a:xfrm>
          <a:prstGeom prst="rect">
            <a:avLst/>
          </a:prstGeom>
        </p:spPr>
      </p:pic>
      <p:pic>
        <p:nvPicPr>
          <p:cNvPr id="50" name="WUS L4 - 20 acht.m4a">
            <a:hlinkClick r:id="" action="ppaction://media"/>
            <a:extLst>
              <a:ext uri="{FF2B5EF4-FFF2-40B4-BE49-F238E27FC236}">
                <a16:creationId xmlns:a16="http://schemas.microsoft.com/office/drawing/2014/main" id="{86234C1A-EADD-3DC8-8AA2-6513EDF6E91A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6778" y="4993582"/>
            <a:ext cx="264777" cy="264777"/>
          </a:xfrm>
          <a:prstGeom prst="rect">
            <a:avLst/>
          </a:prstGeom>
        </p:spPr>
      </p:pic>
      <p:pic>
        <p:nvPicPr>
          <p:cNvPr id="51" name="WUS L4 - 21 neun.m4a">
            <a:hlinkClick r:id="" action="ppaction://media"/>
            <a:extLst>
              <a:ext uri="{FF2B5EF4-FFF2-40B4-BE49-F238E27FC236}">
                <a16:creationId xmlns:a16="http://schemas.microsoft.com/office/drawing/2014/main" id="{969B1C69-900D-926C-301A-ECDDC4DC740A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6778" y="5258359"/>
            <a:ext cx="264778" cy="264778"/>
          </a:xfrm>
          <a:prstGeom prst="rect">
            <a:avLst/>
          </a:prstGeom>
        </p:spPr>
      </p:pic>
      <p:pic>
        <p:nvPicPr>
          <p:cNvPr id="52" name="WUS L4 - 22 zehn.m4a">
            <a:hlinkClick r:id="" action="ppaction://media"/>
            <a:extLst>
              <a:ext uri="{FF2B5EF4-FFF2-40B4-BE49-F238E27FC236}">
                <a16:creationId xmlns:a16="http://schemas.microsoft.com/office/drawing/2014/main" id="{3792436C-7321-4988-EFA6-DEFB5E23F75E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57344" y="5546949"/>
            <a:ext cx="264779" cy="264779"/>
          </a:xfrm>
          <a:prstGeom prst="rect">
            <a:avLst/>
          </a:prstGeom>
        </p:spPr>
      </p:pic>
      <p:pic>
        <p:nvPicPr>
          <p:cNvPr id="53" name="Audio Recording Oct 14, 2024 at 14:08:25">
            <a:hlinkClick r:id="" action="ppaction://media"/>
            <a:extLst>
              <a:ext uri="{FF2B5EF4-FFF2-40B4-BE49-F238E27FC236}">
                <a16:creationId xmlns:a16="http://schemas.microsoft.com/office/drawing/2014/main" id="{064B1911-61CC-2BED-584F-27F9B7C006BA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3647" y="2774220"/>
            <a:ext cx="264779" cy="264779"/>
          </a:xfrm>
          <a:prstGeom prst="rect">
            <a:avLst/>
          </a:prstGeom>
        </p:spPr>
      </p:pic>
      <p:pic>
        <p:nvPicPr>
          <p:cNvPr id="54" name="Audio Recording Oct 14, 2024 at 14:08:43">
            <a:hlinkClick r:id="" action="ppaction://media"/>
            <a:extLst>
              <a:ext uri="{FF2B5EF4-FFF2-40B4-BE49-F238E27FC236}">
                <a16:creationId xmlns:a16="http://schemas.microsoft.com/office/drawing/2014/main" id="{35D492B3-A87F-22D2-C3E8-83FDDF5E9E98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548928" y="2510491"/>
            <a:ext cx="291487" cy="2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9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24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8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57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59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87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8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43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59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13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06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0EFC0881-B9C6-49C9-A3A3-98094434DA61}"/>
</file>

<file path=customXml/itemProps2.xml><?xml version="1.0" encoding="utf-8"?>
<ds:datastoreItem xmlns:ds="http://schemas.openxmlformats.org/officeDocument/2006/customXml" ds:itemID="{E0722BF2-2CD1-4C9E-81D6-F54301B6CDD7}"/>
</file>

<file path=customXml/itemProps3.xml><?xml version="1.0" encoding="utf-8"?>
<ds:datastoreItem xmlns:ds="http://schemas.openxmlformats.org/officeDocument/2006/customXml" ds:itemID="{6672C1F1-5650-4038-B6DA-1265DE9B8C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157</Words>
  <Application>Microsoft Macintosh PowerPoint</Application>
  <PresentationFormat>A4 Paper (210x297 mm)</PresentationFormat>
  <Paragraphs>26</Paragraphs>
  <Slides>1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19</cp:revision>
  <dcterms:created xsi:type="dcterms:W3CDTF">2024-08-27T16:27:59Z</dcterms:created>
  <dcterms:modified xsi:type="dcterms:W3CDTF">2024-10-14T18:08:56Z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