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69" r:id="rId4"/>
    <p:sldId id="276" r:id="rId5"/>
    <p:sldId id="277" r:id="rId6"/>
    <p:sldId id="285" r:id="rId7"/>
    <p:sldId id="290" r:id="rId8"/>
    <p:sldId id="278" r:id="rId9"/>
    <p:sldId id="275" r:id="rId10"/>
    <p:sldId id="286" r:id="rId11"/>
    <p:sldId id="268" r:id="rId12"/>
    <p:sldId id="289" r:id="rId13"/>
    <p:sldId id="259" r:id="rId14"/>
    <p:sldId id="258" r:id="rId15"/>
    <p:sldId id="287" r:id="rId16"/>
    <p:sldId id="288" r:id="rId17"/>
    <p:sldId id="270" r:id="rId18"/>
    <p:sldId id="284" r:id="rId19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34" d="100"/>
          <a:sy n="134" d="100"/>
        </p:scale>
        <p:origin x="936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6D92-2093-40B1-85A1-01A0D1AC3DCF}" type="datetimeFigureOut">
              <a:rPr lang="sl-SI" smtClean="0"/>
              <a:t>22. 11. 2018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687D-75F4-4066-83F5-54A09A81553E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4048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6D92-2093-40B1-85A1-01A0D1AC3DCF}" type="datetimeFigureOut">
              <a:rPr lang="sl-SI" smtClean="0"/>
              <a:t>22. 11. 2018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687D-75F4-4066-83F5-54A09A81553E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2557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6D92-2093-40B1-85A1-01A0D1AC3DCF}" type="datetimeFigureOut">
              <a:rPr lang="sl-SI" smtClean="0"/>
              <a:t>22. 11. 2018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687D-75F4-4066-83F5-54A09A81553E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9239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6D92-2093-40B1-85A1-01A0D1AC3DCF}" type="datetimeFigureOut">
              <a:rPr lang="sl-SI" smtClean="0"/>
              <a:t>22. 11. 2018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687D-75F4-4066-83F5-54A09A81553E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6695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6D92-2093-40B1-85A1-01A0D1AC3DCF}" type="datetimeFigureOut">
              <a:rPr lang="sl-SI" smtClean="0"/>
              <a:t>22. 11. 2018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687D-75F4-4066-83F5-54A09A81553E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2187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6D92-2093-40B1-85A1-01A0D1AC3DCF}" type="datetimeFigureOut">
              <a:rPr lang="sl-SI" smtClean="0"/>
              <a:t>22. 11. 2018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687D-75F4-4066-83F5-54A09A81553E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5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6D92-2093-40B1-85A1-01A0D1AC3DCF}" type="datetimeFigureOut">
              <a:rPr lang="sl-SI" smtClean="0"/>
              <a:t>22. 11. 2018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687D-75F4-4066-83F5-54A09A81553E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62645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6D92-2093-40B1-85A1-01A0D1AC3DCF}" type="datetimeFigureOut">
              <a:rPr lang="sl-SI" smtClean="0"/>
              <a:t>22. 11. 2018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687D-75F4-4066-83F5-54A09A81553E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39927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6D92-2093-40B1-85A1-01A0D1AC3DCF}" type="datetimeFigureOut">
              <a:rPr lang="sl-SI" smtClean="0"/>
              <a:t>22. 11. 2018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687D-75F4-4066-83F5-54A09A81553E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645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6D92-2093-40B1-85A1-01A0D1AC3DCF}" type="datetimeFigureOut">
              <a:rPr lang="sl-SI" smtClean="0"/>
              <a:t>22. 11. 2018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687D-75F4-4066-83F5-54A09A81553E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7915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6D92-2093-40B1-85A1-01A0D1AC3DCF}" type="datetimeFigureOut">
              <a:rPr lang="sl-SI" smtClean="0"/>
              <a:t>22. 11. 2018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687D-75F4-4066-83F5-54A09A81553E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225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C6D92-2093-40B1-85A1-01A0D1AC3DCF}" type="datetimeFigureOut">
              <a:rPr lang="sl-SI" smtClean="0"/>
              <a:t>22. 11. 2018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A687D-75F4-4066-83F5-54A09A81553E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196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vimeo.com/215481816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projecthearme.org/2017/WW%20Manual%20English.pdf" TargetMode="External"/><Relationship Id="rId2" Type="http://schemas.openxmlformats.org/officeDocument/2006/relationships/hyperlink" Target="http://projecthearme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51769" y="5217952"/>
            <a:ext cx="7057239" cy="1244935"/>
          </a:xfrm>
        </p:spPr>
        <p:txBody>
          <a:bodyPr>
            <a:noAutofit/>
          </a:bodyPr>
          <a:lstStyle/>
          <a:p>
            <a:r>
              <a:rPr lang="sl-SI" sz="3600" dirty="0" err="1" smtClean="0"/>
              <a:t>HearMe</a:t>
            </a:r>
            <a:r>
              <a:rPr lang="sl-SI" sz="3600" dirty="0" smtClean="0"/>
              <a:t/>
            </a:r>
            <a:br>
              <a:rPr lang="sl-SI" sz="3600" dirty="0" smtClean="0"/>
            </a:br>
            <a:r>
              <a:rPr lang="sl-SI" sz="3600" dirty="0" err="1" smtClean="0"/>
              <a:t>Bringing</a:t>
            </a:r>
            <a:r>
              <a:rPr lang="sl-SI" sz="3600" dirty="0" smtClean="0"/>
              <a:t> </a:t>
            </a:r>
            <a:r>
              <a:rPr lang="sl-SI" sz="3600" dirty="0" err="1" smtClean="0"/>
              <a:t>Youth</a:t>
            </a:r>
            <a:r>
              <a:rPr lang="sl-SI" sz="3600" dirty="0" smtClean="0"/>
              <a:t> </a:t>
            </a:r>
            <a:r>
              <a:rPr lang="sl-SI" sz="3600" dirty="0" err="1" smtClean="0"/>
              <a:t>and</a:t>
            </a:r>
            <a:r>
              <a:rPr lang="sl-SI" sz="3600" dirty="0" smtClean="0"/>
              <a:t> </a:t>
            </a:r>
            <a:r>
              <a:rPr lang="sl-SI" sz="3600" dirty="0" err="1" smtClean="0"/>
              <a:t>Museums</a:t>
            </a:r>
            <a:r>
              <a:rPr lang="sl-SI" sz="3600" dirty="0" smtClean="0"/>
              <a:t> </a:t>
            </a:r>
            <a:r>
              <a:rPr lang="sl-SI" sz="3600" dirty="0" err="1" smtClean="0"/>
              <a:t>Together</a:t>
            </a:r>
            <a:endParaRPr lang="sl-SI" sz="3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4567"/>
            <a:ext cx="9144000" cy="61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5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04116"/>
          </a:xfrm>
        </p:spPr>
        <p:txBody>
          <a:bodyPr>
            <a:normAutofit/>
          </a:bodyPr>
          <a:lstStyle/>
          <a:p>
            <a:r>
              <a:rPr lang="sl-SI" sz="2500" dirty="0" err="1" smtClean="0"/>
              <a:t>Structure</a:t>
            </a:r>
            <a:r>
              <a:rPr lang="sl-SI" sz="2500" dirty="0" smtClean="0"/>
              <a:t> </a:t>
            </a:r>
            <a:r>
              <a:rPr lang="sl-SI" sz="2500" dirty="0" err="1" smtClean="0"/>
              <a:t>of</a:t>
            </a:r>
            <a:r>
              <a:rPr lang="sl-SI" sz="2500" dirty="0" smtClean="0"/>
              <a:t> </a:t>
            </a:r>
            <a:r>
              <a:rPr lang="sl-SI" sz="2500" dirty="0" err="1" smtClean="0"/>
              <a:t>the</a:t>
            </a:r>
            <a:r>
              <a:rPr lang="sl-SI" sz="2500" dirty="0" smtClean="0"/>
              <a:t> </a:t>
            </a:r>
            <a:r>
              <a:rPr lang="sl-SI" sz="2500" dirty="0" err="1" smtClean="0"/>
              <a:t>National</a:t>
            </a:r>
            <a:r>
              <a:rPr lang="sl-SI" sz="2500" dirty="0" smtClean="0"/>
              <a:t> </a:t>
            </a:r>
            <a:r>
              <a:rPr lang="sl-SI" sz="2500" dirty="0" err="1" smtClean="0"/>
              <a:t>Gallery</a:t>
            </a:r>
            <a:r>
              <a:rPr lang="sl-SI" sz="2500" dirty="0" smtClean="0"/>
              <a:t> </a:t>
            </a:r>
            <a:r>
              <a:rPr lang="sl-SI" sz="2500" dirty="0" err="1" smtClean="0"/>
              <a:t>of</a:t>
            </a:r>
            <a:r>
              <a:rPr lang="sl-SI" sz="2500" dirty="0" smtClean="0"/>
              <a:t> </a:t>
            </a:r>
            <a:r>
              <a:rPr lang="sl-SI" sz="2500" dirty="0" err="1" smtClean="0"/>
              <a:t>Slovenia</a:t>
            </a:r>
            <a:r>
              <a:rPr lang="sl-SI" sz="2500" dirty="0" smtClean="0"/>
              <a:t> </a:t>
            </a:r>
            <a:r>
              <a:rPr lang="sl-SI" sz="2500" dirty="0" err="1" smtClean="0"/>
              <a:t>workshop</a:t>
            </a:r>
            <a:endParaRPr lang="sl-SI" sz="25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4" y="1736751"/>
            <a:ext cx="2456597" cy="3178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6" y="2274430"/>
            <a:ext cx="2866101" cy="260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218364" y="5677468"/>
            <a:ext cx="3998793" cy="723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221" y="1717330"/>
            <a:ext cx="2297219" cy="3159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122830" y="5035181"/>
            <a:ext cx="877551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 smtClean="0">
                <a:latin typeface="+mj-lt"/>
              </a:rPr>
              <a:t>Ivana Kobilca,</a:t>
            </a:r>
            <a:r>
              <a:rPr lang="sl-SI" sz="1100" i="1" dirty="0" smtClean="0">
                <a:latin typeface="+mj-lt"/>
              </a:rPr>
              <a:t> </a:t>
            </a:r>
            <a:r>
              <a:rPr lang="sl-SI" sz="1100" i="1" dirty="0" err="1" smtClean="0">
                <a:latin typeface="+mj-lt"/>
              </a:rPr>
              <a:t>Summer</a:t>
            </a:r>
            <a:r>
              <a:rPr lang="sl-SI" sz="1100" dirty="0">
                <a:latin typeface="+mj-lt"/>
              </a:rPr>
              <a:t>, </a:t>
            </a:r>
            <a:r>
              <a:rPr lang="sl-SI" sz="1100">
                <a:latin typeface="+mj-lt"/>
              </a:rPr>
              <a:t>1889-1890 </a:t>
            </a:r>
            <a:r>
              <a:rPr lang="sl-SI" sz="1100" smtClean="0">
                <a:latin typeface="+mj-lt"/>
              </a:rPr>
              <a:t>                            Jožef </a:t>
            </a:r>
            <a:r>
              <a:rPr lang="sl-SI" sz="1100" dirty="0">
                <a:latin typeface="+mj-lt"/>
              </a:rPr>
              <a:t>Petkovšek, </a:t>
            </a:r>
            <a:r>
              <a:rPr lang="sl-SI" sz="1100" i="1" dirty="0" smtClean="0">
                <a:latin typeface="+mj-lt"/>
              </a:rPr>
              <a:t>At home</a:t>
            </a:r>
            <a:r>
              <a:rPr lang="sl-SI" sz="1100" dirty="0">
                <a:latin typeface="+mj-lt"/>
              </a:rPr>
              <a:t>, </a:t>
            </a:r>
            <a:r>
              <a:rPr lang="sl-SI" sz="1100">
                <a:latin typeface="+mj-lt"/>
              </a:rPr>
              <a:t>1889 </a:t>
            </a:r>
            <a:r>
              <a:rPr lang="sl-SI" sz="1100" smtClean="0">
                <a:latin typeface="+mj-lt"/>
              </a:rPr>
              <a:t>                                              Zoran </a:t>
            </a:r>
            <a:r>
              <a:rPr lang="sl-SI" sz="1100" dirty="0">
                <a:latin typeface="+mj-lt"/>
              </a:rPr>
              <a:t>Mušič, </a:t>
            </a:r>
            <a:r>
              <a:rPr lang="sl-SI" sz="1100" i="1" dirty="0" err="1" smtClean="0">
                <a:latin typeface="+mj-lt"/>
              </a:rPr>
              <a:t>We</a:t>
            </a:r>
            <a:r>
              <a:rPr lang="sl-SI" sz="1100" i="1" dirty="0" smtClean="0">
                <a:latin typeface="+mj-lt"/>
              </a:rPr>
              <a:t> Are </a:t>
            </a:r>
            <a:r>
              <a:rPr lang="sl-SI" sz="1100" i="1" dirty="0">
                <a:latin typeface="+mj-lt"/>
              </a:rPr>
              <a:t>N</a:t>
            </a:r>
            <a:r>
              <a:rPr lang="sl-SI" sz="1100" i="1" dirty="0" smtClean="0">
                <a:latin typeface="+mj-lt"/>
              </a:rPr>
              <a:t>ot </a:t>
            </a:r>
            <a:r>
              <a:rPr lang="sl-SI" sz="1100" i="1" dirty="0" err="1">
                <a:latin typeface="+mj-lt"/>
              </a:rPr>
              <a:t>T</a:t>
            </a:r>
            <a:r>
              <a:rPr lang="sl-SI" sz="1100" i="1" dirty="0" err="1" smtClean="0">
                <a:latin typeface="+mj-lt"/>
              </a:rPr>
              <a:t>he</a:t>
            </a:r>
            <a:r>
              <a:rPr lang="sl-SI" sz="1100" i="1" dirty="0" smtClean="0">
                <a:latin typeface="+mj-lt"/>
              </a:rPr>
              <a:t> Last</a:t>
            </a:r>
            <a:r>
              <a:rPr lang="sl-SI" sz="1100" dirty="0" smtClean="0">
                <a:latin typeface="+mj-lt"/>
              </a:rPr>
              <a:t>, </a:t>
            </a:r>
            <a:r>
              <a:rPr lang="sl-SI" sz="1100" dirty="0">
                <a:latin typeface="+mj-lt"/>
              </a:rPr>
              <a:t>1972</a:t>
            </a:r>
          </a:p>
          <a:p>
            <a:endParaRPr lang="sl-SI" dirty="0"/>
          </a:p>
          <a:p>
            <a:r>
              <a:rPr lang="sl-SI" dirty="0" smtClean="0"/>
              <a:t> 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4525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79721" cy="3359791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32" y="2403"/>
            <a:ext cx="4478400" cy="334984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32" y="3511099"/>
            <a:ext cx="4468903" cy="299998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0" y="3511099"/>
            <a:ext cx="3359791" cy="33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84034" y="139438"/>
            <a:ext cx="7886700" cy="691072"/>
          </a:xfrm>
        </p:spPr>
        <p:txBody>
          <a:bodyPr/>
          <a:lstStyle/>
          <a:p>
            <a:pPr marL="0" indent="0">
              <a:buNone/>
            </a:pPr>
            <a:r>
              <a:rPr lang="sl-SI" dirty="0">
                <a:hlinkClick r:id="rId2"/>
              </a:rPr>
              <a:t>https://</a:t>
            </a:r>
            <a:r>
              <a:rPr lang="sl-SI" dirty="0" smtClean="0">
                <a:hlinkClick r:id="rId2"/>
              </a:rPr>
              <a:t>vimeo.com/215481816</a:t>
            </a:r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737"/>
            <a:ext cx="9144000" cy="610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4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4607"/>
            <a:ext cx="4507200" cy="3003682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00" y="373161"/>
            <a:ext cx="4507200" cy="300806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"/>
            <a:ext cx="4507200" cy="33804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00" y="3484607"/>
            <a:ext cx="4507200" cy="314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6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51" y="32777"/>
            <a:ext cx="4231665" cy="326092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7" y="3344111"/>
            <a:ext cx="4343145" cy="344258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" y="3352499"/>
            <a:ext cx="4519382" cy="343697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8" y="41945"/>
            <a:ext cx="4518000" cy="32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7256" y="904217"/>
            <a:ext cx="6132877" cy="558175"/>
          </a:xfrm>
        </p:spPr>
        <p:txBody>
          <a:bodyPr>
            <a:normAutofit/>
          </a:bodyPr>
          <a:lstStyle/>
          <a:p>
            <a:r>
              <a:rPr lang="sl-SI" sz="2500" dirty="0" err="1" smtClean="0"/>
              <a:t>What</a:t>
            </a:r>
            <a:r>
              <a:rPr lang="sl-SI" sz="2500" dirty="0" smtClean="0"/>
              <a:t> </a:t>
            </a:r>
            <a:r>
              <a:rPr lang="sl-SI" sz="2500" dirty="0" err="1" smtClean="0"/>
              <a:t>did</a:t>
            </a:r>
            <a:r>
              <a:rPr lang="sl-SI" sz="2500" dirty="0" smtClean="0"/>
              <a:t> </a:t>
            </a:r>
            <a:r>
              <a:rPr lang="sl-SI" sz="2500" dirty="0" err="1" smtClean="0"/>
              <a:t>the</a:t>
            </a:r>
            <a:r>
              <a:rPr lang="sl-SI" sz="2500" dirty="0" smtClean="0"/>
              <a:t> </a:t>
            </a:r>
            <a:r>
              <a:rPr lang="sl-SI" sz="2500" dirty="0" err="1" smtClean="0"/>
              <a:t>youth</a:t>
            </a:r>
            <a:r>
              <a:rPr lang="sl-SI" sz="2500" dirty="0" smtClean="0"/>
              <a:t> like </a:t>
            </a:r>
            <a:r>
              <a:rPr lang="sl-SI" sz="2500" dirty="0" err="1" smtClean="0"/>
              <a:t>about</a:t>
            </a:r>
            <a:r>
              <a:rPr lang="sl-SI" sz="2500" dirty="0" smtClean="0"/>
              <a:t> </a:t>
            </a:r>
            <a:r>
              <a:rPr lang="sl-SI" sz="2500" dirty="0" err="1" smtClean="0"/>
              <a:t>the</a:t>
            </a:r>
            <a:r>
              <a:rPr lang="sl-SI" sz="2500" dirty="0" smtClean="0"/>
              <a:t> </a:t>
            </a:r>
            <a:r>
              <a:rPr lang="sl-SI" sz="2500" dirty="0" err="1" smtClean="0"/>
              <a:t>workshops</a:t>
            </a:r>
            <a:r>
              <a:rPr lang="sl-SI" sz="2500" dirty="0" smtClean="0"/>
              <a:t>?</a:t>
            </a:r>
            <a:endParaRPr lang="sl-SI" sz="25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25311" y="1988190"/>
            <a:ext cx="3943350" cy="2902591"/>
          </a:xfrm>
        </p:spPr>
        <p:txBody>
          <a:bodyPr>
            <a:normAutofit fontScale="92500" lnSpcReduction="20000"/>
          </a:bodyPr>
          <a:lstStyle/>
          <a:p>
            <a:endParaRPr lang="sl-SI" sz="2500" dirty="0" smtClean="0">
              <a:latin typeface="+mj-lt"/>
            </a:endParaRPr>
          </a:p>
          <a:p>
            <a:pPr marL="0" indent="0">
              <a:buNone/>
            </a:pPr>
            <a:r>
              <a:rPr lang="en-US" sz="2500" dirty="0" smtClean="0">
                <a:latin typeface="+mj-lt"/>
              </a:rPr>
              <a:t>“</a:t>
            </a:r>
            <a:r>
              <a:rPr lang="en-US" sz="2500" dirty="0">
                <a:latin typeface="+mj-lt"/>
              </a:rPr>
              <a:t>It wasn’t like in a typical museum.” </a:t>
            </a:r>
            <a:endParaRPr lang="sl-SI" sz="2500" dirty="0" smtClean="0">
              <a:latin typeface="+mj-lt"/>
            </a:endParaRPr>
          </a:p>
          <a:p>
            <a:endParaRPr lang="sl-SI" sz="2500" dirty="0" smtClean="0">
              <a:latin typeface="+mj-lt"/>
            </a:endParaRPr>
          </a:p>
          <a:p>
            <a:pPr marL="0" indent="0">
              <a:buNone/>
            </a:pPr>
            <a:r>
              <a:rPr lang="en-US" sz="2500" dirty="0" smtClean="0">
                <a:latin typeface="+mj-lt"/>
              </a:rPr>
              <a:t>“</a:t>
            </a:r>
            <a:r>
              <a:rPr lang="en-US" sz="2500" dirty="0">
                <a:latin typeface="+mj-lt"/>
              </a:rPr>
              <a:t>Discovering how other people </a:t>
            </a:r>
            <a:r>
              <a:rPr lang="en-US" sz="2500" dirty="0" smtClean="0">
                <a:latin typeface="+mj-lt"/>
              </a:rPr>
              <a:t>think</a:t>
            </a:r>
            <a:r>
              <a:rPr lang="sl-SI" sz="2500" dirty="0" smtClean="0">
                <a:latin typeface="+mj-lt"/>
              </a:rPr>
              <a:t>.</a:t>
            </a:r>
            <a:r>
              <a:rPr lang="en-US" sz="2500" dirty="0" smtClean="0">
                <a:latin typeface="+mj-lt"/>
              </a:rPr>
              <a:t>”</a:t>
            </a:r>
            <a:endParaRPr lang="sl-SI" sz="2500" dirty="0" smtClean="0">
              <a:latin typeface="+mj-lt"/>
            </a:endParaRPr>
          </a:p>
          <a:p>
            <a:endParaRPr lang="sl-SI" sz="2500" dirty="0" smtClean="0">
              <a:latin typeface="+mj-lt"/>
            </a:endParaRPr>
          </a:p>
          <a:p>
            <a:pPr marL="0" indent="0">
              <a:buNone/>
            </a:pPr>
            <a:r>
              <a:rPr lang="en-US" sz="2500" dirty="0" smtClean="0">
                <a:latin typeface="+mj-lt"/>
              </a:rPr>
              <a:t>“Self-perception</a:t>
            </a:r>
            <a:r>
              <a:rPr lang="sl-SI" sz="2500" dirty="0" smtClean="0">
                <a:latin typeface="+mj-lt"/>
              </a:rPr>
              <a:t>.</a:t>
            </a:r>
            <a:r>
              <a:rPr lang="en-US" sz="2500" dirty="0" smtClean="0">
                <a:latin typeface="+mj-lt"/>
              </a:rPr>
              <a:t>”</a:t>
            </a:r>
            <a:endParaRPr lang="sl-SI" sz="2500" dirty="0">
              <a:latin typeface="+mj-lt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92" y="1728497"/>
            <a:ext cx="512443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0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5644" y="709074"/>
            <a:ext cx="5033919" cy="884834"/>
          </a:xfrm>
        </p:spPr>
        <p:txBody>
          <a:bodyPr>
            <a:normAutofit/>
          </a:bodyPr>
          <a:lstStyle/>
          <a:p>
            <a:r>
              <a:rPr lang="sl-SI" sz="2500" dirty="0" err="1" smtClean="0"/>
              <a:t>Were</a:t>
            </a:r>
            <a:r>
              <a:rPr lang="sl-SI" sz="2500" dirty="0" smtClean="0"/>
              <a:t> </a:t>
            </a:r>
            <a:r>
              <a:rPr lang="sl-SI" sz="2500" dirty="0" err="1" smtClean="0"/>
              <a:t>they</a:t>
            </a:r>
            <a:r>
              <a:rPr lang="sl-SI" sz="2500" dirty="0" smtClean="0"/>
              <a:t> </a:t>
            </a:r>
            <a:r>
              <a:rPr lang="sl-SI" sz="2500" dirty="0" err="1" smtClean="0"/>
              <a:t>interested</a:t>
            </a:r>
            <a:r>
              <a:rPr lang="sl-SI" sz="2500" dirty="0" smtClean="0"/>
              <a:t> in </a:t>
            </a:r>
            <a:r>
              <a:rPr lang="sl-SI" sz="2500" dirty="0" err="1" smtClean="0"/>
              <a:t>coming</a:t>
            </a:r>
            <a:r>
              <a:rPr lang="sl-SI" sz="2500" dirty="0" smtClean="0"/>
              <a:t> back?</a:t>
            </a:r>
            <a:endParaRPr lang="sl-SI" sz="25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68448" y="1593908"/>
            <a:ext cx="4303552" cy="3691156"/>
          </a:xfrm>
        </p:spPr>
        <p:txBody>
          <a:bodyPr>
            <a:normAutofit lnSpcReduction="10000"/>
          </a:bodyPr>
          <a:lstStyle/>
          <a:p>
            <a:endParaRPr lang="sl-SI" sz="2600" dirty="0" smtClean="0">
              <a:latin typeface="+mj-lt"/>
            </a:endParaRPr>
          </a:p>
          <a:p>
            <a:pPr marL="0" indent="0">
              <a:buNone/>
            </a:pPr>
            <a:r>
              <a:rPr lang="en-US" sz="2500" dirty="0" smtClean="0">
                <a:latin typeface="+mj-lt"/>
              </a:rPr>
              <a:t>“I would like to come back, but probably not right away.”</a:t>
            </a:r>
            <a:endParaRPr lang="sl-SI" sz="2500" dirty="0" smtClean="0">
              <a:latin typeface="+mj-lt"/>
            </a:endParaRPr>
          </a:p>
          <a:p>
            <a:pPr marL="0" indent="0">
              <a:buNone/>
            </a:pPr>
            <a:r>
              <a:rPr lang="en-US" sz="2500" dirty="0" smtClean="0">
                <a:latin typeface="+mj-lt"/>
              </a:rPr>
              <a:t> </a:t>
            </a:r>
            <a:endParaRPr lang="sl-SI" sz="2500" dirty="0" smtClean="0">
              <a:latin typeface="+mj-lt"/>
            </a:endParaRPr>
          </a:p>
          <a:p>
            <a:pPr marL="0" indent="0">
              <a:buNone/>
            </a:pPr>
            <a:r>
              <a:rPr lang="en-US" sz="2500" dirty="0" smtClean="0">
                <a:latin typeface="+mj-lt"/>
              </a:rPr>
              <a:t>“Maybe in a few years.” </a:t>
            </a:r>
            <a:endParaRPr lang="sl-SI" sz="2500" dirty="0" smtClean="0">
              <a:latin typeface="+mj-lt"/>
            </a:endParaRPr>
          </a:p>
          <a:p>
            <a:pPr marL="0" indent="0">
              <a:buNone/>
            </a:pPr>
            <a:endParaRPr lang="sl-SI" sz="2500" dirty="0" smtClean="0">
              <a:latin typeface="+mj-lt"/>
            </a:endParaRPr>
          </a:p>
          <a:p>
            <a:pPr marL="0" indent="0">
              <a:buNone/>
            </a:pPr>
            <a:r>
              <a:rPr lang="en-US" sz="2500" dirty="0" smtClean="0">
                <a:latin typeface="+mj-lt"/>
              </a:rPr>
              <a:t>“When I’m older.</a:t>
            </a:r>
            <a:r>
              <a:rPr lang="sl-SI" sz="2500" dirty="0" smtClean="0">
                <a:latin typeface="+mj-lt"/>
              </a:rPr>
              <a:t> </a:t>
            </a:r>
            <a:r>
              <a:rPr lang="en-US" sz="2500" dirty="0" smtClean="0">
                <a:latin typeface="+mj-lt"/>
              </a:rPr>
              <a:t>Because you see the pictures differently at varying ages</a:t>
            </a:r>
            <a:r>
              <a:rPr lang="sl-SI" sz="2500" dirty="0" smtClean="0">
                <a:latin typeface="+mj-lt"/>
              </a:rPr>
              <a:t>.</a:t>
            </a:r>
            <a:r>
              <a:rPr lang="en-US" sz="2500" dirty="0" smtClean="0">
                <a:latin typeface="+mj-lt"/>
              </a:rPr>
              <a:t>”</a:t>
            </a:r>
          </a:p>
          <a:p>
            <a:endParaRPr lang="sl-SI" dirty="0"/>
          </a:p>
        </p:txBody>
      </p:sp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277" y="1958482"/>
            <a:ext cx="456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4442137" y="4168396"/>
            <a:ext cx="3393181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smtClean="0"/>
              <a:t>Project </a:t>
            </a:r>
            <a:r>
              <a:rPr lang="sl-SI" dirty="0" err="1" smtClean="0"/>
              <a:t>HearMe</a:t>
            </a:r>
            <a:endParaRPr lang="sl-SI" sz="1800" dirty="0"/>
          </a:p>
        </p:txBody>
      </p:sp>
      <p:sp>
        <p:nvSpPr>
          <p:cNvPr id="5" name="Naslov 1"/>
          <p:cNvSpPr txBox="1">
            <a:spLocks/>
          </p:cNvSpPr>
          <p:nvPr/>
        </p:nvSpPr>
        <p:spPr>
          <a:xfrm>
            <a:off x="127565" y="168244"/>
            <a:ext cx="4314572" cy="5754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dirty="0" smtClean="0"/>
              <a:t>23 </a:t>
            </a:r>
            <a:r>
              <a:rPr lang="sl-SI" sz="3600" dirty="0" err="1" smtClean="0"/>
              <a:t>HearMe</a:t>
            </a:r>
            <a:r>
              <a:rPr lang="sl-SI" sz="3600" dirty="0" smtClean="0"/>
              <a:t> </a:t>
            </a:r>
            <a:r>
              <a:rPr lang="sl-SI" sz="3600" dirty="0" err="1" smtClean="0"/>
              <a:t>mentors</a:t>
            </a:r>
            <a:endParaRPr lang="sl-SI" sz="3600" dirty="0" smtClean="0"/>
          </a:p>
          <a:p>
            <a:endParaRPr lang="sl-SI" sz="3600" dirty="0" smtClean="0"/>
          </a:p>
          <a:p>
            <a:r>
              <a:rPr lang="sl-SI" sz="3600" dirty="0" smtClean="0"/>
              <a:t>665 </a:t>
            </a:r>
            <a:r>
              <a:rPr lang="sl-SI" sz="3600" dirty="0" err="1" smtClean="0"/>
              <a:t>workshops</a:t>
            </a:r>
            <a:endParaRPr lang="sl-SI" sz="3600" dirty="0" smtClean="0"/>
          </a:p>
          <a:p>
            <a:endParaRPr lang="sl-SI" sz="3600" dirty="0" smtClean="0"/>
          </a:p>
          <a:p>
            <a:r>
              <a:rPr lang="sl-SI" sz="3600" dirty="0" smtClean="0"/>
              <a:t>169 </a:t>
            </a:r>
            <a:r>
              <a:rPr lang="sl-SI" sz="3600" dirty="0" err="1" smtClean="0"/>
              <a:t>schools</a:t>
            </a:r>
            <a:endParaRPr lang="sl-SI" sz="3600" dirty="0" smtClean="0"/>
          </a:p>
          <a:p>
            <a:endParaRPr lang="sl-SI" sz="3600" dirty="0"/>
          </a:p>
          <a:p>
            <a:r>
              <a:rPr lang="sl-SI" sz="3600" dirty="0" smtClean="0"/>
              <a:t>8942 </a:t>
            </a:r>
            <a:r>
              <a:rPr lang="sl-SI" sz="3600" dirty="0" err="1" smtClean="0"/>
              <a:t>teenagers</a:t>
            </a:r>
            <a:endParaRPr lang="sl-SI" sz="3600" dirty="0" smtClean="0"/>
          </a:p>
          <a:p>
            <a:endParaRPr lang="sl-SI" sz="3600" dirty="0" smtClean="0"/>
          </a:p>
          <a:p>
            <a:r>
              <a:rPr lang="sl-SI" sz="3600" dirty="0" smtClean="0"/>
              <a:t>630 </a:t>
            </a:r>
            <a:r>
              <a:rPr lang="sl-SI" sz="3600" dirty="0" err="1" smtClean="0"/>
              <a:t>teachers</a:t>
            </a:r>
            <a:endParaRPr lang="sl-SI" sz="3600" dirty="0" smtClean="0"/>
          </a:p>
          <a:p>
            <a:endParaRPr lang="sl-SI" sz="3600" dirty="0" smtClean="0"/>
          </a:p>
          <a:p>
            <a:r>
              <a:rPr lang="sl-SI" sz="3600" dirty="0" smtClean="0"/>
              <a:t>150 </a:t>
            </a:r>
            <a:r>
              <a:rPr lang="sl-SI" sz="3600" dirty="0" err="1" smtClean="0"/>
              <a:t>students</a:t>
            </a:r>
            <a:endParaRPr lang="sl-SI" sz="3600" dirty="0" smtClean="0"/>
          </a:p>
          <a:p>
            <a:endParaRPr lang="sl-SI" sz="3600" dirty="0" smtClean="0"/>
          </a:p>
          <a:p>
            <a:r>
              <a:rPr lang="sl-SI" sz="3600" dirty="0" smtClean="0"/>
              <a:t>119 </a:t>
            </a:r>
            <a:r>
              <a:rPr lang="sl-SI" sz="3600" dirty="0" err="1" smtClean="0"/>
              <a:t>culture</a:t>
            </a:r>
            <a:r>
              <a:rPr lang="sl-SI" sz="3600" dirty="0" smtClean="0"/>
              <a:t> </a:t>
            </a:r>
            <a:r>
              <a:rPr lang="sl-SI" sz="3600" dirty="0" err="1" smtClean="0"/>
              <a:t>specialists</a:t>
            </a:r>
            <a:endParaRPr lang="sl-SI" sz="3600" dirty="0" smtClean="0"/>
          </a:p>
          <a:p>
            <a:endParaRPr lang="sl-SI" sz="3600" dirty="0" smtClean="0"/>
          </a:p>
          <a:p>
            <a:r>
              <a:rPr lang="sl-SI" sz="3600" dirty="0" smtClean="0"/>
              <a:t>41 </a:t>
            </a:r>
            <a:r>
              <a:rPr lang="sl-SI" sz="3600" dirty="0" err="1" smtClean="0"/>
              <a:t>cultural</a:t>
            </a:r>
            <a:r>
              <a:rPr lang="sl-SI" sz="3600" dirty="0" smtClean="0"/>
              <a:t> </a:t>
            </a:r>
            <a:r>
              <a:rPr lang="sl-SI" sz="3600" dirty="0" err="1" smtClean="0"/>
              <a:t>institutions</a:t>
            </a:r>
            <a:endParaRPr lang="sl-SI" sz="3600" dirty="0" smtClean="0"/>
          </a:p>
          <a:p>
            <a:endParaRPr lang="sl-SI" sz="3600" dirty="0" smtClean="0"/>
          </a:p>
          <a:p>
            <a:r>
              <a:rPr lang="sl-SI" sz="3600" dirty="0" smtClean="0"/>
              <a:t>8 </a:t>
            </a:r>
            <a:r>
              <a:rPr lang="sl-SI" sz="3600" dirty="0" err="1" smtClean="0"/>
              <a:t>countries</a:t>
            </a:r>
            <a:endParaRPr lang="sl-SI" sz="3600" dirty="0" smtClean="0"/>
          </a:p>
          <a:p>
            <a:endParaRPr lang="sl-SI" sz="3600" dirty="0"/>
          </a:p>
          <a:p>
            <a:r>
              <a:rPr lang="sl-SI" sz="3600" dirty="0" smtClean="0"/>
              <a:t>21,000 </a:t>
            </a:r>
            <a:r>
              <a:rPr lang="sl-SI" sz="3600" dirty="0" err="1" smtClean="0"/>
              <a:t>engagements</a:t>
            </a:r>
            <a:r>
              <a:rPr lang="sl-SI" sz="3600" dirty="0" smtClean="0"/>
              <a:t> on social </a:t>
            </a:r>
            <a:r>
              <a:rPr lang="sl-SI" sz="3600" dirty="0" err="1" smtClean="0"/>
              <a:t>media</a:t>
            </a:r>
            <a:endParaRPr lang="sl-SI" sz="3600" dirty="0" smtClean="0"/>
          </a:p>
          <a:p>
            <a:endParaRPr lang="sl-SI" sz="3600" dirty="0" smtClean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3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28650" y="1692322"/>
            <a:ext cx="7886700" cy="44846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500" dirty="0" err="1" smtClean="0">
                <a:latin typeface="+mj-lt"/>
              </a:rPr>
              <a:t>Link</a:t>
            </a:r>
            <a:r>
              <a:rPr lang="sl-SI" sz="2500" dirty="0" smtClean="0">
                <a:latin typeface="+mj-lt"/>
              </a:rPr>
              <a:t> to </a:t>
            </a:r>
            <a:r>
              <a:rPr lang="sl-SI" sz="2500" dirty="0" err="1" smtClean="0">
                <a:latin typeface="+mj-lt"/>
              </a:rPr>
              <a:t>ProjectHearMe</a:t>
            </a:r>
            <a:r>
              <a:rPr lang="sl-SI" sz="2500" dirty="0" smtClean="0">
                <a:latin typeface="+mj-lt"/>
              </a:rPr>
              <a:t> </a:t>
            </a:r>
            <a:r>
              <a:rPr lang="sl-SI" sz="2500" dirty="0" err="1" smtClean="0">
                <a:latin typeface="+mj-lt"/>
              </a:rPr>
              <a:t>website</a:t>
            </a:r>
            <a:r>
              <a:rPr lang="sl-SI" sz="2500" dirty="0">
                <a:latin typeface="+mj-lt"/>
              </a:rPr>
              <a:t>: </a:t>
            </a:r>
            <a:endParaRPr lang="sl-SI" sz="2500" dirty="0" smtClean="0">
              <a:latin typeface="+mj-lt"/>
            </a:endParaRPr>
          </a:p>
          <a:p>
            <a:pPr marL="0" indent="0">
              <a:buNone/>
            </a:pPr>
            <a:r>
              <a:rPr lang="sl-SI" sz="2500" dirty="0" smtClean="0">
                <a:latin typeface="+mj-lt"/>
                <a:hlinkClick r:id="rId2"/>
              </a:rPr>
              <a:t>http</a:t>
            </a:r>
            <a:r>
              <a:rPr lang="sl-SI" sz="2500" dirty="0">
                <a:latin typeface="+mj-lt"/>
                <a:hlinkClick r:id="rId2"/>
              </a:rPr>
              <a:t>://projecthearme.org</a:t>
            </a:r>
            <a:r>
              <a:rPr lang="sl-SI" sz="2500" dirty="0" smtClean="0">
                <a:latin typeface="+mj-lt"/>
                <a:hlinkClick r:id="rId2"/>
              </a:rPr>
              <a:t>/</a:t>
            </a:r>
            <a:r>
              <a:rPr lang="sl-SI" sz="2500" dirty="0" smtClean="0">
                <a:latin typeface="+mj-lt"/>
              </a:rPr>
              <a:t> </a:t>
            </a:r>
            <a:endParaRPr lang="sl-SI" sz="2500" dirty="0">
              <a:latin typeface="+mj-lt"/>
            </a:endParaRPr>
          </a:p>
          <a:p>
            <a:pPr marL="0" indent="0">
              <a:buNone/>
            </a:pPr>
            <a:endParaRPr lang="sl-SI" sz="2500" dirty="0" smtClean="0">
              <a:latin typeface="+mj-lt"/>
            </a:endParaRPr>
          </a:p>
          <a:p>
            <a:pPr marL="0" indent="0">
              <a:buNone/>
            </a:pPr>
            <a:r>
              <a:rPr lang="sl-SI" sz="2500" dirty="0" smtClean="0">
                <a:latin typeface="+mj-lt"/>
              </a:rPr>
              <a:t>Link to manual (</a:t>
            </a:r>
            <a:r>
              <a:rPr lang="sl-SI" sz="2500" dirty="0" err="1" smtClean="0">
                <a:latin typeface="+mj-lt"/>
              </a:rPr>
              <a:t>English</a:t>
            </a:r>
            <a:r>
              <a:rPr lang="sl-SI" sz="2500" dirty="0" smtClean="0">
                <a:latin typeface="+mj-lt"/>
              </a:rPr>
              <a:t>, German, </a:t>
            </a:r>
            <a:r>
              <a:rPr lang="sl-SI" sz="2500" dirty="0" err="1" smtClean="0">
                <a:latin typeface="+mj-lt"/>
              </a:rPr>
              <a:t>Serbian</a:t>
            </a:r>
            <a:r>
              <a:rPr lang="sl-SI" sz="2500" dirty="0" smtClean="0">
                <a:latin typeface="+mj-lt"/>
              </a:rPr>
              <a:t>, </a:t>
            </a:r>
            <a:r>
              <a:rPr lang="sl-SI" sz="2500" dirty="0" err="1" smtClean="0">
                <a:latin typeface="+mj-lt"/>
              </a:rPr>
              <a:t>Slovenian</a:t>
            </a:r>
            <a:r>
              <a:rPr lang="sl-SI" sz="2500" dirty="0" smtClean="0">
                <a:latin typeface="+mj-lt"/>
              </a:rPr>
              <a:t>): </a:t>
            </a:r>
            <a:r>
              <a:rPr lang="sl-SI" sz="2500" dirty="0">
                <a:latin typeface="+mj-lt"/>
                <a:hlinkClick r:id="rId3"/>
              </a:rPr>
              <a:t>http://</a:t>
            </a:r>
            <a:r>
              <a:rPr lang="sl-SI" sz="2500" dirty="0" smtClean="0">
                <a:latin typeface="+mj-lt"/>
                <a:hlinkClick r:id="rId3"/>
              </a:rPr>
              <a:t>projecthearme.org/2017/WW%20Manual%20English.pdf</a:t>
            </a:r>
            <a:r>
              <a:rPr lang="sl-SI" sz="2500" dirty="0" smtClean="0">
                <a:latin typeface="+mj-lt"/>
              </a:rPr>
              <a:t> </a:t>
            </a:r>
          </a:p>
          <a:p>
            <a:pPr marL="0" indent="0">
              <a:buNone/>
            </a:pPr>
            <a:endParaRPr lang="sl-SI" sz="2700" dirty="0">
              <a:latin typeface="+mj-lt"/>
            </a:endParaRPr>
          </a:p>
          <a:p>
            <a:pPr marL="0" indent="0">
              <a:buNone/>
            </a:pPr>
            <a:endParaRPr lang="sl-SI" sz="2700" dirty="0" smtClean="0">
              <a:latin typeface="+mj-lt"/>
            </a:endParaRPr>
          </a:p>
          <a:p>
            <a:pPr marL="0" indent="0">
              <a:buNone/>
            </a:pPr>
            <a:endParaRPr lang="sl-SI" sz="2700" dirty="0" smtClean="0">
              <a:latin typeface="+mj-lt"/>
            </a:endParaRPr>
          </a:p>
          <a:p>
            <a:pPr marL="0" indent="0" algn="ctr">
              <a:buNone/>
            </a:pPr>
            <a:endParaRPr lang="sl-SI" sz="2900" dirty="0" smtClean="0">
              <a:latin typeface="+mj-lt"/>
            </a:endParaRP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7248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/>
          <p:cNvSpPr txBox="1">
            <a:spLocks/>
          </p:cNvSpPr>
          <p:nvPr/>
        </p:nvSpPr>
        <p:spPr>
          <a:xfrm>
            <a:off x="146974" y="74337"/>
            <a:ext cx="4425026" cy="663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600" dirty="0" err="1" smtClean="0"/>
              <a:t>National</a:t>
            </a:r>
            <a:r>
              <a:rPr lang="sl-SI" sz="2600" dirty="0" smtClean="0"/>
              <a:t> </a:t>
            </a:r>
            <a:r>
              <a:rPr lang="sl-SI" sz="2600" dirty="0" err="1" smtClean="0"/>
              <a:t>Gallery</a:t>
            </a:r>
            <a:r>
              <a:rPr lang="sl-SI" sz="2600" dirty="0" smtClean="0"/>
              <a:t> </a:t>
            </a:r>
            <a:r>
              <a:rPr lang="sl-SI" sz="2600" dirty="0" err="1" smtClean="0"/>
              <a:t>of</a:t>
            </a:r>
            <a:r>
              <a:rPr lang="sl-SI" sz="2600" dirty="0" smtClean="0"/>
              <a:t> </a:t>
            </a:r>
            <a:r>
              <a:rPr lang="sl-SI" sz="2600" dirty="0" err="1" smtClean="0"/>
              <a:t>Slovenia</a:t>
            </a:r>
            <a:endParaRPr lang="sl-SI" sz="26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78" y="743912"/>
            <a:ext cx="9160778" cy="611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5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 txBox="1">
            <a:spLocks/>
          </p:cNvSpPr>
          <p:nvPr/>
        </p:nvSpPr>
        <p:spPr>
          <a:xfrm>
            <a:off x="146974" y="74337"/>
            <a:ext cx="4425026" cy="663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600" dirty="0" err="1" smtClean="0"/>
              <a:t>Kunsthistorisches</a:t>
            </a:r>
            <a:r>
              <a:rPr lang="sl-SI" sz="2600" dirty="0" smtClean="0"/>
              <a:t> </a:t>
            </a:r>
            <a:r>
              <a:rPr lang="sl-SI" sz="2600" dirty="0" err="1" smtClean="0"/>
              <a:t>Museum</a:t>
            </a:r>
            <a:r>
              <a:rPr lang="sl-SI" sz="2600" dirty="0" smtClean="0"/>
              <a:t> Wien</a:t>
            </a:r>
            <a:endParaRPr lang="sl-SI" sz="26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0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 txBox="1">
            <a:spLocks/>
          </p:cNvSpPr>
          <p:nvPr/>
        </p:nvSpPr>
        <p:spPr>
          <a:xfrm>
            <a:off x="146974" y="74337"/>
            <a:ext cx="4425026" cy="663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600" dirty="0" err="1" smtClean="0"/>
              <a:t>Gallery</a:t>
            </a:r>
            <a:r>
              <a:rPr lang="sl-SI" sz="2600" dirty="0" smtClean="0"/>
              <a:t> </a:t>
            </a:r>
            <a:r>
              <a:rPr lang="sl-SI" sz="2600" dirty="0" err="1" smtClean="0"/>
              <a:t>of</a:t>
            </a:r>
            <a:r>
              <a:rPr lang="sl-SI" sz="2600" dirty="0" smtClean="0"/>
              <a:t> Matica </a:t>
            </a:r>
            <a:r>
              <a:rPr lang="sl-SI" sz="2600" dirty="0" err="1" smtClean="0"/>
              <a:t>srpska</a:t>
            </a:r>
            <a:endParaRPr lang="sl-SI" sz="26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4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3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 txBox="1">
            <a:spLocks/>
          </p:cNvSpPr>
          <p:nvPr/>
        </p:nvSpPr>
        <p:spPr>
          <a:xfrm>
            <a:off x="146974" y="74337"/>
            <a:ext cx="4425026" cy="663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600" dirty="0" smtClean="0"/>
              <a:t>SISE</a:t>
            </a:r>
            <a:endParaRPr lang="sl-SI" sz="26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6" y="746389"/>
            <a:ext cx="9177131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5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5645" y="113456"/>
            <a:ext cx="7886700" cy="708665"/>
          </a:xfrm>
        </p:spPr>
        <p:txBody>
          <a:bodyPr>
            <a:normAutofit/>
          </a:bodyPr>
          <a:lstStyle/>
          <a:p>
            <a:r>
              <a:rPr lang="sl-SI" sz="2500" dirty="0" err="1" smtClean="0"/>
              <a:t>Goals</a:t>
            </a:r>
            <a:r>
              <a:rPr lang="sl-SI" sz="2500" dirty="0" smtClean="0"/>
              <a:t> </a:t>
            </a:r>
            <a:r>
              <a:rPr lang="sl-SI" sz="2500" dirty="0" err="1"/>
              <a:t>and</a:t>
            </a:r>
            <a:r>
              <a:rPr lang="sl-SI" sz="2500" dirty="0"/>
              <a:t> </a:t>
            </a:r>
            <a:r>
              <a:rPr lang="sl-SI" sz="2500" dirty="0" err="1"/>
              <a:t>priorities</a:t>
            </a:r>
            <a:r>
              <a:rPr lang="sl-SI" sz="2500" dirty="0"/>
              <a:t> …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58867" y="1262331"/>
            <a:ext cx="4384355" cy="4351338"/>
          </a:xfrm>
        </p:spPr>
        <p:txBody>
          <a:bodyPr/>
          <a:lstStyle/>
          <a:p>
            <a:pPr marL="0" indent="0">
              <a:buNone/>
            </a:pPr>
            <a:endParaRPr lang="sl-SI" dirty="0">
              <a:latin typeface="+mj-lt"/>
            </a:endParaRPr>
          </a:p>
          <a:p>
            <a:r>
              <a:rPr lang="sl-SI" sz="2500" dirty="0" err="1" smtClean="0">
                <a:latin typeface="+mj-lt"/>
              </a:rPr>
              <a:t>Better</a:t>
            </a:r>
            <a:r>
              <a:rPr lang="sl-SI" sz="2500" dirty="0" smtClean="0">
                <a:latin typeface="+mj-lt"/>
              </a:rPr>
              <a:t> </a:t>
            </a:r>
            <a:r>
              <a:rPr lang="sl-SI" sz="2500" dirty="0" err="1" smtClean="0">
                <a:latin typeface="+mj-lt"/>
              </a:rPr>
              <a:t>relationship</a:t>
            </a:r>
            <a:r>
              <a:rPr lang="sl-SI" sz="2500" dirty="0" smtClean="0">
                <a:latin typeface="+mj-lt"/>
              </a:rPr>
              <a:t> </a:t>
            </a:r>
            <a:r>
              <a:rPr lang="sl-SI" sz="2500" dirty="0" err="1" smtClean="0">
                <a:latin typeface="+mj-lt"/>
              </a:rPr>
              <a:t>with</a:t>
            </a:r>
            <a:r>
              <a:rPr lang="sl-SI" sz="2500" dirty="0" smtClean="0">
                <a:latin typeface="+mj-lt"/>
              </a:rPr>
              <a:t> </a:t>
            </a:r>
            <a:r>
              <a:rPr lang="sl-SI" sz="2500" dirty="0" err="1" smtClean="0">
                <a:latin typeface="+mj-lt"/>
              </a:rPr>
              <a:t>young</a:t>
            </a:r>
            <a:r>
              <a:rPr lang="sl-SI" sz="2500" dirty="0" smtClean="0">
                <a:latin typeface="+mj-lt"/>
              </a:rPr>
              <a:t> </a:t>
            </a:r>
            <a:r>
              <a:rPr lang="sl-SI" sz="2500" dirty="0" err="1" smtClean="0">
                <a:latin typeface="+mj-lt"/>
              </a:rPr>
              <a:t>people</a:t>
            </a:r>
            <a:endParaRPr lang="sl-SI" sz="2500" dirty="0" smtClean="0">
              <a:latin typeface="+mj-lt"/>
            </a:endParaRPr>
          </a:p>
          <a:p>
            <a:endParaRPr lang="sl-SI" sz="2500" dirty="0" smtClean="0">
              <a:latin typeface="+mj-lt"/>
            </a:endParaRPr>
          </a:p>
          <a:p>
            <a:r>
              <a:rPr lang="sl-SI" sz="2500" dirty="0" err="1" smtClean="0">
                <a:latin typeface="+mj-lt"/>
              </a:rPr>
              <a:t>Develop</a:t>
            </a:r>
            <a:r>
              <a:rPr lang="sl-SI" sz="2500" dirty="0" smtClean="0">
                <a:latin typeface="+mj-lt"/>
              </a:rPr>
              <a:t> </a:t>
            </a:r>
            <a:r>
              <a:rPr lang="sl-SI" sz="2500" dirty="0" err="1" smtClean="0">
                <a:latin typeface="+mj-lt"/>
              </a:rPr>
              <a:t>skills</a:t>
            </a:r>
            <a:r>
              <a:rPr lang="sl-SI" sz="2500" dirty="0" smtClean="0">
                <a:latin typeface="+mj-lt"/>
              </a:rPr>
              <a:t> </a:t>
            </a:r>
            <a:r>
              <a:rPr lang="sl-SI" sz="2500" dirty="0" err="1" smtClean="0">
                <a:latin typeface="+mj-lt"/>
              </a:rPr>
              <a:t>of</a:t>
            </a:r>
            <a:r>
              <a:rPr lang="sl-SI" sz="2500" dirty="0" smtClean="0">
                <a:latin typeface="+mj-lt"/>
              </a:rPr>
              <a:t> </a:t>
            </a:r>
            <a:r>
              <a:rPr lang="sl-SI" sz="2500" dirty="0" err="1" smtClean="0">
                <a:latin typeface="+mj-lt"/>
              </a:rPr>
              <a:t>museum</a:t>
            </a:r>
            <a:r>
              <a:rPr lang="sl-SI" sz="2500" dirty="0" smtClean="0">
                <a:latin typeface="+mj-lt"/>
              </a:rPr>
              <a:t> </a:t>
            </a:r>
            <a:r>
              <a:rPr lang="sl-SI" sz="2500" dirty="0" err="1" smtClean="0">
                <a:latin typeface="+mj-lt"/>
              </a:rPr>
              <a:t>educators</a:t>
            </a:r>
            <a:endParaRPr lang="sl-SI" sz="2500" dirty="0" smtClean="0">
              <a:latin typeface="+mj-lt"/>
            </a:endParaRPr>
          </a:p>
          <a:p>
            <a:endParaRPr lang="sl-SI" sz="2500" dirty="0" smtClean="0">
              <a:latin typeface="+mj-lt"/>
            </a:endParaRPr>
          </a:p>
          <a:p>
            <a:r>
              <a:rPr lang="sl-SI" sz="2500" dirty="0" err="1" smtClean="0">
                <a:latin typeface="+mj-lt"/>
              </a:rPr>
              <a:t>Introduce</a:t>
            </a:r>
            <a:r>
              <a:rPr lang="sl-SI" sz="2500" dirty="0" smtClean="0">
                <a:latin typeface="+mj-lt"/>
              </a:rPr>
              <a:t> </a:t>
            </a:r>
            <a:r>
              <a:rPr lang="sl-SI" sz="2500" dirty="0" err="1" smtClean="0">
                <a:latin typeface="+mj-lt"/>
              </a:rPr>
              <a:t>new</a:t>
            </a:r>
            <a:r>
              <a:rPr lang="sl-SI" sz="2500" dirty="0" smtClean="0">
                <a:latin typeface="+mj-lt"/>
              </a:rPr>
              <a:t> </a:t>
            </a:r>
            <a:r>
              <a:rPr lang="sl-SI" sz="2500" dirty="0" err="1" smtClean="0">
                <a:latin typeface="+mj-lt"/>
              </a:rPr>
              <a:t>methodologies</a:t>
            </a:r>
            <a:endParaRPr lang="sl-SI" sz="2500" dirty="0">
              <a:latin typeface="+mj-lt"/>
            </a:endParaRPr>
          </a:p>
        </p:txBody>
      </p:sp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78" y="0"/>
            <a:ext cx="4559999" cy="3420000"/>
          </a:xfrm>
          <a:prstGeom prst="rect">
            <a:avLst/>
          </a:prstGeom>
        </p:spPr>
      </p:pic>
      <p:pic>
        <p:nvPicPr>
          <p:cNvPr id="5" name="Označba mesta vseb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00" y="3438000"/>
            <a:ext cx="456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901" y="-32158"/>
            <a:ext cx="10335237" cy="689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8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58" y="218114"/>
            <a:ext cx="4080000" cy="3060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37" y="218114"/>
            <a:ext cx="4080000" cy="306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r="1182"/>
          <a:stretch/>
        </p:blipFill>
        <p:spPr>
          <a:xfrm>
            <a:off x="279786" y="3573396"/>
            <a:ext cx="4060272" cy="306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37" y="3573396"/>
            <a:ext cx="408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0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 txBox="1">
            <a:spLocks/>
          </p:cNvSpPr>
          <p:nvPr/>
        </p:nvSpPr>
        <p:spPr>
          <a:xfrm>
            <a:off x="121807" y="74569"/>
            <a:ext cx="3393181" cy="663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600" dirty="0" err="1" smtClean="0"/>
              <a:t>Challenges</a:t>
            </a:r>
            <a:endParaRPr lang="sl-SI" sz="2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r="3711"/>
          <a:stretch/>
        </p:blipFill>
        <p:spPr>
          <a:xfrm>
            <a:off x="360991" y="738000"/>
            <a:ext cx="8422018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9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193</Words>
  <Application>Microsoft Office PowerPoint</Application>
  <PresentationFormat>Bildschirmpräsentation (4:3)</PresentationFormat>
  <Paragraphs>60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HearMe Bringing Youth and Museums Together</vt:lpstr>
      <vt:lpstr>PowerPoint-Präsentation</vt:lpstr>
      <vt:lpstr>PowerPoint-Präsentation</vt:lpstr>
      <vt:lpstr>PowerPoint-Präsentation</vt:lpstr>
      <vt:lpstr>PowerPoint-Präsentation</vt:lpstr>
      <vt:lpstr>Goals and priorities …</vt:lpstr>
      <vt:lpstr>PowerPoint-Präsentation</vt:lpstr>
      <vt:lpstr>PowerPoint-Präsentation</vt:lpstr>
      <vt:lpstr>PowerPoint-Präsentation</vt:lpstr>
      <vt:lpstr>Structure of the National Gallery of Slovenia workshop</vt:lpstr>
      <vt:lpstr>PowerPoint-Präsentation</vt:lpstr>
      <vt:lpstr>PowerPoint-Präsentation</vt:lpstr>
      <vt:lpstr>PowerPoint-Präsentation</vt:lpstr>
      <vt:lpstr>PowerPoint-Präsentation</vt:lpstr>
      <vt:lpstr>What did the youth like about the workshops?</vt:lpstr>
      <vt:lpstr>Were they interested in coming back?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Workshops at the National Gallery of Slovenia</dc:title>
  <dc:creator>michel</dc:creator>
  <cp:lastModifiedBy>Hasenau Christina</cp:lastModifiedBy>
  <cp:revision>42</cp:revision>
  <dcterms:created xsi:type="dcterms:W3CDTF">2017-09-25T10:13:07Z</dcterms:created>
  <dcterms:modified xsi:type="dcterms:W3CDTF">2018-11-22T12:40:42Z</dcterms:modified>
</cp:coreProperties>
</file>