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7" r:id="rId2"/>
    <p:sldId id="257" r:id="rId3"/>
    <p:sldId id="264" r:id="rId4"/>
    <p:sldId id="258" r:id="rId5"/>
    <p:sldId id="266" r:id="rId6"/>
    <p:sldId id="259" r:id="rId7"/>
    <p:sldId id="260" r:id="rId8"/>
    <p:sldId id="275" r:id="rId9"/>
    <p:sldId id="265" r:id="rId10"/>
    <p:sldId id="269" r:id="rId11"/>
    <p:sldId id="270" r:id="rId12"/>
    <p:sldId id="271" r:id="rId13"/>
    <p:sldId id="272" r:id="rId14"/>
    <p:sldId id="273" r:id="rId15"/>
    <p:sldId id="274" r:id="rId16"/>
    <p:sldId id="261" r:id="rId17"/>
    <p:sldId id="262" r:id="rId18"/>
    <p:sldId id="263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33"/>
    <p:restoredTop sz="50090"/>
  </p:normalViewPr>
  <p:slideViewPr>
    <p:cSldViewPr snapToGrid="0" snapToObjects="1">
      <p:cViewPr varScale="1">
        <p:scale>
          <a:sx n="43" d="100"/>
          <a:sy n="43" d="100"/>
        </p:scale>
        <p:origin x="1304" y="208"/>
      </p:cViewPr>
      <p:guideLst/>
    </p:cSldViewPr>
  </p:slideViewPr>
  <p:notesTextViewPr>
    <p:cViewPr>
      <p:scale>
        <a:sx n="90" d="100"/>
        <a:sy n="9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644465-236D-A543-9AD1-6BAC6E839F3E}" type="datetimeFigureOut">
              <a:rPr lang="es-ES" smtClean="0"/>
              <a:t>13/11/18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63B75-E72C-294D-A0AC-13CB095C37A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6956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63B75-E72C-294D-A0AC-13CB095C37A9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465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63B75-E72C-294D-A0AC-13CB095C37A9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5821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63B75-E72C-294D-A0AC-13CB095C37A9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3803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63B75-E72C-294D-A0AC-13CB095C37A9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702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63B75-E72C-294D-A0AC-13CB095C37A9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8502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63B75-E72C-294D-A0AC-13CB095C37A9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6544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347A-AD3A-A84D-99F4-0FFE47DCB2E8}" type="datetimeFigureOut">
              <a:rPr lang="es-ES" smtClean="0"/>
              <a:t>13/11/18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9C4C-80A6-874E-9D42-BB8BE67407C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38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347A-AD3A-A84D-99F4-0FFE47DCB2E8}" type="datetimeFigureOut">
              <a:rPr lang="es-ES" smtClean="0"/>
              <a:t>13/11/18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9C4C-80A6-874E-9D42-BB8BE67407C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5180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347A-AD3A-A84D-99F4-0FFE47DCB2E8}" type="datetimeFigureOut">
              <a:rPr lang="es-ES" smtClean="0"/>
              <a:t>13/11/18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9C4C-80A6-874E-9D42-BB8BE67407C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0383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347A-AD3A-A84D-99F4-0FFE47DCB2E8}" type="datetimeFigureOut">
              <a:rPr lang="es-ES" smtClean="0"/>
              <a:t>13/11/18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9C4C-80A6-874E-9D42-BB8BE67407C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651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347A-AD3A-A84D-99F4-0FFE47DCB2E8}" type="datetimeFigureOut">
              <a:rPr lang="es-ES" smtClean="0"/>
              <a:t>13/11/18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9C4C-80A6-874E-9D42-BB8BE67407C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964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347A-AD3A-A84D-99F4-0FFE47DCB2E8}" type="datetimeFigureOut">
              <a:rPr lang="es-ES" smtClean="0"/>
              <a:t>13/11/18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9C4C-80A6-874E-9D42-BB8BE67407C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5202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347A-AD3A-A84D-99F4-0FFE47DCB2E8}" type="datetimeFigureOut">
              <a:rPr lang="es-ES" smtClean="0"/>
              <a:t>13/11/18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9C4C-80A6-874E-9D42-BB8BE67407C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0490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347A-AD3A-A84D-99F4-0FFE47DCB2E8}" type="datetimeFigureOut">
              <a:rPr lang="es-ES" smtClean="0"/>
              <a:t>13/11/18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9C4C-80A6-874E-9D42-BB8BE67407C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3368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347A-AD3A-A84D-99F4-0FFE47DCB2E8}" type="datetimeFigureOut">
              <a:rPr lang="es-ES" smtClean="0"/>
              <a:t>13/11/18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9C4C-80A6-874E-9D42-BB8BE67407C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2520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347A-AD3A-A84D-99F4-0FFE47DCB2E8}" type="datetimeFigureOut">
              <a:rPr lang="es-ES" smtClean="0"/>
              <a:t>13/11/18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9C4C-80A6-874E-9D42-BB8BE67407C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489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347A-AD3A-A84D-99F4-0FFE47DCB2E8}" type="datetimeFigureOut">
              <a:rPr lang="es-ES" smtClean="0"/>
              <a:t>13/11/18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49C4C-80A6-874E-9D42-BB8BE67407C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7513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1347A-AD3A-A84D-99F4-0FFE47DCB2E8}" type="datetimeFigureOut">
              <a:rPr lang="es-ES" smtClean="0"/>
              <a:t>13/11/18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49C4C-80A6-874E-9D42-BB8BE67407C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7747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12192000" cy="591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3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0"/>
            <a:ext cx="63312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6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995" y="0"/>
            <a:ext cx="9384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5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89" y="0"/>
            <a:ext cx="10512057" cy="722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6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0" y="-253402"/>
            <a:ext cx="6489700" cy="711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1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0"/>
            <a:ext cx="7097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1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00" y="0"/>
            <a:ext cx="6366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9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0"/>
            <a:ext cx="7530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2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438182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82733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0"/>
            <a:ext cx="8717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2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470029"/>
            <a:ext cx="11948160" cy="578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3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680" y="-702871"/>
            <a:ext cx="14635204" cy="823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2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0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4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0"/>
            <a:ext cx="6595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9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5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6</Words>
  <Application>Microsoft Macintosh PowerPoint</Application>
  <PresentationFormat>Panorámica</PresentationFormat>
  <Paragraphs>6</Paragraphs>
  <Slides>18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18</cp:revision>
  <dcterms:created xsi:type="dcterms:W3CDTF">2018-10-16T19:05:11Z</dcterms:created>
  <dcterms:modified xsi:type="dcterms:W3CDTF">2018-11-13T16:40:11Z</dcterms:modified>
</cp:coreProperties>
</file>