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2" r:id="rId6"/>
    <p:sldId id="2999" r:id="rId7"/>
    <p:sldId id="3000" r:id="rId8"/>
    <p:sldId id="3003" r:id="rId9"/>
    <p:sldId id="3004" r:id="rId10"/>
    <p:sldId id="261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248"/>
    <a:srgbClr val="002248"/>
    <a:srgbClr val="52C152"/>
    <a:srgbClr val="FFCA36"/>
    <a:srgbClr val="34C6C6"/>
    <a:srgbClr val="AC145A"/>
    <a:srgbClr val="500778"/>
    <a:srgbClr val="0F24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338A3F-EF84-98F0-AB02-903B830533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161DF-DCD5-DCF5-E0B7-318F1DD94F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6EF0F-72DF-429E-95CA-8D0E6EC4D3C2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80E113-BEA1-1E83-3AF9-338878AE77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D91BBF-C34F-C9BD-E2B7-06B31388C9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AEF3-981D-4EBC-BEA7-1C36E91117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9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66489-3CDC-4367-9913-6DF43F4709BC}" type="datetimeFigureOut">
              <a:rPr lang="en-GB" smtClean="0"/>
              <a:t>04/06/2024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DA10-36F0-4DDB-B5D3-0219A18027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971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50F7-21DC-CE75-827E-4E52EDC148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3224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A596CE-D4F8-8F4C-5C42-1B20B19CA5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3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99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45B20-3A6E-3BB3-C01D-2651D19C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96B7B-CF36-A918-ADAC-D64E6322A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10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566AB-27DC-F4CB-524D-2C5139E7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455936-16D2-5FF7-1E40-C0B3CA5B8A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3A241-0B19-C74C-167F-3E93696D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6/4/2024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24922-AB5F-389E-91A3-D30A6F19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F106A-C4DA-F2A9-453C-DBB274FFB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5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D59CA-6BC9-DBA6-42BF-AFE45D84C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8F782-7353-F3B1-A30F-C39271397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71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74113-82D8-771C-4133-FDD79425D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3E946F-18AF-4BFF-F748-7960F0120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FEC15A-AC61-EA4D-D513-28047D63A4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280A0F-A47D-A868-09E6-578E13E28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2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1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7E2CBD-21CD-4E64-98C2-3270BE95F8B3}" type="datetime1">
              <a:rPr lang="de-DE" smtClean="0"/>
              <a:t>04.06.2024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92824A2C-501E-47CA-AC03-6B81925E2A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866" y="6274696"/>
            <a:ext cx="5329767" cy="418667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tabLst>
                <a:tab pos="118530" algn="l"/>
              </a:tabLst>
              <a:defRPr sz="800" b="0" cap="none" baseline="0">
                <a:solidFill>
                  <a:schemeClr val="bg2"/>
                </a:solidFill>
              </a:defRPr>
            </a:lvl1pPr>
            <a:lvl2pPr>
              <a:lnSpc>
                <a:spcPts val="1333"/>
              </a:lnSpc>
              <a:spcAft>
                <a:spcPts val="0"/>
              </a:spcAft>
              <a:defRPr/>
            </a:lvl2pPr>
            <a:lvl3pPr>
              <a:lnSpc>
                <a:spcPts val="1333"/>
              </a:lnSpc>
              <a:spcAft>
                <a:spcPts val="0"/>
              </a:spcAft>
              <a:defRPr/>
            </a:lvl3pPr>
            <a:lvl4pPr>
              <a:lnSpc>
                <a:spcPts val="1333"/>
              </a:lnSpc>
              <a:spcAft>
                <a:spcPts val="0"/>
              </a:spcAft>
              <a:defRPr/>
            </a:lvl4pPr>
            <a:lvl5pPr>
              <a:lnSpc>
                <a:spcPts val="1333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/>
              <a:t>Fußnote</a:t>
            </a:r>
          </a:p>
        </p:txBody>
      </p:sp>
    </p:spTree>
    <p:extLst>
      <p:ext uri="{BB962C8B-B14F-4D97-AF65-F5344CB8AC3E}">
        <p14:creationId xmlns:p14="http://schemas.microsoft.com/office/powerpoint/2010/main" val="166854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12CF9D81-3298-D23F-4353-DC4C4B749491}"/>
              </a:ext>
            </a:extLst>
          </p:cNvPr>
          <p:cNvSpPr/>
          <p:nvPr userDrawn="1"/>
        </p:nvSpPr>
        <p:spPr>
          <a:xfrm>
            <a:off x="6270074" y="0"/>
            <a:ext cx="5921926" cy="10620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669569-46ED-44A1-C8B5-52CC5C3BFB8D}"/>
              </a:ext>
            </a:extLst>
          </p:cNvPr>
          <p:cNvSpPr/>
          <p:nvPr userDrawn="1"/>
        </p:nvSpPr>
        <p:spPr>
          <a:xfrm>
            <a:off x="0" y="1062038"/>
            <a:ext cx="12192000" cy="139126"/>
          </a:xfrm>
          <a:prstGeom prst="rect">
            <a:avLst/>
          </a:prstGeom>
          <a:solidFill>
            <a:srgbClr val="0322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3E2E03-0131-0A08-FDCD-FE533B037949}"/>
              </a:ext>
            </a:extLst>
          </p:cNvPr>
          <p:cNvSpPr/>
          <p:nvPr userDrawn="1"/>
        </p:nvSpPr>
        <p:spPr>
          <a:xfrm>
            <a:off x="4122362" y="657224"/>
            <a:ext cx="396566" cy="404863"/>
          </a:xfrm>
          <a:prstGeom prst="rect">
            <a:avLst/>
          </a:prstGeom>
          <a:solidFill>
            <a:srgbClr val="5007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BAC4AE-060B-1C76-0B38-F52DD927B1E4}"/>
              </a:ext>
            </a:extLst>
          </p:cNvPr>
          <p:cNvSpPr/>
          <p:nvPr userDrawn="1"/>
        </p:nvSpPr>
        <p:spPr>
          <a:xfrm>
            <a:off x="3348719" y="657224"/>
            <a:ext cx="721445" cy="404863"/>
          </a:xfrm>
          <a:prstGeom prst="rect">
            <a:avLst/>
          </a:prstGeom>
          <a:solidFill>
            <a:srgbClr val="AC145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61D3A3-FAB7-A567-F478-89FB1145B396}"/>
              </a:ext>
            </a:extLst>
          </p:cNvPr>
          <p:cNvSpPr/>
          <p:nvPr userDrawn="1"/>
        </p:nvSpPr>
        <p:spPr>
          <a:xfrm>
            <a:off x="4003894" y="657224"/>
            <a:ext cx="159766" cy="404863"/>
          </a:xfrm>
          <a:prstGeom prst="rect">
            <a:avLst/>
          </a:prstGeom>
          <a:solidFill>
            <a:srgbClr val="34C6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66C7F4-F4CA-815F-6E4E-F7D18B452AF6}"/>
              </a:ext>
            </a:extLst>
          </p:cNvPr>
          <p:cNvSpPr/>
          <p:nvPr userDrawn="1"/>
        </p:nvSpPr>
        <p:spPr>
          <a:xfrm>
            <a:off x="3296521" y="657224"/>
            <a:ext cx="93495" cy="404863"/>
          </a:xfrm>
          <a:prstGeom prst="rect">
            <a:avLst/>
          </a:prstGeom>
          <a:solidFill>
            <a:srgbClr val="52C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A4C5B2-78C9-A116-7B6B-9E1E38BCE396}"/>
              </a:ext>
            </a:extLst>
          </p:cNvPr>
          <p:cNvSpPr/>
          <p:nvPr userDrawn="1"/>
        </p:nvSpPr>
        <p:spPr>
          <a:xfrm>
            <a:off x="270933" y="657224"/>
            <a:ext cx="3025588" cy="404863"/>
          </a:xfrm>
          <a:prstGeom prst="rect">
            <a:avLst/>
          </a:prstGeom>
          <a:solidFill>
            <a:srgbClr val="FFCA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C0F8CF9-7CDD-0449-F4A5-AFF829BB3C01}"/>
              </a:ext>
            </a:extLst>
          </p:cNvPr>
          <p:cNvSpPr txBox="1">
            <a:spLocks/>
          </p:cNvSpPr>
          <p:nvPr userDrawn="1"/>
        </p:nvSpPr>
        <p:spPr>
          <a:xfrm>
            <a:off x="270932" y="688007"/>
            <a:ext cx="3799232" cy="4418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00224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DAYS</a:t>
            </a:r>
            <a:endParaRPr lang="en-GB" sz="3000" b="1" i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0DA3012-E02E-51D6-D63C-165F88B3D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5" t="26835" r="10583" b="29547"/>
          <a:stretch/>
        </p:blipFill>
        <p:spPr>
          <a:xfrm>
            <a:off x="287557" y="70674"/>
            <a:ext cx="2978932" cy="50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41C272-1302-1B6E-F450-B5860E32BE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/>
          <a:stretch/>
        </p:blipFill>
        <p:spPr>
          <a:xfrm>
            <a:off x="0" y="1864089"/>
            <a:ext cx="2535936" cy="456536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3044C3-C79F-2514-ED9C-E0790F746D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13702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2F93C-61A2-DBEB-DF99-766B32F35701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8200" y="3100590"/>
            <a:ext cx="10515600" cy="320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475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3224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3224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894522-4E3E-7F84-BE1F-F91347F548E3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Title Slide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C9B5A-2D00-AEEC-9A9C-A3907267DFEC}"/>
              </a:ext>
            </a:extLst>
          </p:cNvPr>
          <p:cNvSpPr/>
          <p:nvPr/>
        </p:nvSpPr>
        <p:spPr>
          <a:xfrm>
            <a:off x="6258910" y="4524703"/>
            <a:ext cx="5933090" cy="1083591"/>
          </a:xfrm>
          <a:prstGeom prst="rect">
            <a:avLst/>
          </a:prstGeom>
          <a:solidFill>
            <a:srgbClr val="4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5EDB65-8EEF-8226-3541-9C7D4F5E32A0}"/>
              </a:ext>
            </a:extLst>
          </p:cNvPr>
          <p:cNvSpPr txBox="1"/>
          <p:nvPr/>
        </p:nvSpPr>
        <p:spPr>
          <a:xfrm>
            <a:off x="6321110" y="4635325"/>
            <a:ext cx="535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>
                <a:solidFill>
                  <a:schemeClr val="bg1"/>
                </a:solidFill>
                <a:latin typeface="Arial"/>
                <a:cs typeface="Arial"/>
              </a:rPr>
              <a:t>Name of presenter and contact details</a:t>
            </a:r>
            <a:endParaRPr lang="en-US">
              <a:solidFill>
                <a:schemeClr val="bg1"/>
              </a:solidFill>
            </a:endParaRPr>
          </a:p>
          <a:p>
            <a:endParaRPr lang="de-DE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1AB7C36-5A3A-C697-2BDB-FF6428EC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/>
          </a:bodyPr>
          <a:lstStyle/>
          <a:p>
            <a:pPr algn="l"/>
            <a:r>
              <a:rPr lang="en-GB" sz="4000" b="1" dirty="0">
                <a:latin typeface="Arial"/>
                <a:cs typeface="Arial"/>
              </a:rPr>
              <a:t>Les Contes de </a:t>
            </a:r>
            <a:r>
              <a:rPr lang="en-GB" sz="4000" b="1" dirty="0" err="1">
                <a:latin typeface="Arial"/>
                <a:cs typeface="Arial"/>
              </a:rPr>
              <a:t>Fée</a:t>
            </a:r>
            <a:r>
              <a:rPr lang="en-GB" sz="4000" b="1" dirty="0">
                <a:latin typeface="Arial"/>
                <a:cs typeface="Arial"/>
              </a:rPr>
              <a:t> 4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8BB2A-5613-4805-02C2-B76A65BBD4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757F2E-A80F-8BA6-2F8F-921D15292D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0704" y="1799599"/>
            <a:ext cx="4208206" cy="420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39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err="1"/>
              <a:t>Bienvenue</a:t>
            </a:r>
            <a:r>
              <a:rPr lang="en-US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Welcome Slide</a:t>
            </a:r>
          </a:p>
        </p:txBody>
      </p:sp>
      <p:sp>
        <p:nvSpPr>
          <p:cNvPr id="17" name="Teardrop 16">
            <a:extLst>
              <a:ext uri="{FF2B5EF4-FFF2-40B4-BE49-F238E27FC236}">
                <a16:creationId xmlns:a16="http://schemas.microsoft.com/office/drawing/2014/main" id="{05DD582E-C7FC-C1BF-DA11-51FA9597E7FF}"/>
              </a:ext>
            </a:extLst>
          </p:cNvPr>
          <p:cNvSpPr/>
          <p:nvPr/>
        </p:nvSpPr>
        <p:spPr>
          <a:xfrm rot="4225121" flipH="1" flipV="1">
            <a:off x="5869404" y="4356053"/>
            <a:ext cx="1738140" cy="2053043"/>
          </a:xfrm>
          <a:prstGeom prst="teardrop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Et les costumes!</a:t>
            </a:r>
          </a:p>
        </p:txBody>
      </p:sp>
      <p:pic>
        <p:nvPicPr>
          <p:cNvPr id="12" name="Picture 11" descr="A cartoon of a fairy sitting on the moon&#10;&#10;Description automatically generated">
            <a:extLst>
              <a:ext uri="{FF2B5EF4-FFF2-40B4-BE49-F238E27FC236}">
                <a16:creationId xmlns:a16="http://schemas.microsoft.com/office/drawing/2014/main" id="{32F120FC-9804-B42A-8118-BF286A841B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72" y="2379643"/>
            <a:ext cx="3741344" cy="3536739"/>
          </a:xfrm>
          <a:prstGeom prst="rect">
            <a:avLst/>
          </a:prstGeom>
        </p:spPr>
      </p:pic>
      <p:pic>
        <p:nvPicPr>
          <p:cNvPr id="8" name="Picture 7" descr="A cartoon of a dragon&#10;&#10;Description automatically generated">
            <a:extLst>
              <a:ext uri="{FF2B5EF4-FFF2-40B4-BE49-F238E27FC236}">
                <a16:creationId xmlns:a16="http://schemas.microsoft.com/office/drawing/2014/main" id="{AC345449-2D2A-7B64-7BAA-1BE681BB3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25" y="1933187"/>
            <a:ext cx="3729175" cy="3729175"/>
          </a:xfrm>
          <a:prstGeom prst="rect">
            <a:avLst/>
          </a:prstGeom>
        </p:spPr>
      </p:pic>
      <p:sp>
        <p:nvSpPr>
          <p:cNvPr id="13" name="Teardrop 12">
            <a:extLst>
              <a:ext uri="{FF2B5EF4-FFF2-40B4-BE49-F238E27FC236}">
                <a16:creationId xmlns:a16="http://schemas.microsoft.com/office/drawing/2014/main" id="{A4B4A8A4-4854-0426-A72E-B16599C9CB35}"/>
              </a:ext>
            </a:extLst>
          </p:cNvPr>
          <p:cNvSpPr/>
          <p:nvPr/>
        </p:nvSpPr>
        <p:spPr>
          <a:xfrm rot="1284738">
            <a:off x="6376447" y="2483490"/>
            <a:ext cx="2360001" cy="1632394"/>
          </a:xfrm>
          <a:prstGeom prst="teardrop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Nous </a:t>
            </a:r>
            <a:r>
              <a:rPr lang="en-GB" sz="2000" b="1" dirty="0" err="1">
                <a:solidFill>
                  <a:schemeClr val="tx1"/>
                </a:solidFill>
              </a:rPr>
              <a:t>préparons</a:t>
            </a:r>
            <a:r>
              <a:rPr lang="en-GB" sz="2000" b="1" dirty="0">
                <a:solidFill>
                  <a:schemeClr val="tx1"/>
                </a:solidFill>
              </a:rPr>
              <a:t> les dialogues</a:t>
            </a:r>
          </a:p>
        </p:txBody>
      </p:sp>
    </p:spTree>
    <p:extLst>
      <p:ext uri="{BB962C8B-B14F-4D97-AF65-F5344CB8AC3E}">
        <p14:creationId xmlns:p14="http://schemas.microsoft.com/office/powerpoint/2010/main" val="21811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Objectives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C2E81-6666-D1DE-76C2-00C5011694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1972" y="2333297"/>
            <a:ext cx="9144000" cy="332652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Prepare the dialogues for the performance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Prepare the costumes for the performance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Arial"/>
                <a:cs typeface="Arial"/>
              </a:rPr>
              <a:t>Rehearse in class for the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Objective Slide</a:t>
            </a:r>
          </a:p>
        </p:txBody>
      </p:sp>
    </p:spTree>
    <p:extLst>
      <p:ext uri="{BB962C8B-B14F-4D97-AF65-F5344CB8AC3E}">
        <p14:creationId xmlns:p14="http://schemas.microsoft.com/office/powerpoint/2010/main" val="336932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Write the script for the performance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Lesson Slide</a:t>
            </a:r>
          </a:p>
        </p:txBody>
      </p:sp>
      <p:pic>
        <p:nvPicPr>
          <p:cNvPr id="4" name="Picture 3" descr="A cartoon castle on a hill&#10;&#10;Description automatically generated">
            <a:extLst>
              <a:ext uri="{FF2B5EF4-FFF2-40B4-BE49-F238E27FC236}">
                <a16:creationId xmlns:a16="http://schemas.microsoft.com/office/drawing/2014/main" id="{6259BACF-1E39-408D-3FE9-E0F2DC5A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497" y="2526891"/>
            <a:ext cx="4181719" cy="41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8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Prepare the costumes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Lesson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9BACF-1E39-408D-3FE9-E0F2DC5A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9497" y="2526891"/>
            <a:ext cx="4181719" cy="41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94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D9169-EB65-484C-AB1A-C56621473F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1972" y="1600200"/>
            <a:ext cx="9144000" cy="733097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/>
              <a:t>Rehearse the performance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7FBE2C-E97E-7FF4-CBCF-E27B072BB4CC}"/>
              </a:ext>
            </a:extLst>
          </p:cNvPr>
          <p:cNvSpPr txBox="1"/>
          <p:nvPr/>
        </p:nvSpPr>
        <p:spPr>
          <a:xfrm>
            <a:off x="6960849" y="312584"/>
            <a:ext cx="48703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>
                <a:latin typeface="Arial" panose="020B0604020202020204" pitchFamily="34" charset="0"/>
                <a:cs typeface="Arial" panose="020B0604020202020204" pitchFamily="34" charset="0"/>
              </a:rPr>
              <a:t>Lesson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59BACF-1E39-408D-3FE9-E0F2DC5A7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9497" y="2526891"/>
            <a:ext cx="4181719" cy="418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69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509DE51-7473-FB70-093E-255A368CA78C}"/>
              </a:ext>
            </a:extLst>
          </p:cNvPr>
          <p:cNvSpPr/>
          <p:nvPr/>
        </p:nvSpPr>
        <p:spPr>
          <a:xfrm>
            <a:off x="6258910" y="1826348"/>
            <a:ext cx="5933090" cy="5031652"/>
          </a:xfrm>
          <a:prstGeom prst="rect">
            <a:avLst/>
          </a:prstGeom>
          <a:solidFill>
            <a:srgbClr val="AC145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AE2539-F3DC-07DE-36D0-FEB99307391E}"/>
              </a:ext>
            </a:extLst>
          </p:cNvPr>
          <p:cNvSpPr txBox="1"/>
          <p:nvPr/>
        </p:nvSpPr>
        <p:spPr>
          <a:xfrm>
            <a:off x="6283842" y="1908302"/>
            <a:ext cx="5357905" cy="15029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5500"/>
              </a:lnSpc>
              <a:spcAft>
                <a:spcPts val="800"/>
              </a:spcAft>
            </a:pPr>
            <a:r>
              <a:rPr lang="en-GB" sz="6000" b="1">
                <a:solidFill>
                  <a:srgbClr val="AC145A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JOIN OUR MAILING LIST </a:t>
            </a:r>
            <a:endParaRPr lang="en-GB" sz="6000" b="1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16DBCF-E85A-3AEF-D4AD-D357FB259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5698" y="4388170"/>
            <a:ext cx="1805009" cy="183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78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12899A-3646-6055-61C4-B72C83D8DB71}"/>
              </a:ext>
            </a:extLst>
          </p:cNvPr>
          <p:cNvSpPr/>
          <p:nvPr/>
        </p:nvSpPr>
        <p:spPr>
          <a:xfrm>
            <a:off x="0" y="5655013"/>
            <a:ext cx="12192000" cy="1093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B8872A-E46E-62E6-B6D5-F9ABAFDC09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385" t="10466" r="-2" b="21467"/>
          <a:stretch/>
        </p:blipFill>
        <p:spPr>
          <a:xfrm rot="10800000">
            <a:off x="2705899" y="1329616"/>
            <a:ext cx="8096095" cy="4367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5055-6EAE-258D-69EB-11F3E76703CA}"/>
              </a:ext>
            </a:extLst>
          </p:cNvPr>
          <p:cNvSpPr txBox="1"/>
          <p:nvPr/>
        </p:nvSpPr>
        <p:spPr>
          <a:xfrm>
            <a:off x="10129510" y="4618619"/>
            <a:ext cx="3403412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he-IL" altLang="en-US" sz="2500" b="1" u="none" strike="noStrike" cap="none" normalizeH="0" baseline="0" err="1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אדאנק</a:t>
            </a:r>
            <a:r>
              <a:rPr lang="en-GB" sz="2500" b="1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4765A4-22D7-1C27-7375-69863309787C}"/>
              </a:ext>
            </a:extLst>
          </p:cNvPr>
          <p:cNvSpPr txBox="1"/>
          <p:nvPr/>
        </p:nvSpPr>
        <p:spPr>
          <a:xfrm>
            <a:off x="1567267" y="4819831"/>
            <a:ext cx="1722754" cy="1093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ar-SA" altLang="en-US" sz="2800">
                <a:solidFill>
                  <a:srgbClr val="AC145A"/>
                </a:solidFill>
                <a:latin typeface="inherit"/>
                <a:cs typeface="Arial" panose="020B0604020202020204" pitchFamily="34" charset="0"/>
              </a:rPr>
              <a:t>شكرًا لك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0FF7D1-16EC-8894-A3A3-898FDECCB977}"/>
              </a:ext>
            </a:extLst>
          </p:cNvPr>
          <p:cNvSpPr txBox="1"/>
          <p:nvPr/>
        </p:nvSpPr>
        <p:spPr>
          <a:xfrm>
            <a:off x="3559031" y="2594350"/>
            <a:ext cx="2663568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3600" b="1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Diolch</a:t>
            </a:r>
            <a:r>
              <a:rPr lang="en-GB" sz="2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F80916-B40B-E03A-20A9-64C224D37920}"/>
              </a:ext>
            </a:extLst>
          </p:cNvPr>
          <p:cNvSpPr txBox="1"/>
          <p:nvPr/>
        </p:nvSpPr>
        <p:spPr>
          <a:xfrm>
            <a:off x="7099032" y="2113486"/>
            <a:ext cx="2182361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nl-NL" altLang="en-US" sz="2800" b="1" u="none" strike="noStrike" cap="none" normalizeH="0" baseline="0">
                <a:ln>
                  <a:noFill/>
                </a:ln>
                <a:solidFill>
                  <a:srgbClr val="AC145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Bedankt</a:t>
            </a:r>
            <a:endParaRPr lang="en-GB" sz="2800" b="1">
              <a:solidFill>
                <a:srgbClr val="AC145A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46AF20-C372-76CE-130E-E5AF7EE836B5}"/>
              </a:ext>
            </a:extLst>
          </p:cNvPr>
          <p:cNvSpPr txBox="1"/>
          <p:nvPr/>
        </p:nvSpPr>
        <p:spPr>
          <a:xfrm>
            <a:off x="9713821" y="2566353"/>
            <a:ext cx="2562262" cy="642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en-GB" altLang="en-US" sz="3600" b="1" u="none" strike="noStrike" cap="none" normalizeH="0" baseline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Fa’afetai</a:t>
            </a:r>
            <a:r>
              <a:rPr kumimoji="0" lang="sq-AL" altLang="en-US" sz="1050" b="1" u="none" strike="noStrike" cap="none" normalizeH="0" baseline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>
                <a:solidFill>
                  <a:srgbClr val="0F244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02865-229D-1FA4-CCFF-35009493DCB4}"/>
              </a:ext>
            </a:extLst>
          </p:cNvPr>
          <p:cNvSpPr txBox="1"/>
          <p:nvPr/>
        </p:nvSpPr>
        <p:spPr>
          <a:xfrm>
            <a:off x="6321110" y="3882217"/>
            <a:ext cx="4223588" cy="498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600" b="1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Tak</a:t>
            </a:r>
            <a:r>
              <a:rPr lang="en-GB" sz="2600" b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600" b="1" err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skal</a:t>
            </a:r>
            <a:r>
              <a:rPr lang="en-GB" sz="2600" b="1">
                <a:solidFill>
                  <a:srgbClr val="52C15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 have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42F3E0-7E16-8297-A6AA-7836A014E84B}"/>
              </a:ext>
            </a:extLst>
          </p:cNvPr>
          <p:cNvSpPr txBox="1"/>
          <p:nvPr/>
        </p:nvSpPr>
        <p:spPr>
          <a:xfrm>
            <a:off x="4992736" y="4860224"/>
            <a:ext cx="3028062" cy="519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tr-TR" altLang="en-US" sz="2400" b="1" u="none" strike="noStrike" cap="none" normalizeH="0" baseline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r>
              <a:rPr lang="en-GB" sz="2800" b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FE044F-FC90-699F-2E9B-FF34EA82DAD4}"/>
              </a:ext>
            </a:extLst>
          </p:cNvPr>
          <p:cNvSpPr txBox="1"/>
          <p:nvPr/>
        </p:nvSpPr>
        <p:spPr>
          <a:xfrm>
            <a:off x="623668" y="3128389"/>
            <a:ext cx="1463568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b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Merci</a:t>
            </a:r>
            <a:r>
              <a:rPr lang="en-GB" sz="2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301-FDDE-4BCB-099A-E1B5209480D5}"/>
              </a:ext>
            </a:extLst>
          </p:cNvPr>
          <p:cNvSpPr txBox="1"/>
          <p:nvPr/>
        </p:nvSpPr>
        <p:spPr>
          <a:xfrm>
            <a:off x="10297808" y="1603822"/>
            <a:ext cx="2039060" cy="43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200" b="1" err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Danke</a:t>
            </a:r>
            <a:endParaRPr lang="en-GB" sz="2200" b="1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CFEA4B-F458-D860-B2BE-6D9D7BCD1CB6}"/>
              </a:ext>
            </a:extLst>
          </p:cNvPr>
          <p:cNvSpPr txBox="1"/>
          <p:nvPr/>
        </p:nvSpPr>
        <p:spPr>
          <a:xfrm>
            <a:off x="4672976" y="1516766"/>
            <a:ext cx="1772769" cy="34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1600" b="1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158FAE-03B4-1AC5-1B73-C73D5BD92769}"/>
              </a:ext>
            </a:extLst>
          </p:cNvPr>
          <p:cNvSpPr txBox="1"/>
          <p:nvPr/>
        </p:nvSpPr>
        <p:spPr>
          <a:xfrm>
            <a:off x="909557" y="2464039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endParaRPr lang="en-GB" sz="2500" b="1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0244B6-7A8A-0EBB-8FA1-8509A00DE6EB}"/>
              </a:ext>
            </a:extLst>
          </p:cNvPr>
          <p:cNvSpPr txBox="1"/>
          <p:nvPr/>
        </p:nvSpPr>
        <p:spPr>
          <a:xfrm>
            <a:off x="4072163" y="4277860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000" b="1" err="1">
                <a:solidFill>
                  <a:srgbClr val="00224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Köszönjük</a:t>
            </a:r>
            <a:endParaRPr lang="en-GB" sz="2000" b="1">
              <a:solidFill>
                <a:srgbClr val="00224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596DE3-F389-E143-E5BA-5E8FF471F654}"/>
              </a:ext>
            </a:extLst>
          </p:cNvPr>
          <p:cNvSpPr txBox="1"/>
          <p:nvPr/>
        </p:nvSpPr>
        <p:spPr>
          <a:xfrm>
            <a:off x="1195596" y="1504048"/>
            <a:ext cx="2748511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kumimoji="0" lang="el-GR" altLang="en-US" sz="2000" b="1" u="none" strike="noStrike" cap="none" normalizeH="0" baseline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ευχαριστώ</a:t>
            </a:r>
            <a:endParaRPr lang="en-GB" sz="2000" b="1">
              <a:solidFill>
                <a:srgbClr val="34C6C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9C56F-7E7C-07AC-2774-7A31A764AECC}"/>
              </a:ext>
            </a:extLst>
          </p:cNvPr>
          <p:cNvSpPr txBox="1"/>
          <p:nvPr/>
        </p:nvSpPr>
        <p:spPr>
          <a:xfrm>
            <a:off x="8645367" y="1619307"/>
            <a:ext cx="1182746" cy="841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zh-CN" altLang="en-US" sz="2400" b="1" u="none" strike="noStrike" cap="none" normalizeH="0" baseline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谢谢 </a:t>
            </a:r>
          </a:p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endParaRPr lang="en-GB" sz="1600" b="1">
              <a:solidFill>
                <a:srgbClr val="40C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FE7B-8079-DBEE-9177-685C5F3A9828}"/>
              </a:ext>
            </a:extLst>
          </p:cNvPr>
          <p:cNvSpPr txBox="1"/>
          <p:nvPr/>
        </p:nvSpPr>
        <p:spPr>
          <a:xfrm>
            <a:off x="6445745" y="3323032"/>
            <a:ext cx="3150106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lang="en-GB" sz="2800" b="1">
                <a:solidFill>
                  <a:srgbClr val="AC145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Kiitos</a:t>
            </a:r>
            <a:r>
              <a:rPr lang="en-GB" sz="2800" b="1">
                <a:solidFill>
                  <a:srgbClr val="FFCA3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FC75C1-B35C-D7A3-3856-FD98ADFF1C33}"/>
              </a:ext>
            </a:extLst>
          </p:cNvPr>
          <p:cNvSpPr txBox="1"/>
          <p:nvPr/>
        </p:nvSpPr>
        <p:spPr>
          <a:xfrm>
            <a:off x="1138336" y="3664373"/>
            <a:ext cx="4064175" cy="530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uk-UA" altLang="en-US" sz="2400" b="1" u="none" strike="noStrike" cap="none" normalizeH="0" baseline="0">
                <a:ln>
                  <a:noFill/>
                </a:ln>
                <a:solidFill>
                  <a:srgbClr val="34C6C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Ласкаво просимо </a:t>
            </a:r>
            <a:r>
              <a:rPr lang="en-GB" sz="2800" b="1">
                <a:solidFill>
                  <a:srgbClr val="34C6C6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1CF047-314F-91FA-21E7-FF172C517026}"/>
              </a:ext>
            </a:extLst>
          </p:cNvPr>
          <p:cNvSpPr txBox="1"/>
          <p:nvPr/>
        </p:nvSpPr>
        <p:spPr>
          <a:xfrm>
            <a:off x="7613955" y="5063740"/>
            <a:ext cx="2128448" cy="485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07000"/>
              </a:lnSpc>
              <a:spcAft>
                <a:spcPts val="800"/>
              </a:spcAft>
            </a:pPr>
            <a:r>
              <a:rPr kumimoji="0" lang="pl-PL" altLang="en-US" sz="2500" b="1" u="none" strike="noStrike" cap="none" normalizeH="0" baseline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0" lang="pl-PL" altLang="en-US" sz="2500" b="1" u="none" strike="noStrike" cap="none" normalizeH="0" baseline="0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l-PL" altLang="en-US" sz="2500" b="1" u="none" strike="noStrike" cap="none" normalizeH="0" baseline="0" err="1">
                <a:ln>
                  <a:noFill/>
                </a:ln>
                <a:solidFill>
                  <a:srgbClr val="0F244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GB" sz="2500" b="1">
              <a:solidFill>
                <a:srgbClr val="0F2447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E4EDB59-5815-F8EA-E7E9-D7027DE5BAAA}"/>
              </a:ext>
            </a:extLst>
          </p:cNvPr>
          <p:cNvSpPr txBox="1"/>
          <p:nvPr/>
        </p:nvSpPr>
        <p:spPr>
          <a:xfrm>
            <a:off x="10001918" y="3645938"/>
            <a:ext cx="4064175" cy="443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kumimoji="0" lang="ru-RU" altLang="en-US" sz="2300" b="1" u="none" strike="noStrike" cap="none" normalizeH="0" baseline="0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kumimoji="0" lang="uk-UA" altLang="en-US" sz="2300" b="1" u="none" strike="noStrike" cap="none" normalizeH="0" baseline="0" err="1">
                <a:ln>
                  <a:noFill/>
                </a:ln>
                <a:solidFill>
                  <a:srgbClr val="FFCA3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пасибо</a:t>
            </a:r>
            <a:endParaRPr lang="en-GB" sz="2300" b="1">
              <a:solidFill>
                <a:srgbClr val="FFCA36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06F1D1-EAC2-8374-20DB-87D1019A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26" t="7027" b="9318"/>
          <a:stretch/>
        </p:blipFill>
        <p:spPr>
          <a:xfrm rot="10800000">
            <a:off x="9281390" y="1329616"/>
            <a:ext cx="2899753" cy="43670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E9384D-A925-EFD3-CCC9-39B09DDC01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704274"/>
            <a:ext cx="12192000" cy="110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79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LE">
      <a:dk1>
        <a:sysClr val="windowText" lastClr="000000"/>
      </a:dk1>
      <a:lt1>
        <a:sysClr val="window" lastClr="FFFFFF"/>
      </a:lt1>
      <a:dk2>
        <a:srgbClr val="A5A5A5"/>
      </a:dk2>
      <a:lt2>
        <a:srgbClr val="E7E6E6"/>
      </a:lt2>
      <a:accent1>
        <a:srgbClr val="AC145A"/>
      </a:accent1>
      <a:accent2>
        <a:srgbClr val="52C152"/>
      </a:accent2>
      <a:accent3>
        <a:srgbClr val="002248"/>
      </a:accent3>
      <a:accent4>
        <a:srgbClr val="FFCA36"/>
      </a:accent4>
      <a:accent5>
        <a:srgbClr val="34C6C6"/>
      </a:accent5>
      <a:accent6>
        <a:srgbClr val="500778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85bb9c-8b48-4336-8f45-17e136e33354" xsi:nil="true"/>
    <lcf76f155ced4ddcb4097134ff3c332f xmlns="bce36f76-1425-44fc-8d95-2e2d1e5a31ca">
      <Terms xmlns="http://schemas.microsoft.com/office/infopath/2007/PartnerControls"/>
    </lcf76f155ced4ddcb4097134ff3c332f>
    <SharedWithUsers xmlns="aa85bb9c-8b48-4336-8f45-17e136e33354">
      <UserInfo>
        <DisplayName>Allison, Clare</DisplayName>
        <AccountId>158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08DBDBB-01ED-4851-8413-D032BCBA1DCE}"/>
</file>

<file path=customXml/itemProps2.xml><?xml version="1.0" encoding="utf-8"?>
<ds:datastoreItem xmlns:ds="http://schemas.openxmlformats.org/officeDocument/2006/customXml" ds:itemID="{1C56DE55-FBC4-4720-A9D4-2A2027EFA2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C0EB90-38EC-4646-AF31-1900CE969E84}">
  <ds:schemaRefs>
    <ds:schemaRef ds:uri="662c4e79-1285-4845-8800-07b69524f2ee"/>
    <ds:schemaRef ds:uri="fb0cad09-7c62-47f5-a135-b16832e4520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96</Words>
  <Application>Microsoft Office PowerPoint</Application>
  <PresentationFormat>Widescreen</PresentationFormat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inherit</vt:lpstr>
      <vt:lpstr>Office Theme</vt:lpstr>
      <vt:lpstr>Les Contes de Fée 4</vt:lpstr>
      <vt:lpstr>Bienvenue </vt:lpstr>
      <vt:lpstr>Objectives </vt:lpstr>
      <vt:lpstr>Write the script for the performance </vt:lpstr>
      <vt:lpstr>Prepare the costumes</vt:lpstr>
      <vt:lpstr>Rehearse the performance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Earnshaw, Louise</dc:creator>
  <cp:lastModifiedBy>Fae Fulconis</cp:lastModifiedBy>
  <cp:revision>8</cp:revision>
  <dcterms:created xsi:type="dcterms:W3CDTF">2023-11-28T15:04:37Z</dcterms:created>
  <dcterms:modified xsi:type="dcterms:W3CDTF">2024-06-04T14:23:51Z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  <property fmtid="{D5CDD505-2E9C-101B-9397-08002B2CF9AE}" pid="3" name="MediaServiceImageTags">
    <vt:lpwstr/>
  </property>
</Properties>
</file>