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58" r:id="rId3"/>
    <p:sldId id="3075" r:id="rId4"/>
    <p:sldId id="3094" r:id="rId5"/>
    <p:sldId id="3057" r:id="rId6"/>
    <p:sldId id="3059" r:id="rId7"/>
    <p:sldId id="3060" r:id="rId8"/>
    <p:sldId id="3083" r:id="rId9"/>
    <p:sldId id="2998" r:id="rId10"/>
    <p:sldId id="261" r:id="rId11"/>
    <p:sldId id="25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0BF5A-26DD-4223-97B4-2A7CB1322A3E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4A850-7A87-43E5-BC6A-8C3BAB8182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47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4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8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1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8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03.06.2024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3142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632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43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/>
                <a:cs typeface="Arial"/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Arial"/>
                <a:cs typeface="Arial"/>
              </a:rPr>
              <a:t>Culture Days – </a:t>
            </a:r>
            <a:r>
              <a:rPr lang="en-GB" sz="4000" dirty="0" err="1">
                <a:latin typeface="Arial"/>
                <a:cs typeface="Arial"/>
              </a:rPr>
              <a:t>Français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8CDDD-BBFB-1978-872F-66769EA9ABFE}"/>
              </a:ext>
            </a:extLst>
          </p:cNvPr>
          <p:cNvSpPr txBox="1">
            <a:spLocks/>
          </p:cNvSpPr>
          <p:nvPr/>
        </p:nvSpPr>
        <p:spPr>
          <a:xfrm>
            <a:off x="2511972" y="2429277"/>
            <a:ext cx="9144000" cy="7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000" dirty="0">
                <a:latin typeface="Arial"/>
                <a:cs typeface="Arial"/>
              </a:rPr>
              <a:t>Le sport sous </a:t>
            </a:r>
            <a:r>
              <a:rPr lang="en-GB" sz="4000" dirty="0" err="1">
                <a:latin typeface="Arial"/>
                <a:cs typeface="Arial"/>
              </a:rPr>
              <a:t>toutes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ses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formes</a:t>
            </a:r>
            <a:endParaRPr lang="en-GB" sz="4000" dirty="0">
              <a:latin typeface="Arial"/>
              <a:cs typeface="Arial"/>
            </a:endParaRPr>
          </a:p>
          <a:p>
            <a:pPr algn="l"/>
            <a:r>
              <a:rPr lang="en-GB" sz="4000" dirty="0" err="1">
                <a:latin typeface="Arial"/>
                <a:cs typeface="Arial"/>
              </a:rPr>
              <a:t>Leçon</a:t>
            </a:r>
            <a:r>
              <a:rPr lang="en-GB" sz="4000" dirty="0">
                <a:latin typeface="Arial"/>
                <a:cs typeface="Arial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אדאנק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inherit"/>
                <a:ea typeface="+mn-ea"/>
                <a:cs typeface="Arial" panose="020B0604020202020204" pitchFamily="34" charset="0"/>
              </a:rPr>
              <a:t>شكرًا لك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Bedankt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Teşekkürler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Dziękuję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ευχαριστώ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谢谢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C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Ласкаво просимо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пасибо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49224" y="2144375"/>
            <a:ext cx="110825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Catégorise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question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correspondante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D39C8-2F67-ECFD-2560-E21351108362}"/>
              </a:ext>
            </a:extLst>
          </p:cNvPr>
          <p:cNvSpPr txBox="1"/>
          <p:nvPr/>
        </p:nvSpPr>
        <p:spPr>
          <a:xfrm>
            <a:off x="740664" y="1372481"/>
            <a:ext cx="1126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Leçon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–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Promouvoir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sport ensemble.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D03A209-2652-0855-6F41-C5C14F451086}"/>
              </a:ext>
            </a:extLst>
          </p:cNvPr>
          <p:cNvSpPr/>
          <p:nvPr/>
        </p:nvSpPr>
        <p:spPr>
          <a:xfrm>
            <a:off x="649224" y="2900036"/>
            <a:ext cx="4266291" cy="507358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de faire du sport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1CBC349-68D6-52BA-5424-B672BE9D0874}"/>
              </a:ext>
            </a:extLst>
          </p:cNvPr>
          <p:cNvSpPr/>
          <p:nvPr/>
        </p:nvSpPr>
        <p:spPr>
          <a:xfrm>
            <a:off x="649224" y="3621250"/>
            <a:ext cx="4266291" cy="555615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ECE07D9-AF67-81D2-8261-E2BA5D1B6747}"/>
              </a:ext>
            </a:extLst>
          </p:cNvPr>
          <p:cNvSpPr/>
          <p:nvPr/>
        </p:nvSpPr>
        <p:spPr>
          <a:xfrm>
            <a:off x="5023103" y="2878430"/>
            <a:ext cx="4098651" cy="52896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Qui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sportif/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FF1A62-6B32-E00E-4CD2-9FFA2D33358E}"/>
              </a:ext>
            </a:extLst>
          </p:cNvPr>
          <p:cNvSpPr/>
          <p:nvPr/>
        </p:nvSpPr>
        <p:spPr>
          <a:xfrm>
            <a:off x="5023102" y="3607057"/>
            <a:ext cx="4098651" cy="52896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Tu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9815A-0A5D-3706-0570-37FC46C91584}"/>
              </a:ext>
            </a:extLst>
          </p:cNvPr>
          <p:cNvSpPr txBox="1"/>
          <p:nvPr/>
        </p:nvSpPr>
        <p:spPr>
          <a:xfrm>
            <a:off x="978407" y="4468462"/>
            <a:ext cx="37165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 pour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sentiment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communauté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A3B63-CEFD-A1F3-67A1-35310546F4BE}"/>
              </a:ext>
            </a:extLst>
          </p:cNvPr>
          <p:cNvSpPr txBox="1"/>
          <p:nvPr/>
        </p:nvSpPr>
        <p:spPr>
          <a:xfrm>
            <a:off x="8634984" y="4326154"/>
            <a:ext cx="32552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natation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physique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les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AD0F2-848B-CD15-0733-6A629D2F47DD}"/>
              </a:ext>
            </a:extLst>
          </p:cNvPr>
          <p:cNvSpPr txBox="1"/>
          <p:nvPr/>
        </p:nvSpPr>
        <p:spPr>
          <a:xfrm>
            <a:off x="503537" y="5289522"/>
            <a:ext cx="409865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de sport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tout le temps au centre sportif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utiliser les machines.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3CA5F-00D0-263B-FE09-F083A9148B0F}"/>
              </a:ext>
            </a:extLst>
          </p:cNvPr>
          <p:cNvSpPr txBox="1"/>
          <p:nvPr/>
        </p:nvSpPr>
        <p:spPr>
          <a:xfrm>
            <a:off x="4796643" y="5428022"/>
            <a:ext cx="32415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Nadal admirable car il a beaucoup de titres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excellent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tennis.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AB1A6-DE60-3072-CA7D-8DF3F3DF3898}"/>
              </a:ext>
            </a:extLst>
          </p:cNvPr>
          <p:cNvSpPr txBox="1"/>
          <p:nvPr/>
        </p:nvSpPr>
        <p:spPr>
          <a:xfrm>
            <a:off x="8232648" y="5566521"/>
            <a:ext cx="37764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foot au parc avec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weekend.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10F70-F33B-08A9-2E53-DACDAE70F701}"/>
              </a:ext>
            </a:extLst>
          </p:cNvPr>
          <p:cNvSpPr txBox="1"/>
          <p:nvPr/>
        </p:nvSpPr>
        <p:spPr>
          <a:xfrm>
            <a:off x="5115611" y="4623172"/>
            <a:ext cx="3255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m’aide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me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détendre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 rend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joyeuse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1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5E2F609-B1DB-3421-AE8E-D656A2A63937}"/>
              </a:ext>
            </a:extLst>
          </p:cNvPr>
          <p:cNvSpPr/>
          <p:nvPr/>
        </p:nvSpPr>
        <p:spPr>
          <a:xfrm>
            <a:off x="547566" y="1947274"/>
            <a:ext cx="4266291" cy="507358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de faire du sport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0625A-5CEE-F421-70C9-D2DE58A3768F}"/>
              </a:ext>
            </a:extLst>
          </p:cNvPr>
          <p:cNvSpPr/>
          <p:nvPr/>
        </p:nvSpPr>
        <p:spPr>
          <a:xfrm>
            <a:off x="547567" y="4251959"/>
            <a:ext cx="4266291" cy="555615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0C80FBD-02D4-F5ED-5113-40554EE4C6D6}"/>
              </a:ext>
            </a:extLst>
          </p:cNvPr>
          <p:cNvSpPr/>
          <p:nvPr/>
        </p:nvSpPr>
        <p:spPr>
          <a:xfrm>
            <a:off x="6536290" y="1951556"/>
            <a:ext cx="4098651" cy="52896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Qui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sportif/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1676F4-34D4-F77B-5D58-E70828D6D1B6}"/>
              </a:ext>
            </a:extLst>
          </p:cNvPr>
          <p:cNvSpPr/>
          <p:nvPr/>
        </p:nvSpPr>
        <p:spPr>
          <a:xfrm>
            <a:off x="6536290" y="4251959"/>
            <a:ext cx="4098651" cy="52896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Tu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39FA4-07BA-8E82-9302-5A3918DC9883}"/>
              </a:ext>
            </a:extLst>
          </p:cNvPr>
          <p:cNvSpPr txBox="1"/>
          <p:nvPr/>
        </p:nvSpPr>
        <p:spPr>
          <a:xfrm>
            <a:off x="318357" y="2536886"/>
            <a:ext cx="37165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 pour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sentiment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communauté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3A1E0-60A7-2861-1889-367553ACCE8E}"/>
              </a:ext>
            </a:extLst>
          </p:cNvPr>
          <p:cNvSpPr txBox="1"/>
          <p:nvPr/>
        </p:nvSpPr>
        <p:spPr>
          <a:xfrm>
            <a:off x="1246632" y="5460270"/>
            <a:ext cx="32552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J’adore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natation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physique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bon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les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E384C-9613-CEEF-FE01-314FCAFEDE65}"/>
              </a:ext>
            </a:extLst>
          </p:cNvPr>
          <p:cNvSpPr txBox="1"/>
          <p:nvPr/>
        </p:nvSpPr>
        <p:spPr>
          <a:xfrm>
            <a:off x="6434700" y="4899324"/>
            <a:ext cx="409865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beaucoup de sport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tout le temps au centre sportif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utiliser les machines.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B718A-DF11-426D-A290-593AD3126FEA}"/>
              </a:ext>
            </a:extLst>
          </p:cNvPr>
          <p:cNvSpPr txBox="1"/>
          <p:nvPr/>
        </p:nvSpPr>
        <p:spPr>
          <a:xfrm>
            <a:off x="7506153" y="2917478"/>
            <a:ext cx="32415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Nadal admirable car il a beaucoup de titres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excellent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tennis.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E554C-A6EA-1581-AB34-088BF7EB8280}"/>
              </a:ext>
            </a:extLst>
          </p:cNvPr>
          <p:cNvSpPr txBox="1"/>
          <p:nvPr/>
        </p:nvSpPr>
        <p:spPr>
          <a:xfrm>
            <a:off x="8351520" y="5941055"/>
            <a:ext cx="37764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foot au parc avec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weekend. 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A9D3B-FA37-7BAC-6D72-07EF0A473CFA}"/>
              </a:ext>
            </a:extLst>
          </p:cNvPr>
          <p:cNvSpPr txBox="1"/>
          <p:nvPr/>
        </p:nvSpPr>
        <p:spPr>
          <a:xfrm>
            <a:off x="2747315" y="3256977"/>
            <a:ext cx="3255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m’aide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me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détendre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 rend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joyeuse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3FE97-1A09-4905-9D3F-F5D5A953C493}"/>
              </a:ext>
            </a:extLst>
          </p:cNvPr>
          <p:cNvSpPr txBox="1"/>
          <p:nvPr/>
        </p:nvSpPr>
        <p:spPr>
          <a:xfrm>
            <a:off x="493775" y="1370756"/>
            <a:ext cx="178308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C217AF-77F3-9F41-3F27-D6668254B6C3}"/>
              </a:ext>
            </a:extLst>
          </p:cNvPr>
          <p:cNvCxnSpPr>
            <a:cxnSpLocks/>
          </p:cNvCxnSpPr>
          <p:nvPr/>
        </p:nvCxnSpPr>
        <p:spPr>
          <a:xfrm>
            <a:off x="6096000" y="1284732"/>
            <a:ext cx="0" cy="5441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96DF1F-4876-9F34-A977-7C22AC49F994}"/>
              </a:ext>
            </a:extLst>
          </p:cNvPr>
          <p:cNvCxnSpPr>
            <a:cxnSpLocks/>
          </p:cNvCxnSpPr>
          <p:nvPr/>
        </p:nvCxnSpPr>
        <p:spPr>
          <a:xfrm>
            <a:off x="547567" y="4005309"/>
            <a:ext cx="11151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108" y="2649615"/>
            <a:ext cx="9450415" cy="3750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Today, you will learn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Prepare engaging content to create a TV spot and a poster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Work in groups to create a collaborative project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Use your knowledge of French to promote sports to a wider audience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Show off your linguistic and creative skills!</a:t>
            </a: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5" name="Picture 4" descr="A tall tower with trees and a cloudy sky with Eiffel Tower in the background&#10;&#10;Description automatically generated">
            <a:extLst>
              <a:ext uri="{FF2B5EF4-FFF2-40B4-BE49-F238E27FC236}">
                <a16:creationId xmlns:a16="http://schemas.microsoft.com/office/drawing/2014/main" id="{A0E4A529-B36B-1BB3-339E-487FFE14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0" y="1429178"/>
            <a:ext cx="2961947" cy="197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48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257417" y="1705640"/>
            <a:ext cx="83850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Pense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Parle – Partage :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éléments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-nous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dans le spot et sur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l’affiche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5" descr="A couple of silhouettes of people with colorful lines&#10;&#10;Description automatically generated">
            <a:extLst>
              <a:ext uri="{FF2B5EF4-FFF2-40B4-BE49-F238E27FC236}">
                <a16:creationId xmlns:a16="http://schemas.microsoft.com/office/drawing/2014/main" id="{7A189725-F089-DA9F-B54B-F0B29443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1371707"/>
            <a:ext cx="3285744" cy="1750685"/>
          </a:xfr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F34A2D9-ADA7-B0A0-048F-E255563F756F}"/>
              </a:ext>
            </a:extLst>
          </p:cNvPr>
          <p:cNvSpPr/>
          <p:nvPr/>
        </p:nvSpPr>
        <p:spPr>
          <a:xfrm>
            <a:off x="18289" y="4470136"/>
            <a:ext cx="3036086" cy="2350011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messages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296E2FA0-46C0-4CF3-1AB8-248CCB6EE4C4}"/>
              </a:ext>
            </a:extLst>
          </p:cNvPr>
          <p:cNvSpPr/>
          <p:nvPr/>
        </p:nvSpPr>
        <p:spPr>
          <a:xfrm>
            <a:off x="2242493" y="2662008"/>
            <a:ext cx="3456432" cy="2542034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 de faire du sport 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543401B-B63F-E69A-F5E1-D86C956184EE}"/>
              </a:ext>
            </a:extLst>
          </p:cNvPr>
          <p:cNvSpPr/>
          <p:nvPr/>
        </p:nvSpPr>
        <p:spPr>
          <a:xfrm>
            <a:off x="5024631" y="4803967"/>
            <a:ext cx="2936888" cy="1967836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interviews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français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6699F2E1-A927-6F24-7ECB-D069C6414E38}"/>
              </a:ext>
            </a:extLst>
          </p:cNvPr>
          <p:cNvSpPr/>
          <p:nvPr/>
        </p:nvSpPr>
        <p:spPr>
          <a:xfrm>
            <a:off x="6493076" y="2662008"/>
            <a:ext cx="2936887" cy="2147201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photos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inspirantes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0193CFF4-A9CE-A2E1-2DA1-2AA452B46930}"/>
              </a:ext>
            </a:extLst>
          </p:cNvPr>
          <p:cNvSpPr/>
          <p:nvPr/>
        </p:nvSpPr>
        <p:spPr>
          <a:xfrm>
            <a:off x="8642465" y="4460992"/>
            <a:ext cx="3358060" cy="2305568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musique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entraînante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86384" y="1346484"/>
            <a:ext cx="94166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professeur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spot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l’affiche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assigner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différents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84B5D-7CFA-6D64-1205-009379ABD846}"/>
              </a:ext>
            </a:extLst>
          </p:cNvPr>
          <p:cNvSpPr txBox="1"/>
          <p:nvPr/>
        </p:nvSpPr>
        <p:spPr>
          <a:xfrm>
            <a:off x="914399" y="2319767"/>
            <a:ext cx="8220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Voici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d’assignation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le spot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pouvez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faire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similaire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l’affiche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3548DB-B61B-0349-77B6-59F6ADBFD1B7}"/>
              </a:ext>
            </a:extLst>
          </p:cNvPr>
          <p:cNvSpPr/>
          <p:nvPr/>
        </p:nvSpPr>
        <p:spPr>
          <a:xfrm>
            <a:off x="914400" y="3246120"/>
            <a:ext cx="11277600" cy="548640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 1 –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journaliste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Choisir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questions à poser pour les interviews.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F6BCC7-98EB-7DE5-CBCA-4A3558FB857C}"/>
              </a:ext>
            </a:extLst>
          </p:cNvPr>
          <p:cNvSpPr/>
          <p:nvPr/>
        </p:nvSpPr>
        <p:spPr>
          <a:xfrm>
            <a:off x="914400" y="3947160"/>
            <a:ext cx="11277600" cy="5486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 2 – expert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santé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bienfaits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sport et des conseils sur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santé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57231A-4B3D-B743-76A2-9CD488BADDFA}"/>
              </a:ext>
            </a:extLst>
          </p:cNvPr>
          <p:cNvSpPr/>
          <p:nvPr/>
        </p:nvSpPr>
        <p:spPr>
          <a:xfrm>
            <a:off x="914399" y="4648200"/>
            <a:ext cx="11277601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 3 –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réalisateur.trice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Filmer les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vidéos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choisir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direction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artistique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vidéos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9F1A1E-B738-0AA6-7A91-3ECB11D46057}"/>
              </a:ext>
            </a:extLst>
          </p:cNvPr>
          <p:cNvSpPr/>
          <p:nvPr/>
        </p:nvSpPr>
        <p:spPr>
          <a:xfrm>
            <a:off x="914400" y="5273040"/>
            <a:ext cx="11277600" cy="5486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 4 –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invité.e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préférences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sport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répondre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aux questions.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10788-9D5B-6B71-EA29-02FB0E0FEEB8}"/>
              </a:ext>
            </a:extLst>
          </p:cNvPr>
          <p:cNvSpPr/>
          <p:nvPr/>
        </p:nvSpPr>
        <p:spPr>
          <a:xfrm>
            <a:off x="914400" y="5974080"/>
            <a:ext cx="11277600" cy="5486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 5 –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athlète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aux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vidéos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montrer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l’excellence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dans le sport.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77240" y="1689938"/>
            <a:ext cx="88239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mettez-vous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faire un plan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d’action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commencez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spot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affiche !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A0D9F-F17D-1AA4-67F2-D8B64B22D106}"/>
              </a:ext>
            </a:extLst>
          </p:cNvPr>
          <p:cNvSpPr txBox="1"/>
          <p:nvPr/>
        </p:nvSpPr>
        <p:spPr>
          <a:xfrm>
            <a:off x="1088136" y="2715768"/>
            <a:ext cx="8037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professeur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peut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donner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quelques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vidéo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affiche.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Voici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critères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suivre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1526C-1B03-C779-8687-EDE84E407435}"/>
              </a:ext>
            </a:extLst>
          </p:cNvPr>
          <p:cNvSpPr txBox="1"/>
          <p:nvPr/>
        </p:nvSpPr>
        <p:spPr>
          <a:xfrm>
            <a:off x="1289304" y="3716403"/>
            <a:ext cx="7607808" cy="28764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FF2148-AB3B-2654-7181-C733E64A9517}"/>
              </a:ext>
            </a:extLst>
          </p:cNvPr>
          <p:cNvSpPr/>
          <p:nvPr/>
        </p:nvSpPr>
        <p:spPr>
          <a:xfrm>
            <a:off x="1416558" y="382797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4EE64F-DD5B-394D-7E9D-32BECD6070F9}"/>
              </a:ext>
            </a:extLst>
          </p:cNvPr>
          <p:cNvSpPr/>
          <p:nvPr/>
        </p:nvSpPr>
        <p:spPr>
          <a:xfrm>
            <a:off x="1416558" y="4385665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A13269-16D3-9C05-EAE1-6CE4AF149056}"/>
              </a:ext>
            </a:extLst>
          </p:cNvPr>
          <p:cNvSpPr/>
          <p:nvPr/>
        </p:nvSpPr>
        <p:spPr>
          <a:xfrm>
            <a:off x="1416558" y="4943358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E1A86-FF31-9E5B-2AE1-DA8CF9DF3658}"/>
              </a:ext>
            </a:extLst>
          </p:cNvPr>
          <p:cNvSpPr/>
          <p:nvPr/>
        </p:nvSpPr>
        <p:spPr>
          <a:xfrm>
            <a:off x="1416558" y="5501051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443375-4819-05AA-934F-DCC2065F1736}"/>
              </a:ext>
            </a:extLst>
          </p:cNvPr>
          <p:cNvSpPr/>
          <p:nvPr/>
        </p:nvSpPr>
        <p:spPr>
          <a:xfrm>
            <a:off x="1416558" y="6057499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1F81A-9DF7-7BEB-2B49-96310B3EC71F}"/>
              </a:ext>
            </a:extLst>
          </p:cNvPr>
          <p:cNvSpPr txBox="1"/>
          <p:nvPr/>
        </p:nvSpPr>
        <p:spPr>
          <a:xfrm>
            <a:off x="1837944" y="3775778"/>
            <a:ext cx="574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questions/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intéressantes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7B141-FB07-8629-C48D-DB687167AEE9}"/>
              </a:ext>
            </a:extLst>
          </p:cNvPr>
          <p:cNvSpPr txBox="1"/>
          <p:nvPr/>
        </p:nvSpPr>
        <p:spPr>
          <a:xfrm>
            <a:off x="1837944" y="4318082"/>
            <a:ext cx="574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messages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inspirants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informatifs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8E7CA-8F17-5D0B-345A-A5B43BE548D1}"/>
              </a:ext>
            </a:extLst>
          </p:cNvPr>
          <p:cNvSpPr txBox="1"/>
          <p:nvPr/>
        </p:nvSpPr>
        <p:spPr>
          <a:xfrm>
            <a:off x="1837944" y="4860386"/>
            <a:ext cx="6336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images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musique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engageantes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appropriées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9298E-FD5A-AA3F-AC61-969E0007A672}"/>
              </a:ext>
            </a:extLst>
          </p:cNvPr>
          <p:cNvSpPr txBox="1"/>
          <p:nvPr/>
        </p:nvSpPr>
        <p:spPr>
          <a:xfrm>
            <a:off x="1837944" y="5402690"/>
            <a:ext cx="574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pratiques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sportives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59FAC-109A-F2C8-3F95-2AEBF5D0F266}"/>
              </a:ext>
            </a:extLst>
          </p:cNvPr>
          <p:cNvSpPr txBox="1"/>
          <p:nvPr/>
        </p:nvSpPr>
        <p:spPr>
          <a:xfrm>
            <a:off x="1837944" y="5944994"/>
            <a:ext cx="574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belle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présentation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rend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fiers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scissor and a magic wand&#10;&#10;Description automatically generated">
            <a:extLst>
              <a:ext uri="{FF2B5EF4-FFF2-40B4-BE49-F238E27FC236}">
                <a16:creationId xmlns:a16="http://schemas.microsoft.com/office/drawing/2014/main" id="{26967868-7A2E-4322-777C-FC8D689B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12" y="4091228"/>
            <a:ext cx="2876248" cy="205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19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277" y="2316684"/>
            <a:ext cx="9144000" cy="33265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Bravo ! You now know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Prepare engaging content to create a TV spot and a poster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Work in groups to create a collaborative project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Use your knowledge of French to promote sports to a wider audience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Show off your linguistic </a:t>
            </a:r>
            <a:r>
              <a:rPr lang="en-GB" sz="2400">
                <a:latin typeface="Arial"/>
                <a:cs typeface="Arial"/>
              </a:rPr>
              <a:t>and </a:t>
            </a:r>
            <a:r>
              <a:rPr lang="en-GB">
                <a:latin typeface="Arial"/>
                <a:cs typeface="Arial"/>
              </a:rPr>
              <a:t>creative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skills!</a:t>
            </a:r>
            <a:endParaRPr lang="en-GB" dirty="0">
              <a:latin typeface="Arial"/>
              <a:cs typeface="Arial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7" name="Picture 6" descr="A check mark drawn on a blackboard&#10;&#10;Description automatically generated">
            <a:extLst>
              <a:ext uri="{FF2B5EF4-FFF2-40B4-BE49-F238E27FC236}">
                <a16:creationId xmlns:a16="http://schemas.microsoft.com/office/drawing/2014/main" id="{B48F3362-19BB-7C38-2ABE-FB2C7F43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91" y="1401397"/>
            <a:ext cx="1863800" cy="18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13715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E6A401-C0FE-43A9-96E3-FC03D66B49EF}"/>
</file>

<file path=customXml/itemProps2.xml><?xml version="1.0" encoding="utf-8"?>
<ds:datastoreItem xmlns:ds="http://schemas.openxmlformats.org/officeDocument/2006/customXml" ds:itemID="{A66231EC-2580-4753-9E91-353CC9C989EF}"/>
</file>

<file path=customXml/itemProps3.xml><?xml version="1.0" encoding="utf-8"?>
<ds:datastoreItem xmlns:ds="http://schemas.openxmlformats.org/officeDocument/2006/customXml" ds:itemID="{FC2DFACA-2711-4844-AB39-2755735F0B9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703</Words>
  <Application>Microsoft Office PowerPoint</Application>
  <PresentationFormat>Widescreen</PresentationFormat>
  <Paragraphs>93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inherit</vt:lpstr>
      <vt:lpstr>1_Office Theme</vt:lpstr>
      <vt:lpstr>Culture Days – Français</vt:lpstr>
      <vt:lpstr>PowerPoint Presentation</vt:lpstr>
      <vt:lpstr>PowerPoint Presentation</vt:lpstr>
      <vt:lpstr>Objectifs</vt:lpstr>
      <vt:lpstr>PowerPoint Presentation</vt:lpstr>
      <vt:lpstr>PowerPoint Presentation</vt:lpstr>
      <vt:lpstr>PowerPoint Presentation</vt:lpstr>
      <vt:lpstr>Objectifs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Days – Français</dc:title>
  <dc:creator>Antoine Prins</dc:creator>
  <cp:lastModifiedBy>Antoine Prins</cp:lastModifiedBy>
  <cp:revision>6</cp:revision>
  <dcterms:created xsi:type="dcterms:W3CDTF">2024-06-02T17:18:41Z</dcterms:created>
  <dcterms:modified xsi:type="dcterms:W3CDTF">2024-06-03T15:25:11Z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