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4"/>
  </p:sldMasterIdLst>
  <p:notesMasterIdLst>
    <p:notesMasterId r:id="rId24"/>
  </p:notesMasterIdLst>
  <p:handoutMasterIdLst>
    <p:handoutMasterId r:id="rId25"/>
  </p:handoutMasterIdLst>
  <p:sldIdLst>
    <p:sldId id="256" r:id="rId5"/>
    <p:sldId id="262" r:id="rId6"/>
    <p:sldId id="3001" r:id="rId7"/>
    <p:sldId id="2999" r:id="rId8"/>
    <p:sldId id="3002" r:id="rId9"/>
    <p:sldId id="3005" r:id="rId10"/>
    <p:sldId id="3006" r:id="rId11"/>
    <p:sldId id="3007" r:id="rId12"/>
    <p:sldId id="3008" r:id="rId13"/>
    <p:sldId id="3009" r:id="rId14"/>
    <p:sldId id="3011" r:id="rId15"/>
    <p:sldId id="3012" r:id="rId16"/>
    <p:sldId id="3010" r:id="rId17"/>
    <p:sldId id="3003" r:id="rId18"/>
    <p:sldId id="3013" r:id="rId19"/>
    <p:sldId id="3014" r:id="rId20"/>
    <p:sldId id="2998" r:id="rId21"/>
    <p:sldId id="261" r:id="rId22"/>
    <p:sldId id="25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B20B50B-4376-3397-9616-9DE2C1E37D5B}" name="Vonpierre, Justine" initials="" userId="S::Justine.Vonpierre@goethe.de::b1358a6f-4a53-4b03-ab31-3f205ce9291a" providerId="AD"/>
  <p188:author id="{59697EC6-E568-0381-E44C-FBC19B345B17}" name="Wick, Pauline" initials="WP" userId="S::pauline.wick@goethe.de::cb7d97a0-2a8f-4f23-9a6e-d9f40b20ad4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2248"/>
    <a:srgbClr val="A1C813"/>
    <a:srgbClr val="002248"/>
    <a:srgbClr val="52C152"/>
    <a:srgbClr val="FFCA36"/>
    <a:srgbClr val="34C6C6"/>
    <a:srgbClr val="AC145A"/>
    <a:srgbClr val="500778"/>
    <a:srgbClr val="0F24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354A9D-1947-4CD4-A4AC-F3B9CF61C2D0}" v="8" dt="2024-08-22T12:31:04.264"/>
    <p1510:client id="{33847DAE-5B8F-A7CC-C3EB-210634D0F386}" v="5" dt="2024-08-23T11:45:22.034"/>
    <p1510:client id="{52A836A3-5274-7182-29D8-BC8DA6BF298D}" v="1145" dt="2024-08-23T10:30:39.182"/>
    <p1510:client id="{7425606D-9674-FBE7-E389-B320CD14EFD2}" v="53" dt="2024-08-22T16:19:44.936"/>
    <p1510:client id="{74F650BA-D313-B63B-7070-AA34E00B843F}" v="10" dt="2024-08-23T08:38:40.944"/>
    <p1510:client id="{8BEA823B-4A45-8E04-92DB-9A6B0239558D}" v="17" dt="2024-08-23T13:52:21.052"/>
    <p1510:client id="{9F5C2D75-CA47-EFAB-76F7-8293D871BE38}" v="1" dt="2024-08-22T13:14:15.980"/>
    <p1510:client id="{E615499D-B632-2493-A849-B4B5728EEFCF}" v="27" dt="2024-08-22T13:09:53.4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ck, Pauline" userId="S::pauline.wick@goethe.de::cb7d97a0-2a8f-4f23-9a6e-d9f40b20ad4e" providerId="AD" clId="Web-{E615499D-B632-2493-A849-B4B5728EEFCF}"/>
    <pc:docChg chg="modSld">
      <pc:chgData name="Wick, Pauline" userId="S::pauline.wick@goethe.de::cb7d97a0-2a8f-4f23-9a6e-d9f40b20ad4e" providerId="AD" clId="Web-{E615499D-B632-2493-A849-B4B5728EEFCF}" dt="2024-08-22T13:09:53.474" v="24"/>
      <pc:docMkLst>
        <pc:docMk/>
      </pc:docMkLst>
      <pc:sldChg chg="delSp modSp">
        <pc:chgData name="Wick, Pauline" userId="S::pauline.wick@goethe.de::cb7d97a0-2a8f-4f23-9a6e-d9f40b20ad4e" providerId="AD" clId="Web-{E615499D-B632-2493-A849-B4B5728EEFCF}" dt="2024-08-22T13:09:53.474" v="24"/>
        <pc:sldMkLst>
          <pc:docMk/>
          <pc:sldMk cId="3873439560" sldId="256"/>
        </pc:sldMkLst>
        <pc:spChg chg="del mod">
          <ac:chgData name="Wick, Pauline" userId="S::pauline.wick@goethe.de::cb7d97a0-2a8f-4f23-9a6e-d9f40b20ad4e" providerId="AD" clId="Web-{E615499D-B632-2493-A849-B4B5728EEFCF}" dt="2024-08-22T13:09:53.474" v="24"/>
          <ac:spMkLst>
            <pc:docMk/>
            <pc:sldMk cId="3873439560" sldId="256"/>
            <ac:spMk id="2" creationId="{AA894522-4E3E-7F84-BE1F-F91347F548E3}"/>
          </ac:spMkLst>
        </pc:spChg>
        <pc:spChg chg="del">
          <ac:chgData name="Wick, Pauline" userId="S::pauline.wick@goethe.de::cb7d97a0-2a8f-4f23-9a6e-d9f40b20ad4e" providerId="AD" clId="Web-{E615499D-B632-2493-A849-B4B5728EEFCF}" dt="2024-08-22T13:09:46.739" v="21"/>
          <ac:spMkLst>
            <pc:docMk/>
            <pc:sldMk cId="3873439560" sldId="256"/>
            <ac:spMk id="9" creationId="{057C9B5A-2D00-AEEC-9A9C-A3907267DFEC}"/>
          </ac:spMkLst>
        </pc:spChg>
        <pc:spChg chg="mod">
          <ac:chgData name="Wick, Pauline" userId="S::pauline.wick@goethe.de::cb7d97a0-2a8f-4f23-9a6e-d9f40b20ad4e" providerId="AD" clId="Web-{E615499D-B632-2493-A849-B4B5728EEFCF}" dt="2024-08-22T13:09:50.505" v="22" actId="1076"/>
          <ac:spMkLst>
            <pc:docMk/>
            <pc:sldMk cId="3873439560" sldId="256"/>
            <ac:spMk id="13" creationId="{01AB7C36-5A3A-C697-2BDB-FF6428EC7929}"/>
          </ac:spMkLst>
        </pc:spChg>
      </pc:sldChg>
    </pc:docChg>
  </pc:docChgLst>
  <pc:docChgLst>
    <pc:chgData name="Vonpierre, Justine" userId="S::justine.vonpierre@goethe.de::b1358a6f-4a53-4b03-ab31-3f205ce9291a" providerId="AD" clId="Web-{7425606D-9674-FBE7-E389-B320CD14EFD2}"/>
    <pc:docChg chg="modSld">
      <pc:chgData name="Vonpierre, Justine" userId="S::justine.vonpierre@goethe.de::b1358a6f-4a53-4b03-ab31-3f205ce9291a" providerId="AD" clId="Web-{7425606D-9674-FBE7-E389-B320CD14EFD2}" dt="2024-08-22T16:19:44.936" v="46" actId="1076"/>
      <pc:docMkLst>
        <pc:docMk/>
      </pc:docMkLst>
      <pc:sldChg chg="addSp delSp modSp mod setBg">
        <pc:chgData name="Vonpierre, Justine" userId="S::justine.vonpierre@goethe.de::b1358a6f-4a53-4b03-ab31-3f205ce9291a" providerId="AD" clId="Web-{7425606D-9674-FBE7-E389-B320CD14EFD2}" dt="2024-08-22T16:19:44.936" v="46" actId="1076"/>
        <pc:sldMkLst>
          <pc:docMk/>
          <pc:sldMk cId="3873439560" sldId="256"/>
        </pc:sldMkLst>
        <pc:spChg chg="add mod">
          <ac:chgData name="Vonpierre, Justine" userId="S::justine.vonpierre@goethe.de::b1358a6f-4a53-4b03-ab31-3f205ce9291a" providerId="AD" clId="Web-{7425606D-9674-FBE7-E389-B320CD14EFD2}" dt="2024-08-22T16:17:38.274" v="43" actId="1076"/>
          <ac:spMkLst>
            <pc:docMk/>
            <pc:sldMk cId="3873439560" sldId="256"/>
            <ac:spMk id="2" creationId="{E1084CEB-2E14-8693-C8BE-7E85D58DBAE5}"/>
          </ac:spMkLst>
        </pc:spChg>
        <pc:spChg chg="del mod">
          <ac:chgData name="Vonpierre, Justine" userId="S::justine.vonpierre@goethe.de::b1358a6f-4a53-4b03-ab31-3f205ce9291a" providerId="AD" clId="Web-{7425606D-9674-FBE7-E389-B320CD14EFD2}" dt="2024-08-22T16:15:00.894" v="28"/>
          <ac:spMkLst>
            <pc:docMk/>
            <pc:sldMk cId="3873439560" sldId="256"/>
            <ac:spMk id="10" creationId="{E65EDB65-8EEF-8226-3541-9C7D4F5E32A0}"/>
          </ac:spMkLst>
        </pc:spChg>
        <pc:spChg chg="mod">
          <ac:chgData name="Vonpierre, Justine" userId="S::justine.vonpierre@goethe.de::b1358a6f-4a53-4b03-ab31-3f205ce9291a" providerId="AD" clId="Web-{7425606D-9674-FBE7-E389-B320CD14EFD2}" dt="2024-08-22T16:19:44.936" v="46" actId="1076"/>
          <ac:spMkLst>
            <pc:docMk/>
            <pc:sldMk cId="3873439560" sldId="256"/>
            <ac:spMk id="13" creationId="{01AB7C36-5A3A-C697-2BDB-FF6428EC7929}"/>
          </ac:spMkLst>
        </pc:spChg>
        <pc:spChg chg="add del">
          <ac:chgData name="Vonpierre, Justine" userId="S::justine.vonpierre@goethe.de::b1358a6f-4a53-4b03-ab31-3f205ce9291a" providerId="AD" clId="Web-{7425606D-9674-FBE7-E389-B320CD14EFD2}" dt="2024-08-22T16:15:50.302" v="31"/>
          <ac:spMkLst>
            <pc:docMk/>
            <pc:sldMk cId="3873439560" sldId="256"/>
            <ac:spMk id="183" creationId="{0671A8AE-40A1-4631-A6B8-581AFF065482}"/>
          </ac:spMkLst>
        </pc:spChg>
        <pc:spChg chg="add del">
          <ac:chgData name="Vonpierre, Justine" userId="S::justine.vonpierre@goethe.de::b1358a6f-4a53-4b03-ab31-3f205ce9291a" providerId="AD" clId="Web-{7425606D-9674-FBE7-E389-B320CD14EFD2}" dt="2024-08-22T16:15:50.302" v="31"/>
          <ac:spMkLst>
            <pc:docMk/>
            <pc:sldMk cId="3873439560" sldId="256"/>
            <ac:spMk id="184" creationId="{AB58EF07-17C2-48CF-ABB0-EEF1F17CB8F0}"/>
          </ac:spMkLst>
        </pc:spChg>
        <pc:spChg chg="add del">
          <ac:chgData name="Vonpierre, Justine" userId="S::justine.vonpierre@goethe.de::b1358a6f-4a53-4b03-ab31-3f205ce9291a" providerId="AD" clId="Web-{7425606D-9674-FBE7-E389-B320CD14EFD2}" dt="2024-08-22T16:15:50.302" v="31"/>
          <ac:spMkLst>
            <pc:docMk/>
            <pc:sldMk cId="3873439560" sldId="256"/>
            <ac:spMk id="185" creationId="{AF2F604E-43BE-4DC3-B983-E071523364F8}"/>
          </ac:spMkLst>
        </pc:spChg>
        <pc:spChg chg="add del">
          <ac:chgData name="Vonpierre, Justine" userId="S::justine.vonpierre@goethe.de::b1358a6f-4a53-4b03-ab31-3f205ce9291a" providerId="AD" clId="Web-{7425606D-9674-FBE7-E389-B320CD14EFD2}" dt="2024-08-22T16:15:50.302" v="31"/>
          <ac:spMkLst>
            <pc:docMk/>
            <pc:sldMk cId="3873439560" sldId="256"/>
            <ac:spMk id="186" creationId="{08C9B587-E65E-4B52-B37C-ABEBB6E87928}"/>
          </ac:spMkLst>
        </pc:spChg>
        <pc:picChg chg="add del mod ord">
          <ac:chgData name="Vonpierre, Justine" userId="S::justine.vonpierre@goethe.de::b1358a6f-4a53-4b03-ab31-3f205ce9291a" providerId="AD" clId="Web-{7425606D-9674-FBE7-E389-B320CD14EFD2}" dt="2024-08-22T16:17:50.494" v="44" actId="1076"/>
          <ac:picMkLst>
            <pc:docMk/>
            <pc:sldMk cId="3873439560" sldId="256"/>
            <ac:picMk id="3" creationId="{4952C5E8-5AB7-D4C0-B779-DB1C19F72E47}"/>
          </ac:picMkLst>
        </pc:picChg>
        <pc:picChg chg="ord">
          <ac:chgData name="Vonpierre, Justine" userId="S::justine.vonpierre@goethe.de::b1358a6f-4a53-4b03-ab31-3f205ce9291a" providerId="AD" clId="Web-{7425606D-9674-FBE7-E389-B320CD14EFD2}" dt="2024-08-22T16:15:50.302" v="31"/>
          <ac:picMkLst>
            <pc:docMk/>
            <pc:sldMk cId="3873439560" sldId="256"/>
            <ac:picMk id="4" creationId="{2AF8BB2A-5613-4805-02C2-B76A65BBD48E}"/>
          </ac:picMkLst>
        </pc:picChg>
        <pc:picChg chg="add del mod">
          <ac:chgData name="Vonpierre, Justine" userId="S::justine.vonpierre@goethe.de::b1358a6f-4a53-4b03-ab31-3f205ce9291a" providerId="AD" clId="Web-{7425606D-9674-FBE7-E389-B320CD14EFD2}" dt="2024-08-22T16:16:23.990" v="37"/>
          <ac:picMkLst>
            <pc:docMk/>
            <pc:sldMk cId="3873439560" sldId="256"/>
            <ac:picMk id="5" creationId="{22A7E608-25C4-CDDC-A1D8-E605E1B48EA5}"/>
          </ac:picMkLst>
        </pc:picChg>
      </pc:sldChg>
    </pc:docChg>
  </pc:docChgLst>
  <pc:docChgLst>
    <pc:chgData name="Vonpierre, Justine" userId="S::justine.vonpierre@goethe.de::b1358a6f-4a53-4b03-ab31-3f205ce9291a" providerId="AD" clId="Web-{8BEA823B-4A45-8E04-92DB-9A6B0239558D}"/>
    <pc:docChg chg="modSld">
      <pc:chgData name="Vonpierre, Justine" userId="S::justine.vonpierre@goethe.de::b1358a6f-4a53-4b03-ab31-3f205ce9291a" providerId="AD" clId="Web-{8BEA823B-4A45-8E04-92DB-9A6B0239558D}" dt="2024-08-23T13:34:32.241" v="19" actId="20577"/>
      <pc:docMkLst>
        <pc:docMk/>
      </pc:docMkLst>
      <pc:sldChg chg="modSp modNotes">
        <pc:chgData name="Vonpierre, Justine" userId="S::justine.vonpierre@goethe.de::b1358a6f-4a53-4b03-ab31-3f205ce9291a" providerId="AD" clId="Web-{8BEA823B-4A45-8E04-92DB-9A6B0239558D}" dt="2024-08-23T13:34:32.241" v="19" actId="20577"/>
        <pc:sldMkLst>
          <pc:docMk/>
          <pc:sldMk cId="2181118650" sldId="262"/>
        </pc:sldMkLst>
        <pc:spChg chg="mod">
          <ac:chgData name="Vonpierre, Justine" userId="S::justine.vonpierre@goethe.de::b1358a6f-4a53-4b03-ab31-3f205ce9291a" providerId="AD" clId="Web-{8BEA823B-4A45-8E04-92DB-9A6B0239558D}" dt="2024-08-23T13:34:32.241" v="19" actId="20577"/>
          <ac:spMkLst>
            <pc:docMk/>
            <pc:sldMk cId="2181118650" sldId="262"/>
            <ac:spMk id="8" creationId="{E5598FF2-414A-4B29-AAF6-5A342C5127E7}"/>
          </ac:spMkLst>
        </pc:spChg>
        <pc:picChg chg="mod">
          <ac:chgData name="Vonpierre, Justine" userId="S::justine.vonpierre@goethe.de::b1358a6f-4a53-4b03-ab31-3f205ce9291a" providerId="AD" clId="Web-{8BEA823B-4A45-8E04-92DB-9A6B0239558D}" dt="2024-08-23T13:34:13.116" v="17" actId="1076"/>
          <ac:picMkLst>
            <pc:docMk/>
            <pc:sldMk cId="2181118650" sldId="262"/>
            <ac:picMk id="9" creationId="{4E6C2247-C452-DF60-9E64-2EDA2420B6D5}"/>
          </ac:picMkLst>
        </pc:picChg>
      </pc:sldChg>
    </pc:docChg>
  </pc:docChgLst>
  <pc:docChgLst>
    <pc:chgData name="Wick, Pauline" userId="cb7d97a0-2a8f-4f23-9a6e-d9f40b20ad4e" providerId="ADAL" clId="{31354A9D-1947-4CD4-A4AC-F3B9CF61C2D0}"/>
    <pc:docChg chg="modSld">
      <pc:chgData name="Wick, Pauline" userId="cb7d97a0-2a8f-4f23-9a6e-d9f40b20ad4e" providerId="ADAL" clId="{31354A9D-1947-4CD4-A4AC-F3B9CF61C2D0}" dt="2024-08-22T12:31:04.264" v="7" actId="338"/>
      <pc:docMkLst>
        <pc:docMk/>
      </pc:docMkLst>
      <pc:sldChg chg="addSp delSp modSp">
        <pc:chgData name="Wick, Pauline" userId="cb7d97a0-2a8f-4f23-9a6e-d9f40b20ad4e" providerId="ADAL" clId="{31354A9D-1947-4CD4-A4AC-F3B9CF61C2D0}" dt="2024-08-22T12:31:04.264" v="7" actId="338"/>
        <pc:sldMkLst>
          <pc:docMk/>
          <pc:sldMk cId="3873439560" sldId="256"/>
        </pc:sldMkLst>
        <pc:spChg chg="mod">
          <ac:chgData name="Wick, Pauline" userId="cb7d97a0-2a8f-4f23-9a6e-d9f40b20ad4e" providerId="ADAL" clId="{31354A9D-1947-4CD4-A4AC-F3B9CF61C2D0}" dt="2024-08-22T12:30:56.994" v="2" actId="338"/>
          <ac:spMkLst>
            <pc:docMk/>
            <pc:sldMk cId="3873439560" sldId="256"/>
            <ac:spMk id="2" creationId="{AA894522-4E3E-7F84-BE1F-F91347F548E3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5" creationId="{58013392-A268-64A5-D41A-23D85B4C47F4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6" creationId="{3E1A2F17-3C7F-D22A-2E85-B57EB3A9420A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7" creationId="{15512711-8598-1E2C-32A6-B13D05978818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8" creationId="{357ADD7C-B10C-6393-5CDF-0CF4F61785F0}"/>
          </ac:spMkLst>
        </pc:spChg>
        <pc:spChg chg="mod">
          <ac:chgData name="Wick, Pauline" userId="cb7d97a0-2a8f-4f23-9a6e-d9f40b20ad4e" providerId="ADAL" clId="{31354A9D-1947-4CD4-A4AC-F3B9CF61C2D0}" dt="2024-08-22T12:30:56.994" v="2" actId="338"/>
          <ac:spMkLst>
            <pc:docMk/>
            <pc:sldMk cId="3873439560" sldId="256"/>
            <ac:spMk id="9" creationId="{057C9B5A-2D00-AEEC-9A9C-A3907267DFEC}"/>
          </ac:spMkLst>
        </pc:spChg>
        <pc:spChg chg="mod">
          <ac:chgData name="Wick, Pauline" userId="cb7d97a0-2a8f-4f23-9a6e-d9f40b20ad4e" providerId="ADAL" clId="{31354A9D-1947-4CD4-A4AC-F3B9CF61C2D0}" dt="2024-08-22T12:30:56.994" v="2" actId="338"/>
          <ac:spMkLst>
            <pc:docMk/>
            <pc:sldMk cId="3873439560" sldId="256"/>
            <ac:spMk id="10" creationId="{E65EDB65-8EEF-8226-3541-9C7D4F5E32A0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1" creationId="{FEF2D5C8-340C-409E-3613-92A64BC53676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2" creationId="{106CFED4-C7AB-A8E2-F227-717393CFF400}"/>
          </ac:spMkLst>
        </pc:spChg>
        <pc:spChg chg="mod">
          <ac:chgData name="Wick, Pauline" userId="cb7d97a0-2a8f-4f23-9a6e-d9f40b20ad4e" providerId="ADAL" clId="{31354A9D-1947-4CD4-A4AC-F3B9CF61C2D0}" dt="2024-08-22T12:30:56.994" v="2" actId="338"/>
          <ac:spMkLst>
            <pc:docMk/>
            <pc:sldMk cId="3873439560" sldId="256"/>
            <ac:spMk id="13" creationId="{01AB7C36-5A3A-C697-2BDB-FF6428EC7929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4" creationId="{C990FD05-7992-7499-E94C-826B3634CC73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5" creationId="{C7DDCBBB-3169-FD11-A857-537DA91E10C0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6" creationId="{16A3715D-8CDF-B077-E9E4-A600CE45B2A6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7" creationId="{26DC4E3C-5289-E5DA-8108-3C957A477BF8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8" creationId="{F276A4A9-2490-F174-4878-054C3D83EF0B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9" creationId="{3D1AC5BA-FBA2-79FB-E1C6-7842AFC49A79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20" creationId="{E2C1FCF2-6E31-FBBD-617D-28BFA9E1839C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21" creationId="{B4802ACB-04DA-77C5-DFAE-92BE953C6185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22" creationId="{20CD842B-EB99-5F44-22E2-88B19904006A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23" creationId="{90FAACE2-0F5A-C9A2-8681-70E93A8DA03F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24" creationId="{F4331B25-3713-031F-1F6A-553F135071BE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25" creationId="{9D70B781-E14A-57EF-B3E3-757DC90CAC5F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26" creationId="{8F216984-2640-8FB5-0316-685984F852BE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27" creationId="{B56E4997-1C5D-FE7D-C3A3-DB2D8CFDE5AD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28" creationId="{B0D74817-76A3-E9D9-5972-BCC9CCA53934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29" creationId="{94573102-70E8-1FA6-406E-FC8B049B196A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30" creationId="{997299A6-F450-A889-ADBA-2F852E5EF142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31" creationId="{17E5E6AE-A9EE-141D-15FF-056B7D244D01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32" creationId="{39168F37-76B8-AF27-404E-7BDF71E2947E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33" creationId="{51E49933-9444-6A58-508E-CB1DB1116748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34" creationId="{702D82EA-04DA-4D40-3F87-9F39676B742F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35" creationId="{42229A99-B67D-24B6-8789-266D00BE1641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36" creationId="{966E76BA-0C6C-8BF7-3CC7-D2466440A3CD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37" creationId="{8D1B1AC9-513B-DF2C-2481-6E8EC72A4719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38" creationId="{A5C935BB-03BA-0CBA-1EAA-2324DF3DD85C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39" creationId="{7C192044-EA39-F19F-548A-A1C9B318E044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40" creationId="{D553AC8B-DC88-A613-4EC3-C99F5185F86E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41" creationId="{065DEA61-1B07-B04B-94F2-C3DD622A5946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42" creationId="{721039F0-7A46-705F-C649-92F4B7E39E57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43" creationId="{F30171D3-F329-8FA8-FFC3-A415F4D3E0AA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44" creationId="{AEFEDEDF-63FB-5895-8C16-7ED60E5D8B36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45" creationId="{DE43720C-F654-9E37-FE38-693988FDE589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46" creationId="{F3E6CCA1-0205-986D-54A3-A87D1F081A86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47" creationId="{FD4DA8B7-4CF2-9302-EDE2-2D38E944F829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48" creationId="{3941407E-B241-48B2-3313-D6B2F9BC3550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49" creationId="{FD6FF73D-2D3C-011C-61E2-2232B17EAD3B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50" creationId="{305843F6-EBB2-7816-42DD-7B108A23E15B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51" creationId="{FC4D494E-BA77-E89A-903A-E72C38433EEF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52" creationId="{FEB59A12-A3B5-F290-2420-4125AE4A058E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53" creationId="{D47212A9-56A6-2C7F-53CC-97950029082B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54" creationId="{DFB294D8-22AF-6F43-BC25-A34B99C1D9EC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55" creationId="{C3D5B19B-12B3-8E2C-3D3B-482CB32F12B3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56" creationId="{9AE29909-535C-64B6-3BAE-5D3F24F207A2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57" creationId="{A161230D-16D2-B4BD-483F-5AFB686B3627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58" creationId="{58DB023A-9FD2-AA40-0409-FE6DBDC27CF9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59" creationId="{CE91D263-7394-49BB-0EE9-CAC508215A8F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60" creationId="{F12B7D4B-7DF8-4345-6EDD-DF387D8D1F30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61" creationId="{AD2042E1-3E06-8BFC-EC33-A296B09689DF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62" creationId="{ACEC6919-75D1-5996-1704-6CFDD8C4CC7B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63" creationId="{4245EDD0-0D69-68F9-1B17-67F2729AFFD3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64" creationId="{5778551E-4831-E7A2-1562-5C56C093C80F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65" creationId="{F358FE80-89C0-4C7A-4248-F7F1FFF524A6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66" creationId="{6C8618EB-2762-83D6-9214-6DCB6FA0CA1F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67" creationId="{589A63FF-F63C-2B71-55CE-BD8EB909F6A1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68" creationId="{E87D8ECA-867F-7480-BA4D-A2DD66194398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69" creationId="{2AC18891-1CFF-E2FB-187F-E05330754E1B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70" creationId="{A14EADD4-4525-56D3-A5EA-355E9BD8FCCA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71" creationId="{FF81ECAA-06E3-F7D2-24D9-2ABF485EBA8B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72" creationId="{E3EB5F8F-B2F8-5D70-749D-1A34B7443216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73" creationId="{29DEC610-35A3-EB5B-CC19-3B55692DF903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74" creationId="{E4AF9DD0-0722-E553-C1BE-A1E0621CBD95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75" creationId="{B2D750DC-FD45-0C8E-486B-DB1EFFFB8024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76" creationId="{16D17914-6EB4-6278-7B2C-61B7ECFDCBAD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77" creationId="{1895AC19-BEC0-ABBF-6916-218DDF973381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78" creationId="{E2FD0A06-5030-3235-1780-44161CD5ABBC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79" creationId="{E6760B27-A96B-DA21-DDB6-47F4A32D2A83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80" creationId="{15A80663-F5E7-D2FA-20A3-73896179545F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81" creationId="{0BA8533E-1151-26C7-80AD-2ECFCCBC140C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82" creationId="{EC63A6D1-8C13-666E-549C-A78F1C6D008A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83" creationId="{90BE1441-DE88-5B64-B30D-16C8D11CBA81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84" creationId="{701DA782-948E-B550-FF51-39A75D083E0E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85" creationId="{27188A6F-8C0D-2AD5-FF23-6B1B5EB40E45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86" creationId="{EFCD12B4-701D-27ED-351C-32C5660F2157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87" creationId="{B54F8A6A-381A-392F-C569-C570A4ECD2B3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88" creationId="{CA5159F1-F1E3-BAA5-C984-4EB06CDC8A7B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89" creationId="{42534975-BA98-F78F-5C35-A8E7917B10DD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90" creationId="{F6B44688-F05C-1AFA-5BCB-F4716092C321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91" creationId="{DB4ED0CC-E6C1-D57C-9A35-F0071E8A4C7B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92" creationId="{E15A4F59-39D6-ACD9-0A9A-D0A0B2235A62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93" creationId="{F315FC33-F73C-D8F7-7473-D041C78F2F5E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94" creationId="{E434E2BD-EA9E-24BD-2A14-C9E7AB26DF62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95" creationId="{8B462E08-C95F-094C-91A0-A2D319E5C0E3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96" creationId="{C23212E8-975D-0BA7-6440-F98C745846AB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97" creationId="{269B8D4F-2E8A-37CF-E6DE-0BF7716F60EE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98" creationId="{944390FF-A43A-3A67-AB8E-F889212EE67A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99" creationId="{E3538CC9-30C3-1623-3102-931AF3BF6E96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00" creationId="{5F17A0FF-623D-408A-7350-C4F8A12BD347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01" creationId="{3E22A347-C787-47C0-4FBC-E5BFBF3A4E8F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02" creationId="{646C6103-77D9-831A-3801-F1E3B217ECBF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03" creationId="{465C9AD0-B931-8367-7F79-561AA69E6128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04" creationId="{FC67FF1C-F77A-4341-CFB2-9B085DC645A1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05" creationId="{895C5E27-E90D-D3C2-586A-688786E655E7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06" creationId="{B0620C3A-4F94-1392-1DB2-3330753ADCCB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07" creationId="{E87A2839-8B77-D0F8-3452-7F2D7CCE7326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08" creationId="{2695F78F-3041-D757-97FA-BB8F4E7ACFCB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09" creationId="{E1C70D01-808B-0957-1127-611847DCCB79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10" creationId="{33DD8D1E-24D1-84CC-9838-7D3CCD62236F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11" creationId="{930D339A-3F7D-6009-E50A-44E3054FA444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12" creationId="{EE58D8DD-B157-70AB-CE0F-D5D06A26AA4A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13" creationId="{C9C161AC-429C-A41A-92A7-6AD4EACC1BAF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14" creationId="{E7DC547E-CFB7-7516-2CF4-DB844EA927AD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15" creationId="{4D4BD347-8A6F-624D-B3BC-F8089D7B0F48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16" creationId="{A23BD78A-4031-FDE0-15B8-09477C505951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17" creationId="{33879219-6608-013A-CDA2-11365DEC2CFD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18" creationId="{208BF2BB-3385-2944-AE50-C2A50CDC85D9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19" creationId="{23CD1230-751D-508F-72A6-63CBCCFA10F1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20" creationId="{E926BECD-92F9-0264-54A6-7A911DEA25FC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21" creationId="{99363D59-1783-6EAA-ECBE-B8DBA37E2119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22" creationId="{EFCC7C58-498C-BE9C-99A6-4349F508B449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23" creationId="{B44DA540-7705-5C62-B8BB-A35FEE623116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24" creationId="{00EA545E-A536-3A3D-85D0-82481A7385A3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25" creationId="{AAAA3451-AA0D-39E2-29C3-5F8B45A87564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26" creationId="{7FB28022-C871-617F-821A-67216AB245B8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27" creationId="{A29D5A74-8B05-10EC-9824-959CB210080E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28" creationId="{6352E346-8745-5C63-7D5B-6D69C2E934A3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29" creationId="{1FE0A92E-656F-E480-7ED9-98D8D5DA6A12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30" creationId="{462C3690-539C-1BBC-4449-6F99AE9C81C6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31" creationId="{920F6100-6FCE-E946-6E69-094E4A838467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32" creationId="{9A0E96D1-BE24-CE65-891A-E0208B328988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33" creationId="{2544C3F6-5873-7A1B-0EBA-489305F473DA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34" creationId="{E16B5833-727E-0BF5-E83A-AF1F1024E7D7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35" creationId="{555DE4B2-5D95-1487-D707-DF19639CC8E5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36" creationId="{F6F0341C-C063-20CD-7B4F-AD2B6B2673BF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37" creationId="{0362D551-DFDB-1FB1-74FB-145A0791D927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38" creationId="{63A2D73D-1510-EE80-3C89-6AB9DD56D223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39" creationId="{B08D3906-518D-8BD0-18E1-98A65107D2C2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40" creationId="{918DF760-86FE-2839-09B4-2F4FB752F61D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41" creationId="{3568EF6A-2EAD-9C33-68CE-1850DD8C6C86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42" creationId="{319E29AE-08A3-0DDC-41AF-A9C497BDC1DD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43" creationId="{47EC3F6F-D36E-BC3B-E8BE-91E26617D1E2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44" creationId="{82667959-077D-9282-2628-5C6C52FABF5E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45" creationId="{38080330-39DA-8E98-4DE1-57DE2C3E5A4B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46" creationId="{28B5890B-DA4B-D94E-73DC-52B9281C30B1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47" creationId="{453A7D07-29F2-9636-72D9-8B535C1974BC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48" creationId="{EAC858A1-545F-043F-801E-6049499A3708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49" creationId="{77CED78E-3259-F277-8154-14E6A70533F2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50" creationId="{F8F103F2-B1CB-C3DD-1E5E-8E53648CE29C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51" creationId="{F9DC985E-AB5C-0104-EC6C-046413D9ABDA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52" creationId="{A9D2EA8D-2C92-2133-3504-5488D13E6207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53" creationId="{8FC52B3A-A8C6-BF4C-8554-58EABCE76975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54" creationId="{6297F1D4-903B-08E2-1AF4-5A6499EDE3CA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55" creationId="{CF256F85-6108-1244-E084-0DE565B71BA6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56" creationId="{05509482-1689-6EDA-E9C3-EE60418E55DA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57" creationId="{0EAAE51E-2220-8748-010F-2784F78E36F5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58" creationId="{D9FD6EF9-5BA6-9D70-B7C3-F2A34DAA7F31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59" creationId="{B6E4DED5-8B87-E31B-F997-3015DCAF31DB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60" creationId="{FD9B3627-1A2D-6892-D265-773DC1D79C73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61" creationId="{B5410A37-76FD-E6F9-224A-4DFF103176D0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62" creationId="{32BF3FA5-18F1-AE2D-8513-84CCE02BB136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63" creationId="{40614A5C-6BCE-5384-4734-BBC3364E5661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64" creationId="{C7118B27-9B9E-76BC-7203-DD4B823EE39A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65" creationId="{CC29D1B0-3537-A2D5-06D8-11CC8BDB5272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66" creationId="{9B388AFC-E148-3D12-67B0-2A3C04A93FFA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67" creationId="{F7F28A53-6235-289B-CAC4-E98B385E3995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68" creationId="{1AEFF717-538C-966D-8F24-74A453BFD48B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69" creationId="{EC461714-7902-DF0C-B1F6-BABCF89D6ACD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70" creationId="{0BDBCAFB-AF0B-DEAE-7F51-B8516C2CEC5E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71" creationId="{47F5D846-245A-A20F-B09A-69E6C471C745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72" creationId="{0D8AB294-A6C9-70C7-A19A-CC7EB998414A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73" creationId="{155B6583-CCDE-0758-36AA-67E3D84FBC83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74" creationId="{AE147046-8082-8903-8C08-5F55A0F94481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75" creationId="{BFD787C9-8678-91D4-A602-7F4D0D936A83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76" creationId="{D7C89203-1438-4570-3FAD-A50EA6CA01E3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77" creationId="{37BEFA8A-C93D-7CF8-7E45-1F56B73F3C0F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78" creationId="{5C3AF8E4-8F22-B419-5524-1B0CEE110301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79" creationId="{BB83390B-83B7-4C5A-1EA2-E537D84DA675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80" creationId="{70A4E481-6C35-04A3-FCFD-725FCE73C88D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81" creationId="{F723E503-311C-D361-2471-84D6B0CC0C09}"/>
          </ac:spMkLst>
        </pc:spChg>
        <pc:spChg chg="mod">
          <ac:chgData name="Wick, Pauline" userId="cb7d97a0-2a8f-4f23-9a6e-d9f40b20ad4e" providerId="ADAL" clId="{31354A9D-1947-4CD4-A4AC-F3B9CF61C2D0}" dt="2024-08-22T12:31:03.838" v="6" actId="1076"/>
          <ac:spMkLst>
            <pc:docMk/>
            <pc:sldMk cId="3873439560" sldId="256"/>
            <ac:spMk id="182" creationId="{A43C5669-00FE-E0F1-1F23-A1A3C7FBE038}"/>
          </ac:spMkLst>
        </pc:spChg>
        <pc:grpChg chg="mod">
          <ac:chgData name="Wick, Pauline" userId="cb7d97a0-2a8f-4f23-9a6e-d9f40b20ad4e" providerId="ADAL" clId="{31354A9D-1947-4CD4-A4AC-F3B9CF61C2D0}" dt="2024-08-22T12:30:56.994" v="2" actId="338"/>
          <ac:grpSpMkLst>
            <pc:docMk/>
            <pc:sldMk cId="3873439560" sldId="256"/>
            <ac:grpSpMk id="1" creationId="{00000000-0000-0000-0000-000000000000}"/>
          </ac:grpSpMkLst>
        </pc:grpChg>
        <pc:grpChg chg="mod">
          <ac:chgData name="Wick, Pauline" userId="cb7d97a0-2a8f-4f23-9a6e-d9f40b20ad4e" providerId="ADAL" clId="{31354A9D-1947-4CD4-A4AC-F3B9CF61C2D0}" dt="2024-08-22T12:31:03.838" v="6" actId="1076"/>
          <ac:grpSpMkLst>
            <pc:docMk/>
            <pc:sldMk cId="3873439560" sldId="256"/>
            <ac:grpSpMk id="3" creationId="{84FF2014-0E34-C37B-E208-E212BDEDD3B7}"/>
          </ac:grpSpMkLst>
        </pc:grpChg>
        <pc:picChg chg="add del mod">
          <ac:chgData name="Wick, Pauline" userId="cb7d97a0-2a8f-4f23-9a6e-d9f40b20ad4e" providerId="ADAL" clId="{31354A9D-1947-4CD4-A4AC-F3B9CF61C2D0}" dt="2024-08-22T12:31:04.264" v="7" actId="338"/>
          <ac:picMkLst>
            <pc:docMk/>
            <pc:sldMk cId="3873439560" sldId="256"/>
            <ac:picMk id="4" creationId="{2AF8BB2A-5613-4805-02C2-B76A65BBD48E}"/>
          </ac:picMkLst>
        </pc:picChg>
        <pc:picChg chg="mod">
          <ac:chgData name="Wick, Pauline" userId="cb7d97a0-2a8f-4f23-9a6e-d9f40b20ad4e" providerId="ADAL" clId="{31354A9D-1947-4CD4-A4AC-F3B9CF61C2D0}" dt="2024-08-22T12:31:03.838" v="6" actId="1076"/>
          <ac:picMkLst>
            <pc:docMk/>
            <pc:sldMk cId="3873439560" sldId="256"/>
            <ac:picMk id="1189" creationId="{0A4497CF-2AE3-732D-10F1-D1F9E01498E9}"/>
          </ac:picMkLst>
        </pc:picChg>
      </pc:sldChg>
      <pc:sldChg chg="addSp delSp modSp">
        <pc:chgData name="Wick, Pauline" userId="cb7d97a0-2a8f-4f23-9a6e-d9f40b20ad4e" providerId="ADAL" clId="{31354A9D-1947-4CD4-A4AC-F3B9CF61C2D0}" dt="2024-08-22T12:29:16.462" v="1" actId="338"/>
        <pc:sldMkLst>
          <pc:docMk/>
          <pc:sldMk cId="1745179960" sldId="258"/>
        </pc:sldMkLst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2" creationId="{FB12899A-3646-6055-61C4-B72C83D8DB71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6" creationId="{AA145055-6EAE-258D-69EB-11F3E76703CA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7" creationId="{244765A4-22D7-1C27-7375-69863309787C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8" creationId="{FA0FF7D1-16EC-8894-A3A3-898FDECCB977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9" creationId="{81F80916-B40B-E03A-20A9-64C224D37920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0" creationId="{3B46AF20-C372-76CE-130E-E5AF7EE836B5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1" creationId="{FEE02865-229D-1FA4-CCFF-35009493DCB4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2" creationId="{ED42F3E0-7E16-8297-A6AA-7836A014E84B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3" creationId="{FFFE044F-FC90-699F-2E9B-FF34EA82DAD4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4" creationId="{A2F19301-FDDE-4BCB-099A-E1B5209480D5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5" creationId="{12CFEA4B-F458-D860-B2BE-6D9D7BCD1CB6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6" creationId="{A2158FAE-03B4-1AC5-1B73-C73D5BD92769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7" creationId="{A40244B6-7A8A-0EBB-8FA1-8509A00DE6EB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8" creationId="{FD596DE3-F389-E143-E5BA-5E8FF471F654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9" creationId="{8909C56F-7E7C-07AC-2774-7A31A764AECC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21" creationId="{5217AC7F-7D90-5894-5F52-2DC7F4215953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22" creationId="{EA4CFE7B-8079-DBEE-9177-685C5F3A9828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23" creationId="{95FC75C1-B35C-D7A3-3856-FD98ADFF1C33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24" creationId="{7F9976A6-FE2D-CFAE-78D8-E5E5AA9415AB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25" creationId="{A98958EE-1CF8-91BF-314C-FE30560E114B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26" creationId="{700C92B4-D80C-B6F3-F9FA-078A602B7E4F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27" creationId="{FA82CC7C-FECC-5D2B-1D7C-233763F5373F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28" creationId="{35CF76A4-2D06-2D12-E114-EA8E597A77CE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29" creationId="{267E4409-36CB-81E2-1C82-DF91FBB65264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30" creationId="{C022128E-5F6A-0777-ADB2-CD40A6F1647B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31" creationId="{99299F86-DBA7-1F3F-ACCF-13AA0EA8414E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32" creationId="{FD617F24-D005-B187-F18B-DE28A159E58F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33" creationId="{0D0CDCFE-41F3-C874-2EB7-7A66D6386859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34" creationId="{3B161164-98AD-FC1A-46E3-CF787C56907F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35" creationId="{DB06A217-8534-7804-5A83-174F23B7EC72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36" creationId="{1F1CF047-314F-91FA-21E7-FF172C517026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37" creationId="{3E4EDB59-5815-F8EA-E7E9-D7027DE5BAAA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38" creationId="{EE693523-5989-F668-57B0-E0D0E6782731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39" creationId="{163C47C8-16E3-1662-98AB-F21FE944466B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40" creationId="{C01E9465-ED5F-6527-D4EE-3BE623EC2943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41" creationId="{1BCD0A92-A6AD-17C3-5600-697AECD36BBD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42" creationId="{5A9B8C8E-C4C8-8EB9-BAE7-F0EA3D55F47C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43" creationId="{ED168CAC-8AFE-0FAA-FF9A-A864AED095C8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44" creationId="{7E493D27-BA91-BEF1-A782-EF5BE0B5A6ED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45" creationId="{FC7FA8F2-C385-4981-839B-539273177EA1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46" creationId="{1BD4BB40-7E39-F0E7-6384-525EC4C0817C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47" creationId="{20CE1D91-E31A-840E-55E4-FB1258155253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48" creationId="{44D341F0-9527-976E-9070-62F4F11DEE03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49" creationId="{CE103476-00A0-B2B6-A638-18B1A9D980A1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50" creationId="{EE892C26-9BEB-7CB9-8761-56255967FA9C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51" creationId="{CE122E1F-9B1F-1A9A-F6E7-4F6283ABD4A9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52" creationId="{139A67A2-3A1C-8980-C2C1-E262A59AF98B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53" creationId="{3FF02305-4395-8CC9-100B-A26C259D40ED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54" creationId="{A9C6358E-F77E-63CB-637B-351C87C240D3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55" creationId="{B29280AB-7638-4A28-4FB3-E0A99BD35121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56" creationId="{871C345D-2E55-3449-A059-F0A2EEF78949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57" creationId="{E1BA0E1C-7019-282E-C6F3-0B9FC68F7FFE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58" creationId="{9C79CCC2-7902-2180-1504-0E9D89AA9877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59" creationId="{FAFBC647-197A-B602-0E7A-25261FB4A372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60" creationId="{E04B98F3-47A6-D243-F38D-419BC90463D8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61" creationId="{C00F372E-4D03-CFB8-B817-A8755CAB6870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62" creationId="{428B702E-4EB7-24A2-FD46-AB9BB6E63453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63" creationId="{74538664-E18E-4474-0B91-240992D4A35B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64" creationId="{55ED6EF2-929F-0CBF-10E2-55A3754233EF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65" creationId="{628A7FD6-1A11-B5E5-1ED3-C3FD61B77101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66" creationId="{97876252-AA61-FCA1-2D25-88E7C3E0232F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67" creationId="{21B8A63E-2874-CE4D-8F8F-E955111741BE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68" creationId="{7C097A76-C2C6-6858-0B8C-A139C91D5769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69" creationId="{BB42369E-9736-B576-6470-5BEE7A10217E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70" creationId="{8A9E8AEE-2A42-B323-4805-4F63BA81DCA2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71" creationId="{6CED84BA-5378-46A6-517E-0D98602E5388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72" creationId="{77B00F6B-D7D8-E2BF-1AEA-0F5EAAE9E516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73" creationId="{2DAD1FAF-AEC4-B7AF-9593-8FB2BC9437D9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74" creationId="{F8C46283-A196-BC00-F6B8-3EEC4EE4792D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75" creationId="{C0E15CFE-FC7F-924D-BC29-F20818913FB6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76" creationId="{E13A3CE2-47D6-A317-AAA2-9ED74841F190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77" creationId="{00555235-1187-11DE-8F5A-0299BA7F254C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78" creationId="{FC81976D-8441-4121-2AEA-17249F23CB47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79" creationId="{6B835D7E-8B33-38AD-ABEB-63EAA16DDF78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80" creationId="{A72C7899-24F3-E539-5BB1-F65055FB63BB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81" creationId="{C9DE05DD-0DD7-E279-78DF-59574E16FDCE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82" creationId="{5BEFF365-812C-A56A-75EE-9FBC94B9F19F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83" creationId="{9997BEE2-A788-0516-5317-9B615AA51D8F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84" creationId="{A00996AF-A8B4-819A-B455-A8CE400528C8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85" creationId="{FC95F529-7483-A64D-0732-994EF5732230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86" creationId="{29BFBB29-51EE-BEA0-DB77-99B7203B6DF3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87" creationId="{FF3C5157-6D22-838E-0428-E8CD910973A6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88" creationId="{70155576-E5AA-479F-1294-D663D4013A71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89" creationId="{6C7DC5EB-2126-34B2-CC63-8674CF70D94A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90" creationId="{72038B36-9D17-D9C6-7986-0D0C275EF9FA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91" creationId="{583A0101-87A6-75B5-C9CC-D3FCC8DD9B1C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92" creationId="{B0BDC978-177D-6482-361F-1D92C1CBC7B8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93" creationId="{B27DD48D-D3AC-DD16-27AC-C4F73A36FED2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94" creationId="{D24CFAAD-6673-7BC7-47D8-AD000004A211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95" creationId="{53AC14FE-0341-CC85-082E-F7F3690546B4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96" creationId="{D5AFB301-CA85-0660-9625-4A9D11158E86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97" creationId="{DE6C8F64-66BE-CB17-1C9D-EE1C83A8FF0A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98" creationId="{DED02CC6-0180-AF6C-ECB4-C4C6B40D54BD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99" creationId="{0DF38F25-5C4E-DCC0-3309-9D1354A125CE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00" creationId="{FD111F50-DCA3-6143-4380-2145B7EC7DFC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01" creationId="{FB13C032-67C5-4E06-8867-8D1656404677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02" creationId="{8B8959EE-2DE2-D438-C305-393DA70732A5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03" creationId="{D63CDF4F-FA4C-430F-31C9-3E4B1C7F2EA5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04" creationId="{26BCFE0A-3096-57CA-1155-15FD8CDE33EC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05" creationId="{B01250D4-B3F0-C48C-8570-06607859384F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06" creationId="{8FC3068A-4ECC-B9AB-8AEF-C4CD1CBC08B9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07" creationId="{1CF6893B-8995-0431-8FF7-63613F7643F1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08" creationId="{2372CCEE-777B-D462-DBE9-AAEE4F97CD94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09" creationId="{9F7B7AB3-40D5-96A9-11C3-90D836B6E1B7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10" creationId="{07EA96AB-1A47-A5FF-0751-522191CE8060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11" creationId="{CA5D5E91-40FF-0F05-7790-7CEBFAC0E5DF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12" creationId="{FF80D3C9-0BD9-DF79-0D81-98DFF2D109B2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13" creationId="{4E900885-87BB-D7E6-DC7F-03D795C4E6BA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14" creationId="{FA5D1242-2323-3FC0-9537-4FFDA909A1F6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15" creationId="{F0219DBD-4924-843F-7913-A1DB0BE5D70D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16" creationId="{821B20A0-80F1-E1AD-BECB-D4F1E5160571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17" creationId="{06CA7AD7-A430-82C3-3907-014318120339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18" creationId="{ECA068C5-7B5B-7ED3-05FE-B8FEBD9E93C3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19" creationId="{B3AEBCB6-19A4-D23A-422B-8A955CBE357C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20" creationId="{BD300ACB-D418-8841-6D49-A8C78AE44D71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21" creationId="{4252AE31-8EF4-76EA-63B5-EE201948CBCE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22" creationId="{4D3A0E3E-067C-BC1A-EE2A-63BCC8640BEF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23" creationId="{B8EF3F9C-470B-4B4D-F64C-90D748F8DBBD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24" creationId="{FC158723-0821-8348-0B79-EB25017EBD1F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25" creationId="{ADFD0C99-EDBC-B353-6EF5-F0FEF8BFD271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26" creationId="{B38C09D9-017E-DAA3-B27C-E0CC1EDFD932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27" creationId="{CD0639E5-9BE6-379F-F75B-3222CDB9A281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28" creationId="{EA1092FA-1032-4005-1948-C6167DE3C415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29" creationId="{3611FB39-627E-3F27-8E2A-784E5734E65C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30" creationId="{B7293443-48D4-E9BB-84C2-6F06CD0AB584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31" creationId="{DE697532-2872-FCC6-1DAC-4E94E9883ED0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32" creationId="{9D3DFDB4-2145-F891-59AF-00953F69AD4C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33" creationId="{DAF1304E-7BA5-8458-4746-8ED23A5E90FB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34" creationId="{175EA384-3861-93D3-1268-05B794846DF1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35" creationId="{D022996F-1D24-457C-0188-64666ED654F4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36" creationId="{076F83E5-7A06-C7CE-5CF8-6124EC0852F3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37" creationId="{1BCEE4CC-0BB0-457A-352C-F92E924A4934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38" creationId="{E248E212-EB20-977B-168F-F2A7953319CB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39" creationId="{314521E8-46D3-772D-5ECF-4D66C3CC6E2C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40" creationId="{03F748B3-BC04-A4EF-4FDF-EC618F44F9EC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41" creationId="{6582919F-E74D-1149-9675-20ECD2B40A9C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42" creationId="{7BBC09E5-CF7A-A814-F34C-65370CDD9BA6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43" creationId="{3BD46973-6AB1-8DF5-5E6A-C5BE3E35C9B8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44" creationId="{5D1FDF7A-05FF-F10B-5782-5DD7AAE69241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45" creationId="{10C4B750-6ED4-B58E-6350-01110903BD15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46" creationId="{1606B4CD-8994-0D6A-389C-1FBE1DECDEDD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47" creationId="{8017CB2C-E216-5419-FA9A-860F0A0CB65B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48" creationId="{7A2A5A47-406D-8B2F-68E3-CD138826F6E2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49" creationId="{8D6A34C3-CD07-6E0C-2CCA-FD101E7AFE60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50" creationId="{FA6ED73D-A6E5-BD7B-9E96-58ADE5D5416E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51" creationId="{CEFD7078-020A-3B1D-CC9A-0AFA0AB15451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52" creationId="{05398D2A-A81B-2A32-B409-5FD94DE56023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53" creationId="{2727C900-F993-F212-D77B-FAFB179F7892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54" creationId="{25D34681-F8BF-183C-7335-24B2768B1D2E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55" creationId="{FFEACFF1-F99D-A875-98C9-47EA1979F745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56" creationId="{64A547B2-D124-B33E-37C5-1AE4462C153D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57" creationId="{7178AFB6-E43F-8443-D88F-57DAC1054F74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58" creationId="{3A043836-43D0-21AC-874B-9FEC54E3121D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59" creationId="{6449A9E4-07F8-9377-9831-AFE5A50512A3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60" creationId="{8122DF08-281E-5030-2A48-AC8C8D35332C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61" creationId="{2686C2C6-65E0-5CF1-C166-68C1E6C92E11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62" creationId="{E5C1567B-9860-916B-6B2F-49A48859FA88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63" creationId="{6CAFCC28-81C3-3E1A-0394-BC92B9041676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64" creationId="{94B4D2CD-FE44-B827-3979-2F14D88C5D42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65" creationId="{752FB6A1-B64D-2B9E-176B-71BF40B24146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66" creationId="{46EDB1CE-585E-BFD9-4B64-4AA1D9BB5D39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67" creationId="{98FE9308-E2E3-F204-5F17-3729681AE271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68" creationId="{2D27E358-1882-B503-523D-E25F50C969B8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69" creationId="{00E9026E-29A0-C170-3365-243DF16680D2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70" creationId="{BF7AAD71-3BAB-7C17-2B84-8F14D3338A1A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71" creationId="{44F26B5E-5095-FBB9-AB65-F2CACDCD8B84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72" creationId="{A6CA7CEE-018A-4300-64A8-3AB86B0CACBF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73" creationId="{52BBDB12-C1F9-02B0-AA4F-76EC19CC32C2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74" creationId="{42EADDF1-1846-1D47-8CD3-8E334B7B12A9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75" creationId="{F8B0610F-1F86-41E0-597B-97AA90AA4119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76" creationId="{F63B0E75-C26B-829C-D423-7ECE45280D3D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77" creationId="{BF39288C-3F94-9ACB-EF9E-1470EE73389C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78" creationId="{8900BA68-5131-C9D2-AE2C-208C3D30B349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79" creationId="{45BB6831-26D7-D3BC-B3A2-9D7482BAA5FA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80" creationId="{287F2188-9092-A0B3-D215-50D9BE10BC06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81" creationId="{99923C18-6FEE-4DB2-A978-DDF97FC2C3FD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82" creationId="{AE32A731-2EA8-94DE-0D4D-816534954A4E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83" creationId="{4C852084-1048-48D7-A440-EED78D6468A1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84" creationId="{E55D8651-9FE1-0EA1-F18A-0C77B847ECCD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85" creationId="{E9EC65C2-A0C7-E5A5-3A4E-8F70300897C9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86" creationId="{FE314F29-46C4-579B-7590-6D578FB72DEA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87" creationId="{5B0F5FAF-C4ED-9E63-5CB3-0ED40F2FB1A0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88" creationId="{2C5C7EAF-FAF2-C3CD-308F-EDB320D7FE68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89" creationId="{30F3F544-FE2E-8449-6EF2-08C5AE95822C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90" creationId="{AA4B9264-FC10-C4B4-42BD-9AA9D5921E3B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91" creationId="{3B447BB9-3D8E-3166-3B99-0156A88A7DF6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152" creationId="{DFB76059-B9D3-455A-49EE-DE4D1CEA7B2C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153" creationId="{E74C73CE-1D72-26C5-50B9-1843470B79DA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154" creationId="{991E9FBE-3354-34C0-28E2-DCCC06EE5A73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155" creationId="{EC0EC139-37D5-027D-35C3-0D1653FAC8C9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156" creationId="{CEC21234-4F00-4CE5-63B5-8439B6643E34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157" creationId="{985ABCFD-FFFE-8852-5E85-56A72721F045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158" creationId="{D992BA70-D692-D584-0E53-E7CB70A2F2BF}"/>
          </ac:spMkLst>
        </pc:spChg>
        <pc:spChg chg="mod">
          <ac:chgData name="Wick, Pauline" userId="cb7d97a0-2a8f-4f23-9a6e-d9f40b20ad4e" providerId="ADAL" clId="{31354A9D-1947-4CD4-A4AC-F3B9CF61C2D0}" dt="2024-08-22T12:28:40.370" v="0" actId="338"/>
          <ac:spMkLst>
            <pc:docMk/>
            <pc:sldMk cId="1745179960" sldId="258"/>
            <ac:spMk id="1159" creationId="{7AEFD669-EC82-5E1E-1E3A-FEEDE5601778}"/>
          </ac:spMkLst>
        </pc:spChg>
        <pc:grpChg chg="mod">
          <ac:chgData name="Wick, Pauline" userId="cb7d97a0-2a8f-4f23-9a6e-d9f40b20ad4e" providerId="ADAL" clId="{31354A9D-1947-4CD4-A4AC-F3B9CF61C2D0}" dt="2024-08-22T12:28:40.370" v="0" actId="338"/>
          <ac:grpSpMkLst>
            <pc:docMk/>
            <pc:sldMk cId="1745179960" sldId="258"/>
            <ac:grpSpMk id="1" creationId="{00000000-0000-0000-0000-000000000000}"/>
          </ac:grpSpMkLst>
        </pc:grpChg>
        <pc:grpChg chg="mod">
          <ac:chgData name="Wick, Pauline" userId="cb7d97a0-2a8f-4f23-9a6e-d9f40b20ad4e" providerId="ADAL" clId="{31354A9D-1947-4CD4-A4AC-F3B9CF61C2D0}" dt="2024-08-22T12:28:40.370" v="0" actId="338"/>
          <ac:grpSpMkLst>
            <pc:docMk/>
            <pc:sldMk cId="1745179960" sldId="258"/>
            <ac:grpSpMk id="20" creationId="{76F95702-D090-4C9A-69A0-BA41A51CA4CC}"/>
          </ac:grpSpMkLst>
        </pc:grpChg>
        <pc:picChg chg="mod">
          <ac:chgData name="Wick, Pauline" userId="cb7d97a0-2a8f-4f23-9a6e-d9f40b20ad4e" providerId="ADAL" clId="{31354A9D-1947-4CD4-A4AC-F3B9CF61C2D0}" dt="2024-08-22T12:28:40.370" v="0" actId="338"/>
          <ac:picMkLst>
            <pc:docMk/>
            <pc:sldMk cId="1745179960" sldId="258"/>
            <ac:picMk id="3" creationId="{2406F1D1-EAC2-8374-20DB-87D1019A0F13}"/>
          </ac:picMkLst>
        </pc:picChg>
        <pc:picChg chg="add del mod">
          <ac:chgData name="Wick, Pauline" userId="cb7d97a0-2a8f-4f23-9a6e-d9f40b20ad4e" providerId="ADAL" clId="{31354A9D-1947-4CD4-A4AC-F3B9CF61C2D0}" dt="2024-08-22T12:29:16.462" v="1" actId="338"/>
          <ac:picMkLst>
            <pc:docMk/>
            <pc:sldMk cId="1745179960" sldId="258"/>
            <ac:picMk id="4" creationId="{52E9384D-A925-EFD3-CCC9-39B09DDC0135}"/>
          </ac:picMkLst>
        </pc:picChg>
        <pc:picChg chg="mod">
          <ac:chgData name="Wick, Pauline" userId="cb7d97a0-2a8f-4f23-9a6e-d9f40b20ad4e" providerId="ADAL" clId="{31354A9D-1947-4CD4-A4AC-F3B9CF61C2D0}" dt="2024-08-22T12:28:40.370" v="0" actId="338"/>
          <ac:picMkLst>
            <pc:docMk/>
            <pc:sldMk cId="1745179960" sldId="258"/>
            <ac:picMk id="5" creationId="{03B8872A-E46E-62E6-B6D5-F9ABAFDC09DE}"/>
          </ac:picMkLst>
        </pc:picChg>
        <pc:picChg chg="mod">
          <ac:chgData name="Wick, Pauline" userId="cb7d97a0-2a8f-4f23-9a6e-d9f40b20ad4e" providerId="ADAL" clId="{31354A9D-1947-4CD4-A4AC-F3B9CF61C2D0}" dt="2024-08-22T12:28:40.370" v="0" actId="338"/>
          <ac:picMkLst>
            <pc:docMk/>
            <pc:sldMk cId="1745179960" sldId="258"/>
            <ac:picMk id="1189" creationId="{D3984C19-D072-A985-936E-65CF7404ECD7}"/>
          </ac:picMkLst>
        </pc:picChg>
      </pc:sldChg>
    </pc:docChg>
  </pc:docChgLst>
  <pc:docChgLst>
    <pc:chgData name="Vonpierre, Justine" userId="S::justine.vonpierre@goethe.de::b1358a6f-4a53-4b03-ab31-3f205ce9291a" providerId="AD" clId="Web-{52A836A3-5274-7182-29D8-BC8DA6BF298D}"/>
    <pc:docChg chg="addSld delSld modSld sldOrd">
      <pc:chgData name="Vonpierre, Justine" userId="S::justine.vonpierre@goethe.de::b1358a6f-4a53-4b03-ab31-3f205ce9291a" providerId="AD" clId="Web-{52A836A3-5274-7182-29D8-BC8DA6BF298D}" dt="2024-08-23T10:30:37.494" v="1068" actId="20577"/>
      <pc:docMkLst>
        <pc:docMk/>
      </pc:docMkLst>
      <pc:sldChg chg="addSp delSp modSp modNotes">
        <pc:chgData name="Vonpierre, Justine" userId="S::justine.vonpierre@goethe.de::b1358a6f-4a53-4b03-ab31-3f205ce9291a" providerId="AD" clId="Web-{52A836A3-5274-7182-29D8-BC8DA6BF298D}" dt="2024-08-23T08:52:06.970" v="197" actId="1076"/>
        <pc:sldMkLst>
          <pc:docMk/>
          <pc:sldMk cId="2181118650" sldId="262"/>
        </pc:sldMkLst>
        <pc:spChg chg="mod">
          <ac:chgData name="Vonpierre, Justine" userId="S::justine.vonpierre@goethe.de::b1358a6f-4a53-4b03-ab31-3f205ce9291a" providerId="AD" clId="Web-{52A836A3-5274-7182-29D8-BC8DA6BF298D}" dt="2024-08-23T08:40:31.072" v="49" actId="1076"/>
          <ac:spMkLst>
            <pc:docMk/>
            <pc:sldMk cId="2181118650" sldId="262"/>
            <ac:spMk id="2" creationId="{68DD9169-EB65-484C-AB1A-C56621473F9C}"/>
          </ac:spMkLst>
        </pc:spChg>
        <pc:spChg chg="del">
          <ac:chgData name="Vonpierre, Justine" userId="S::justine.vonpierre@goethe.de::b1358a6f-4a53-4b03-ab31-3f205ce9291a" providerId="AD" clId="Web-{52A836A3-5274-7182-29D8-BC8DA6BF298D}" dt="2024-08-23T08:37:12.963" v="26"/>
          <ac:spMkLst>
            <pc:docMk/>
            <pc:sldMk cId="2181118650" sldId="262"/>
            <ac:spMk id="3" creationId="{825C2E81-6666-D1DE-76C2-00C50116943D}"/>
          </ac:spMkLst>
        </pc:spChg>
        <pc:spChg chg="add mod">
          <ac:chgData name="Vonpierre, Justine" userId="S::justine.vonpierre@goethe.de::b1358a6f-4a53-4b03-ab31-3f205ce9291a" providerId="AD" clId="Web-{52A836A3-5274-7182-29D8-BC8DA6BF298D}" dt="2024-08-23T08:37:12.963" v="26"/>
          <ac:spMkLst>
            <pc:docMk/>
            <pc:sldMk cId="2181118650" sldId="262"/>
            <ac:spMk id="5" creationId="{2EB5D062-2BC0-AFA4-2D3C-BB4A6F74A3A4}"/>
          </ac:spMkLst>
        </pc:spChg>
        <pc:spChg chg="del">
          <ac:chgData name="Vonpierre, Justine" userId="S::justine.vonpierre@goethe.de::b1358a6f-4a53-4b03-ab31-3f205ce9291a" providerId="AD" clId="Web-{52A836A3-5274-7182-29D8-BC8DA6BF298D}" dt="2024-08-23T08:37:08.556" v="25"/>
          <ac:spMkLst>
            <pc:docMk/>
            <pc:sldMk cId="2181118650" sldId="262"/>
            <ac:spMk id="6" creationId="{CF7FBE2C-E97E-7FF4-CBCF-E27B072BB4CC}"/>
          </ac:spMkLst>
        </pc:spChg>
        <pc:spChg chg="add mod">
          <ac:chgData name="Vonpierre, Justine" userId="S::justine.vonpierre@goethe.de::b1358a6f-4a53-4b03-ab31-3f205ce9291a" providerId="AD" clId="Web-{52A836A3-5274-7182-29D8-BC8DA6BF298D}" dt="2024-08-23T08:52:04.783" v="196" actId="20577"/>
          <ac:spMkLst>
            <pc:docMk/>
            <pc:sldMk cId="2181118650" sldId="262"/>
            <ac:spMk id="8" creationId="{E5598FF2-414A-4B29-AAF6-5A342C5127E7}"/>
          </ac:spMkLst>
        </pc:spChg>
        <pc:picChg chg="add mod">
          <ac:chgData name="Vonpierre, Justine" userId="S::justine.vonpierre@goethe.de::b1358a6f-4a53-4b03-ab31-3f205ce9291a" providerId="AD" clId="Web-{52A836A3-5274-7182-29D8-BC8DA6BF298D}" dt="2024-08-23T08:52:06.970" v="197" actId="1076"/>
          <ac:picMkLst>
            <pc:docMk/>
            <pc:sldMk cId="2181118650" sldId="262"/>
            <ac:picMk id="9" creationId="{4E6C2247-C452-DF60-9E64-2EDA2420B6D5}"/>
          </ac:picMkLst>
        </pc:picChg>
      </pc:sldChg>
      <pc:sldChg chg="addSp delSp modSp add ord replId addAnim modAnim modNotes">
        <pc:chgData name="Vonpierre, Justine" userId="S::justine.vonpierre@goethe.de::b1358a6f-4a53-4b03-ab31-3f205ce9291a" providerId="AD" clId="Web-{52A836A3-5274-7182-29D8-BC8DA6BF298D}" dt="2024-08-23T09:17:54.984" v="554"/>
        <pc:sldMkLst>
          <pc:docMk/>
          <pc:sldMk cId="2038558088" sldId="2999"/>
        </pc:sldMkLst>
        <pc:spChg chg="mod">
          <ac:chgData name="Vonpierre, Justine" userId="S::justine.vonpierre@goethe.de::b1358a6f-4a53-4b03-ab31-3f205ce9291a" providerId="AD" clId="Web-{52A836A3-5274-7182-29D8-BC8DA6BF298D}" dt="2024-08-23T08:54:44.952" v="234" actId="1076"/>
          <ac:spMkLst>
            <pc:docMk/>
            <pc:sldMk cId="2038558088" sldId="2999"/>
            <ac:spMk id="2" creationId="{68DD9169-EB65-484C-AB1A-C56621473F9C}"/>
          </ac:spMkLst>
        </pc:spChg>
        <pc:spChg chg="del">
          <ac:chgData name="Vonpierre, Justine" userId="S::justine.vonpierre@goethe.de::b1358a6f-4a53-4b03-ab31-3f205ce9291a" providerId="AD" clId="Web-{52A836A3-5274-7182-29D8-BC8DA6BF298D}" dt="2024-08-23T08:52:38.567" v="203"/>
          <ac:spMkLst>
            <pc:docMk/>
            <pc:sldMk cId="2038558088" sldId="2999"/>
            <ac:spMk id="3" creationId="{825C2E81-6666-D1DE-76C2-00C50116943D}"/>
          </ac:spMkLst>
        </pc:spChg>
        <pc:spChg chg="del mod">
          <ac:chgData name="Vonpierre, Justine" userId="S::justine.vonpierre@goethe.de::b1358a6f-4a53-4b03-ab31-3f205ce9291a" providerId="AD" clId="Web-{52A836A3-5274-7182-29D8-BC8DA6BF298D}" dt="2024-08-23T09:17:54.984" v="554"/>
          <ac:spMkLst>
            <pc:docMk/>
            <pc:sldMk cId="2038558088" sldId="2999"/>
            <ac:spMk id="6" creationId="{CF7FBE2C-E97E-7FF4-CBCF-E27B072BB4CC}"/>
          </ac:spMkLst>
        </pc:spChg>
        <pc:spChg chg="add del mod">
          <ac:chgData name="Vonpierre, Justine" userId="S::justine.vonpierre@goethe.de::b1358a6f-4a53-4b03-ab31-3f205ce9291a" providerId="AD" clId="Web-{52A836A3-5274-7182-29D8-BC8DA6BF298D}" dt="2024-08-23T08:52:41.973" v="204"/>
          <ac:spMkLst>
            <pc:docMk/>
            <pc:sldMk cId="2038558088" sldId="2999"/>
            <ac:spMk id="7" creationId="{02204C0F-79AE-224D-5171-E6719809B395}"/>
          </ac:spMkLst>
        </pc:spChg>
        <pc:spChg chg="add mod">
          <ac:chgData name="Vonpierre, Justine" userId="S::justine.vonpierre@goethe.de::b1358a6f-4a53-4b03-ab31-3f205ce9291a" providerId="AD" clId="Web-{52A836A3-5274-7182-29D8-BC8DA6BF298D}" dt="2024-08-23T09:01:50.033" v="322" actId="1076"/>
          <ac:spMkLst>
            <pc:docMk/>
            <pc:sldMk cId="2038558088" sldId="2999"/>
            <ac:spMk id="13" creationId="{4F967804-ECBA-0DB8-D19E-EDC5077B1680}"/>
          </ac:spMkLst>
        </pc:spChg>
        <pc:spChg chg="add mod">
          <ac:chgData name="Vonpierre, Justine" userId="S::justine.vonpierre@goethe.de::b1358a6f-4a53-4b03-ab31-3f205ce9291a" providerId="AD" clId="Web-{52A836A3-5274-7182-29D8-BC8DA6BF298D}" dt="2024-08-23T09:03:53.339" v="345" actId="14100"/>
          <ac:spMkLst>
            <pc:docMk/>
            <pc:sldMk cId="2038558088" sldId="2999"/>
            <ac:spMk id="14" creationId="{81AFAFD7-ACBE-5D39-DE23-536D8E9FFA19}"/>
          </ac:spMkLst>
        </pc:spChg>
        <pc:spChg chg="add del">
          <ac:chgData name="Vonpierre, Justine" userId="S::justine.vonpierre@goethe.de::b1358a6f-4a53-4b03-ab31-3f205ce9291a" providerId="AD" clId="Web-{52A836A3-5274-7182-29D8-BC8DA6BF298D}" dt="2024-08-23T08:58:54.331" v="301"/>
          <ac:spMkLst>
            <pc:docMk/>
            <pc:sldMk cId="2038558088" sldId="2999"/>
            <ac:spMk id="16" creationId="{34E47BAC-63BD-958F-F878-DDC7388AF57F}"/>
          </ac:spMkLst>
        </pc:spChg>
        <pc:spChg chg="add del mod">
          <ac:chgData name="Vonpierre, Justine" userId="S::justine.vonpierre@goethe.de::b1358a6f-4a53-4b03-ab31-3f205ce9291a" providerId="AD" clId="Web-{52A836A3-5274-7182-29D8-BC8DA6BF298D}" dt="2024-08-23T08:59:51.054" v="305"/>
          <ac:spMkLst>
            <pc:docMk/>
            <pc:sldMk cId="2038558088" sldId="2999"/>
            <ac:spMk id="17" creationId="{D5A582FE-0A3B-8C85-0E39-1EE0897F3272}"/>
          </ac:spMkLst>
        </pc:spChg>
        <pc:spChg chg="add mod">
          <ac:chgData name="Vonpierre, Justine" userId="S::justine.vonpierre@goethe.de::b1358a6f-4a53-4b03-ab31-3f205ce9291a" providerId="AD" clId="Web-{52A836A3-5274-7182-29D8-BC8DA6BF298D}" dt="2024-08-23T09:07:34.529" v="387"/>
          <ac:spMkLst>
            <pc:docMk/>
            <pc:sldMk cId="2038558088" sldId="2999"/>
            <ac:spMk id="18" creationId="{D5A582FE-0A3B-8C85-0E39-1EE0897F3272}"/>
          </ac:spMkLst>
        </pc:spChg>
        <pc:spChg chg="add mod">
          <ac:chgData name="Vonpierre, Justine" userId="S::justine.vonpierre@goethe.de::b1358a6f-4a53-4b03-ab31-3f205ce9291a" providerId="AD" clId="Web-{52A836A3-5274-7182-29D8-BC8DA6BF298D}" dt="2024-08-23T09:07:37.217" v="388"/>
          <ac:spMkLst>
            <pc:docMk/>
            <pc:sldMk cId="2038558088" sldId="2999"/>
            <ac:spMk id="19" creationId="{D5A582FE-0A3B-8C85-0E39-1EE0897F3272}"/>
          </ac:spMkLst>
        </pc:spChg>
        <pc:spChg chg="add mod">
          <ac:chgData name="Vonpierre, Justine" userId="S::justine.vonpierre@goethe.de::b1358a6f-4a53-4b03-ab31-3f205ce9291a" providerId="AD" clId="Web-{52A836A3-5274-7182-29D8-BC8DA6BF298D}" dt="2024-08-23T09:07:31.810" v="386"/>
          <ac:spMkLst>
            <pc:docMk/>
            <pc:sldMk cId="2038558088" sldId="2999"/>
            <ac:spMk id="20" creationId="{D3F407C5-63F4-CFFE-E9B5-E0F905ECE8B6}"/>
          </ac:spMkLst>
        </pc:spChg>
        <pc:spChg chg="add mod">
          <ac:chgData name="Vonpierre, Justine" userId="S::justine.vonpierre@goethe.de::b1358a6f-4a53-4b03-ab31-3f205ce9291a" providerId="AD" clId="Web-{52A836A3-5274-7182-29D8-BC8DA6BF298D}" dt="2024-08-23T09:07:27.513" v="385"/>
          <ac:spMkLst>
            <pc:docMk/>
            <pc:sldMk cId="2038558088" sldId="2999"/>
            <ac:spMk id="21" creationId="{082B08BB-75CC-C941-64B1-9CAF42487D77}"/>
          </ac:spMkLst>
        </pc:spChg>
        <pc:spChg chg="add mod">
          <ac:chgData name="Vonpierre, Justine" userId="S::justine.vonpierre@goethe.de::b1358a6f-4a53-4b03-ab31-3f205ce9291a" providerId="AD" clId="Web-{52A836A3-5274-7182-29D8-BC8DA6BF298D}" dt="2024-08-23T09:03:57.590" v="346" actId="14100"/>
          <ac:spMkLst>
            <pc:docMk/>
            <pc:sldMk cId="2038558088" sldId="2999"/>
            <ac:spMk id="22" creationId="{BD80C5B0-8CBD-F253-CB01-BB6187433ED0}"/>
          </ac:spMkLst>
        </pc:spChg>
        <pc:spChg chg="add del">
          <ac:chgData name="Vonpierre, Justine" userId="S::justine.vonpierre@goethe.de::b1358a6f-4a53-4b03-ab31-3f205ce9291a" providerId="AD" clId="Web-{52A836A3-5274-7182-29D8-BC8DA6BF298D}" dt="2024-08-23T09:05:36.582" v="359"/>
          <ac:spMkLst>
            <pc:docMk/>
            <pc:sldMk cId="2038558088" sldId="2999"/>
            <ac:spMk id="24" creationId="{4C0EB715-F308-FB25-E3A4-2748E7CF1C60}"/>
          </ac:spMkLst>
        </pc:spChg>
        <pc:spChg chg="add del mod">
          <ac:chgData name="Vonpierre, Justine" userId="S::justine.vonpierre@goethe.de::b1358a6f-4a53-4b03-ab31-3f205ce9291a" providerId="AD" clId="Web-{52A836A3-5274-7182-29D8-BC8DA6BF298D}" dt="2024-08-23T09:05:59.021" v="366"/>
          <ac:spMkLst>
            <pc:docMk/>
            <pc:sldMk cId="2038558088" sldId="2999"/>
            <ac:spMk id="25" creationId="{FFB87584-BA8B-FFDB-271F-0DC178E142AD}"/>
          </ac:spMkLst>
        </pc:spChg>
        <pc:spChg chg="add del mod">
          <ac:chgData name="Vonpierre, Justine" userId="S::justine.vonpierre@goethe.de::b1358a6f-4a53-4b03-ab31-3f205ce9291a" providerId="AD" clId="Web-{52A836A3-5274-7182-29D8-BC8DA6BF298D}" dt="2024-08-23T09:06:50.619" v="381"/>
          <ac:spMkLst>
            <pc:docMk/>
            <pc:sldMk cId="2038558088" sldId="2999"/>
            <ac:spMk id="26" creationId="{2906F025-DB56-9951-5EDC-A843B9D1E795}"/>
          </ac:spMkLst>
        </pc:spChg>
        <pc:spChg chg="add del mod">
          <ac:chgData name="Vonpierre, Justine" userId="S::justine.vonpierre@goethe.de::b1358a6f-4a53-4b03-ab31-3f205ce9291a" providerId="AD" clId="Web-{52A836A3-5274-7182-29D8-BC8DA6BF298D}" dt="2024-08-23T09:06:51.526" v="382"/>
          <ac:spMkLst>
            <pc:docMk/>
            <pc:sldMk cId="2038558088" sldId="2999"/>
            <ac:spMk id="27" creationId="{07ACCCA7-49AB-ABAF-4525-407ADB4356A7}"/>
          </ac:spMkLst>
        </pc:spChg>
        <pc:spChg chg="add del mod">
          <ac:chgData name="Vonpierre, Justine" userId="S::justine.vonpierre@goethe.de::b1358a6f-4a53-4b03-ab31-3f205ce9291a" providerId="AD" clId="Web-{52A836A3-5274-7182-29D8-BC8DA6BF298D}" dt="2024-08-23T09:06:49.557" v="380"/>
          <ac:spMkLst>
            <pc:docMk/>
            <pc:sldMk cId="2038558088" sldId="2999"/>
            <ac:spMk id="28" creationId="{0C6C5C40-865D-CFF4-0CCB-CEE73CBC29CC}"/>
          </ac:spMkLst>
        </pc:spChg>
        <pc:picChg chg="add del mod modCrop">
          <ac:chgData name="Vonpierre, Justine" userId="S::justine.vonpierre@goethe.de::b1358a6f-4a53-4b03-ab31-3f205ce9291a" providerId="AD" clId="Web-{52A836A3-5274-7182-29D8-BC8DA6BF298D}" dt="2024-08-23T08:46:25.647" v="116"/>
          <ac:picMkLst>
            <pc:docMk/>
            <pc:sldMk cId="2038558088" sldId="2999"/>
            <ac:picMk id="4" creationId="{30412C62-8A74-1E90-1FA8-BD9ED62D3A1E}"/>
          </ac:picMkLst>
        </pc:picChg>
        <pc:picChg chg="add mod modCrop">
          <ac:chgData name="Vonpierre, Justine" userId="S::justine.vonpierre@goethe.de::b1358a6f-4a53-4b03-ab31-3f205ce9291a" providerId="AD" clId="Web-{52A836A3-5274-7182-29D8-BC8DA6BF298D}" dt="2024-08-23T09:01:55.752" v="323" actId="1076"/>
          <ac:picMkLst>
            <pc:docMk/>
            <pc:sldMk cId="2038558088" sldId="2999"/>
            <ac:picMk id="8" creationId="{17F90696-3F5D-9229-B879-2F05C13E8D71}"/>
          </ac:picMkLst>
        </pc:picChg>
        <pc:picChg chg="add del mod modCrop">
          <ac:chgData name="Vonpierre, Justine" userId="S::justine.vonpierre@goethe.de::b1358a6f-4a53-4b03-ab31-3f205ce9291a" providerId="AD" clId="Web-{52A836A3-5274-7182-29D8-BC8DA6BF298D}" dt="2024-08-23T08:53:20.242" v="213"/>
          <ac:picMkLst>
            <pc:docMk/>
            <pc:sldMk cId="2038558088" sldId="2999"/>
            <ac:picMk id="9" creationId="{112AF715-16EF-DBDA-2E12-7BC7CA792C85}"/>
          </ac:picMkLst>
        </pc:picChg>
        <pc:picChg chg="add del mod modCrop">
          <ac:chgData name="Vonpierre, Justine" userId="S::justine.vonpierre@goethe.de::b1358a6f-4a53-4b03-ab31-3f205ce9291a" providerId="AD" clId="Web-{52A836A3-5274-7182-29D8-BC8DA6BF298D}" dt="2024-08-23T08:57:53.842" v="293"/>
          <ac:picMkLst>
            <pc:docMk/>
            <pc:sldMk cId="2038558088" sldId="2999"/>
            <ac:picMk id="10" creationId="{C1C95C6B-805F-A3C2-732D-78CE6D0A2459}"/>
          </ac:picMkLst>
        </pc:picChg>
        <pc:picChg chg="add mod modCrop">
          <ac:chgData name="Vonpierre, Justine" userId="S::justine.vonpierre@goethe.de::b1358a6f-4a53-4b03-ab31-3f205ce9291a" providerId="AD" clId="Web-{52A836A3-5274-7182-29D8-BC8DA6BF298D}" dt="2024-08-23T09:01:55.768" v="324" actId="1076"/>
          <ac:picMkLst>
            <pc:docMk/>
            <pc:sldMk cId="2038558088" sldId="2999"/>
            <ac:picMk id="11" creationId="{06B2944F-4D78-0FE9-01A5-97F9C87ACCCD}"/>
          </ac:picMkLst>
        </pc:picChg>
        <pc:picChg chg="add mod ord modCrop">
          <ac:chgData name="Vonpierre, Justine" userId="S::justine.vonpierre@goethe.de::b1358a6f-4a53-4b03-ab31-3f205ce9291a" providerId="AD" clId="Web-{52A836A3-5274-7182-29D8-BC8DA6BF298D}" dt="2024-08-23T09:01:47.751" v="321" actId="1076"/>
          <ac:picMkLst>
            <pc:docMk/>
            <pc:sldMk cId="2038558088" sldId="2999"/>
            <ac:picMk id="15" creationId="{AD167445-FAEB-FB40-FC24-2C82D24F2F28}"/>
          </ac:picMkLst>
        </pc:picChg>
        <pc:picChg chg="add mod modCrop">
          <ac:chgData name="Vonpierre, Justine" userId="S::justine.vonpierre@goethe.de::b1358a6f-4a53-4b03-ab31-3f205ce9291a" providerId="AD" clId="Web-{52A836A3-5274-7182-29D8-BC8DA6BF298D}" dt="2024-08-23T09:06:40.368" v="377" actId="1076"/>
          <ac:picMkLst>
            <pc:docMk/>
            <pc:sldMk cId="2038558088" sldId="2999"/>
            <ac:picMk id="23" creationId="{BCA51443-7728-B545-1D4A-F05498E3B6E9}"/>
          </ac:picMkLst>
        </pc:picChg>
      </pc:sldChg>
      <pc:sldChg chg="add del replId">
        <pc:chgData name="Vonpierre, Justine" userId="S::justine.vonpierre@goethe.de::b1358a6f-4a53-4b03-ab31-3f205ce9291a" providerId="AD" clId="Web-{52A836A3-5274-7182-29D8-BC8DA6BF298D}" dt="2024-08-23T10:27:10.509" v="1015"/>
        <pc:sldMkLst>
          <pc:docMk/>
          <pc:sldMk cId="83012056" sldId="3000"/>
        </pc:sldMkLst>
      </pc:sldChg>
      <pc:sldChg chg="addSp delSp modSp add replId modNotes">
        <pc:chgData name="Vonpierre, Justine" userId="S::justine.vonpierre@goethe.de::b1358a6f-4a53-4b03-ab31-3f205ce9291a" providerId="AD" clId="Web-{52A836A3-5274-7182-29D8-BC8DA6BF298D}" dt="2024-08-23T10:30:37.494" v="1068" actId="20577"/>
        <pc:sldMkLst>
          <pc:docMk/>
          <pc:sldMk cId="2087588360" sldId="3001"/>
        </pc:sldMkLst>
        <pc:spChg chg="mod">
          <ac:chgData name="Vonpierre, Justine" userId="S::justine.vonpierre@goethe.de::b1358a6f-4a53-4b03-ab31-3f205ce9291a" providerId="AD" clId="Web-{52A836A3-5274-7182-29D8-BC8DA6BF298D}" dt="2024-08-23T08:47:47.903" v="147" actId="1076"/>
          <ac:spMkLst>
            <pc:docMk/>
            <pc:sldMk cId="2087588360" sldId="3001"/>
            <ac:spMk id="2" creationId="{68DD9169-EB65-484C-AB1A-C56621473F9C}"/>
          </ac:spMkLst>
        </pc:spChg>
        <pc:spChg chg="del">
          <ac:chgData name="Vonpierre, Justine" userId="S::justine.vonpierre@goethe.de::b1358a6f-4a53-4b03-ab31-3f205ce9291a" providerId="AD" clId="Web-{52A836A3-5274-7182-29D8-BC8DA6BF298D}" dt="2024-08-23T08:47:01.228" v="131"/>
          <ac:spMkLst>
            <pc:docMk/>
            <pc:sldMk cId="2087588360" sldId="3001"/>
            <ac:spMk id="3" creationId="{825C2E81-6666-D1DE-76C2-00C50116943D}"/>
          </ac:spMkLst>
        </pc:spChg>
        <pc:spChg chg="del mod">
          <ac:chgData name="Vonpierre, Justine" userId="S::justine.vonpierre@goethe.de::b1358a6f-4a53-4b03-ab31-3f205ce9291a" providerId="AD" clId="Web-{52A836A3-5274-7182-29D8-BC8DA6BF298D}" dt="2024-08-23T09:17:59.016" v="556"/>
          <ac:spMkLst>
            <pc:docMk/>
            <pc:sldMk cId="2087588360" sldId="3001"/>
            <ac:spMk id="6" creationId="{CF7FBE2C-E97E-7FF4-CBCF-E27B072BB4CC}"/>
          </ac:spMkLst>
        </pc:spChg>
        <pc:spChg chg="add del mod">
          <ac:chgData name="Vonpierre, Justine" userId="S::justine.vonpierre@goethe.de::b1358a6f-4a53-4b03-ab31-3f205ce9291a" providerId="AD" clId="Web-{52A836A3-5274-7182-29D8-BC8DA6BF298D}" dt="2024-08-23T08:47:06.072" v="132"/>
          <ac:spMkLst>
            <pc:docMk/>
            <pc:sldMk cId="2087588360" sldId="3001"/>
            <ac:spMk id="7" creationId="{6A8B460F-2E20-E6D3-CF5D-EE6CE0613F99}"/>
          </ac:spMkLst>
        </pc:spChg>
        <pc:spChg chg="add mod">
          <ac:chgData name="Vonpierre, Justine" userId="S::justine.vonpierre@goethe.de::b1358a6f-4a53-4b03-ab31-3f205ce9291a" providerId="AD" clId="Web-{52A836A3-5274-7182-29D8-BC8DA6BF298D}" dt="2024-08-23T10:30:37.494" v="1068" actId="20577"/>
          <ac:spMkLst>
            <pc:docMk/>
            <pc:sldMk cId="2087588360" sldId="3001"/>
            <ac:spMk id="11" creationId="{82FA6724-33B5-7957-FEAA-5DDD48F45BFD}"/>
          </ac:spMkLst>
        </pc:spChg>
        <pc:spChg chg="add mod">
          <ac:chgData name="Vonpierre, Justine" userId="S::justine.vonpierre@goethe.de::b1358a6f-4a53-4b03-ab31-3f205ce9291a" providerId="AD" clId="Web-{52A836A3-5274-7182-29D8-BC8DA6BF298D}" dt="2024-08-23T08:51:39.859" v="192" actId="1076"/>
          <ac:spMkLst>
            <pc:docMk/>
            <pc:sldMk cId="2087588360" sldId="3001"/>
            <ac:spMk id="12" creationId="{F0CF9F59-290B-AD86-A2B3-7029C4F2649C}"/>
          </ac:spMkLst>
        </pc:spChg>
        <pc:picChg chg="add del mod">
          <ac:chgData name="Vonpierre, Justine" userId="S::justine.vonpierre@goethe.de::b1358a6f-4a53-4b03-ab31-3f205ce9291a" providerId="AD" clId="Web-{52A836A3-5274-7182-29D8-BC8DA6BF298D}" dt="2024-08-23T08:47:13.869" v="134"/>
          <ac:picMkLst>
            <pc:docMk/>
            <pc:sldMk cId="2087588360" sldId="3001"/>
            <ac:picMk id="4" creationId="{AD9A4285-49A4-DE38-22DC-1B662B00E27B}"/>
          </ac:picMkLst>
        </pc:picChg>
        <pc:picChg chg="add mod">
          <ac:chgData name="Vonpierre, Justine" userId="S::justine.vonpierre@goethe.de::b1358a6f-4a53-4b03-ab31-3f205ce9291a" providerId="AD" clId="Web-{52A836A3-5274-7182-29D8-BC8DA6BF298D}" dt="2024-08-23T08:50:59.871" v="184" actId="1076"/>
          <ac:picMkLst>
            <pc:docMk/>
            <pc:sldMk cId="2087588360" sldId="3001"/>
            <ac:picMk id="8" creationId="{8E718AD5-6247-8D86-B696-57B0EE14CB5B}"/>
          </ac:picMkLst>
        </pc:picChg>
        <pc:picChg chg="add mod modCrop">
          <ac:chgData name="Vonpierre, Justine" userId="S::justine.vonpierre@goethe.de::b1358a6f-4a53-4b03-ab31-3f205ce9291a" providerId="AD" clId="Web-{52A836A3-5274-7182-29D8-BC8DA6BF298D}" dt="2024-08-23T08:51:17.716" v="188" actId="1076"/>
          <ac:picMkLst>
            <pc:docMk/>
            <pc:sldMk cId="2087588360" sldId="3001"/>
            <ac:picMk id="9" creationId="{16CEB2C6-9B23-B8B7-4675-42E63431B244}"/>
          </ac:picMkLst>
        </pc:picChg>
      </pc:sldChg>
      <pc:sldChg chg="addSp delSp modSp add replId addAnim delAnim modNotes">
        <pc:chgData name="Vonpierre, Justine" userId="S::justine.vonpierre@goethe.de::b1358a6f-4a53-4b03-ab31-3f205ce9291a" providerId="AD" clId="Web-{52A836A3-5274-7182-29D8-BC8DA6BF298D}" dt="2024-08-23T09:24:20.655" v="572" actId="20577"/>
        <pc:sldMkLst>
          <pc:docMk/>
          <pc:sldMk cId="679279334" sldId="3002"/>
        </pc:sldMkLst>
        <pc:spChg chg="mod">
          <ac:chgData name="Vonpierre, Justine" userId="S::justine.vonpierre@goethe.de::b1358a6f-4a53-4b03-ab31-3f205ce9291a" providerId="AD" clId="Web-{52A836A3-5274-7182-29D8-BC8DA6BF298D}" dt="2024-08-23T09:24:20.655" v="572" actId="20577"/>
          <ac:spMkLst>
            <pc:docMk/>
            <pc:sldMk cId="679279334" sldId="3002"/>
            <ac:spMk id="2" creationId="{68DD9169-EB65-484C-AB1A-C56621473F9C}"/>
          </ac:spMkLst>
        </pc:spChg>
        <pc:spChg chg="mod">
          <ac:chgData name="Vonpierre, Justine" userId="S::justine.vonpierre@goethe.de::b1358a6f-4a53-4b03-ab31-3f205ce9291a" providerId="AD" clId="Web-{52A836A3-5274-7182-29D8-BC8DA6BF298D}" dt="2024-08-23T09:08:52.895" v="402" actId="20577"/>
          <ac:spMkLst>
            <pc:docMk/>
            <pc:sldMk cId="679279334" sldId="3002"/>
            <ac:spMk id="3" creationId="{825C2E81-6666-D1DE-76C2-00C50116943D}"/>
          </ac:spMkLst>
        </pc:spChg>
        <pc:spChg chg="del mod">
          <ac:chgData name="Vonpierre, Justine" userId="S::justine.vonpierre@goethe.de::b1358a6f-4a53-4b03-ab31-3f205ce9291a" providerId="AD" clId="Web-{52A836A3-5274-7182-29D8-BC8DA6BF298D}" dt="2024-08-23T09:16:31.087" v="537"/>
          <ac:spMkLst>
            <pc:docMk/>
            <pc:sldMk cId="679279334" sldId="3002"/>
            <ac:spMk id="6" creationId="{CF7FBE2C-E97E-7FF4-CBCF-E27B072BB4CC}"/>
          </ac:spMkLst>
        </pc:spChg>
        <pc:spChg chg="add mod">
          <ac:chgData name="Vonpierre, Justine" userId="S::justine.vonpierre@goethe.de::b1358a6f-4a53-4b03-ab31-3f205ce9291a" providerId="AD" clId="Web-{52A836A3-5274-7182-29D8-BC8DA6BF298D}" dt="2024-08-23T09:16:44.947" v="543" actId="1076"/>
          <ac:spMkLst>
            <pc:docMk/>
            <pc:sldMk cId="679279334" sldId="3002"/>
            <ac:spMk id="11" creationId="{D51E83DB-F9E4-A06E-BBA7-CB0FA801A0EF}"/>
          </ac:spMkLst>
        </pc:spChg>
        <pc:spChg chg="add mod">
          <ac:chgData name="Vonpierre, Justine" userId="S::justine.vonpierre@goethe.de::b1358a6f-4a53-4b03-ab31-3f205ce9291a" providerId="AD" clId="Web-{52A836A3-5274-7182-29D8-BC8DA6BF298D}" dt="2024-08-23T09:16:40.853" v="541" actId="1076"/>
          <ac:spMkLst>
            <pc:docMk/>
            <pc:sldMk cId="679279334" sldId="3002"/>
            <ac:spMk id="15" creationId="{6313E857-8A9B-9C60-7E54-D25817833DFF}"/>
          </ac:spMkLst>
        </pc:spChg>
        <pc:spChg chg="add mod">
          <ac:chgData name="Vonpierre, Justine" userId="S::justine.vonpierre@goethe.de::b1358a6f-4a53-4b03-ab31-3f205ce9291a" providerId="AD" clId="Web-{52A836A3-5274-7182-29D8-BC8DA6BF298D}" dt="2024-08-23T09:16:27.055" v="535" actId="1076"/>
          <ac:spMkLst>
            <pc:docMk/>
            <pc:sldMk cId="679279334" sldId="3002"/>
            <ac:spMk id="19" creationId="{5F70C062-5F7F-4959-A2C7-9BDB7EB98BD1}"/>
          </ac:spMkLst>
        </pc:spChg>
        <pc:picChg chg="add mod modCrop">
          <ac:chgData name="Vonpierre, Justine" userId="S::justine.vonpierre@goethe.de::b1358a6f-4a53-4b03-ab31-3f205ce9291a" providerId="AD" clId="Web-{52A836A3-5274-7182-29D8-BC8DA6BF298D}" dt="2024-08-23T09:17:04.293" v="544" actId="14100"/>
          <ac:picMkLst>
            <pc:docMk/>
            <pc:sldMk cId="679279334" sldId="3002"/>
            <ac:picMk id="4" creationId="{A9BBF49F-B4E6-8797-BFB2-B9616FF9D084}"/>
          </ac:picMkLst>
        </pc:picChg>
        <pc:picChg chg="add mod modCrop">
          <ac:chgData name="Vonpierre, Justine" userId="S::justine.vonpierre@goethe.de::b1358a6f-4a53-4b03-ab31-3f205ce9291a" providerId="AD" clId="Web-{52A836A3-5274-7182-29D8-BC8DA6BF298D}" dt="2024-08-23T09:17:10.168" v="546" actId="1076"/>
          <ac:picMkLst>
            <pc:docMk/>
            <pc:sldMk cId="679279334" sldId="3002"/>
            <ac:picMk id="5" creationId="{3B49ACF4-2ACA-9E6D-4150-0F150E744C3D}"/>
          </ac:picMkLst>
        </pc:picChg>
        <pc:picChg chg="add del mod modCrop">
          <ac:chgData name="Vonpierre, Justine" userId="S::justine.vonpierre@goethe.de::b1358a6f-4a53-4b03-ab31-3f205ce9291a" providerId="AD" clId="Web-{52A836A3-5274-7182-29D8-BC8DA6BF298D}" dt="2024-08-23T09:16:16.742" v="529"/>
          <ac:picMkLst>
            <pc:docMk/>
            <pc:sldMk cId="679279334" sldId="3002"/>
            <ac:picMk id="7" creationId="{F7E11724-970F-6E6D-E66D-08D19F0B804C}"/>
          </ac:picMkLst>
        </pc:picChg>
        <pc:picChg chg="add mod modCrop">
          <ac:chgData name="Vonpierre, Justine" userId="S::justine.vonpierre@goethe.de::b1358a6f-4a53-4b03-ab31-3f205ce9291a" providerId="AD" clId="Web-{52A836A3-5274-7182-29D8-BC8DA6BF298D}" dt="2024-08-23T09:16:24.352" v="534" actId="1076"/>
          <ac:picMkLst>
            <pc:docMk/>
            <pc:sldMk cId="679279334" sldId="3002"/>
            <ac:picMk id="8" creationId="{DFCA3A3C-34FD-42AB-2CDC-E06F5F69DEC3}"/>
          </ac:picMkLst>
        </pc:picChg>
        <pc:picChg chg="add mod modCrop">
          <ac:chgData name="Vonpierre, Justine" userId="S::justine.vonpierre@goethe.de::b1358a6f-4a53-4b03-ab31-3f205ce9291a" providerId="AD" clId="Web-{52A836A3-5274-7182-29D8-BC8DA6BF298D}" dt="2024-08-23T09:17:16.168" v="549" actId="14100"/>
          <ac:picMkLst>
            <pc:docMk/>
            <pc:sldMk cId="679279334" sldId="3002"/>
            <ac:picMk id="9" creationId="{323D9C02-33A1-38E7-99BA-5E311E2AC52B}"/>
          </ac:picMkLst>
        </pc:picChg>
        <pc:picChg chg="add del mod">
          <ac:chgData name="Vonpierre, Justine" userId="S::justine.vonpierre@goethe.de::b1358a6f-4a53-4b03-ab31-3f205ce9291a" providerId="AD" clId="Web-{52A836A3-5274-7182-29D8-BC8DA6BF298D}" dt="2024-08-23T09:09:17.271" v="409"/>
          <ac:picMkLst>
            <pc:docMk/>
            <pc:sldMk cId="679279334" sldId="3002"/>
            <ac:picMk id="10" creationId="{ACF18E05-95CD-F67E-CF3D-2A17A29A1A9F}"/>
          </ac:picMkLst>
        </pc:picChg>
        <pc:picChg chg="add del mod">
          <ac:chgData name="Vonpierre, Justine" userId="S::justine.vonpierre@goethe.de::b1358a6f-4a53-4b03-ab31-3f205ce9291a" providerId="AD" clId="Web-{52A836A3-5274-7182-29D8-BC8DA6BF298D}" dt="2024-08-23T09:16:15.945" v="528"/>
          <ac:picMkLst>
            <pc:docMk/>
            <pc:sldMk cId="679279334" sldId="3002"/>
            <ac:picMk id="12" creationId="{8E08903E-62E8-9704-0B22-FF23C60B4402}"/>
          </ac:picMkLst>
        </pc:picChg>
        <pc:picChg chg="add mod modCrop">
          <ac:chgData name="Vonpierre, Justine" userId="S::justine.vonpierre@goethe.de::b1358a6f-4a53-4b03-ab31-3f205ce9291a" providerId="AD" clId="Web-{52A836A3-5274-7182-29D8-BC8DA6BF298D}" dt="2024-08-23T09:17:13.575" v="548" actId="1076"/>
          <ac:picMkLst>
            <pc:docMk/>
            <pc:sldMk cId="679279334" sldId="3002"/>
            <ac:picMk id="13" creationId="{A0F9E31A-0197-7D67-F559-49E21B8C327A}"/>
          </ac:picMkLst>
        </pc:picChg>
        <pc:picChg chg="add del mod">
          <ac:chgData name="Vonpierre, Justine" userId="S::justine.vonpierre@goethe.de::b1358a6f-4a53-4b03-ab31-3f205ce9291a" providerId="AD" clId="Web-{52A836A3-5274-7182-29D8-BC8DA6BF298D}" dt="2024-08-23T09:16:14.664" v="526"/>
          <ac:picMkLst>
            <pc:docMk/>
            <pc:sldMk cId="679279334" sldId="3002"/>
            <ac:picMk id="16" creationId="{63981F1F-C0FF-81B0-5954-68945003A764}"/>
          </ac:picMkLst>
        </pc:picChg>
        <pc:picChg chg="add del mod modCrop">
          <ac:chgData name="Vonpierre, Justine" userId="S::justine.vonpierre@goethe.de::b1358a6f-4a53-4b03-ab31-3f205ce9291a" providerId="AD" clId="Web-{52A836A3-5274-7182-29D8-BC8DA6BF298D}" dt="2024-08-23T09:15:13.174" v="507"/>
          <ac:picMkLst>
            <pc:docMk/>
            <pc:sldMk cId="679279334" sldId="3002"/>
            <ac:picMk id="17" creationId="{D38E4F64-1842-E2FA-0E6A-A4422EE4976F}"/>
          </ac:picMkLst>
        </pc:picChg>
      </pc:sldChg>
      <pc:sldChg chg="addSp delSp modSp add ord replId modNotes">
        <pc:chgData name="Vonpierre, Justine" userId="S::justine.vonpierre@goethe.de::b1358a6f-4a53-4b03-ab31-3f205ce9291a" providerId="AD" clId="Web-{52A836A3-5274-7182-29D8-BC8DA6BF298D}" dt="2024-08-23T10:16:41.523" v="926" actId="20577"/>
        <pc:sldMkLst>
          <pc:docMk/>
          <pc:sldMk cId="30329712" sldId="3003"/>
        </pc:sldMkLst>
        <pc:spChg chg="mod">
          <ac:chgData name="Vonpierre, Justine" userId="S::justine.vonpierre@goethe.de::b1358a6f-4a53-4b03-ab31-3f205ce9291a" providerId="AD" clId="Web-{52A836A3-5274-7182-29D8-BC8DA6BF298D}" dt="2024-08-23T10:15:47.207" v="902" actId="20577"/>
          <ac:spMkLst>
            <pc:docMk/>
            <pc:sldMk cId="30329712" sldId="3003"/>
            <ac:spMk id="2" creationId="{68DD9169-EB65-484C-AB1A-C56621473F9C}"/>
          </ac:spMkLst>
        </pc:spChg>
        <pc:spChg chg="del mod">
          <ac:chgData name="Vonpierre, Justine" userId="S::justine.vonpierre@goethe.de::b1358a6f-4a53-4b03-ab31-3f205ce9291a" providerId="AD" clId="Web-{52A836A3-5274-7182-29D8-BC8DA6BF298D}" dt="2024-08-23T08:35:40.893" v="8"/>
          <ac:spMkLst>
            <pc:docMk/>
            <pc:sldMk cId="30329712" sldId="3003"/>
            <ac:spMk id="3" creationId="{825C2E81-6666-D1DE-76C2-00C50116943D}"/>
          </ac:spMkLst>
        </pc:spChg>
        <pc:spChg chg="add del mod">
          <ac:chgData name="Vonpierre, Justine" userId="S::justine.vonpierre@goethe.de::b1358a6f-4a53-4b03-ab31-3f205ce9291a" providerId="AD" clId="Web-{52A836A3-5274-7182-29D8-BC8DA6BF298D}" dt="2024-08-23T08:35:43.034" v="9"/>
          <ac:spMkLst>
            <pc:docMk/>
            <pc:sldMk cId="30329712" sldId="3003"/>
            <ac:spMk id="5" creationId="{03E75D9B-FCBB-62EE-7897-49312BB81F12}"/>
          </ac:spMkLst>
        </pc:spChg>
        <pc:spChg chg="del mod">
          <ac:chgData name="Vonpierre, Justine" userId="S::justine.vonpierre@goethe.de::b1358a6f-4a53-4b03-ab31-3f205ce9291a" providerId="AD" clId="Web-{52A836A3-5274-7182-29D8-BC8DA6BF298D}" dt="2024-08-23T09:18:04.516" v="558"/>
          <ac:spMkLst>
            <pc:docMk/>
            <pc:sldMk cId="30329712" sldId="3003"/>
            <ac:spMk id="6" creationId="{CF7FBE2C-E97E-7FF4-CBCF-E27B072BB4CC}"/>
          </ac:spMkLst>
        </pc:spChg>
        <pc:spChg chg="add del mod">
          <ac:chgData name="Vonpierre, Justine" userId="S::justine.vonpierre@goethe.de::b1358a6f-4a53-4b03-ab31-3f205ce9291a" providerId="AD" clId="Web-{52A836A3-5274-7182-29D8-BC8DA6BF298D}" dt="2024-08-23T10:16:02.348" v="908"/>
          <ac:spMkLst>
            <pc:docMk/>
            <pc:sldMk cId="30329712" sldId="3003"/>
            <ac:spMk id="11" creationId="{6456BBE1-7596-37DD-927E-2EEE70F4ECCC}"/>
          </ac:spMkLst>
        </pc:spChg>
        <pc:spChg chg="add mod">
          <ac:chgData name="Vonpierre, Justine" userId="S::justine.vonpierre@goethe.de::b1358a6f-4a53-4b03-ab31-3f205ce9291a" providerId="AD" clId="Web-{52A836A3-5274-7182-29D8-BC8DA6BF298D}" dt="2024-08-23T10:16:41.523" v="926" actId="20577"/>
          <ac:spMkLst>
            <pc:docMk/>
            <pc:sldMk cId="30329712" sldId="3003"/>
            <ac:spMk id="12" creationId="{0314A24E-9CD6-CD07-6B45-6F76F25718E4}"/>
          </ac:spMkLst>
        </pc:spChg>
        <pc:picChg chg="add del mod">
          <ac:chgData name="Vonpierre, Justine" userId="S::justine.vonpierre@goethe.de::b1358a6f-4a53-4b03-ab31-3f205ce9291a" providerId="AD" clId="Web-{52A836A3-5274-7182-29D8-BC8DA6BF298D}" dt="2024-08-23T09:08:17.110" v="391"/>
          <ac:picMkLst>
            <pc:docMk/>
            <pc:sldMk cId="30329712" sldId="3003"/>
            <ac:picMk id="7" creationId="{5FD858E1-C6E0-3318-3388-85B94B166863}"/>
          </ac:picMkLst>
        </pc:picChg>
        <pc:picChg chg="add del mod">
          <ac:chgData name="Vonpierre, Justine" userId="S::justine.vonpierre@goethe.de::b1358a6f-4a53-4b03-ab31-3f205ce9291a" providerId="AD" clId="Web-{52A836A3-5274-7182-29D8-BC8DA6BF298D}" dt="2024-08-23T08:47:11.260" v="133"/>
          <ac:picMkLst>
            <pc:docMk/>
            <pc:sldMk cId="30329712" sldId="3003"/>
            <ac:picMk id="8" creationId="{891F3BBF-C8F0-5328-9D37-ECCBDCC3C932}"/>
          </ac:picMkLst>
        </pc:picChg>
        <pc:picChg chg="add mod">
          <ac:chgData name="Vonpierre, Justine" userId="S::justine.vonpierre@goethe.de::b1358a6f-4a53-4b03-ab31-3f205ce9291a" providerId="AD" clId="Web-{52A836A3-5274-7182-29D8-BC8DA6BF298D}" dt="2024-08-23T09:25:46.693" v="597" actId="1076"/>
          <ac:picMkLst>
            <pc:docMk/>
            <pc:sldMk cId="30329712" sldId="3003"/>
            <ac:picMk id="9" creationId="{D4A4D83E-B859-E3EB-0B7B-BE8C6164DADE}"/>
          </ac:picMkLst>
        </pc:picChg>
        <pc:picChg chg="add mod">
          <ac:chgData name="Vonpierre, Justine" userId="S::justine.vonpierre@goethe.de::b1358a6f-4a53-4b03-ab31-3f205ce9291a" providerId="AD" clId="Web-{52A836A3-5274-7182-29D8-BC8DA6BF298D}" dt="2024-08-23T09:25:43.724" v="596" actId="1076"/>
          <ac:picMkLst>
            <pc:docMk/>
            <pc:sldMk cId="30329712" sldId="3003"/>
            <ac:picMk id="10" creationId="{95942E03-8636-15EB-905B-4B690F7445B5}"/>
          </ac:picMkLst>
        </pc:picChg>
      </pc:sldChg>
      <pc:sldChg chg="modSp add del replId">
        <pc:chgData name="Vonpierre, Justine" userId="S::justine.vonpierre@goethe.de::b1358a6f-4a53-4b03-ab31-3f205ce9291a" providerId="AD" clId="Web-{52A836A3-5274-7182-29D8-BC8DA6BF298D}" dt="2024-08-23T10:27:07.884" v="1014"/>
        <pc:sldMkLst>
          <pc:docMk/>
          <pc:sldMk cId="731880554" sldId="3004"/>
        </pc:sldMkLst>
        <pc:spChg chg="mod">
          <ac:chgData name="Vonpierre, Justine" userId="S::justine.vonpierre@goethe.de::b1358a6f-4a53-4b03-ab31-3f205ce9291a" providerId="AD" clId="Web-{52A836A3-5274-7182-29D8-BC8DA6BF298D}" dt="2024-08-23T09:18:50.254" v="569" actId="1076"/>
          <ac:spMkLst>
            <pc:docMk/>
            <pc:sldMk cId="731880554" sldId="3004"/>
            <ac:spMk id="2" creationId="{68DD9169-EB65-484C-AB1A-C56621473F9C}"/>
          </ac:spMkLst>
        </pc:spChg>
      </pc:sldChg>
      <pc:sldChg chg="addSp modSp add replId modNotes">
        <pc:chgData name="Vonpierre, Justine" userId="S::justine.vonpierre@goethe.de::b1358a6f-4a53-4b03-ab31-3f205ce9291a" providerId="AD" clId="Web-{52A836A3-5274-7182-29D8-BC8DA6BF298D}" dt="2024-08-23T10:00:54.247" v="844" actId="20577"/>
        <pc:sldMkLst>
          <pc:docMk/>
          <pc:sldMk cId="1819005429" sldId="3005"/>
        </pc:sldMkLst>
        <pc:spChg chg="mod">
          <ac:chgData name="Vonpierre, Justine" userId="S::justine.vonpierre@goethe.de::b1358a6f-4a53-4b03-ab31-3f205ce9291a" providerId="AD" clId="Web-{52A836A3-5274-7182-29D8-BC8DA6BF298D}" dt="2024-08-23T10:00:54.247" v="844" actId="20577"/>
          <ac:spMkLst>
            <pc:docMk/>
            <pc:sldMk cId="1819005429" sldId="3005"/>
            <ac:spMk id="2" creationId="{68DD9169-EB65-484C-AB1A-C56621473F9C}"/>
          </ac:spMkLst>
        </pc:spChg>
        <pc:picChg chg="add mod">
          <ac:chgData name="Vonpierre, Justine" userId="S::justine.vonpierre@goethe.de::b1358a6f-4a53-4b03-ab31-3f205ce9291a" providerId="AD" clId="Web-{52A836A3-5274-7182-29D8-BC8DA6BF298D}" dt="2024-08-23T09:37:02.027" v="619" actId="1076"/>
          <ac:picMkLst>
            <pc:docMk/>
            <pc:sldMk cId="1819005429" sldId="3005"/>
            <ac:picMk id="3" creationId="{497DFBFA-DCCE-B5FC-B5EE-F7722A667637}"/>
          </ac:picMkLst>
        </pc:picChg>
      </pc:sldChg>
      <pc:sldChg chg="addSp delSp modSp add replId modNotes">
        <pc:chgData name="Vonpierre, Justine" userId="S::justine.vonpierre@goethe.de::b1358a6f-4a53-4b03-ab31-3f205ce9291a" providerId="AD" clId="Web-{52A836A3-5274-7182-29D8-BC8DA6BF298D}" dt="2024-08-23T10:30:12.149" v="1060" actId="20577"/>
        <pc:sldMkLst>
          <pc:docMk/>
          <pc:sldMk cId="1734100444" sldId="3006"/>
        </pc:sldMkLst>
        <pc:spChg chg="mod">
          <ac:chgData name="Vonpierre, Justine" userId="S::justine.vonpierre@goethe.de::b1358a6f-4a53-4b03-ab31-3f205ce9291a" providerId="AD" clId="Web-{52A836A3-5274-7182-29D8-BC8DA6BF298D}" dt="2024-08-23T10:30:12.149" v="1060" actId="20577"/>
          <ac:spMkLst>
            <pc:docMk/>
            <pc:sldMk cId="1734100444" sldId="3006"/>
            <ac:spMk id="2" creationId="{68DD9169-EB65-484C-AB1A-C56621473F9C}"/>
          </ac:spMkLst>
        </pc:spChg>
        <pc:picChg chg="del">
          <ac:chgData name="Vonpierre, Justine" userId="S::justine.vonpierre@goethe.de::b1358a6f-4a53-4b03-ab31-3f205ce9291a" providerId="AD" clId="Web-{52A836A3-5274-7182-29D8-BC8DA6BF298D}" dt="2024-08-23T09:37:32.998" v="624"/>
          <ac:picMkLst>
            <pc:docMk/>
            <pc:sldMk cId="1734100444" sldId="3006"/>
            <ac:picMk id="3" creationId="{497DFBFA-DCCE-B5FC-B5EE-F7722A667637}"/>
          </ac:picMkLst>
        </pc:picChg>
        <pc:picChg chg="add mod">
          <ac:chgData name="Vonpierre, Justine" userId="S::justine.vonpierre@goethe.de::b1358a6f-4a53-4b03-ab31-3f205ce9291a" providerId="AD" clId="Web-{52A836A3-5274-7182-29D8-BC8DA6BF298D}" dt="2024-08-23T09:38:09.126" v="632" actId="1076"/>
          <ac:picMkLst>
            <pc:docMk/>
            <pc:sldMk cId="1734100444" sldId="3006"/>
            <ac:picMk id="4" creationId="{7CF518E4-839C-F0F3-EEA9-C3D12823BBDE}"/>
          </ac:picMkLst>
        </pc:picChg>
      </pc:sldChg>
      <pc:sldChg chg="addSp delSp modSp add replId">
        <pc:chgData name="Vonpierre, Justine" userId="S::justine.vonpierre@goethe.de::b1358a6f-4a53-4b03-ab31-3f205ce9291a" providerId="AD" clId="Web-{52A836A3-5274-7182-29D8-BC8DA6BF298D}" dt="2024-08-23T09:41:18.859" v="646" actId="1076"/>
        <pc:sldMkLst>
          <pc:docMk/>
          <pc:sldMk cId="1129891665" sldId="3007"/>
        </pc:sldMkLst>
        <pc:spChg chg="mod">
          <ac:chgData name="Vonpierre, Justine" userId="S::justine.vonpierre@goethe.de::b1358a6f-4a53-4b03-ab31-3f205ce9291a" providerId="AD" clId="Web-{52A836A3-5274-7182-29D8-BC8DA6BF298D}" dt="2024-08-23T09:41:18.859" v="646" actId="1076"/>
          <ac:spMkLst>
            <pc:docMk/>
            <pc:sldMk cId="1129891665" sldId="3007"/>
            <ac:spMk id="2" creationId="{68DD9169-EB65-484C-AB1A-C56621473F9C}"/>
          </ac:spMkLst>
        </pc:spChg>
        <pc:picChg chg="add mod">
          <ac:chgData name="Vonpierre, Justine" userId="S::justine.vonpierre@goethe.de::b1358a6f-4a53-4b03-ab31-3f205ce9291a" providerId="AD" clId="Web-{52A836A3-5274-7182-29D8-BC8DA6BF298D}" dt="2024-08-23T09:40:48.122" v="644" actId="1076"/>
          <ac:picMkLst>
            <pc:docMk/>
            <pc:sldMk cId="1129891665" sldId="3007"/>
            <ac:picMk id="3" creationId="{010C729B-90C7-8434-DE3E-A847B763ED04}"/>
          </ac:picMkLst>
        </pc:picChg>
        <pc:picChg chg="del">
          <ac:chgData name="Vonpierre, Justine" userId="S::justine.vonpierre@goethe.de::b1358a6f-4a53-4b03-ab31-3f205ce9291a" providerId="AD" clId="Web-{52A836A3-5274-7182-29D8-BC8DA6BF298D}" dt="2024-08-23T09:39:05.880" v="636"/>
          <ac:picMkLst>
            <pc:docMk/>
            <pc:sldMk cId="1129891665" sldId="3007"/>
            <ac:picMk id="4" creationId="{7CF518E4-839C-F0F3-EEA9-C3D12823BBDE}"/>
          </ac:picMkLst>
        </pc:picChg>
      </pc:sldChg>
      <pc:sldChg chg="addSp delSp modSp add replId addAnim delAnim modAnim modNotes">
        <pc:chgData name="Vonpierre, Justine" userId="S::justine.vonpierre@goethe.de::b1358a6f-4a53-4b03-ab31-3f205ce9291a" providerId="AD" clId="Web-{52A836A3-5274-7182-29D8-BC8DA6BF298D}" dt="2024-08-23T10:00:47.278" v="843" actId="20577"/>
        <pc:sldMkLst>
          <pc:docMk/>
          <pc:sldMk cId="3667434806" sldId="3008"/>
        </pc:sldMkLst>
        <pc:spChg chg="del mod">
          <ac:chgData name="Vonpierre, Justine" userId="S::justine.vonpierre@goethe.de::b1358a6f-4a53-4b03-ab31-3f205ce9291a" providerId="AD" clId="Web-{52A836A3-5274-7182-29D8-BC8DA6BF298D}" dt="2024-08-23T09:44:02.653" v="668"/>
          <ac:spMkLst>
            <pc:docMk/>
            <pc:sldMk cId="3667434806" sldId="3008"/>
            <ac:spMk id="2" creationId="{68DD9169-EB65-484C-AB1A-C56621473F9C}"/>
          </ac:spMkLst>
        </pc:spChg>
        <pc:spChg chg="add del mod">
          <ac:chgData name="Vonpierre, Justine" userId="S::justine.vonpierre@goethe.de::b1358a6f-4a53-4b03-ab31-3f205ce9291a" providerId="AD" clId="Web-{52A836A3-5274-7182-29D8-BC8DA6BF298D}" dt="2024-08-23T09:44:21.826" v="673"/>
          <ac:spMkLst>
            <pc:docMk/>
            <pc:sldMk cId="3667434806" sldId="3008"/>
            <ac:spMk id="6" creationId="{ECE80A10-E041-65DC-DE52-F15344B19369}"/>
          </ac:spMkLst>
        </pc:spChg>
        <pc:spChg chg="add del mod">
          <ac:chgData name="Vonpierre, Justine" userId="S::justine.vonpierre@goethe.de::b1358a6f-4a53-4b03-ab31-3f205ce9291a" providerId="AD" clId="Web-{52A836A3-5274-7182-29D8-BC8DA6BF298D}" dt="2024-08-23T09:44:29.999" v="676"/>
          <ac:spMkLst>
            <pc:docMk/>
            <pc:sldMk cId="3667434806" sldId="3008"/>
            <ac:spMk id="7" creationId="{5DCA293F-D034-C6F9-EE54-B8A7D7F49F15}"/>
          </ac:spMkLst>
        </pc:spChg>
        <pc:spChg chg="add del mod">
          <ac:chgData name="Vonpierre, Justine" userId="S::justine.vonpierre@goethe.de::b1358a6f-4a53-4b03-ab31-3f205ce9291a" providerId="AD" clId="Web-{52A836A3-5274-7182-29D8-BC8DA6BF298D}" dt="2024-08-23T09:44:40.359" v="680"/>
          <ac:spMkLst>
            <pc:docMk/>
            <pc:sldMk cId="3667434806" sldId="3008"/>
            <ac:spMk id="8" creationId="{214F1D00-8C64-47D6-029F-E8B45A6268D0}"/>
          </ac:spMkLst>
        </pc:spChg>
        <pc:spChg chg="add mod">
          <ac:chgData name="Vonpierre, Justine" userId="S::justine.vonpierre@goethe.de::b1358a6f-4a53-4b03-ab31-3f205ce9291a" providerId="AD" clId="Web-{52A836A3-5274-7182-29D8-BC8DA6BF298D}" dt="2024-08-23T10:00:47.278" v="843" actId="20577"/>
          <ac:spMkLst>
            <pc:docMk/>
            <pc:sldMk cId="3667434806" sldId="3008"/>
            <ac:spMk id="12" creationId="{BCE41E06-5E5A-B07B-8040-A308A2FB91E7}"/>
          </ac:spMkLst>
        </pc:spChg>
        <pc:picChg chg="del">
          <ac:chgData name="Vonpierre, Justine" userId="S::justine.vonpierre@goethe.de::b1358a6f-4a53-4b03-ab31-3f205ce9291a" providerId="AD" clId="Web-{52A836A3-5274-7182-29D8-BC8DA6BF298D}" dt="2024-08-23T09:41:39.673" v="648"/>
          <ac:picMkLst>
            <pc:docMk/>
            <pc:sldMk cId="3667434806" sldId="3008"/>
            <ac:picMk id="3" creationId="{010C729B-90C7-8434-DE3E-A847B763ED04}"/>
          </ac:picMkLst>
        </pc:picChg>
        <pc:picChg chg="add mod">
          <ac:chgData name="Vonpierre, Justine" userId="S::justine.vonpierre@goethe.de::b1358a6f-4a53-4b03-ab31-3f205ce9291a" providerId="AD" clId="Web-{52A836A3-5274-7182-29D8-BC8DA6BF298D}" dt="2024-08-23T09:52:01.034" v="755" actId="1076"/>
          <ac:picMkLst>
            <pc:docMk/>
            <pc:sldMk cId="3667434806" sldId="3008"/>
            <ac:picMk id="4" creationId="{6EC0321E-E323-B8B5-6647-1410D105ACDB}"/>
          </ac:picMkLst>
        </pc:picChg>
        <pc:picChg chg="add mod">
          <ac:chgData name="Vonpierre, Justine" userId="S::justine.vonpierre@goethe.de::b1358a6f-4a53-4b03-ab31-3f205ce9291a" providerId="AD" clId="Web-{52A836A3-5274-7182-29D8-BC8DA6BF298D}" dt="2024-08-23T09:51:59.346" v="754" actId="1076"/>
          <ac:picMkLst>
            <pc:docMk/>
            <pc:sldMk cId="3667434806" sldId="3008"/>
            <ac:picMk id="5" creationId="{88AF8450-0057-9159-72A2-468585C72AA8}"/>
          </ac:picMkLst>
        </pc:picChg>
        <pc:picChg chg="add mod">
          <ac:chgData name="Vonpierre, Justine" userId="S::justine.vonpierre@goethe.de::b1358a6f-4a53-4b03-ab31-3f205ce9291a" providerId="AD" clId="Web-{52A836A3-5274-7182-29D8-BC8DA6BF298D}" dt="2024-08-23T09:51:57.955" v="753" actId="1076"/>
          <ac:picMkLst>
            <pc:docMk/>
            <pc:sldMk cId="3667434806" sldId="3008"/>
            <ac:picMk id="9" creationId="{52B6A837-9C8A-AFD7-E22E-E7FC7CEED2B7}"/>
          </ac:picMkLst>
        </pc:picChg>
        <pc:picChg chg="add mod">
          <ac:chgData name="Vonpierre, Justine" userId="S::justine.vonpierre@goethe.de::b1358a6f-4a53-4b03-ab31-3f205ce9291a" providerId="AD" clId="Web-{52A836A3-5274-7182-29D8-BC8DA6BF298D}" dt="2024-08-23T09:51:55.471" v="752" actId="1076"/>
          <ac:picMkLst>
            <pc:docMk/>
            <pc:sldMk cId="3667434806" sldId="3008"/>
            <ac:picMk id="10" creationId="{F26C4A26-A8A9-E045-4BAB-1DD11EC5E28C}"/>
          </ac:picMkLst>
        </pc:picChg>
      </pc:sldChg>
      <pc:sldChg chg="addSp delSp modSp add replId addAnim delAnim modNotes">
        <pc:chgData name="Vonpierre, Justine" userId="S::justine.vonpierre@goethe.de::b1358a6f-4a53-4b03-ab31-3f205ce9291a" providerId="AD" clId="Web-{52A836A3-5274-7182-29D8-BC8DA6BF298D}" dt="2024-08-23T09:52:57.335" v="764"/>
        <pc:sldMkLst>
          <pc:docMk/>
          <pc:sldMk cId="1947478304" sldId="3009"/>
        </pc:sldMkLst>
        <pc:picChg chg="add mod">
          <ac:chgData name="Vonpierre, Justine" userId="S::justine.vonpierre@goethe.de::b1358a6f-4a53-4b03-ab31-3f205ce9291a" providerId="AD" clId="Web-{52A836A3-5274-7182-29D8-BC8DA6BF298D}" dt="2024-08-23T09:48:03.297" v="713"/>
          <ac:picMkLst>
            <pc:docMk/>
            <pc:sldMk cId="1947478304" sldId="3009"/>
            <ac:picMk id="2" creationId="{0F1F954E-5826-0536-E8C5-483A9D927ABE}"/>
          </ac:picMkLst>
        </pc:picChg>
        <pc:picChg chg="add mod">
          <ac:chgData name="Vonpierre, Justine" userId="S::justine.vonpierre@goethe.de::b1358a6f-4a53-4b03-ab31-3f205ce9291a" providerId="AD" clId="Web-{52A836A3-5274-7182-29D8-BC8DA6BF298D}" dt="2024-08-23T09:48:26.986" v="725" actId="1076"/>
          <ac:picMkLst>
            <pc:docMk/>
            <pc:sldMk cId="1947478304" sldId="3009"/>
            <ac:picMk id="3" creationId="{5094241C-2852-B31C-22FC-514E360F8F65}"/>
          </ac:picMkLst>
        </pc:picChg>
        <pc:picChg chg="del">
          <ac:chgData name="Vonpierre, Justine" userId="S::justine.vonpierre@goethe.de::b1358a6f-4a53-4b03-ab31-3f205ce9291a" providerId="AD" clId="Web-{52A836A3-5274-7182-29D8-BC8DA6BF298D}" dt="2024-08-23T09:46:50.775" v="692"/>
          <ac:picMkLst>
            <pc:docMk/>
            <pc:sldMk cId="1947478304" sldId="3009"/>
            <ac:picMk id="4" creationId="{6EC0321E-E323-B8B5-6647-1410D105ACDB}"/>
          </ac:picMkLst>
        </pc:picChg>
        <pc:picChg chg="del">
          <ac:chgData name="Vonpierre, Justine" userId="S::justine.vonpierre@goethe.de::b1358a6f-4a53-4b03-ab31-3f205ce9291a" providerId="AD" clId="Web-{52A836A3-5274-7182-29D8-BC8DA6BF298D}" dt="2024-08-23T09:46:52.385" v="693"/>
          <ac:picMkLst>
            <pc:docMk/>
            <pc:sldMk cId="1947478304" sldId="3009"/>
            <ac:picMk id="5" creationId="{88AF8450-0057-9159-72A2-468585C72AA8}"/>
          </ac:picMkLst>
        </pc:picChg>
        <pc:picChg chg="add mod">
          <ac:chgData name="Vonpierre, Justine" userId="S::justine.vonpierre@goethe.de::b1358a6f-4a53-4b03-ab31-3f205ce9291a" providerId="AD" clId="Web-{52A836A3-5274-7182-29D8-BC8DA6BF298D}" dt="2024-08-23T09:48:01.625" v="712"/>
          <ac:picMkLst>
            <pc:docMk/>
            <pc:sldMk cId="1947478304" sldId="3009"/>
            <ac:picMk id="6" creationId="{7AE7DE8E-E51E-3F63-B642-97C02AA6BE9F}"/>
          </ac:picMkLst>
        </pc:picChg>
        <pc:picChg chg="add mod">
          <ac:chgData name="Vonpierre, Justine" userId="S::justine.vonpierre@goethe.de::b1358a6f-4a53-4b03-ab31-3f205ce9291a" providerId="AD" clId="Web-{52A836A3-5274-7182-29D8-BC8DA6BF298D}" dt="2024-08-23T09:48:23.501" v="723" actId="14100"/>
          <ac:picMkLst>
            <pc:docMk/>
            <pc:sldMk cId="1947478304" sldId="3009"/>
            <ac:picMk id="7" creationId="{C18D395F-2ECE-C9B0-1493-673442E5AC10}"/>
          </ac:picMkLst>
        </pc:picChg>
        <pc:picChg chg="del">
          <ac:chgData name="Vonpierre, Justine" userId="S::justine.vonpierre@goethe.de::b1358a6f-4a53-4b03-ab31-3f205ce9291a" providerId="AD" clId="Web-{52A836A3-5274-7182-29D8-BC8DA6BF298D}" dt="2024-08-23T09:46:56.276" v="696"/>
          <ac:picMkLst>
            <pc:docMk/>
            <pc:sldMk cId="1947478304" sldId="3009"/>
            <ac:picMk id="9" creationId="{52B6A837-9C8A-AFD7-E22E-E7FC7CEED2B7}"/>
          </ac:picMkLst>
        </pc:picChg>
        <pc:picChg chg="del">
          <ac:chgData name="Vonpierre, Justine" userId="S::justine.vonpierre@goethe.de::b1358a6f-4a53-4b03-ab31-3f205ce9291a" providerId="AD" clId="Web-{52A836A3-5274-7182-29D8-BC8DA6BF298D}" dt="2024-08-23T09:46:57.870" v="697"/>
          <ac:picMkLst>
            <pc:docMk/>
            <pc:sldMk cId="1947478304" sldId="3009"/>
            <ac:picMk id="10" creationId="{F26C4A26-A8A9-E045-4BAB-1DD11EC5E28C}"/>
          </ac:picMkLst>
        </pc:picChg>
      </pc:sldChg>
      <pc:sldChg chg="addSp delSp modSp add ord replId delAnim modNotes">
        <pc:chgData name="Vonpierre, Justine" userId="S::justine.vonpierre@goethe.de::b1358a6f-4a53-4b03-ab31-3f205ce9291a" providerId="AD" clId="Web-{52A836A3-5274-7182-29D8-BC8DA6BF298D}" dt="2024-08-23T10:28:24.265" v="1025" actId="20577"/>
        <pc:sldMkLst>
          <pc:docMk/>
          <pc:sldMk cId="3639395183" sldId="3010"/>
        </pc:sldMkLst>
        <pc:spChg chg="add mod">
          <ac:chgData name="Vonpierre, Justine" userId="S::justine.vonpierre@goethe.de::b1358a6f-4a53-4b03-ab31-3f205ce9291a" providerId="AD" clId="Web-{52A836A3-5274-7182-29D8-BC8DA6BF298D}" dt="2024-08-23T10:28:24.265" v="1025" actId="20577"/>
          <ac:spMkLst>
            <pc:docMk/>
            <pc:sldMk cId="3639395183" sldId="3010"/>
            <ac:spMk id="10" creationId="{296797C2-75E6-3581-C15D-05E2AC187798}"/>
          </ac:spMkLst>
        </pc:spChg>
        <pc:spChg chg="add mod">
          <ac:chgData name="Vonpierre, Justine" userId="S::justine.vonpierre@goethe.de::b1358a6f-4a53-4b03-ab31-3f205ce9291a" providerId="AD" clId="Web-{52A836A3-5274-7182-29D8-BC8DA6BF298D}" dt="2024-08-23T10:27:48.903" v="1016" actId="14100"/>
          <ac:spMkLst>
            <pc:docMk/>
            <pc:sldMk cId="3639395183" sldId="3010"/>
            <ac:spMk id="14" creationId="{900A2D11-3BDF-751F-1645-CFACD25B36AC}"/>
          </ac:spMkLst>
        </pc:spChg>
        <pc:picChg chg="del">
          <ac:chgData name="Vonpierre, Justine" userId="S::justine.vonpierre@goethe.de::b1358a6f-4a53-4b03-ab31-3f205ce9291a" providerId="AD" clId="Web-{52A836A3-5274-7182-29D8-BC8DA6BF298D}" dt="2024-08-23T09:49:53.555" v="728"/>
          <ac:picMkLst>
            <pc:docMk/>
            <pc:sldMk cId="3639395183" sldId="3010"/>
            <ac:picMk id="2" creationId="{0F1F954E-5826-0536-E8C5-483A9D927ABE}"/>
          </ac:picMkLst>
        </pc:picChg>
        <pc:picChg chg="del">
          <ac:chgData name="Vonpierre, Justine" userId="S::justine.vonpierre@goethe.de::b1358a6f-4a53-4b03-ab31-3f205ce9291a" providerId="AD" clId="Web-{52A836A3-5274-7182-29D8-BC8DA6BF298D}" dt="2024-08-23T09:49:55.149" v="732"/>
          <ac:picMkLst>
            <pc:docMk/>
            <pc:sldMk cId="3639395183" sldId="3010"/>
            <ac:picMk id="3" creationId="{5094241C-2852-B31C-22FC-514E360F8F65}"/>
          </ac:picMkLst>
        </pc:picChg>
        <pc:picChg chg="add del mod">
          <ac:chgData name="Vonpierre, Justine" userId="S::justine.vonpierre@goethe.de::b1358a6f-4a53-4b03-ab31-3f205ce9291a" providerId="AD" clId="Web-{52A836A3-5274-7182-29D8-BC8DA6BF298D}" dt="2024-08-23T09:50:01.821" v="734"/>
          <ac:picMkLst>
            <pc:docMk/>
            <pc:sldMk cId="3639395183" sldId="3010"/>
            <ac:picMk id="4" creationId="{F510D8BF-0C87-BF3C-6138-94397656108A}"/>
          </ac:picMkLst>
        </pc:picChg>
        <pc:picChg chg="add del mod">
          <ac:chgData name="Vonpierre, Justine" userId="S::justine.vonpierre@goethe.de::b1358a6f-4a53-4b03-ab31-3f205ce9291a" providerId="AD" clId="Web-{52A836A3-5274-7182-29D8-BC8DA6BF298D}" dt="2024-08-23T09:50:09.509" v="736"/>
          <ac:picMkLst>
            <pc:docMk/>
            <pc:sldMk cId="3639395183" sldId="3010"/>
            <ac:picMk id="5" creationId="{D0EEE0B7-A16D-A825-D44D-FAF058D5B812}"/>
          </ac:picMkLst>
        </pc:picChg>
        <pc:picChg chg="del mod">
          <ac:chgData name="Vonpierre, Justine" userId="S::justine.vonpierre@goethe.de::b1358a6f-4a53-4b03-ab31-3f205ce9291a" providerId="AD" clId="Web-{52A836A3-5274-7182-29D8-BC8DA6BF298D}" dt="2024-08-23T09:49:54.243" v="730"/>
          <ac:picMkLst>
            <pc:docMk/>
            <pc:sldMk cId="3639395183" sldId="3010"/>
            <ac:picMk id="6" creationId="{7AE7DE8E-E51E-3F63-B642-97C02AA6BE9F}"/>
          </ac:picMkLst>
        </pc:picChg>
        <pc:picChg chg="del">
          <ac:chgData name="Vonpierre, Justine" userId="S::justine.vonpierre@goethe.de::b1358a6f-4a53-4b03-ab31-3f205ce9291a" providerId="AD" clId="Web-{52A836A3-5274-7182-29D8-BC8DA6BF298D}" dt="2024-08-23T09:49:54.836" v="731"/>
          <ac:picMkLst>
            <pc:docMk/>
            <pc:sldMk cId="3639395183" sldId="3010"/>
            <ac:picMk id="7" creationId="{C18D395F-2ECE-C9B0-1493-673442E5AC10}"/>
          </ac:picMkLst>
        </pc:picChg>
        <pc:picChg chg="add del mod">
          <ac:chgData name="Vonpierre, Justine" userId="S::justine.vonpierre@goethe.de::b1358a6f-4a53-4b03-ab31-3f205ce9291a" providerId="AD" clId="Web-{52A836A3-5274-7182-29D8-BC8DA6BF298D}" dt="2024-08-23T09:50:23.511" v="738"/>
          <ac:picMkLst>
            <pc:docMk/>
            <pc:sldMk cId="3639395183" sldId="3010"/>
            <ac:picMk id="8" creationId="{2CC7E93C-0FE9-6D39-82F9-0867A648B5B4}"/>
          </ac:picMkLst>
        </pc:picChg>
        <pc:picChg chg="add del mod">
          <ac:chgData name="Vonpierre, Justine" userId="S::justine.vonpierre@goethe.de::b1358a6f-4a53-4b03-ab31-3f205ce9291a" providerId="AD" clId="Web-{52A836A3-5274-7182-29D8-BC8DA6BF298D}" dt="2024-08-23T09:57:24.715" v="817"/>
          <ac:picMkLst>
            <pc:docMk/>
            <pc:sldMk cId="3639395183" sldId="3010"/>
            <ac:picMk id="11" creationId="{B70C5EDA-D1B5-7416-EB1B-AD5B8B12375B}"/>
          </ac:picMkLst>
        </pc:picChg>
        <pc:picChg chg="add mod">
          <ac:chgData name="Vonpierre, Justine" userId="S::justine.vonpierre@goethe.de::b1358a6f-4a53-4b03-ab31-3f205ce9291a" providerId="AD" clId="Web-{52A836A3-5274-7182-29D8-BC8DA6BF298D}" dt="2024-08-23T10:12:25.644" v="895" actId="1076"/>
          <ac:picMkLst>
            <pc:docMk/>
            <pc:sldMk cId="3639395183" sldId="3010"/>
            <ac:picMk id="12" creationId="{05DA31FB-2D67-C702-93C1-664A92E69005}"/>
          </ac:picMkLst>
        </pc:picChg>
      </pc:sldChg>
      <pc:sldChg chg="addSp delSp modSp add replId modNotes">
        <pc:chgData name="Vonpierre, Justine" userId="S::justine.vonpierre@goethe.de::b1358a6f-4a53-4b03-ab31-3f205ce9291a" providerId="AD" clId="Web-{52A836A3-5274-7182-29D8-BC8DA6BF298D}" dt="2024-08-23T10:03:23.462" v="882" actId="1076"/>
        <pc:sldMkLst>
          <pc:docMk/>
          <pc:sldMk cId="963405584" sldId="3011"/>
        </pc:sldMkLst>
        <pc:spChg chg="add del mod">
          <ac:chgData name="Vonpierre, Justine" userId="S::justine.vonpierre@goethe.de::b1358a6f-4a53-4b03-ab31-3f205ce9291a" providerId="AD" clId="Web-{52A836A3-5274-7182-29D8-BC8DA6BF298D}" dt="2024-08-23T09:59:53.883" v="830"/>
          <ac:spMkLst>
            <pc:docMk/>
            <pc:sldMk cId="963405584" sldId="3011"/>
            <ac:spMk id="4" creationId="{A00A83F6-1C69-8989-D14D-42B2F9B3EBD2}"/>
          </ac:spMkLst>
        </pc:spChg>
        <pc:spChg chg="add mod">
          <ac:chgData name="Vonpierre, Justine" userId="S::justine.vonpierre@goethe.de::b1358a6f-4a53-4b03-ab31-3f205ce9291a" providerId="AD" clId="Web-{52A836A3-5274-7182-29D8-BC8DA6BF298D}" dt="2024-08-23T10:03:22.790" v="881" actId="20577"/>
          <ac:spMkLst>
            <pc:docMk/>
            <pc:sldMk cId="963405584" sldId="3011"/>
            <ac:spMk id="6" creationId="{2CB19E28-F0C7-42C7-BA7D-8F768BE70944}"/>
          </ac:spMkLst>
        </pc:spChg>
        <pc:spChg chg="mod">
          <ac:chgData name="Vonpierre, Justine" userId="S::justine.vonpierre@goethe.de::b1358a6f-4a53-4b03-ab31-3f205ce9291a" providerId="AD" clId="Web-{52A836A3-5274-7182-29D8-BC8DA6BF298D}" dt="2024-08-23T10:03:02.210" v="877" actId="1076"/>
          <ac:spMkLst>
            <pc:docMk/>
            <pc:sldMk cId="963405584" sldId="3011"/>
            <ac:spMk id="10" creationId="{296797C2-75E6-3581-C15D-05E2AC187798}"/>
          </ac:spMkLst>
        </pc:spChg>
        <pc:picChg chg="add del mod">
          <ac:chgData name="Vonpierre, Justine" userId="S::justine.vonpierre@goethe.de::b1358a6f-4a53-4b03-ab31-3f205ce9291a" providerId="AD" clId="Web-{52A836A3-5274-7182-29D8-BC8DA6BF298D}" dt="2024-08-23T09:59:49.992" v="828"/>
          <ac:picMkLst>
            <pc:docMk/>
            <pc:sldMk cId="963405584" sldId="3011"/>
            <ac:picMk id="3" creationId="{1028BBF6-D755-30A0-D440-01D5C5B08358}"/>
          </ac:picMkLst>
        </pc:picChg>
        <pc:picChg chg="add mod">
          <ac:chgData name="Vonpierre, Justine" userId="S::justine.vonpierre@goethe.de::b1358a6f-4a53-4b03-ab31-3f205ce9291a" providerId="AD" clId="Web-{52A836A3-5274-7182-29D8-BC8DA6BF298D}" dt="2024-08-23T10:03:23.462" v="882" actId="1076"/>
          <ac:picMkLst>
            <pc:docMk/>
            <pc:sldMk cId="963405584" sldId="3011"/>
            <ac:picMk id="5" creationId="{AB6399B7-85DB-33F5-B3EB-2E868AEB7CFB}"/>
          </ac:picMkLst>
        </pc:picChg>
        <pc:picChg chg="del">
          <ac:chgData name="Vonpierre, Justine" userId="S::justine.vonpierre@goethe.de::b1358a6f-4a53-4b03-ab31-3f205ce9291a" providerId="AD" clId="Web-{52A836A3-5274-7182-29D8-BC8DA6BF298D}" dt="2024-08-23T09:53:25.697" v="769"/>
          <ac:picMkLst>
            <pc:docMk/>
            <pc:sldMk cId="963405584" sldId="3011"/>
            <ac:picMk id="11" creationId="{B70C5EDA-D1B5-7416-EB1B-AD5B8B12375B}"/>
          </ac:picMkLst>
        </pc:picChg>
      </pc:sldChg>
      <pc:sldChg chg="modSp add replId">
        <pc:chgData name="Vonpierre, Justine" userId="S::justine.vonpierre@goethe.de::b1358a6f-4a53-4b03-ab31-3f205ce9291a" providerId="AD" clId="Web-{52A836A3-5274-7182-29D8-BC8DA6BF298D}" dt="2024-08-23T10:29:29.286" v="1052" actId="20577"/>
        <pc:sldMkLst>
          <pc:docMk/>
          <pc:sldMk cId="738154331" sldId="3012"/>
        </pc:sldMkLst>
        <pc:spChg chg="mod">
          <ac:chgData name="Vonpierre, Justine" userId="S::justine.vonpierre@goethe.de::b1358a6f-4a53-4b03-ab31-3f205ce9291a" providerId="AD" clId="Web-{52A836A3-5274-7182-29D8-BC8DA6BF298D}" dt="2024-08-23T10:29:29.286" v="1052" actId="20577"/>
          <ac:spMkLst>
            <pc:docMk/>
            <pc:sldMk cId="738154331" sldId="3012"/>
            <ac:spMk id="4" creationId="{A00A83F6-1C69-8989-D14D-42B2F9B3EBD2}"/>
          </ac:spMkLst>
        </pc:spChg>
        <pc:picChg chg="mod">
          <ac:chgData name="Vonpierre, Justine" userId="S::justine.vonpierre@goethe.de::b1358a6f-4a53-4b03-ab31-3f205ce9291a" providerId="AD" clId="Web-{52A836A3-5274-7182-29D8-BC8DA6BF298D}" dt="2024-08-23T10:00:13.853" v="837" actId="1076"/>
          <ac:picMkLst>
            <pc:docMk/>
            <pc:sldMk cId="738154331" sldId="3012"/>
            <ac:picMk id="3" creationId="{1028BBF6-D755-30A0-D440-01D5C5B08358}"/>
          </ac:picMkLst>
        </pc:picChg>
      </pc:sldChg>
      <pc:sldChg chg="addSp delSp modSp add replId modNotes">
        <pc:chgData name="Vonpierre, Justine" userId="S::justine.vonpierre@goethe.de::b1358a6f-4a53-4b03-ab31-3f205ce9291a" providerId="AD" clId="Web-{52A836A3-5274-7182-29D8-BC8DA6BF298D}" dt="2024-08-23T10:27:01.853" v="1013" actId="1076"/>
        <pc:sldMkLst>
          <pc:docMk/>
          <pc:sldMk cId="1905031925" sldId="3013"/>
        </pc:sldMkLst>
        <pc:spChg chg="mod">
          <ac:chgData name="Vonpierre, Justine" userId="S::justine.vonpierre@goethe.de::b1358a6f-4a53-4b03-ab31-3f205ce9291a" providerId="AD" clId="Web-{52A836A3-5274-7182-29D8-BC8DA6BF298D}" dt="2024-08-23T10:17:36.996" v="936" actId="20577"/>
          <ac:spMkLst>
            <pc:docMk/>
            <pc:sldMk cId="1905031925" sldId="3013"/>
            <ac:spMk id="2" creationId="{68DD9169-EB65-484C-AB1A-C56621473F9C}"/>
          </ac:spMkLst>
        </pc:spChg>
        <pc:spChg chg="add mod">
          <ac:chgData name="Vonpierre, Justine" userId="S::justine.vonpierre@goethe.de::b1358a6f-4a53-4b03-ab31-3f205ce9291a" providerId="AD" clId="Web-{52A836A3-5274-7182-29D8-BC8DA6BF298D}" dt="2024-08-23T10:21:15.107" v="956" actId="1076"/>
          <ac:spMkLst>
            <pc:docMk/>
            <pc:sldMk cId="1905031925" sldId="3013"/>
            <ac:spMk id="4" creationId="{000F422C-0468-79C0-803E-9589E38681B9}"/>
          </ac:spMkLst>
        </pc:spChg>
        <pc:spChg chg="add mod">
          <ac:chgData name="Vonpierre, Justine" userId="S::justine.vonpierre@goethe.de::b1358a6f-4a53-4b03-ab31-3f205ce9291a" providerId="AD" clId="Web-{52A836A3-5274-7182-29D8-BC8DA6BF298D}" dt="2024-08-23T10:23:13.944" v="990" actId="20577"/>
          <ac:spMkLst>
            <pc:docMk/>
            <pc:sldMk cId="1905031925" sldId="3013"/>
            <ac:spMk id="6" creationId="{3B87D338-E7DD-FF80-69AC-7EBE01B2A17D}"/>
          </ac:spMkLst>
        </pc:spChg>
        <pc:spChg chg="del mod">
          <ac:chgData name="Vonpierre, Justine" userId="S::justine.vonpierre@goethe.de::b1358a6f-4a53-4b03-ab31-3f205ce9291a" providerId="AD" clId="Web-{52A836A3-5274-7182-29D8-BC8DA6BF298D}" dt="2024-08-23T10:20:42.495" v="945"/>
          <ac:spMkLst>
            <pc:docMk/>
            <pc:sldMk cId="1905031925" sldId="3013"/>
            <ac:spMk id="12" creationId="{0314A24E-9CD6-CD07-6B45-6F76F25718E4}"/>
          </ac:spMkLst>
        </pc:spChg>
        <pc:picChg chg="add mod">
          <ac:chgData name="Vonpierre, Justine" userId="S::justine.vonpierre@goethe.de::b1358a6f-4a53-4b03-ab31-3f205ce9291a" providerId="AD" clId="Web-{52A836A3-5274-7182-29D8-BC8DA6BF298D}" dt="2024-08-23T10:26:59.899" v="1012" actId="1076"/>
          <ac:picMkLst>
            <pc:docMk/>
            <pc:sldMk cId="1905031925" sldId="3013"/>
            <ac:picMk id="3" creationId="{E9A28AB9-A127-83EF-4AE8-A2A5B49047FC}"/>
          </ac:picMkLst>
        </pc:picChg>
        <pc:picChg chg="add mod">
          <ac:chgData name="Vonpierre, Justine" userId="S::justine.vonpierre@goethe.de::b1358a6f-4a53-4b03-ab31-3f205ce9291a" providerId="AD" clId="Web-{52A836A3-5274-7182-29D8-BC8DA6BF298D}" dt="2024-08-23T10:27:01.853" v="1013" actId="1076"/>
          <ac:picMkLst>
            <pc:docMk/>
            <pc:sldMk cId="1905031925" sldId="3013"/>
            <ac:picMk id="7" creationId="{718CF41F-4CA6-7F66-367C-ECB3FF31400A}"/>
          </ac:picMkLst>
        </pc:picChg>
        <pc:picChg chg="del">
          <ac:chgData name="Vonpierre, Justine" userId="S::justine.vonpierre@goethe.de::b1358a6f-4a53-4b03-ab31-3f205ce9291a" providerId="AD" clId="Web-{52A836A3-5274-7182-29D8-BC8DA6BF298D}" dt="2024-08-23T10:16:49.290" v="928"/>
          <ac:picMkLst>
            <pc:docMk/>
            <pc:sldMk cId="1905031925" sldId="3013"/>
            <ac:picMk id="9" creationId="{D4A4D83E-B859-E3EB-0B7B-BE8C6164DADE}"/>
          </ac:picMkLst>
        </pc:picChg>
        <pc:picChg chg="del">
          <ac:chgData name="Vonpierre, Justine" userId="S::justine.vonpierre@goethe.de::b1358a6f-4a53-4b03-ab31-3f205ce9291a" providerId="AD" clId="Web-{52A836A3-5274-7182-29D8-BC8DA6BF298D}" dt="2024-08-23T10:16:50.102" v="929"/>
          <ac:picMkLst>
            <pc:docMk/>
            <pc:sldMk cId="1905031925" sldId="3013"/>
            <ac:picMk id="10" creationId="{95942E03-8636-15EB-905B-4B690F7445B5}"/>
          </ac:picMkLst>
        </pc:picChg>
      </pc:sldChg>
      <pc:sldChg chg="addSp delSp modSp add replId modNotes">
        <pc:chgData name="Vonpierre, Justine" userId="S::justine.vonpierre@goethe.de::b1358a6f-4a53-4b03-ab31-3f205ce9291a" providerId="AD" clId="Web-{52A836A3-5274-7182-29D8-BC8DA6BF298D}" dt="2024-08-23T10:29:04.065" v="1043" actId="20577"/>
        <pc:sldMkLst>
          <pc:docMk/>
          <pc:sldMk cId="2438874317" sldId="3014"/>
        </pc:sldMkLst>
        <pc:spChg chg="mod">
          <ac:chgData name="Vonpierre, Justine" userId="S::justine.vonpierre@goethe.de::b1358a6f-4a53-4b03-ab31-3f205ce9291a" providerId="AD" clId="Web-{52A836A3-5274-7182-29D8-BC8DA6BF298D}" dt="2024-08-23T10:26:19.443" v="1001" actId="20577"/>
          <ac:spMkLst>
            <pc:docMk/>
            <pc:sldMk cId="2438874317" sldId="3014"/>
            <ac:spMk id="2" creationId="{68DD9169-EB65-484C-AB1A-C56621473F9C}"/>
          </ac:spMkLst>
        </pc:spChg>
        <pc:spChg chg="add mod">
          <ac:chgData name="Vonpierre, Justine" userId="S::justine.vonpierre@goethe.de::b1358a6f-4a53-4b03-ab31-3f205ce9291a" providerId="AD" clId="Web-{52A836A3-5274-7182-29D8-BC8DA6BF298D}" dt="2024-08-23T10:29:04.065" v="1043" actId="20577"/>
          <ac:spMkLst>
            <pc:docMk/>
            <pc:sldMk cId="2438874317" sldId="3014"/>
            <ac:spMk id="6" creationId="{ECB5E894-BABF-1126-E430-61132A11B147}"/>
          </ac:spMkLst>
        </pc:spChg>
        <pc:spChg chg="del">
          <ac:chgData name="Vonpierre, Justine" userId="S::justine.vonpierre@goethe.de::b1358a6f-4a53-4b03-ab31-3f205ce9291a" providerId="AD" clId="Web-{52A836A3-5274-7182-29D8-BC8DA6BF298D}" dt="2024-08-23T10:23:55.682" v="991"/>
          <ac:spMkLst>
            <pc:docMk/>
            <pc:sldMk cId="2438874317" sldId="3014"/>
            <ac:spMk id="12" creationId="{0314A24E-9CD6-CD07-6B45-6F76F25718E4}"/>
          </ac:spMkLst>
        </pc:spChg>
        <pc:picChg chg="add mod">
          <ac:chgData name="Vonpierre, Justine" userId="S::justine.vonpierre@goethe.de::b1358a6f-4a53-4b03-ab31-3f205ce9291a" providerId="AD" clId="Web-{52A836A3-5274-7182-29D8-BC8DA6BF298D}" dt="2024-08-23T10:24:21.684" v="995" actId="1076"/>
          <ac:picMkLst>
            <pc:docMk/>
            <pc:sldMk cId="2438874317" sldId="3014"/>
            <ac:picMk id="3" creationId="{B4063F2B-16C9-D82D-CB5E-8DADD984D96F}"/>
          </ac:picMkLst>
        </pc:picChg>
        <pc:picChg chg="add mod">
          <ac:chgData name="Vonpierre, Justine" userId="S::justine.vonpierre@goethe.de::b1358a6f-4a53-4b03-ab31-3f205ce9291a" providerId="AD" clId="Web-{52A836A3-5274-7182-29D8-BC8DA6BF298D}" dt="2024-08-23T10:24:58.671" v="999" actId="1076"/>
          <ac:picMkLst>
            <pc:docMk/>
            <pc:sldMk cId="2438874317" sldId="3014"/>
            <ac:picMk id="4" creationId="{66C65427-C153-FAE7-012F-879524C0F865}"/>
          </ac:picMkLst>
        </pc:picChg>
        <pc:picChg chg="add mod">
          <ac:chgData name="Vonpierre, Justine" userId="S::justine.vonpierre@goethe.de::b1358a6f-4a53-4b03-ab31-3f205ce9291a" providerId="AD" clId="Web-{52A836A3-5274-7182-29D8-BC8DA6BF298D}" dt="2024-08-23T10:26:32.241" v="1006" actId="1076"/>
          <ac:picMkLst>
            <pc:docMk/>
            <pc:sldMk cId="2438874317" sldId="3014"/>
            <ac:picMk id="5" creationId="{8C96D46C-905E-F92A-DB3C-96ADD2964EC3}"/>
          </ac:picMkLst>
        </pc:picChg>
      </pc:sldChg>
    </pc:docChg>
  </pc:docChgLst>
  <pc:docChgLst>
    <pc:chgData name="Wick, Pauline" userId="S::pauline.wick@goethe.de::cb7d97a0-2a8f-4f23-9a6e-d9f40b20ad4e" providerId="AD" clId="Web-{33847DAE-5B8F-A7CC-C3EB-210634D0F386}"/>
    <pc:docChg chg="mod modSld">
      <pc:chgData name="Wick, Pauline" userId="S::pauline.wick@goethe.de::cb7d97a0-2a8f-4f23-9a6e-d9f40b20ad4e" providerId="AD" clId="Web-{33847DAE-5B8F-A7CC-C3EB-210634D0F386}" dt="2024-08-23T11:38:40.127" v="2"/>
      <pc:docMkLst>
        <pc:docMk/>
      </pc:docMkLst>
      <pc:sldChg chg="modSp">
        <pc:chgData name="Wick, Pauline" userId="S::pauline.wick@goethe.de::cb7d97a0-2a8f-4f23-9a6e-d9f40b20ad4e" providerId="AD" clId="Web-{33847DAE-5B8F-A7CC-C3EB-210634D0F386}" dt="2024-08-23T11:31:55.705" v="0" actId="1076"/>
        <pc:sldMkLst>
          <pc:docMk/>
          <pc:sldMk cId="2181118650" sldId="262"/>
        </pc:sldMkLst>
        <pc:picChg chg="mod">
          <ac:chgData name="Wick, Pauline" userId="S::pauline.wick@goethe.de::cb7d97a0-2a8f-4f23-9a6e-d9f40b20ad4e" providerId="AD" clId="Web-{33847DAE-5B8F-A7CC-C3EB-210634D0F386}" dt="2024-08-23T11:31:55.705" v="0" actId="1076"/>
          <ac:picMkLst>
            <pc:docMk/>
            <pc:sldMk cId="2181118650" sldId="262"/>
            <ac:picMk id="9" creationId="{4E6C2247-C452-DF60-9E64-2EDA2420B6D5}"/>
          </ac:picMkLst>
        </pc:picChg>
      </pc:sldChg>
    </pc:docChg>
  </pc:docChgLst>
  <pc:docChgLst>
    <pc:chgData name="Vonpierre, Justine" userId="S::justine.vonpierre@goethe.de::b1358a6f-4a53-4b03-ab31-3f205ce9291a" providerId="AD" clId="Web-{74F650BA-D313-B63B-7070-AA34E00B843F}"/>
    <pc:docChg chg="modSld">
      <pc:chgData name="Vonpierre, Justine" userId="S::justine.vonpierre@goethe.de::b1358a6f-4a53-4b03-ab31-3f205ce9291a" providerId="AD" clId="Web-{74F650BA-D313-B63B-7070-AA34E00B843F}" dt="2024-08-23T08:38:40.944" v="8" actId="1076"/>
      <pc:docMkLst>
        <pc:docMk/>
      </pc:docMkLst>
      <pc:sldChg chg="addSp delSp modSp">
        <pc:chgData name="Vonpierre, Justine" userId="S::justine.vonpierre@goethe.de::b1358a6f-4a53-4b03-ab31-3f205ce9291a" providerId="AD" clId="Web-{74F650BA-D313-B63B-7070-AA34E00B843F}" dt="2024-08-23T08:38:40.944" v="8" actId="1076"/>
        <pc:sldMkLst>
          <pc:docMk/>
          <pc:sldMk cId="2181118650" sldId="262"/>
        </pc:sldMkLst>
        <pc:spChg chg="del">
          <ac:chgData name="Vonpierre, Justine" userId="S::justine.vonpierre@goethe.de::b1358a6f-4a53-4b03-ab31-3f205ce9291a" providerId="AD" clId="Web-{74F650BA-D313-B63B-7070-AA34E00B843F}" dt="2024-08-23T08:38:15.943" v="0"/>
          <ac:spMkLst>
            <pc:docMk/>
            <pc:sldMk cId="2181118650" sldId="262"/>
            <ac:spMk id="5" creationId="{2EB5D062-2BC0-AFA4-2D3C-BB4A6F74A3A4}"/>
          </ac:spMkLst>
        </pc:spChg>
        <pc:picChg chg="add mod">
          <ac:chgData name="Vonpierre, Justine" userId="S::justine.vonpierre@goethe.de::b1358a6f-4a53-4b03-ab31-3f205ce9291a" providerId="AD" clId="Web-{74F650BA-D313-B63B-7070-AA34E00B843F}" dt="2024-08-23T08:38:40.944" v="8" actId="1076"/>
          <ac:picMkLst>
            <pc:docMk/>
            <pc:sldMk cId="2181118650" sldId="262"/>
            <ac:picMk id="4" creationId="{8E2571EF-C405-CAF7-CE38-62BA3FCD66E4}"/>
          </ac:picMkLst>
        </pc:picChg>
      </pc:sldChg>
    </pc:docChg>
  </pc:docChgLst>
  <pc:docChgLst>
    <pc:chgData name="Wick, Pauline" userId="S::pauline.wick@goethe.de::cb7d97a0-2a8f-4f23-9a6e-d9f40b20ad4e" providerId="AD" clId="Web-{9F5C2D75-CA47-EFAB-76F7-8293D871BE38}"/>
    <pc:docChg chg="modSld">
      <pc:chgData name="Wick, Pauline" userId="S::pauline.wick@goethe.de::cb7d97a0-2a8f-4f23-9a6e-d9f40b20ad4e" providerId="AD" clId="Web-{9F5C2D75-CA47-EFAB-76F7-8293D871BE38}" dt="2024-08-22T13:14:15.980" v="0" actId="20577"/>
      <pc:docMkLst>
        <pc:docMk/>
      </pc:docMkLst>
      <pc:sldChg chg="modSp">
        <pc:chgData name="Wick, Pauline" userId="S::pauline.wick@goethe.de::cb7d97a0-2a8f-4f23-9a6e-d9f40b20ad4e" providerId="AD" clId="Web-{9F5C2D75-CA47-EFAB-76F7-8293D871BE38}" dt="2024-08-22T13:14:15.980" v="0" actId="20577"/>
        <pc:sldMkLst>
          <pc:docMk/>
          <pc:sldMk cId="3873439560" sldId="256"/>
        </pc:sldMkLst>
        <pc:spChg chg="mod">
          <ac:chgData name="Wick, Pauline" userId="S::pauline.wick@goethe.de::cb7d97a0-2a8f-4f23-9a6e-d9f40b20ad4e" providerId="AD" clId="Web-{9F5C2D75-CA47-EFAB-76F7-8293D871BE38}" dt="2024-08-22T13:14:15.980" v="0" actId="20577"/>
          <ac:spMkLst>
            <pc:docMk/>
            <pc:sldMk cId="3873439560" sldId="256"/>
            <ac:spMk id="13" creationId="{01AB7C36-5A3A-C697-2BDB-FF6428EC7929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B338A3F-EF84-98F0-AB02-903B8305332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A161DF-DCD5-DCF5-E0B7-318F1DD94F7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26EF0F-72DF-429E-95CA-8D0E6EC4D3C2}" type="datetimeFigureOut">
              <a:rPr lang="en-GB" smtClean="0"/>
              <a:t>23/08/2024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80E113-BEA1-1E83-3AF9-338878AE778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D91BBF-C34F-C9BD-E2B7-06B31388C9E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02AEF3-981D-4EBC-BEA7-1C36E91117E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17906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266489-3CDC-4367-9913-6DF43F4709BC}" type="datetimeFigureOut">
              <a:rPr lang="en-GB" smtClean="0"/>
              <a:t>23/08/2024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D0DA10-36F0-4DDB-B5D3-0219A18027F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3971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.google.com/store/apps/details?id=de.goethe.DeutschlandKennenLernen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apps.apple.com/app/deutschland-kennen-lernen/id1553790947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ethe.de/prj/stg/en/mus/cha.html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5SRARemjIrk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Teachers and students can download the app from the </a:t>
            </a:r>
            <a:r>
              <a:rPr lang="en-US" dirty="0">
                <a:hlinkClick r:id="rId3"/>
              </a:rPr>
              <a:t>Google Play Store (Android)</a:t>
            </a:r>
            <a:r>
              <a:rPr lang="en-US" dirty="0"/>
              <a:t> or </a:t>
            </a:r>
            <a:r>
              <a:rPr lang="en-US" dirty="0">
                <a:hlinkClick r:id="rId4"/>
              </a:rPr>
              <a:t>App Store (iOS)</a:t>
            </a:r>
            <a:r>
              <a:rPr lang="en-US" dirty="0"/>
              <a:t> on to their smartphone or tablet. The app is called “Deutschland. Kennen. </a:t>
            </a:r>
            <a:r>
              <a:rPr lang="en-US" dirty="0" err="1"/>
              <a:t>Lernen</a:t>
            </a:r>
            <a:r>
              <a:rPr lang="en-US" dirty="0"/>
              <a:t>.” </a:t>
            </a:r>
            <a:endParaRPr lang="de-DE" dirty="0"/>
          </a:p>
          <a:p>
            <a:r>
              <a:rPr lang="en-US" dirty="0"/>
              <a:t>Teachers can download, print or order the poster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0DA10-36F0-4DDB-B5D3-0219A18027F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46116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Symbol"/>
              <a:buChar char="•"/>
            </a:pPr>
            <a:r>
              <a:rPr lang="en-US"/>
              <a:t>The students split into groups of 3 or 4 and ask each other: What would they like to demonstrate for or against?</a:t>
            </a:r>
          </a:p>
          <a:p>
            <a:r>
              <a:rPr lang="en-US"/>
              <a:t>Students design a protest sign for their cause in German.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0DA10-36F0-4DDB-B5D3-0219A18027F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56700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Symbol"/>
              <a:buChar char="•"/>
            </a:pPr>
            <a:r>
              <a:rPr lang="en-US"/>
              <a:t>The students split into groups of 3 or 4 and ask each other: What would they like to demonstrate for or against?</a:t>
            </a:r>
          </a:p>
          <a:p>
            <a:r>
              <a:rPr lang="en-US"/>
              <a:t>Students design a protest sign for their cause in German.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0DA10-36F0-4DDB-B5D3-0219A18027F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48497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Symbol"/>
              <a:buChar char="•"/>
            </a:pPr>
            <a:r>
              <a:rPr lang="en-US"/>
              <a:t>Alternatively, students split into groups of 3 or 4 and ask each other:</a:t>
            </a:r>
          </a:p>
          <a:p>
            <a:r>
              <a:rPr lang="en-US"/>
              <a:t>They imagine that they are setting up an association or club and design a flyer explaining what the </a:t>
            </a:r>
            <a:r>
              <a:rPr lang="en-US" err="1"/>
              <a:t>organisation</a:t>
            </a:r>
            <a:r>
              <a:rPr lang="en-US"/>
              <a:t> is all about.</a:t>
            </a:r>
            <a:endParaRPr lang="de-DE"/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0DA10-36F0-4DDB-B5D3-0219A18027F3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5359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 whole range of visual and creative work can be done afterwards. </a:t>
            </a:r>
            <a:r>
              <a:rPr lang="en-US" b="1"/>
              <a:t>1.</a:t>
            </a:r>
            <a:r>
              <a:rPr lang="en-US"/>
              <a:t> Students can start by describing posters from German festivals of their choice to </a:t>
            </a:r>
            <a:r>
              <a:rPr lang="en-US" err="1"/>
              <a:t>familiarise</a:t>
            </a:r>
            <a:r>
              <a:rPr lang="en-US"/>
              <a:t> themselves with the following expressions: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0DA10-36F0-4DDB-B5D3-0219A18027F3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31677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 groups of 3 or 4, students can prepare a sign for a fictional or existing festival highlighting at least one German group/artist that they liked, with a bit of text (biography, genre of music, location). In order to do so, Students can listen again to a selection of German songs here: </a:t>
            </a:r>
            <a:r>
              <a:rPr lang="en-US" u="sng">
                <a:hlinkClick r:id="rId3"/>
              </a:rPr>
              <a:t>German Charts - Summer 2024 - Step into German - Goethe-Institut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0DA10-36F0-4DDB-B5D3-0219A18027F3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1362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Alternatively, in groups of 3 or 4, they can choose a German song or slam that appeals to them and learn the lyrics, translate the chorus and/or explain why they chose the song in English. If they prefer they can invent their own lyrics and write a slam or poem with both verses in </a:t>
            </a:r>
            <a:r>
              <a:rPr lang="en-US" err="1"/>
              <a:t>ENglish</a:t>
            </a:r>
            <a:r>
              <a:rPr lang="en-US"/>
              <a:t> and </a:t>
            </a:r>
            <a:r>
              <a:rPr lang="en-US" err="1"/>
              <a:t>German.This</a:t>
            </a:r>
            <a:r>
              <a:rPr lang="en-US"/>
              <a:t> performance can be presented at the end of the year.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0DA10-36F0-4DDB-B5D3-0219A18027F3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7400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Using the app</a:t>
            </a:r>
          </a:p>
          <a:p>
            <a:r>
              <a:rPr lang="en-US"/>
              <a:t>You can choose the language if you are not comfortable using it in German.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0DA10-36F0-4DDB-B5D3-0219A18027F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9028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Choose a Topic, for example: Topic 2. Leisure Timme &amp; Voluntary Service</a:t>
            </a:r>
          </a:p>
          <a:p>
            <a:r>
              <a:rPr lang="en-GB" b="1">
                <a:ea typeface="Calibri"/>
                <a:cs typeface="Calibri"/>
              </a:rPr>
              <a:t>Each topic as you can see has 4 or 5 units and each unit has 3 activities.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0DA10-36F0-4DDB-B5D3-0219A18027F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2587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Different types of activities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0DA10-36F0-4DDB-B5D3-0219A18027F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45985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Teachers can introduce students to the notion of civic engagement in Germany by giving some statistics and facts. In order to do so, watch this short video in class: </a:t>
            </a:r>
            <a:r>
              <a:rPr lang="en-US" u="sng">
                <a:hlinkClick r:id="rId3"/>
              </a:rPr>
              <a:t>https://youtu.be/5SRARemjIrk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0DA10-36F0-4DDB-B5D3-0219A18027F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4264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All together the students can answer the questions to the video.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0DA10-36F0-4DDB-B5D3-0219A18027F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7100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All together the students can answer the questions to the video.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0DA10-36F0-4DDB-B5D3-0219A18027F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69098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Together with the teacher, the students discover the statistics and facts concerning civic engagement in Germany.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0DA10-36F0-4DDB-B5D3-0219A18027F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30565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Together with the teacher, the students discover the statistics and facts concerning civic engagement in Germany.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0DA10-36F0-4DDB-B5D3-0219A18027F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2512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D50F7-21DC-CE75-827E-4E52EDC148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03224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A596CE-D4F8-8F4C-5C42-1B20B19CA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3224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3996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45B20-3A6E-3BB3-C01D-2651D19CF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96B7B-CF36-A918-ADAC-D64E6322AD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1105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566AB-27DC-F4CB-524D-2C5139E72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455936-16D2-5FF7-1E40-C0B3CA5B8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33A241-0B19-C74C-167F-3E93696DF4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6478F44-CA4B-8F47-8400-2C19AC9A20AB}" type="datetimeFigureOut">
              <a:rPr lang="en-US" smtClean="0"/>
              <a:pPr>
                <a:defRPr/>
              </a:pPr>
              <a:t>8/23/2024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324922-AB5F-389E-91A3-D30A6F192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8F106A-C4DA-F2A9-453C-DBB274FFB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858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D59CA-6BC9-DBA6-42BF-AFE45D84C7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58F782-7353-F3B1-A30F-C39271397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8714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F74113-82D8-771C-4133-FDD79425D8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3E946F-18AF-4BFF-F748-7960F0120C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FEC15A-AC61-EA4D-D513-28047D63A4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280A0F-A47D-A868-09E6-578E13E283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626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12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7E2CBD-21CD-4E64-98C2-3270BE95F8B3}" type="datetime1">
              <a:rPr lang="de-DE" smtClean="0"/>
              <a:t>23.08.2024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91405-CE64-455B-8CE4-BAEDB82C984A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92824A2C-501E-47CA-AC03-6B81925E2A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83866" y="6274696"/>
            <a:ext cx="5329767" cy="418667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118530" algn="l"/>
              </a:tabLst>
              <a:defRPr sz="800" b="0" cap="none" baseline="0">
                <a:solidFill>
                  <a:schemeClr val="bg2"/>
                </a:solidFill>
              </a:defRPr>
            </a:lvl1pPr>
            <a:lvl2pPr>
              <a:lnSpc>
                <a:spcPts val="1333"/>
              </a:lnSpc>
              <a:spcAft>
                <a:spcPts val="0"/>
              </a:spcAft>
              <a:defRPr/>
            </a:lvl2pPr>
            <a:lvl3pPr>
              <a:lnSpc>
                <a:spcPts val="1333"/>
              </a:lnSpc>
              <a:spcAft>
                <a:spcPts val="0"/>
              </a:spcAft>
              <a:defRPr/>
            </a:lvl3pPr>
            <a:lvl4pPr>
              <a:lnSpc>
                <a:spcPts val="1333"/>
              </a:lnSpc>
              <a:spcAft>
                <a:spcPts val="0"/>
              </a:spcAft>
              <a:defRPr/>
            </a:lvl4pPr>
            <a:lvl5pPr>
              <a:lnSpc>
                <a:spcPts val="1333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/>
              <a:t>Fußnote</a:t>
            </a:r>
          </a:p>
        </p:txBody>
      </p:sp>
    </p:spTree>
    <p:extLst>
      <p:ext uri="{BB962C8B-B14F-4D97-AF65-F5344CB8AC3E}">
        <p14:creationId xmlns:p14="http://schemas.microsoft.com/office/powerpoint/2010/main" val="1668540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12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352" y="2327628"/>
            <a:ext cx="8134349" cy="3755672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4772EAD1-4E94-40C4-A136-9E8B46C8A4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8251" y="2359026"/>
            <a:ext cx="1585380" cy="3724273"/>
          </a:xfrm>
        </p:spPr>
        <p:txBody>
          <a:bodyPr/>
          <a:lstStyle>
            <a:lvl1pPr marL="116414" indent="-116414">
              <a:lnSpc>
                <a:spcPct val="110000"/>
              </a:lnSpc>
              <a:spcAft>
                <a:spcPts val="0"/>
              </a:spcAft>
              <a:defRPr sz="933"/>
            </a:lvl1pPr>
            <a:lvl2pPr marL="239178" indent="-122764">
              <a:lnSpc>
                <a:spcPct val="110000"/>
              </a:lnSpc>
              <a:spcAft>
                <a:spcPts val="0"/>
              </a:spcAft>
              <a:defRPr sz="933"/>
            </a:lvl2pPr>
            <a:lvl3pPr marL="355591" indent="-116414">
              <a:lnSpc>
                <a:spcPct val="110000"/>
              </a:lnSpc>
              <a:spcAft>
                <a:spcPts val="0"/>
              </a:spcAft>
              <a:defRPr sz="933"/>
            </a:lvl3pPr>
            <a:lvl4pPr marL="480472" indent="-124881">
              <a:lnSpc>
                <a:spcPct val="110000"/>
              </a:lnSpc>
              <a:spcAft>
                <a:spcPts val="0"/>
              </a:spcAft>
              <a:defRPr sz="933"/>
            </a:lvl4pPr>
            <a:lvl5pPr marL="596885" indent="-116414">
              <a:lnSpc>
                <a:spcPct val="110000"/>
              </a:lnSpc>
              <a:spcAft>
                <a:spcPts val="0"/>
              </a:spcAft>
              <a:defRPr sz="933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43848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12CF9D81-3298-D23F-4353-DC4C4B749491}"/>
              </a:ext>
            </a:extLst>
          </p:cNvPr>
          <p:cNvSpPr/>
          <p:nvPr userDrawn="1"/>
        </p:nvSpPr>
        <p:spPr>
          <a:xfrm>
            <a:off x="6270074" y="0"/>
            <a:ext cx="5921926" cy="106203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4669569-46ED-44A1-C8B5-52CC5C3BFB8D}"/>
              </a:ext>
            </a:extLst>
          </p:cNvPr>
          <p:cNvSpPr/>
          <p:nvPr userDrawn="1"/>
        </p:nvSpPr>
        <p:spPr>
          <a:xfrm>
            <a:off x="0" y="1062038"/>
            <a:ext cx="12192000" cy="139126"/>
          </a:xfrm>
          <a:prstGeom prst="rect">
            <a:avLst/>
          </a:prstGeom>
          <a:solidFill>
            <a:srgbClr val="0322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13E2E03-0131-0A08-FDCD-FE533B037949}"/>
              </a:ext>
            </a:extLst>
          </p:cNvPr>
          <p:cNvSpPr/>
          <p:nvPr userDrawn="1"/>
        </p:nvSpPr>
        <p:spPr>
          <a:xfrm>
            <a:off x="4122362" y="657224"/>
            <a:ext cx="396566" cy="404863"/>
          </a:xfrm>
          <a:prstGeom prst="rect">
            <a:avLst/>
          </a:prstGeom>
          <a:solidFill>
            <a:srgbClr val="5007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BAC4AE-060B-1C76-0B38-F52DD927B1E4}"/>
              </a:ext>
            </a:extLst>
          </p:cNvPr>
          <p:cNvSpPr/>
          <p:nvPr userDrawn="1"/>
        </p:nvSpPr>
        <p:spPr>
          <a:xfrm>
            <a:off x="3348719" y="657224"/>
            <a:ext cx="721445" cy="404863"/>
          </a:xfrm>
          <a:prstGeom prst="rect">
            <a:avLst/>
          </a:prstGeom>
          <a:solidFill>
            <a:srgbClr val="AC14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61D3A3-FAB7-A567-F478-89FB1145B396}"/>
              </a:ext>
            </a:extLst>
          </p:cNvPr>
          <p:cNvSpPr/>
          <p:nvPr userDrawn="1"/>
        </p:nvSpPr>
        <p:spPr>
          <a:xfrm>
            <a:off x="4003894" y="657224"/>
            <a:ext cx="159766" cy="404863"/>
          </a:xfrm>
          <a:prstGeom prst="rect">
            <a:avLst/>
          </a:prstGeom>
          <a:solidFill>
            <a:srgbClr val="34C6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66C7F4-F4CA-815F-6E4E-F7D18B452AF6}"/>
              </a:ext>
            </a:extLst>
          </p:cNvPr>
          <p:cNvSpPr/>
          <p:nvPr userDrawn="1"/>
        </p:nvSpPr>
        <p:spPr>
          <a:xfrm>
            <a:off x="3296521" y="657224"/>
            <a:ext cx="93495" cy="404863"/>
          </a:xfrm>
          <a:prstGeom prst="rect">
            <a:avLst/>
          </a:prstGeom>
          <a:solidFill>
            <a:srgbClr val="52C1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A4C5B2-78C9-A116-7B6B-9E1E38BCE396}"/>
              </a:ext>
            </a:extLst>
          </p:cNvPr>
          <p:cNvSpPr/>
          <p:nvPr userDrawn="1"/>
        </p:nvSpPr>
        <p:spPr>
          <a:xfrm>
            <a:off x="270933" y="657224"/>
            <a:ext cx="3025588" cy="404863"/>
          </a:xfrm>
          <a:prstGeom prst="rect">
            <a:avLst/>
          </a:prstGeom>
          <a:solidFill>
            <a:srgbClr val="FFCA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CC0F8CF9-7CDD-0449-F4A5-AFF829BB3C01}"/>
              </a:ext>
            </a:extLst>
          </p:cNvPr>
          <p:cNvSpPr txBox="1">
            <a:spLocks/>
          </p:cNvSpPr>
          <p:nvPr userDrawn="1"/>
        </p:nvSpPr>
        <p:spPr>
          <a:xfrm>
            <a:off x="270932" y="688007"/>
            <a:ext cx="3799232" cy="44181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224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CULTURE DAYS</a:t>
            </a:r>
            <a:endParaRPr lang="en-GB" sz="3000" b="1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A0DA3012-E02E-51D6-D63C-165F88B3DD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5" t="26835" r="10583" b="29547"/>
          <a:stretch/>
        </p:blipFill>
        <p:spPr>
          <a:xfrm>
            <a:off x="287557" y="70674"/>
            <a:ext cx="2978932" cy="5068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41C272-1302-1B6E-F450-B5860E32BE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26"/>
          <a:stretch/>
        </p:blipFill>
        <p:spPr>
          <a:xfrm>
            <a:off x="0" y="1864089"/>
            <a:ext cx="2535936" cy="4565364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3044C3-C79F-2514-ED9C-E0790F746DEE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8200" y="137021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12F93C-61A2-DBEB-DF99-766B32F35701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838200" y="3100590"/>
            <a:ext cx="10515600" cy="3205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7475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9" r:id="rId6"/>
    <p:sldLayoutId id="214748383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03224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3224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3224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3224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3224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3224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4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v50KbIVU8UI?feature=oembed" TargetMode="External"/><Relationship Id="rId6" Type="http://schemas.openxmlformats.org/officeDocument/2006/relationships/hyperlink" Target="https://www.goethe.de/prj/stg/en/mus/cha.html" TargetMode="External"/><Relationship Id="rId5" Type="http://schemas.openxmlformats.org/officeDocument/2006/relationships/hyperlink" Target="https://www.flickr.com/photos/149801000@N05/34735177654" TargetMode="Externa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video" Target="https://www.youtube.com/embed/mFML30AQuT8?feature=oembed" TargetMode="External"/><Relationship Id="rId7" Type="http://schemas.openxmlformats.org/officeDocument/2006/relationships/image" Target="../media/image36.jpeg"/><Relationship Id="rId2" Type="http://schemas.openxmlformats.org/officeDocument/2006/relationships/video" Target="https://www.youtube.com/embed/M-klKqj-7Lo?feature=oembed" TargetMode="External"/><Relationship Id="rId1" Type="http://schemas.openxmlformats.org/officeDocument/2006/relationships/video" Target="https://www.youtube.com/embed/Sx4IdDT-Miw?feature=oembed" TargetMode="External"/><Relationship Id="rId6" Type="http://schemas.openxmlformats.org/officeDocument/2006/relationships/image" Target="../media/image35.jpe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hyperlink" Target="https://apps.apple.com/app/deutschland-kennen-lernen/id1553790947" TargetMode="External"/><Relationship Id="rId4" Type="http://schemas.openxmlformats.org/officeDocument/2006/relationships/hyperlink" Target="https://play.google.com/store/apps/details?id=de.goethe.DeutschlandKennenLernen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5SRARemjIrk?feature=oembed" TargetMode="Externa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01AB7C36-5A3A-C697-2BDB-FF6428EC79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4743" y="1536594"/>
            <a:ext cx="9152561" cy="1666332"/>
          </a:xfrm>
        </p:spPr>
        <p:txBody>
          <a:bodyPr anchor="t">
            <a:normAutofit/>
          </a:bodyPr>
          <a:lstStyle/>
          <a:p>
            <a:pPr algn="l"/>
            <a:r>
              <a:rPr lang="de-DE" sz="4000">
                <a:latin typeface="Arial"/>
                <a:cs typeface="Arial"/>
              </a:rPr>
              <a:t>Deutschland. Kennen. Lernen.</a:t>
            </a:r>
            <a:endParaRPr lang="en-GB" sz="4000" b="0">
              <a:latin typeface="Arial"/>
              <a:cs typeface="Arial"/>
            </a:endParaRPr>
          </a:p>
          <a:p>
            <a:pPr algn="l"/>
            <a:endParaRPr lang="de-DE" sz="4000">
              <a:latin typeface="Arial"/>
              <a:cs typeface="Arial"/>
            </a:endParaRPr>
          </a:p>
          <a:p>
            <a:pPr algn="l"/>
            <a:endParaRPr lang="en-GB" sz="4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F8BB2A-5613-4805-02C2-B76A65BBD48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704274"/>
            <a:ext cx="12192000" cy="1100666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E1084CEB-2E14-8693-C8BE-7E85D58DBAE5}"/>
              </a:ext>
            </a:extLst>
          </p:cNvPr>
          <p:cNvSpPr txBox="1"/>
          <p:nvPr/>
        </p:nvSpPr>
        <p:spPr>
          <a:xfrm>
            <a:off x="2508321" y="2969751"/>
            <a:ext cx="2743200" cy="457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2400">
                <a:solidFill>
                  <a:srgbClr val="032248"/>
                </a:solidFill>
                <a:latin typeface="Arial"/>
              </a:rPr>
              <a:t>Sprachniveau: A1 </a:t>
            </a:r>
            <a:endParaRPr lang="de-DE"/>
          </a:p>
        </p:txBody>
      </p:sp>
      <p:pic>
        <p:nvPicPr>
          <p:cNvPr id="3" name="Grafik 2" descr="Ein Bild, das Text, Screenshot, Cartoon, Grafikdesign enthält.&#10;&#10;Beschreibung automatisch generiert.">
            <a:extLst>
              <a:ext uri="{FF2B5EF4-FFF2-40B4-BE49-F238E27FC236}">
                <a16:creationId xmlns:a16="http://schemas.microsoft.com/office/drawing/2014/main" id="{4952C5E8-5AB7-D4C0-B779-DB1C19F72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3435" y="2669382"/>
            <a:ext cx="6146800" cy="303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4395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Screenshot, Grafikdesign, Clipart, Cartoon enthält.&#10;&#10;Beschreibung automatisch generiert.">
            <a:extLst>
              <a:ext uri="{FF2B5EF4-FFF2-40B4-BE49-F238E27FC236}">
                <a16:creationId xmlns:a16="http://schemas.microsoft.com/office/drawing/2014/main" id="{0F1F954E-5826-0536-E8C5-483A9D927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38" y="1414463"/>
            <a:ext cx="5661932" cy="4872717"/>
          </a:xfrm>
          <a:prstGeom prst="rect">
            <a:avLst/>
          </a:prstGeom>
          <a:ln>
            <a:noFill/>
          </a:ln>
        </p:spPr>
      </p:pic>
      <p:pic>
        <p:nvPicPr>
          <p:cNvPr id="3" name="Grafik 2" descr="Ein Bild, das Text, Schrift, Screenshot, weiß enthält.&#10;&#10;Beschreibung automatisch generiert.">
            <a:extLst>
              <a:ext uri="{FF2B5EF4-FFF2-40B4-BE49-F238E27FC236}">
                <a16:creationId xmlns:a16="http://schemas.microsoft.com/office/drawing/2014/main" id="{5094241C-2852-B31C-22FC-514E360F8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299" y="4661128"/>
            <a:ext cx="5446939" cy="1536246"/>
          </a:xfrm>
          <a:prstGeom prst="rect">
            <a:avLst/>
          </a:prstGeom>
          <a:ln>
            <a:noFill/>
          </a:ln>
        </p:spPr>
      </p:pic>
      <p:pic>
        <p:nvPicPr>
          <p:cNvPr id="6" name="Grafik 5" descr="Ein Bild, das Cartoon, Grafiken, Clipart, Grafikdesign enthält.&#10;&#10;Beschreibung automatisch generiert.">
            <a:extLst>
              <a:ext uri="{FF2B5EF4-FFF2-40B4-BE49-F238E27FC236}">
                <a16:creationId xmlns:a16="http://schemas.microsoft.com/office/drawing/2014/main" id="{7AE7DE8E-E51E-3F63-B642-97C02AA6BE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0442" y="1412421"/>
            <a:ext cx="4780189" cy="4958442"/>
          </a:xfrm>
          <a:prstGeom prst="rect">
            <a:avLst/>
          </a:prstGeom>
          <a:ln>
            <a:noFill/>
          </a:ln>
        </p:spPr>
      </p:pic>
      <p:pic>
        <p:nvPicPr>
          <p:cNvPr id="7" name="Grafik 6" descr="Ein Bild, das Text, Schrift, Screenshot, weiß enthält.&#10;&#10;Beschreibung automatisch generiert.">
            <a:extLst>
              <a:ext uri="{FF2B5EF4-FFF2-40B4-BE49-F238E27FC236}">
                <a16:creationId xmlns:a16="http://schemas.microsoft.com/office/drawing/2014/main" id="{C18D395F-2ECE-C9B0-1493-673442E5AC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6564" y="4484236"/>
            <a:ext cx="5802085" cy="189003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747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96797C2-75E6-3581-C15D-05E2AC1877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3305" y="1416729"/>
            <a:ext cx="9152561" cy="1666332"/>
          </a:xfrm>
        </p:spPr>
        <p:txBody>
          <a:bodyPr anchor="t">
            <a:normAutofit/>
          </a:bodyPr>
          <a:lstStyle/>
          <a:p>
            <a:pPr algn="l"/>
            <a:r>
              <a:rPr lang="de-DE" sz="2900">
                <a:latin typeface="Arial"/>
                <a:cs typeface="Arial"/>
              </a:rPr>
              <a:t>2. Maßnahmen ergreifen- Aktivismus</a:t>
            </a:r>
            <a:endParaRPr lang="de-DE" sz="2900"/>
          </a:p>
        </p:txBody>
      </p:sp>
      <p:pic>
        <p:nvPicPr>
          <p:cNvPr id="5" name="Grafik 4" descr="Ein Bild, das Kleidung, Menschliches Gesicht, Lächeln, Person enthält.&#10;&#10;Beschreibung automatisch generiert.">
            <a:extLst>
              <a:ext uri="{FF2B5EF4-FFF2-40B4-BE49-F238E27FC236}">
                <a16:creationId xmlns:a16="http://schemas.microsoft.com/office/drawing/2014/main" id="{AB6399B7-85DB-33F5-B3EB-2E868AEB7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618" y="2508606"/>
            <a:ext cx="4083978" cy="408397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2CB19E28-F0C7-42C7-BA7D-8F768BE70944}"/>
              </a:ext>
            </a:extLst>
          </p:cNvPr>
          <p:cNvSpPr txBox="1"/>
          <p:nvPr/>
        </p:nvSpPr>
        <p:spPr>
          <a:xfrm>
            <a:off x="4831912" y="2148705"/>
            <a:ext cx="7361921" cy="48013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1600" b="1">
                <a:latin typeface="Arial"/>
                <a:ea typeface="Calibri"/>
                <a:cs typeface="Calibri"/>
              </a:rPr>
              <a:t>The Last Generation - Climate </a:t>
            </a:r>
            <a:r>
              <a:rPr lang="de-DE" sz="1600" b="1" err="1">
                <a:latin typeface="Arial"/>
                <a:ea typeface="Calibri"/>
                <a:cs typeface="Calibri"/>
              </a:rPr>
              <a:t>activists</a:t>
            </a:r>
            <a:r>
              <a:rPr lang="de-DE" sz="1600" b="1">
                <a:latin typeface="Arial"/>
                <a:ea typeface="Calibri"/>
                <a:cs typeface="Calibri"/>
              </a:rPr>
              <a:t> and 'Klima-Kleber'</a:t>
            </a:r>
            <a:r>
              <a:rPr lang="de-DE" sz="1600">
                <a:latin typeface="Arial"/>
                <a:ea typeface="Calibri"/>
                <a:cs typeface="Calibri"/>
              </a:rPr>
              <a:t> ('</a:t>
            </a:r>
            <a:r>
              <a:rPr lang="de-DE" sz="1600" err="1">
                <a:latin typeface="Arial"/>
                <a:ea typeface="Calibri"/>
                <a:cs typeface="Calibri"/>
              </a:rPr>
              <a:t>climate</a:t>
            </a:r>
            <a:r>
              <a:rPr lang="de-DE" sz="1600">
                <a:latin typeface="Arial"/>
                <a:ea typeface="Calibri"/>
                <a:cs typeface="Calibri"/>
              </a:rPr>
              <a:t> </a:t>
            </a:r>
            <a:r>
              <a:rPr lang="de-DE" sz="1600" err="1">
                <a:latin typeface="Arial"/>
                <a:ea typeface="Calibri"/>
                <a:cs typeface="Calibri"/>
              </a:rPr>
              <a:t>gluers</a:t>
            </a:r>
            <a:r>
              <a:rPr lang="de-DE" sz="1600">
                <a:latin typeface="Arial"/>
                <a:ea typeface="Calibri"/>
                <a:cs typeface="Calibri"/>
              </a:rPr>
              <a:t>')</a:t>
            </a:r>
            <a:br>
              <a:rPr lang="de-DE" sz="1600">
                <a:latin typeface="Arial"/>
                <a:ea typeface="Calibri"/>
                <a:cs typeface="Calibri"/>
              </a:rPr>
            </a:br>
            <a:r>
              <a:rPr lang="de-DE" sz="1600" err="1">
                <a:latin typeface="Arial"/>
                <a:ea typeface="Calibri"/>
                <a:cs typeface="Calibri"/>
              </a:rPr>
              <a:t>For</a:t>
            </a:r>
            <a:r>
              <a:rPr lang="de-DE" sz="1600">
                <a:latin typeface="Arial"/>
                <a:ea typeface="Calibri"/>
                <a:cs typeface="Calibri"/>
              </a:rPr>
              <a:t> </a:t>
            </a:r>
            <a:r>
              <a:rPr lang="de-DE" sz="1600" err="1">
                <a:latin typeface="Arial"/>
                <a:ea typeface="Calibri"/>
                <a:cs typeface="Calibri"/>
              </a:rPr>
              <a:t>some</a:t>
            </a:r>
            <a:r>
              <a:rPr lang="de-DE" sz="1600">
                <a:latin typeface="Arial"/>
                <a:ea typeface="Calibri"/>
                <a:cs typeface="Calibri"/>
              </a:rPr>
              <a:t> time </a:t>
            </a:r>
            <a:r>
              <a:rPr lang="de-DE" sz="1600" err="1">
                <a:latin typeface="Arial"/>
                <a:ea typeface="Calibri"/>
                <a:cs typeface="Calibri"/>
              </a:rPr>
              <a:t>now</a:t>
            </a:r>
            <a:r>
              <a:rPr lang="de-DE" sz="1600">
                <a:latin typeface="Arial"/>
                <a:ea typeface="Calibri"/>
                <a:cs typeface="Calibri"/>
              </a:rPr>
              <a:t>, a </a:t>
            </a:r>
            <a:r>
              <a:rPr lang="de-DE" sz="1600" err="1">
                <a:latin typeface="Arial"/>
                <a:ea typeface="Calibri"/>
                <a:cs typeface="Calibri"/>
              </a:rPr>
              <a:t>movement</a:t>
            </a:r>
            <a:r>
              <a:rPr lang="de-DE" sz="1600">
                <a:latin typeface="Arial"/>
                <a:ea typeface="Calibri"/>
                <a:cs typeface="Calibri"/>
              </a:rPr>
              <a:t> </a:t>
            </a:r>
            <a:r>
              <a:rPr lang="de-DE" sz="1600" err="1">
                <a:latin typeface="Arial"/>
                <a:ea typeface="Calibri"/>
                <a:cs typeface="Calibri"/>
              </a:rPr>
              <a:t>of</a:t>
            </a:r>
            <a:r>
              <a:rPr lang="de-DE" sz="1600">
                <a:latin typeface="Arial"/>
                <a:ea typeface="Calibri"/>
                <a:cs typeface="Calibri"/>
              </a:rPr>
              <a:t> </a:t>
            </a:r>
            <a:r>
              <a:rPr lang="de-DE" sz="1600" err="1">
                <a:latin typeface="Arial"/>
                <a:ea typeface="Calibri"/>
                <a:cs typeface="Calibri"/>
              </a:rPr>
              <a:t>young</a:t>
            </a:r>
            <a:r>
              <a:rPr lang="de-DE" sz="1600">
                <a:latin typeface="Arial"/>
                <a:ea typeface="Calibri"/>
                <a:cs typeface="Calibri"/>
              </a:rPr>
              <a:t> </a:t>
            </a:r>
            <a:r>
              <a:rPr lang="de-DE" sz="1600" err="1">
                <a:latin typeface="Arial"/>
                <a:ea typeface="Calibri"/>
                <a:cs typeface="Calibri"/>
              </a:rPr>
              <a:t>people</a:t>
            </a:r>
            <a:r>
              <a:rPr lang="de-DE" sz="1600">
                <a:latin typeface="Arial"/>
                <a:ea typeface="Calibri"/>
                <a:cs typeface="Calibri"/>
              </a:rPr>
              <a:t> </a:t>
            </a:r>
            <a:r>
              <a:rPr lang="de-DE" sz="1600" err="1">
                <a:latin typeface="Arial"/>
                <a:ea typeface="Calibri"/>
                <a:cs typeface="Calibri"/>
              </a:rPr>
              <a:t>has</a:t>
            </a:r>
            <a:r>
              <a:rPr lang="de-DE" sz="1600">
                <a:latin typeface="Arial"/>
                <a:ea typeface="Calibri"/>
                <a:cs typeface="Calibri"/>
              </a:rPr>
              <a:t> </a:t>
            </a:r>
            <a:r>
              <a:rPr lang="de-DE" sz="1600" err="1">
                <a:latin typeface="Arial"/>
                <a:ea typeface="Calibri"/>
                <a:cs typeface="Calibri"/>
              </a:rPr>
              <a:t>formed</a:t>
            </a:r>
            <a:r>
              <a:rPr lang="de-DE" sz="1600">
                <a:latin typeface="Arial"/>
                <a:ea typeface="Calibri"/>
                <a:cs typeface="Calibri"/>
              </a:rPr>
              <a:t> </a:t>
            </a:r>
            <a:r>
              <a:rPr lang="de-DE" sz="1600" err="1">
                <a:latin typeface="Arial"/>
                <a:ea typeface="Calibri"/>
                <a:cs typeface="Calibri"/>
              </a:rPr>
              <a:t>worldwide</a:t>
            </a:r>
            <a:r>
              <a:rPr lang="de-DE" sz="1600">
                <a:latin typeface="Arial"/>
                <a:ea typeface="Calibri"/>
                <a:cs typeface="Calibri"/>
              </a:rPr>
              <a:t>, </a:t>
            </a:r>
            <a:r>
              <a:rPr lang="de-DE" sz="1600" err="1">
                <a:latin typeface="Arial"/>
                <a:ea typeface="Calibri"/>
                <a:cs typeface="Calibri"/>
              </a:rPr>
              <a:t>passionately</a:t>
            </a:r>
            <a:r>
              <a:rPr lang="de-DE" sz="1600">
                <a:latin typeface="Arial"/>
                <a:ea typeface="Calibri"/>
                <a:cs typeface="Calibri"/>
              </a:rPr>
              <a:t> </a:t>
            </a:r>
            <a:r>
              <a:rPr lang="de-DE" sz="1600" err="1">
                <a:latin typeface="Arial"/>
                <a:ea typeface="Calibri"/>
                <a:cs typeface="Calibri"/>
              </a:rPr>
              <a:t>advocating</a:t>
            </a:r>
            <a:r>
              <a:rPr lang="de-DE" sz="1600">
                <a:latin typeface="Arial"/>
                <a:ea typeface="Calibri"/>
                <a:cs typeface="Calibri"/>
              </a:rPr>
              <a:t> </a:t>
            </a:r>
            <a:r>
              <a:rPr lang="de-DE" sz="1600" err="1">
                <a:latin typeface="Arial"/>
                <a:ea typeface="Calibri"/>
                <a:cs typeface="Calibri"/>
              </a:rPr>
              <a:t>for</a:t>
            </a:r>
            <a:r>
              <a:rPr lang="de-DE" sz="1600">
                <a:latin typeface="Arial"/>
                <a:ea typeface="Calibri"/>
                <a:cs typeface="Calibri"/>
              </a:rPr>
              <a:t> </a:t>
            </a:r>
            <a:r>
              <a:rPr lang="de-DE" sz="1600" err="1">
                <a:latin typeface="Arial"/>
                <a:ea typeface="Calibri"/>
                <a:cs typeface="Calibri"/>
              </a:rPr>
              <a:t>climate</a:t>
            </a:r>
            <a:r>
              <a:rPr lang="de-DE" sz="1600">
                <a:latin typeface="Arial"/>
                <a:ea typeface="Calibri"/>
                <a:cs typeface="Calibri"/>
              </a:rPr>
              <a:t> </a:t>
            </a:r>
            <a:r>
              <a:rPr lang="de-DE" sz="1600" err="1">
                <a:latin typeface="Arial"/>
                <a:ea typeface="Calibri"/>
                <a:cs typeface="Calibri"/>
              </a:rPr>
              <a:t>protection</a:t>
            </a:r>
            <a:r>
              <a:rPr lang="de-DE" sz="1600">
                <a:latin typeface="Arial"/>
                <a:ea typeface="Calibri"/>
                <a:cs typeface="Calibri"/>
              </a:rPr>
              <a:t>. These </a:t>
            </a:r>
            <a:r>
              <a:rPr lang="de-DE" sz="1600" err="1">
                <a:latin typeface="Arial"/>
                <a:ea typeface="Calibri"/>
                <a:cs typeface="Calibri"/>
              </a:rPr>
              <a:t>young</a:t>
            </a:r>
            <a:r>
              <a:rPr lang="de-DE" sz="1600">
                <a:latin typeface="Arial"/>
                <a:ea typeface="Calibri"/>
                <a:cs typeface="Calibri"/>
              </a:rPr>
              <a:t> </a:t>
            </a:r>
            <a:r>
              <a:rPr lang="de-DE" sz="1600" err="1">
                <a:latin typeface="Arial"/>
                <a:ea typeface="Calibri"/>
                <a:cs typeface="Calibri"/>
              </a:rPr>
              <a:t>people</a:t>
            </a:r>
            <a:r>
              <a:rPr lang="de-DE" sz="1600">
                <a:latin typeface="Arial"/>
                <a:ea typeface="Calibri"/>
                <a:cs typeface="Calibri"/>
              </a:rPr>
              <a:t>, </a:t>
            </a:r>
            <a:r>
              <a:rPr lang="de-DE" sz="1600" err="1">
                <a:latin typeface="Arial"/>
                <a:ea typeface="Calibri"/>
                <a:cs typeface="Calibri"/>
              </a:rPr>
              <a:t>often</a:t>
            </a:r>
            <a:r>
              <a:rPr lang="de-DE" sz="1600">
                <a:latin typeface="Arial"/>
                <a:ea typeface="Calibri"/>
                <a:cs typeface="Calibri"/>
              </a:rPr>
              <a:t> </a:t>
            </a:r>
            <a:r>
              <a:rPr lang="de-DE" sz="1600" err="1">
                <a:latin typeface="Arial"/>
                <a:ea typeface="Calibri"/>
                <a:cs typeface="Calibri"/>
              </a:rPr>
              <a:t>referred</a:t>
            </a:r>
            <a:r>
              <a:rPr lang="de-DE" sz="1600">
                <a:latin typeface="Arial"/>
                <a:ea typeface="Calibri"/>
                <a:cs typeface="Calibri"/>
              </a:rPr>
              <a:t> </a:t>
            </a:r>
            <a:r>
              <a:rPr lang="de-DE" sz="1600" err="1">
                <a:latin typeface="Arial"/>
                <a:ea typeface="Calibri"/>
                <a:cs typeface="Calibri"/>
              </a:rPr>
              <a:t>to</a:t>
            </a:r>
            <a:r>
              <a:rPr lang="de-DE" sz="1600">
                <a:latin typeface="Arial"/>
                <a:ea typeface="Calibri"/>
                <a:cs typeface="Calibri"/>
              </a:rPr>
              <a:t> </a:t>
            </a:r>
            <a:r>
              <a:rPr lang="de-DE" sz="1600" err="1">
                <a:latin typeface="Arial"/>
                <a:ea typeface="Calibri"/>
                <a:cs typeface="Calibri"/>
              </a:rPr>
              <a:t>as</a:t>
            </a:r>
            <a:r>
              <a:rPr lang="de-DE" sz="1600">
                <a:latin typeface="Arial"/>
                <a:ea typeface="Calibri"/>
                <a:cs typeface="Calibri"/>
              </a:rPr>
              <a:t> </a:t>
            </a:r>
            <a:r>
              <a:rPr lang="de-DE" sz="1600" err="1">
                <a:latin typeface="Arial"/>
                <a:ea typeface="Calibri"/>
                <a:cs typeface="Calibri"/>
              </a:rPr>
              <a:t>the</a:t>
            </a:r>
            <a:r>
              <a:rPr lang="de-DE" sz="1600">
                <a:latin typeface="Arial"/>
                <a:ea typeface="Calibri"/>
                <a:cs typeface="Calibri"/>
              </a:rPr>
              <a:t> "Last Generation", </a:t>
            </a:r>
            <a:r>
              <a:rPr lang="de-DE" sz="1600" err="1">
                <a:latin typeface="Arial"/>
                <a:ea typeface="Calibri"/>
                <a:cs typeface="Calibri"/>
              </a:rPr>
              <a:t>are</a:t>
            </a:r>
            <a:r>
              <a:rPr lang="de-DE" sz="1600">
                <a:latin typeface="Arial"/>
                <a:ea typeface="Calibri"/>
                <a:cs typeface="Calibri"/>
              </a:rPr>
              <a:t> </a:t>
            </a:r>
            <a:r>
              <a:rPr lang="de-DE" sz="1600" err="1">
                <a:latin typeface="Arial"/>
                <a:ea typeface="Calibri"/>
                <a:cs typeface="Calibri"/>
              </a:rPr>
              <a:t>determined</a:t>
            </a:r>
            <a:r>
              <a:rPr lang="de-DE" sz="1600">
                <a:latin typeface="Arial"/>
                <a:ea typeface="Calibri"/>
                <a:cs typeface="Calibri"/>
              </a:rPr>
              <a:t> </a:t>
            </a:r>
            <a:r>
              <a:rPr lang="de-DE" sz="1600" err="1">
                <a:latin typeface="Arial"/>
                <a:ea typeface="Calibri"/>
                <a:cs typeface="Calibri"/>
              </a:rPr>
              <a:t>to</a:t>
            </a:r>
            <a:r>
              <a:rPr lang="de-DE" sz="1600">
                <a:latin typeface="Arial"/>
                <a:ea typeface="Calibri"/>
                <a:cs typeface="Calibri"/>
              </a:rPr>
              <a:t> </a:t>
            </a:r>
            <a:r>
              <a:rPr lang="de-DE" sz="1600" err="1">
                <a:latin typeface="Arial"/>
                <a:ea typeface="Calibri"/>
                <a:cs typeface="Calibri"/>
              </a:rPr>
              <a:t>raise</a:t>
            </a:r>
            <a:r>
              <a:rPr lang="de-DE" sz="1600">
                <a:latin typeface="Arial"/>
                <a:ea typeface="Calibri"/>
                <a:cs typeface="Calibri"/>
              </a:rPr>
              <a:t> </a:t>
            </a:r>
            <a:r>
              <a:rPr lang="de-DE" sz="1600" err="1">
                <a:latin typeface="Arial"/>
                <a:ea typeface="Calibri"/>
                <a:cs typeface="Calibri"/>
              </a:rPr>
              <a:t>awareness</a:t>
            </a:r>
            <a:r>
              <a:rPr lang="de-DE" sz="1600">
                <a:latin typeface="Arial"/>
                <a:ea typeface="Calibri"/>
                <a:cs typeface="Calibri"/>
              </a:rPr>
              <a:t> </a:t>
            </a:r>
            <a:r>
              <a:rPr lang="de-DE" sz="1600" err="1">
                <a:latin typeface="Arial"/>
                <a:ea typeface="Calibri"/>
                <a:cs typeface="Calibri"/>
              </a:rPr>
              <a:t>about</a:t>
            </a:r>
            <a:r>
              <a:rPr lang="de-DE" sz="1600">
                <a:latin typeface="Arial"/>
                <a:ea typeface="Calibri"/>
                <a:cs typeface="Calibri"/>
              </a:rPr>
              <a:t> </a:t>
            </a:r>
            <a:r>
              <a:rPr lang="de-DE" sz="1600" err="1">
                <a:latin typeface="Arial"/>
                <a:ea typeface="Calibri"/>
                <a:cs typeface="Calibri"/>
              </a:rPr>
              <a:t>the</a:t>
            </a:r>
            <a:r>
              <a:rPr lang="de-DE" sz="1600">
                <a:latin typeface="Arial"/>
                <a:ea typeface="Calibri"/>
                <a:cs typeface="Calibri"/>
              </a:rPr>
              <a:t> </a:t>
            </a:r>
            <a:r>
              <a:rPr lang="de-DE" sz="1600" err="1">
                <a:latin typeface="Arial"/>
                <a:ea typeface="Calibri"/>
                <a:cs typeface="Calibri"/>
              </a:rPr>
              <a:t>urgency</a:t>
            </a:r>
            <a:r>
              <a:rPr lang="de-DE" sz="1600">
                <a:latin typeface="Arial"/>
                <a:ea typeface="Calibri"/>
                <a:cs typeface="Calibri"/>
              </a:rPr>
              <a:t> </a:t>
            </a:r>
            <a:r>
              <a:rPr lang="de-DE" sz="1600" err="1">
                <a:latin typeface="Arial"/>
                <a:ea typeface="Calibri"/>
                <a:cs typeface="Calibri"/>
              </a:rPr>
              <a:t>of</a:t>
            </a:r>
            <a:r>
              <a:rPr lang="de-DE" sz="1600">
                <a:latin typeface="Arial"/>
                <a:ea typeface="Calibri"/>
                <a:cs typeface="Calibri"/>
              </a:rPr>
              <a:t> </a:t>
            </a:r>
            <a:r>
              <a:rPr lang="de-DE" sz="1600" err="1">
                <a:latin typeface="Arial"/>
                <a:ea typeface="Calibri"/>
                <a:cs typeface="Calibri"/>
              </a:rPr>
              <a:t>climate</a:t>
            </a:r>
            <a:r>
              <a:rPr lang="de-DE" sz="1600">
                <a:latin typeface="Arial"/>
                <a:ea typeface="Calibri"/>
                <a:cs typeface="Calibri"/>
              </a:rPr>
              <a:t> </a:t>
            </a:r>
            <a:r>
              <a:rPr lang="de-DE" sz="1600" err="1">
                <a:latin typeface="Arial"/>
                <a:ea typeface="Calibri"/>
                <a:cs typeface="Calibri"/>
              </a:rPr>
              <a:t>change</a:t>
            </a:r>
            <a:r>
              <a:rPr lang="de-DE" sz="1600">
                <a:latin typeface="Arial"/>
                <a:ea typeface="Calibri"/>
                <a:cs typeface="Calibri"/>
              </a:rPr>
              <a:t> and </a:t>
            </a:r>
            <a:r>
              <a:rPr lang="de-DE" sz="1600" err="1">
                <a:latin typeface="Arial"/>
                <a:ea typeface="Calibri"/>
                <a:cs typeface="Calibri"/>
              </a:rPr>
              <a:t>demand</a:t>
            </a:r>
            <a:r>
              <a:rPr lang="de-DE" sz="1600">
                <a:latin typeface="Arial"/>
                <a:ea typeface="Calibri"/>
                <a:cs typeface="Calibri"/>
              </a:rPr>
              <a:t> </a:t>
            </a:r>
            <a:r>
              <a:rPr lang="de-DE" sz="1600" err="1">
                <a:latin typeface="Arial"/>
                <a:ea typeface="Calibri"/>
                <a:cs typeface="Calibri"/>
              </a:rPr>
              <a:t>changes</a:t>
            </a:r>
            <a:r>
              <a:rPr lang="de-DE" sz="1600">
                <a:latin typeface="Arial"/>
                <a:ea typeface="Calibri"/>
                <a:cs typeface="Calibri"/>
              </a:rPr>
              <a:t>.</a:t>
            </a:r>
          </a:p>
          <a:p>
            <a:r>
              <a:rPr lang="de-DE" sz="1600" b="1" err="1">
                <a:latin typeface="Arial"/>
                <a:ea typeface="Calibri"/>
                <a:cs typeface="Calibri"/>
              </a:rPr>
              <a:t>Fridays</a:t>
            </a:r>
            <a:r>
              <a:rPr lang="de-DE" sz="1600" b="1">
                <a:latin typeface="Arial"/>
                <a:ea typeface="Calibri"/>
                <a:cs typeface="Calibri"/>
              </a:rPr>
              <a:t> </a:t>
            </a:r>
            <a:r>
              <a:rPr lang="de-DE" sz="1600" b="1" err="1">
                <a:latin typeface="Arial"/>
                <a:ea typeface="Calibri"/>
                <a:cs typeface="Calibri"/>
              </a:rPr>
              <a:t>for</a:t>
            </a:r>
            <a:r>
              <a:rPr lang="de-DE" sz="1600" b="1">
                <a:latin typeface="Arial"/>
                <a:ea typeface="Calibri"/>
                <a:cs typeface="Calibri"/>
              </a:rPr>
              <a:t> Future - A global </a:t>
            </a:r>
            <a:r>
              <a:rPr lang="de-DE" sz="1600" b="1" err="1">
                <a:latin typeface="Arial"/>
                <a:ea typeface="Calibri"/>
                <a:cs typeface="Calibri"/>
              </a:rPr>
              <a:t>wake-up</a:t>
            </a:r>
            <a:r>
              <a:rPr lang="de-DE" sz="1600" b="1">
                <a:latin typeface="Arial"/>
                <a:ea typeface="Calibri"/>
                <a:cs typeface="Calibri"/>
              </a:rPr>
              <a:t> </a:t>
            </a:r>
            <a:r>
              <a:rPr lang="de-DE" sz="1600" b="1" err="1">
                <a:latin typeface="Arial"/>
                <a:ea typeface="Calibri"/>
                <a:cs typeface="Calibri"/>
              </a:rPr>
              <a:t>call</a:t>
            </a:r>
            <a:endParaRPr lang="de-DE" sz="1600" b="1">
              <a:latin typeface="Arial"/>
              <a:ea typeface="Calibri"/>
              <a:cs typeface="Calibri"/>
            </a:endParaRPr>
          </a:p>
          <a:p>
            <a:r>
              <a:rPr lang="de-DE" sz="1600">
                <a:latin typeface="Arial"/>
                <a:ea typeface="Calibri"/>
                <a:cs typeface="Calibri"/>
              </a:rPr>
              <a:t>Origin: In 2018, Greta Thunberg, a </a:t>
            </a:r>
            <a:r>
              <a:rPr lang="de-DE" sz="1600" err="1">
                <a:latin typeface="Arial"/>
                <a:ea typeface="Calibri"/>
                <a:cs typeface="Calibri"/>
              </a:rPr>
              <a:t>student</a:t>
            </a:r>
            <a:r>
              <a:rPr lang="de-DE" sz="1600">
                <a:latin typeface="Arial"/>
                <a:ea typeface="Calibri"/>
                <a:cs typeface="Calibri"/>
              </a:rPr>
              <a:t> </a:t>
            </a:r>
            <a:r>
              <a:rPr lang="de-DE" sz="1600" err="1">
                <a:latin typeface="Arial"/>
                <a:ea typeface="Calibri"/>
                <a:cs typeface="Calibri"/>
              </a:rPr>
              <a:t>from</a:t>
            </a:r>
            <a:r>
              <a:rPr lang="de-DE" sz="1600">
                <a:latin typeface="Arial"/>
                <a:ea typeface="Calibri"/>
                <a:cs typeface="Calibri"/>
              </a:rPr>
              <a:t> </a:t>
            </a:r>
            <a:r>
              <a:rPr lang="de-DE" sz="1600" err="1">
                <a:latin typeface="Arial"/>
                <a:ea typeface="Calibri"/>
                <a:cs typeface="Calibri"/>
              </a:rPr>
              <a:t>Sweden</a:t>
            </a:r>
            <a:r>
              <a:rPr lang="de-DE" sz="1600">
                <a:latin typeface="Arial"/>
                <a:ea typeface="Calibri"/>
                <a:cs typeface="Calibri"/>
              </a:rPr>
              <a:t>, </a:t>
            </a:r>
            <a:r>
              <a:rPr lang="de-DE" sz="1600" err="1">
                <a:latin typeface="Arial"/>
                <a:ea typeface="Calibri"/>
                <a:cs typeface="Calibri"/>
              </a:rPr>
              <a:t>started</a:t>
            </a:r>
            <a:r>
              <a:rPr lang="de-DE" sz="1600">
                <a:latin typeface="Arial"/>
                <a:ea typeface="Calibri"/>
                <a:cs typeface="Calibri"/>
              </a:rPr>
              <a:t> </a:t>
            </a:r>
            <a:r>
              <a:rPr lang="de-DE" sz="1600" err="1">
                <a:latin typeface="Arial"/>
                <a:ea typeface="Calibri"/>
                <a:cs typeface="Calibri"/>
              </a:rPr>
              <a:t>to</a:t>
            </a:r>
            <a:r>
              <a:rPr lang="de-DE" sz="1600">
                <a:latin typeface="Arial"/>
                <a:ea typeface="Calibri"/>
                <a:cs typeface="Calibri"/>
              </a:rPr>
              <a:t> </a:t>
            </a:r>
            <a:r>
              <a:rPr lang="de-DE" sz="1600" err="1">
                <a:latin typeface="Arial"/>
                <a:ea typeface="Calibri"/>
                <a:cs typeface="Calibri"/>
              </a:rPr>
              <a:t>skip</a:t>
            </a:r>
            <a:r>
              <a:rPr lang="de-DE" sz="1600">
                <a:latin typeface="Arial"/>
                <a:ea typeface="Calibri"/>
                <a:cs typeface="Calibri"/>
              </a:rPr>
              <a:t> </a:t>
            </a:r>
            <a:r>
              <a:rPr lang="de-DE" sz="1600" err="1">
                <a:latin typeface="Arial"/>
                <a:ea typeface="Calibri"/>
                <a:cs typeface="Calibri"/>
              </a:rPr>
              <a:t>school</a:t>
            </a:r>
            <a:r>
              <a:rPr lang="de-DE" sz="1600">
                <a:latin typeface="Arial"/>
                <a:ea typeface="Calibri"/>
                <a:cs typeface="Calibri"/>
              </a:rPr>
              <a:t> on </a:t>
            </a:r>
            <a:r>
              <a:rPr lang="de-DE" sz="1600" err="1">
                <a:latin typeface="Arial"/>
                <a:ea typeface="Calibri"/>
                <a:cs typeface="Calibri"/>
              </a:rPr>
              <a:t>Fridays</a:t>
            </a:r>
            <a:r>
              <a:rPr lang="de-DE" sz="1600">
                <a:latin typeface="Arial"/>
                <a:ea typeface="Calibri"/>
                <a:cs typeface="Calibri"/>
              </a:rPr>
              <a:t> </a:t>
            </a:r>
            <a:r>
              <a:rPr lang="de-DE" sz="1600" err="1">
                <a:latin typeface="Arial"/>
                <a:ea typeface="Calibri"/>
                <a:cs typeface="Calibri"/>
              </a:rPr>
              <a:t>to</a:t>
            </a:r>
            <a:r>
              <a:rPr lang="de-DE" sz="1600">
                <a:latin typeface="Arial"/>
                <a:ea typeface="Calibri"/>
                <a:cs typeface="Calibri"/>
              </a:rPr>
              <a:t> </a:t>
            </a:r>
            <a:r>
              <a:rPr lang="de-DE" sz="1600" err="1">
                <a:latin typeface="Arial"/>
                <a:ea typeface="Calibri"/>
                <a:cs typeface="Calibri"/>
              </a:rPr>
              <a:t>protest</a:t>
            </a:r>
            <a:r>
              <a:rPr lang="de-DE" sz="1600">
                <a:latin typeface="Arial"/>
                <a:ea typeface="Calibri"/>
                <a:cs typeface="Calibri"/>
              </a:rPr>
              <a:t> </a:t>
            </a:r>
            <a:r>
              <a:rPr lang="de-DE" sz="1600" err="1">
                <a:latin typeface="Arial"/>
                <a:ea typeface="Calibri"/>
                <a:cs typeface="Calibri"/>
              </a:rPr>
              <a:t>for</a:t>
            </a:r>
            <a:r>
              <a:rPr lang="de-DE" sz="1600">
                <a:latin typeface="Arial"/>
                <a:ea typeface="Calibri"/>
                <a:cs typeface="Calibri"/>
              </a:rPr>
              <a:t> </a:t>
            </a:r>
            <a:r>
              <a:rPr lang="de-DE" sz="1600" err="1">
                <a:latin typeface="Arial"/>
                <a:ea typeface="Calibri"/>
                <a:cs typeface="Calibri"/>
              </a:rPr>
              <a:t>climate</a:t>
            </a:r>
            <a:r>
              <a:rPr lang="de-DE" sz="1600">
                <a:latin typeface="Arial"/>
                <a:ea typeface="Calibri"/>
                <a:cs typeface="Calibri"/>
              </a:rPr>
              <a:t> </a:t>
            </a:r>
            <a:r>
              <a:rPr lang="de-DE" sz="1600" err="1">
                <a:latin typeface="Arial"/>
                <a:ea typeface="Calibri"/>
                <a:cs typeface="Calibri"/>
              </a:rPr>
              <a:t>protection</a:t>
            </a:r>
            <a:r>
              <a:rPr lang="de-DE" sz="1600">
                <a:latin typeface="Arial"/>
                <a:ea typeface="Calibri"/>
                <a:cs typeface="Calibri"/>
              </a:rPr>
              <a:t> in front </a:t>
            </a:r>
            <a:r>
              <a:rPr lang="de-DE" sz="1600" err="1">
                <a:latin typeface="Arial"/>
                <a:ea typeface="Calibri"/>
                <a:cs typeface="Calibri"/>
              </a:rPr>
              <a:t>of</a:t>
            </a:r>
            <a:r>
              <a:rPr lang="de-DE" sz="1600">
                <a:latin typeface="Arial"/>
                <a:ea typeface="Calibri"/>
                <a:cs typeface="Calibri"/>
              </a:rPr>
              <a:t> </a:t>
            </a:r>
            <a:r>
              <a:rPr lang="de-DE" sz="1600" err="1">
                <a:latin typeface="Arial"/>
                <a:ea typeface="Calibri"/>
                <a:cs typeface="Calibri"/>
              </a:rPr>
              <a:t>the</a:t>
            </a:r>
            <a:r>
              <a:rPr lang="de-DE" sz="1600">
                <a:latin typeface="Arial"/>
                <a:ea typeface="Calibri"/>
                <a:cs typeface="Calibri"/>
              </a:rPr>
              <a:t> Swedish </a:t>
            </a:r>
            <a:r>
              <a:rPr lang="de-DE" sz="1600" err="1">
                <a:latin typeface="Arial"/>
                <a:ea typeface="Calibri"/>
                <a:cs typeface="Calibri"/>
              </a:rPr>
              <a:t>Parliament</a:t>
            </a:r>
            <a:r>
              <a:rPr lang="de-DE" sz="1600">
                <a:latin typeface="Arial"/>
                <a:ea typeface="Calibri"/>
                <a:cs typeface="Calibri"/>
              </a:rPr>
              <a:t>.</a:t>
            </a:r>
          </a:p>
          <a:p>
            <a:r>
              <a:rPr lang="de-DE" sz="1600">
                <a:latin typeface="Arial"/>
                <a:ea typeface="Calibri"/>
                <a:cs typeface="Calibri"/>
              </a:rPr>
              <a:t>Global Movement: Her solo </a:t>
            </a:r>
            <a:r>
              <a:rPr lang="de-DE" sz="1600" err="1">
                <a:latin typeface="Arial"/>
                <a:ea typeface="Calibri"/>
                <a:cs typeface="Calibri"/>
              </a:rPr>
              <a:t>protest</a:t>
            </a:r>
            <a:r>
              <a:rPr lang="de-DE" sz="1600">
                <a:latin typeface="Arial"/>
                <a:ea typeface="Calibri"/>
                <a:cs typeface="Calibri"/>
              </a:rPr>
              <a:t> </a:t>
            </a:r>
            <a:r>
              <a:rPr lang="de-DE" sz="1600" err="1">
                <a:latin typeface="Arial"/>
                <a:ea typeface="Calibri"/>
                <a:cs typeface="Calibri"/>
              </a:rPr>
              <a:t>inspired</a:t>
            </a:r>
            <a:r>
              <a:rPr lang="de-DE" sz="1600">
                <a:latin typeface="Arial"/>
                <a:ea typeface="Calibri"/>
                <a:cs typeface="Calibri"/>
              </a:rPr>
              <a:t> </a:t>
            </a:r>
            <a:r>
              <a:rPr lang="de-DE" sz="1600" err="1">
                <a:latin typeface="Arial"/>
                <a:ea typeface="Calibri"/>
                <a:cs typeface="Calibri"/>
              </a:rPr>
              <a:t>young</a:t>
            </a:r>
            <a:r>
              <a:rPr lang="de-DE" sz="1600">
                <a:latin typeface="Arial"/>
                <a:ea typeface="Calibri"/>
                <a:cs typeface="Calibri"/>
              </a:rPr>
              <a:t> </a:t>
            </a:r>
            <a:r>
              <a:rPr lang="de-DE" sz="1600" err="1">
                <a:latin typeface="Arial"/>
                <a:ea typeface="Calibri"/>
                <a:cs typeface="Calibri"/>
              </a:rPr>
              <a:t>people</a:t>
            </a:r>
            <a:r>
              <a:rPr lang="de-DE" sz="1600">
                <a:latin typeface="Arial"/>
                <a:ea typeface="Calibri"/>
                <a:cs typeface="Calibri"/>
              </a:rPr>
              <a:t> </a:t>
            </a:r>
            <a:r>
              <a:rPr lang="de-DE" sz="1600" err="1">
                <a:latin typeface="Arial"/>
                <a:ea typeface="Calibri"/>
                <a:cs typeface="Calibri"/>
              </a:rPr>
              <a:t>worldwide</a:t>
            </a:r>
            <a:r>
              <a:rPr lang="de-DE" sz="1600">
                <a:latin typeface="Arial"/>
                <a:ea typeface="Calibri"/>
                <a:cs typeface="Calibri"/>
              </a:rPr>
              <a:t>. Soon, "</a:t>
            </a:r>
            <a:r>
              <a:rPr lang="de-DE" sz="1600" err="1">
                <a:latin typeface="Arial"/>
                <a:ea typeface="Calibri"/>
                <a:cs typeface="Calibri"/>
              </a:rPr>
              <a:t>Fridays</a:t>
            </a:r>
            <a:r>
              <a:rPr lang="de-DE" sz="1600">
                <a:latin typeface="Arial"/>
                <a:ea typeface="Calibri"/>
                <a:cs typeface="Calibri"/>
              </a:rPr>
              <a:t> </a:t>
            </a:r>
            <a:r>
              <a:rPr lang="de-DE" sz="1600" err="1">
                <a:latin typeface="Arial"/>
                <a:ea typeface="Calibri"/>
                <a:cs typeface="Calibri"/>
              </a:rPr>
              <a:t>for</a:t>
            </a:r>
            <a:r>
              <a:rPr lang="de-DE" sz="1600">
                <a:latin typeface="Arial"/>
                <a:ea typeface="Calibri"/>
                <a:cs typeface="Calibri"/>
              </a:rPr>
              <a:t> Future" </a:t>
            </a:r>
            <a:r>
              <a:rPr lang="de-DE" sz="1600" err="1">
                <a:latin typeface="Arial"/>
                <a:ea typeface="Calibri"/>
                <a:cs typeface="Calibri"/>
              </a:rPr>
              <a:t>protests</a:t>
            </a:r>
            <a:r>
              <a:rPr lang="de-DE" sz="1600">
                <a:latin typeface="Arial"/>
                <a:ea typeface="Calibri"/>
                <a:cs typeface="Calibri"/>
              </a:rPr>
              <a:t> </a:t>
            </a:r>
            <a:r>
              <a:rPr lang="de-DE" sz="1600" err="1">
                <a:latin typeface="Arial"/>
                <a:ea typeface="Calibri"/>
                <a:cs typeface="Calibri"/>
              </a:rPr>
              <a:t>were</a:t>
            </a:r>
            <a:r>
              <a:rPr lang="de-DE" sz="1600">
                <a:latin typeface="Arial"/>
                <a:ea typeface="Calibri"/>
                <a:cs typeface="Calibri"/>
              </a:rPr>
              <a:t> </a:t>
            </a:r>
            <a:r>
              <a:rPr lang="de-DE" sz="1600" err="1">
                <a:latin typeface="Arial"/>
                <a:ea typeface="Calibri"/>
                <a:cs typeface="Calibri"/>
              </a:rPr>
              <a:t>organised</a:t>
            </a:r>
            <a:r>
              <a:rPr lang="de-DE" sz="1600">
                <a:latin typeface="Arial"/>
                <a:ea typeface="Calibri"/>
                <a:cs typeface="Calibri"/>
              </a:rPr>
              <a:t> in </a:t>
            </a:r>
            <a:r>
              <a:rPr lang="de-DE" sz="1600" err="1">
                <a:latin typeface="Arial"/>
                <a:ea typeface="Calibri"/>
                <a:cs typeface="Calibri"/>
              </a:rPr>
              <a:t>many</a:t>
            </a:r>
            <a:r>
              <a:rPr lang="de-DE" sz="1600">
                <a:latin typeface="Arial"/>
                <a:ea typeface="Calibri"/>
                <a:cs typeface="Calibri"/>
              </a:rPr>
              <a:t> countries, </a:t>
            </a:r>
            <a:r>
              <a:rPr lang="de-DE" sz="1600" err="1">
                <a:latin typeface="Arial"/>
                <a:ea typeface="Calibri"/>
                <a:cs typeface="Calibri"/>
              </a:rPr>
              <a:t>including</a:t>
            </a:r>
            <a:r>
              <a:rPr lang="de-DE" sz="1600">
                <a:latin typeface="Arial"/>
                <a:ea typeface="Calibri"/>
                <a:cs typeface="Calibri"/>
              </a:rPr>
              <a:t> Germany. Prominent </a:t>
            </a:r>
            <a:r>
              <a:rPr lang="de-DE" sz="1600" err="1">
                <a:latin typeface="Arial"/>
                <a:ea typeface="Calibri"/>
                <a:cs typeface="Calibri"/>
              </a:rPr>
              <a:t>figures</a:t>
            </a:r>
            <a:r>
              <a:rPr lang="de-DE" sz="1600">
                <a:latin typeface="Arial"/>
                <a:ea typeface="Calibri"/>
                <a:cs typeface="Calibri"/>
              </a:rPr>
              <a:t> in Germany </a:t>
            </a:r>
            <a:r>
              <a:rPr lang="de-DE" sz="1600" err="1">
                <a:latin typeface="Arial"/>
                <a:ea typeface="Calibri"/>
                <a:cs typeface="Calibri"/>
              </a:rPr>
              <a:t>include</a:t>
            </a:r>
            <a:r>
              <a:rPr lang="de-DE" sz="1600">
                <a:latin typeface="Arial"/>
                <a:ea typeface="Calibri"/>
                <a:cs typeface="Calibri"/>
              </a:rPr>
              <a:t> Luisa Neubauer and Jakob </a:t>
            </a:r>
            <a:r>
              <a:rPr lang="de-DE" sz="1600" err="1">
                <a:latin typeface="Arial"/>
                <a:ea typeface="Calibri"/>
                <a:cs typeface="Calibri"/>
              </a:rPr>
              <a:t>Blasel</a:t>
            </a:r>
            <a:r>
              <a:rPr lang="de-DE" sz="1600">
                <a:latin typeface="Arial"/>
                <a:ea typeface="Calibri"/>
                <a:cs typeface="Calibri"/>
              </a:rPr>
              <a:t>.</a:t>
            </a:r>
          </a:p>
          <a:p>
            <a:r>
              <a:rPr lang="de-DE" sz="1600" err="1">
                <a:latin typeface="Arial"/>
                <a:ea typeface="Calibri"/>
                <a:cs typeface="Calibri"/>
              </a:rPr>
              <a:t>Reactions</a:t>
            </a:r>
            <a:r>
              <a:rPr lang="de-DE" sz="1600">
                <a:latin typeface="Arial"/>
                <a:ea typeface="Calibri"/>
                <a:cs typeface="Calibri"/>
              </a:rPr>
              <a:t>: The </a:t>
            </a:r>
            <a:r>
              <a:rPr lang="de-DE" sz="1600" err="1">
                <a:latin typeface="Arial"/>
                <a:ea typeface="Calibri"/>
                <a:cs typeface="Calibri"/>
              </a:rPr>
              <a:t>movement</a:t>
            </a:r>
            <a:r>
              <a:rPr lang="de-DE" sz="1600">
                <a:latin typeface="Arial"/>
                <a:ea typeface="Calibri"/>
                <a:cs typeface="Calibri"/>
              </a:rPr>
              <a:t> </a:t>
            </a:r>
            <a:r>
              <a:rPr lang="de-DE" sz="1600" err="1">
                <a:latin typeface="Arial"/>
                <a:ea typeface="Calibri"/>
                <a:cs typeface="Calibri"/>
              </a:rPr>
              <a:t>received</a:t>
            </a:r>
            <a:r>
              <a:rPr lang="de-DE" sz="1600">
                <a:latin typeface="Arial"/>
                <a:ea typeface="Calibri"/>
                <a:cs typeface="Calibri"/>
              </a:rPr>
              <a:t> </a:t>
            </a:r>
            <a:r>
              <a:rPr lang="de-DE" sz="1600" err="1">
                <a:latin typeface="Arial"/>
                <a:ea typeface="Calibri"/>
                <a:cs typeface="Calibri"/>
              </a:rPr>
              <a:t>both</a:t>
            </a:r>
            <a:r>
              <a:rPr lang="de-DE" sz="1600">
                <a:latin typeface="Arial"/>
                <a:ea typeface="Calibri"/>
                <a:cs typeface="Calibri"/>
              </a:rPr>
              <a:t> </a:t>
            </a:r>
            <a:r>
              <a:rPr lang="de-DE" sz="1600" err="1">
                <a:latin typeface="Arial"/>
                <a:ea typeface="Calibri"/>
                <a:cs typeface="Calibri"/>
              </a:rPr>
              <a:t>approval</a:t>
            </a:r>
            <a:r>
              <a:rPr lang="de-DE" sz="1600">
                <a:latin typeface="Arial"/>
                <a:ea typeface="Calibri"/>
                <a:cs typeface="Calibri"/>
              </a:rPr>
              <a:t> and </a:t>
            </a:r>
            <a:r>
              <a:rPr lang="de-DE" sz="1600" err="1">
                <a:latin typeface="Arial"/>
                <a:ea typeface="Calibri"/>
                <a:cs typeface="Calibri"/>
              </a:rPr>
              <a:t>criticism</a:t>
            </a:r>
            <a:r>
              <a:rPr lang="de-DE" sz="1600">
                <a:latin typeface="Arial"/>
                <a:ea typeface="Calibri"/>
                <a:cs typeface="Calibri"/>
              </a:rPr>
              <a:t> </a:t>
            </a:r>
            <a:r>
              <a:rPr lang="de-DE" sz="1600" err="1">
                <a:latin typeface="Arial"/>
                <a:ea typeface="Calibri"/>
                <a:cs typeface="Calibri"/>
              </a:rPr>
              <a:t>for</a:t>
            </a:r>
            <a:r>
              <a:rPr lang="de-DE" sz="1600">
                <a:latin typeface="Arial"/>
                <a:ea typeface="Calibri"/>
                <a:cs typeface="Calibri"/>
              </a:rPr>
              <a:t> </a:t>
            </a:r>
            <a:r>
              <a:rPr lang="de-DE" sz="1600" err="1">
                <a:latin typeface="Arial"/>
                <a:ea typeface="Calibri"/>
                <a:cs typeface="Calibri"/>
              </a:rPr>
              <a:t>its</a:t>
            </a:r>
            <a:r>
              <a:rPr lang="de-DE" sz="1600">
                <a:latin typeface="Arial"/>
                <a:ea typeface="Calibri"/>
                <a:cs typeface="Calibri"/>
              </a:rPr>
              <a:t> </a:t>
            </a:r>
            <a:r>
              <a:rPr lang="de-DE" sz="1600" err="1">
                <a:latin typeface="Arial"/>
                <a:ea typeface="Calibri"/>
                <a:cs typeface="Calibri"/>
              </a:rPr>
              <a:t>commitment</a:t>
            </a:r>
            <a:r>
              <a:rPr lang="de-DE" sz="1600">
                <a:latin typeface="Arial"/>
                <a:ea typeface="Calibri"/>
                <a:cs typeface="Calibri"/>
              </a:rPr>
              <a:t>, </a:t>
            </a:r>
            <a:r>
              <a:rPr lang="de-DE" sz="1600" err="1">
                <a:latin typeface="Arial"/>
                <a:ea typeface="Calibri"/>
                <a:cs typeface="Calibri"/>
              </a:rPr>
              <a:t>especially</a:t>
            </a:r>
            <a:r>
              <a:rPr lang="de-DE" sz="1600">
                <a:latin typeface="Arial"/>
                <a:ea typeface="Calibri"/>
                <a:cs typeface="Calibri"/>
              </a:rPr>
              <a:t> </a:t>
            </a:r>
            <a:r>
              <a:rPr lang="de-DE" sz="1600" err="1">
                <a:latin typeface="Arial"/>
                <a:ea typeface="Calibri"/>
                <a:cs typeface="Calibri"/>
              </a:rPr>
              <a:t>for</a:t>
            </a:r>
            <a:r>
              <a:rPr lang="de-DE" sz="1600">
                <a:latin typeface="Arial"/>
                <a:ea typeface="Calibri"/>
                <a:cs typeface="Calibri"/>
              </a:rPr>
              <a:t> </a:t>
            </a:r>
            <a:r>
              <a:rPr lang="de-DE" sz="1600" err="1">
                <a:latin typeface="Arial"/>
                <a:ea typeface="Calibri"/>
                <a:cs typeface="Calibri"/>
              </a:rPr>
              <a:t>skipping</a:t>
            </a:r>
            <a:r>
              <a:rPr lang="de-DE" sz="1600">
                <a:latin typeface="Arial"/>
                <a:ea typeface="Calibri"/>
                <a:cs typeface="Calibri"/>
              </a:rPr>
              <a:t> </a:t>
            </a:r>
            <a:r>
              <a:rPr lang="de-DE" sz="1600" err="1">
                <a:latin typeface="Arial"/>
                <a:ea typeface="Calibri"/>
                <a:cs typeface="Calibri"/>
              </a:rPr>
              <a:t>school</a:t>
            </a:r>
            <a:r>
              <a:rPr lang="de-DE" sz="1600">
                <a:latin typeface="Arial"/>
                <a:ea typeface="Calibri"/>
                <a:cs typeface="Calibri"/>
              </a:rPr>
              <a:t>. </a:t>
            </a:r>
            <a:r>
              <a:rPr lang="de-DE" sz="1600" err="1">
                <a:latin typeface="Arial"/>
                <a:ea typeface="Calibri"/>
                <a:cs typeface="Calibri"/>
              </a:rPr>
              <a:t>Recently</a:t>
            </a:r>
            <a:r>
              <a:rPr lang="de-DE" sz="1600">
                <a:latin typeface="Arial"/>
                <a:ea typeface="Calibri"/>
                <a:cs typeface="Calibri"/>
              </a:rPr>
              <a:t>, Greta Thunberg </a:t>
            </a:r>
            <a:r>
              <a:rPr lang="de-DE" sz="1600" err="1">
                <a:latin typeface="Arial"/>
                <a:ea typeface="Calibri"/>
                <a:cs typeface="Calibri"/>
              </a:rPr>
              <a:t>faced</a:t>
            </a:r>
            <a:r>
              <a:rPr lang="de-DE" sz="1600">
                <a:latin typeface="Arial"/>
                <a:ea typeface="Calibri"/>
                <a:cs typeface="Calibri"/>
              </a:rPr>
              <a:t> </a:t>
            </a:r>
            <a:r>
              <a:rPr lang="de-DE" sz="1600" err="1">
                <a:latin typeface="Arial"/>
                <a:ea typeface="Calibri"/>
                <a:cs typeface="Calibri"/>
              </a:rPr>
              <a:t>criticism</a:t>
            </a:r>
            <a:r>
              <a:rPr lang="de-DE" sz="1600">
                <a:latin typeface="Arial"/>
                <a:ea typeface="Calibri"/>
                <a:cs typeface="Calibri"/>
              </a:rPr>
              <a:t> </a:t>
            </a:r>
            <a:r>
              <a:rPr lang="de-DE" sz="1600" err="1">
                <a:latin typeface="Arial"/>
                <a:ea typeface="Calibri"/>
                <a:cs typeface="Calibri"/>
              </a:rPr>
              <a:t>for</a:t>
            </a:r>
            <a:r>
              <a:rPr lang="de-DE" sz="1600">
                <a:latin typeface="Arial"/>
                <a:ea typeface="Calibri"/>
                <a:cs typeface="Calibri"/>
              </a:rPr>
              <a:t> her social </a:t>
            </a:r>
            <a:r>
              <a:rPr lang="de-DE" sz="1600" err="1">
                <a:latin typeface="Arial"/>
                <a:ea typeface="Calibri"/>
                <a:cs typeface="Calibri"/>
              </a:rPr>
              <a:t>media</a:t>
            </a:r>
            <a:r>
              <a:rPr lang="de-DE" sz="1600">
                <a:latin typeface="Arial"/>
                <a:ea typeface="Calibri"/>
                <a:cs typeface="Calibri"/>
              </a:rPr>
              <a:t> </a:t>
            </a:r>
            <a:r>
              <a:rPr lang="de-DE" sz="1600" err="1">
                <a:latin typeface="Arial"/>
                <a:ea typeface="Calibri"/>
                <a:cs typeface="Calibri"/>
              </a:rPr>
              <a:t>posts</a:t>
            </a:r>
            <a:r>
              <a:rPr lang="de-DE" sz="1600">
                <a:latin typeface="Arial"/>
                <a:ea typeface="Calibri"/>
                <a:cs typeface="Calibri"/>
              </a:rPr>
              <a:t> </a:t>
            </a:r>
            <a:r>
              <a:rPr lang="de-DE" sz="1600" err="1">
                <a:latin typeface="Arial"/>
                <a:ea typeface="Calibri"/>
                <a:cs typeface="Calibri"/>
              </a:rPr>
              <a:t>regarding</a:t>
            </a:r>
            <a:r>
              <a:rPr lang="de-DE" sz="1600">
                <a:latin typeface="Arial"/>
                <a:ea typeface="Calibri"/>
                <a:cs typeface="Calibri"/>
              </a:rPr>
              <a:t> </a:t>
            </a:r>
            <a:r>
              <a:rPr lang="de-DE" sz="1600" err="1">
                <a:latin typeface="Arial"/>
                <a:ea typeface="Calibri"/>
                <a:cs typeface="Calibri"/>
              </a:rPr>
              <a:t>the</a:t>
            </a:r>
            <a:r>
              <a:rPr lang="de-DE" sz="1600">
                <a:latin typeface="Arial"/>
                <a:ea typeface="Calibri"/>
                <a:cs typeface="Calibri"/>
              </a:rPr>
              <a:t> Israel-Palestine </a:t>
            </a:r>
            <a:r>
              <a:rPr lang="de-DE" sz="1600" err="1">
                <a:latin typeface="Arial"/>
                <a:ea typeface="Calibri"/>
                <a:cs typeface="Calibri"/>
              </a:rPr>
              <a:t>conflict</a:t>
            </a:r>
            <a:r>
              <a:rPr lang="de-DE" sz="1600">
                <a:latin typeface="Arial"/>
                <a:ea typeface="Calibri"/>
                <a:cs typeface="Calibri"/>
              </a:rPr>
              <a:t>, </a:t>
            </a:r>
            <a:r>
              <a:rPr lang="de-DE" sz="1600" err="1">
                <a:latin typeface="Arial"/>
                <a:ea typeface="Calibri"/>
                <a:cs typeface="Calibri"/>
              </a:rPr>
              <a:t>leading</a:t>
            </a:r>
            <a:r>
              <a:rPr lang="de-DE" sz="1600">
                <a:latin typeface="Arial"/>
                <a:ea typeface="Calibri"/>
                <a:cs typeface="Calibri"/>
              </a:rPr>
              <a:t> </a:t>
            </a:r>
            <a:r>
              <a:rPr lang="de-DE" sz="1600" err="1">
                <a:latin typeface="Arial"/>
                <a:ea typeface="Calibri"/>
                <a:cs typeface="Calibri"/>
              </a:rPr>
              <a:t>to</a:t>
            </a:r>
            <a:r>
              <a:rPr lang="de-DE" sz="1600">
                <a:latin typeface="Arial"/>
                <a:ea typeface="Calibri"/>
                <a:cs typeface="Calibri"/>
              </a:rPr>
              <a:t> </a:t>
            </a:r>
            <a:r>
              <a:rPr lang="de-DE" sz="1600" err="1">
                <a:latin typeface="Arial"/>
                <a:ea typeface="Calibri"/>
                <a:cs typeface="Calibri"/>
              </a:rPr>
              <a:t>the</a:t>
            </a:r>
            <a:r>
              <a:rPr lang="de-DE" sz="1600">
                <a:latin typeface="Arial"/>
                <a:ea typeface="Calibri"/>
                <a:cs typeface="Calibri"/>
              </a:rPr>
              <a:t> German "</a:t>
            </a:r>
            <a:r>
              <a:rPr lang="de-DE" sz="1600" err="1">
                <a:latin typeface="Arial"/>
                <a:ea typeface="Calibri"/>
                <a:cs typeface="Calibri"/>
              </a:rPr>
              <a:t>Fridays</a:t>
            </a:r>
            <a:r>
              <a:rPr lang="de-DE" sz="1600">
                <a:latin typeface="Arial"/>
                <a:ea typeface="Calibri"/>
                <a:cs typeface="Calibri"/>
              </a:rPr>
              <a:t> </a:t>
            </a:r>
            <a:r>
              <a:rPr lang="de-DE" sz="1600" err="1">
                <a:latin typeface="Arial"/>
                <a:ea typeface="Calibri"/>
                <a:cs typeface="Calibri"/>
              </a:rPr>
              <a:t>for</a:t>
            </a:r>
            <a:r>
              <a:rPr lang="de-DE" sz="1600">
                <a:latin typeface="Arial"/>
                <a:ea typeface="Calibri"/>
                <a:cs typeface="Calibri"/>
              </a:rPr>
              <a:t> Future" </a:t>
            </a:r>
            <a:r>
              <a:rPr lang="de-DE" sz="1600" err="1">
                <a:latin typeface="Arial"/>
                <a:ea typeface="Calibri"/>
                <a:cs typeface="Calibri"/>
              </a:rPr>
              <a:t>movement</a:t>
            </a:r>
            <a:r>
              <a:rPr lang="de-DE" sz="1600">
                <a:latin typeface="Arial"/>
                <a:ea typeface="Calibri"/>
                <a:cs typeface="Calibri"/>
              </a:rPr>
              <a:t> </a:t>
            </a:r>
            <a:r>
              <a:rPr lang="de-DE" sz="1600" err="1">
                <a:latin typeface="Arial"/>
                <a:ea typeface="Calibri"/>
                <a:cs typeface="Calibri"/>
              </a:rPr>
              <a:t>distancing</a:t>
            </a:r>
            <a:r>
              <a:rPr lang="de-DE" sz="1600">
                <a:latin typeface="Arial"/>
                <a:ea typeface="Calibri"/>
                <a:cs typeface="Calibri"/>
              </a:rPr>
              <a:t> </a:t>
            </a:r>
            <a:r>
              <a:rPr lang="de-DE" sz="1600" err="1">
                <a:latin typeface="Arial"/>
                <a:ea typeface="Calibri"/>
                <a:cs typeface="Calibri"/>
              </a:rPr>
              <a:t>itself</a:t>
            </a:r>
            <a:r>
              <a:rPr lang="de-DE" sz="1600">
                <a:latin typeface="Arial"/>
                <a:ea typeface="Calibri"/>
                <a:cs typeface="Calibri"/>
              </a:rPr>
              <a:t> </a:t>
            </a:r>
            <a:r>
              <a:rPr lang="de-DE" sz="1600" err="1">
                <a:latin typeface="Arial"/>
                <a:ea typeface="Calibri"/>
                <a:cs typeface="Calibri"/>
              </a:rPr>
              <a:t>from</a:t>
            </a:r>
            <a:r>
              <a:rPr lang="de-DE" sz="1600">
                <a:latin typeface="Arial"/>
                <a:ea typeface="Calibri"/>
                <a:cs typeface="Calibri"/>
              </a:rPr>
              <a:t> her </a:t>
            </a:r>
            <a:r>
              <a:rPr lang="de-DE" sz="1600" err="1">
                <a:latin typeface="Arial"/>
                <a:ea typeface="Calibri"/>
                <a:cs typeface="Calibri"/>
              </a:rPr>
              <a:t>statements</a:t>
            </a:r>
            <a:r>
              <a:rPr lang="de-DE" sz="1600">
                <a:latin typeface="Arial"/>
                <a:ea typeface="Calibri"/>
                <a:cs typeface="Calibri"/>
              </a:rPr>
              <a:t> and </a:t>
            </a:r>
            <a:r>
              <a:rPr lang="de-DE" sz="1600" err="1">
                <a:latin typeface="Arial"/>
                <a:ea typeface="Calibri"/>
                <a:cs typeface="Calibri"/>
              </a:rPr>
              <a:t>any</a:t>
            </a:r>
            <a:r>
              <a:rPr lang="de-DE" sz="1600">
                <a:latin typeface="Arial"/>
                <a:ea typeface="Calibri"/>
                <a:cs typeface="Calibri"/>
              </a:rPr>
              <a:t> form </a:t>
            </a:r>
            <a:r>
              <a:rPr lang="de-DE" sz="1600" err="1">
                <a:latin typeface="Arial"/>
                <a:ea typeface="Calibri"/>
                <a:cs typeface="Calibri"/>
              </a:rPr>
              <a:t>of</a:t>
            </a:r>
            <a:r>
              <a:rPr lang="de-DE" sz="1600">
                <a:latin typeface="Arial"/>
                <a:ea typeface="Calibri"/>
                <a:cs typeface="Calibri"/>
              </a:rPr>
              <a:t> </a:t>
            </a:r>
            <a:r>
              <a:rPr lang="de-DE" sz="1600" err="1">
                <a:latin typeface="Arial"/>
                <a:ea typeface="Calibri"/>
                <a:cs typeface="Calibri"/>
              </a:rPr>
              <a:t>antisemitism</a:t>
            </a:r>
            <a:r>
              <a:rPr lang="de-DE" sz="1600">
                <a:latin typeface="Arial"/>
                <a:ea typeface="Calibri"/>
                <a:cs typeface="Calibri"/>
              </a:rPr>
              <a:t>, </a:t>
            </a:r>
            <a:r>
              <a:rPr lang="de-DE" sz="1600" err="1">
                <a:latin typeface="Arial"/>
                <a:ea typeface="Calibri"/>
                <a:cs typeface="Calibri"/>
              </a:rPr>
              <a:t>highlighting</a:t>
            </a:r>
            <a:r>
              <a:rPr lang="de-DE" sz="1600">
                <a:latin typeface="Arial"/>
                <a:ea typeface="Calibri"/>
                <a:cs typeface="Calibri"/>
              </a:rPr>
              <a:t> </a:t>
            </a:r>
            <a:r>
              <a:rPr lang="de-DE" sz="1600" err="1">
                <a:latin typeface="Arial"/>
                <a:ea typeface="Calibri"/>
                <a:cs typeface="Calibri"/>
              </a:rPr>
              <a:t>the</a:t>
            </a:r>
            <a:r>
              <a:rPr lang="de-DE" sz="1600">
                <a:latin typeface="Arial"/>
                <a:ea typeface="Calibri"/>
                <a:cs typeface="Calibri"/>
              </a:rPr>
              <a:t> </a:t>
            </a:r>
            <a:r>
              <a:rPr lang="de-DE" sz="1600" err="1">
                <a:latin typeface="Arial"/>
                <a:ea typeface="Calibri"/>
                <a:cs typeface="Calibri"/>
              </a:rPr>
              <a:t>importance</a:t>
            </a:r>
            <a:r>
              <a:rPr lang="de-DE" sz="1600">
                <a:latin typeface="Arial"/>
                <a:ea typeface="Calibri"/>
                <a:cs typeface="Calibri"/>
              </a:rPr>
              <a:t> </a:t>
            </a:r>
            <a:r>
              <a:rPr lang="de-DE" sz="1600" err="1">
                <a:latin typeface="Arial"/>
                <a:ea typeface="Calibri"/>
                <a:cs typeface="Calibri"/>
              </a:rPr>
              <a:t>of</a:t>
            </a:r>
            <a:r>
              <a:rPr lang="de-DE" sz="1600">
                <a:latin typeface="Arial"/>
                <a:ea typeface="Calibri"/>
                <a:cs typeface="Calibri"/>
              </a:rPr>
              <a:t> </a:t>
            </a:r>
            <a:r>
              <a:rPr lang="de-DE" sz="1600" err="1">
                <a:latin typeface="Arial"/>
                <a:ea typeface="Calibri"/>
                <a:cs typeface="Calibri"/>
              </a:rPr>
              <a:t>balanced</a:t>
            </a:r>
            <a:r>
              <a:rPr lang="de-DE" sz="1600">
                <a:latin typeface="Arial"/>
                <a:ea typeface="Calibri"/>
                <a:cs typeface="Calibri"/>
              </a:rPr>
              <a:t> and sensitive </a:t>
            </a:r>
            <a:r>
              <a:rPr lang="de-DE" sz="1600" err="1">
                <a:latin typeface="Arial"/>
                <a:ea typeface="Calibri"/>
                <a:cs typeface="Calibri"/>
              </a:rPr>
              <a:t>political</a:t>
            </a:r>
            <a:r>
              <a:rPr lang="de-DE" sz="1600">
                <a:latin typeface="Arial"/>
                <a:ea typeface="Calibri"/>
                <a:cs typeface="Calibri"/>
              </a:rPr>
              <a:t> </a:t>
            </a:r>
            <a:r>
              <a:rPr lang="de-DE" sz="1600" err="1">
                <a:latin typeface="Arial"/>
                <a:ea typeface="Calibri"/>
                <a:cs typeface="Calibri"/>
              </a:rPr>
              <a:t>discourse</a:t>
            </a:r>
            <a:r>
              <a:rPr lang="de-DE" sz="1600">
                <a:latin typeface="Arial"/>
                <a:ea typeface="Calibri"/>
                <a:cs typeface="Calibri"/>
              </a:rPr>
              <a:t> in </a:t>
            </a:r>
            <a:r>
              <a:rPr lang="de-DE" sz="1600" err="1">
                <a:latin typeface="Arial"/>
                <a:ea typeface="Calibri"/>
                <a:cs typeface="Calibri"/>
              </a:rPr>
              <a:t>activism</a:t>
            </a:r>
            <a:r>
              <a:rPr lang="de-DE" sz="1600">
                <a:latin typeface="Arial"/>
                <a:ea typeface="Calibri"/>
                <a:cs typeface="Calibri"/>
              </a:rPr>
              <a:t>.</a:t>
            </a:r>
          </a:p>
          <a:p>
            <a:endParaRPr lang="de-DE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34055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96797C2-75E6-3581-C15D-05E2AC1877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4743" y="1536594"/>
            <a:ext cx="9152561" cy="1666332"/>
          </a:xfrm>
        </p:spPr>
        <p:txBody>
          <a:bodyPr anchor="t">
            <a:normAutofit/>
          </a:bodyPr>
          <a:lstStyle/>
          <a:p>
            <a:pPr algn="l"/>
            <a:r>
              <a:rPr lang="de-DE" sz="2900">
                <a:latin typeface="Arial"/>
                <a:cs typeface="Arial"/>
              </a:rPr>
              <a:t>Maßnahmen ergreifen- Aktivismus</a:t>
            </a:r>
            <a:br>
              <a:rPr lang="de-DE" sz="2900">
                <a:latin typeface="Arial"/>
                <a:cs typeface="Arial"/>
              </a:rPr>
            </a:br>
            <a:r>
              <a:rPr lang="de-DE" sz="2900">
                <a:latin typeface="Arial"/>
                <a:cs typeface="Arial"/>
              </a:rPr>
              <a:t>Option 1</a:t>
            </a:r>
            <a:endParaRPr lang="de-DE"/>
          </a:p>
          <a:p>
            <a:pPr algn="l"/>
            <a:endParaRPr lang="en-GB" sz="4000"/>
          </a:p>
        </p:txBody>
      </p:sp>
      <p:pic>
        <p:nvPicPr>
          <p:cNvPr id="3" name="Grafik 2" descr="Ein Bild, das Text, draußen, Kleidung, Person enthält.&#10;&#10;Beschreibung automatisch generiert.">
            <a:extLst>
              <a:ext uri="{FF2B5EF4-FFF2-40B4-BE49-F238E27FC236}">
                <a16:creationId xmlns:a16="http://schemas.microsoft.com/office/drawing/2014/main" id="{1028BBF6-D755-30A0-D440-01D5C5B08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7962" y="2524658"/>
            <a:ext cx="5475491" cy="4147886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00A83F6-1C69-8989-D14D-42B2F9B3EBD2}"/>
              </a:ext>
            </a:extLst>
          </p:cNvPr>
          <p:cNvSpPr txBox="1"/>
          <p:nvPr/>
        </p:nvSpPr>
        <p:spPr>
          <a:xfrm>
            <a:off x="8232321" y="2612571"/>
            <a:ext cx="3374571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>
                <a:latin typeface="Arial"/>
                <a:ea typeface="+mn-lt"/>
                <a:cs typeface="+mn-lt"/>
              </a:rPr>
              <a:t>Entwerfe ein Protestzeichen auf Deutsch für die Sache, für die du dich einsetzt. </a:t>
            </a:r>
            <a:endParaRPr lang="de-DE">
              <a:latin typeface="Arial"/>
              <a:ea typeface="Calibri" panose="020F0502020204030204"/>
              <a:cs typeface="Calibri" panose="020F0502020204030204"/>
            </a:endParaRPr>
          </a:p>
          <a:p>
            <a:pPr algn="l"/>
            <a:endParaRPr lang="de-DE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81543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96797C2-75E6-3581-C15D-05E2AC1877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72779" y="2597951"/>
            <a:ext cx="7043454" cy="1666332"/>
          </a:xfrm>
        </p:spPr>
        <p:txBody>
          <a:bodyPr anchor="t">
            <a:normAutofit/>
          </a:bodyPr>
          <a:lstStyle/>
          <a:p>
            <a:pPr algn="l"/>
            <a:r>
              <a:rPr lang="de-DE" sz="1800" b="0">
                <a:latin typeface="Arial"/>
                <a:cs typeface="Arial"/>
              </a:rPr>
              <a:t>Stelle dich vor, dass du einen Verein oder Club aufbauen, und entwerfe einen Flyer, der erklärt, worum es in dem Verein geht.</a:t>
            </a:r>
            <a:endParaRPr lang="en-GB" sz="1800" b="0">
              <a:latin typeface="Arial"/>
              <a:cs typeface="Arial"/>
            </a:endParaRPr>
          </a:p>
        </p:txBody>
      </p:sp>
      <p:pic>
        <p:nvPicPr>
          <p:cNvPr id="12" name="Grafik 11" descr="Ein Bild, das Person, Finger, Daumen, Hand enthält.&#10;&#10;Beschreibung automatisch generiert.">
            <a:extLst>
              <a:ext uri="{FF2B5EF4-FFF2-40B4-BE49-F238E27FC236}">
                <a16:creationId xmlns:a16="http://schemas.microsoft.com/office/drawing/2014/main" id="{05DA31FB-2D67-C702-93C1-664A92E69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477" y="3424918"/>
            <a:ext cx="4780189" cy="3083378"/>
          </a:xfrm>
          <a:prstGeom prst="rect">
            <a:avLst/>
          </a:prstGeom>
          <a:ln>
            <a:noFill/>
          </a:ln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900A2D11-3BDF-751F-1645-CFACD25B36AC}"/>
              </a:ext>
            </a:extLst>
          </p:cNvPr>
          <p:cNvSpPr txBox="1">
            <a:spLocks/>
          </p:cNvSpPr>
          <p:nvPr/>
        </p:nvSpPr>
        <p:spPr>
          <a:xfrm>
            <a:off x="2504743" y="1536594"/>
            <a:ext cx="9152561" cy="9179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3224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de-DE" sz="2900">
                <a:latin typeface="Arial"/>
                <a:cs typeface="Arial"/>
              </a:rPr>
              <a:t>Maßnahmen ergreifen- Aktivismus</a:t>
            </a:r>
            <a:br>
              <a:rPr lang="de-DE" sz="2900">
                <a:latin typeface="Arial"/>
                <a:cs typeface="Arial"/>
              </a:rPr>
            </a:br>
            <a:r>
              <a:rPr lang="de-DE" sz="2900">
                <a:latin typeface="Arial"/>
                <a:cs typeface="Arial"/>
              </a:rPr>
              <a:t>Option 2</a:t>
            </a:r>
            <a:endParaRPr lang="de-DE"/>
          </a:p>
          <a:p>
            <a:pPr algn="l"/>
            <a:endParaRPr lang="en-GB" sz="4000"/>
          </a:p>
        </p:txBody>
      </p:sp>
    </p:spTree>
    <p:extLst>
      <p:ext uri="{BB962C8B-B14F-4D97-AF65-F5344CB8AC3E}">
        <p14:creationId xmlns:p14="http://schemas.microsoft.com/office/powerpoint/2010/main" val="36393951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D9169-EB65-484C-AB1A-C56621473F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2517" y="1530927"/>
            <a:ext cx="9144000" cy="733097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GB" sz="3200">
                <a:latin typeface="Arial"/>
                <a:ea typeface="Verdana"/>
                <a:cs typeface="Arial"/>
              </a:rPr>
              <a:t>Final Cultural Exploration/Performance</a:t>
            </a:r>
            <a:br>
              <a:rPr lang="en-GB" sz="3200">
                <a:latin typeface="Arial"/>
                <a:ea typeface="Verdana"/>
                <a:cs typeface="Arial"/>
              </a:rPr>
            </a:br>
            <a:r>
              <a:rPr lang="en-GB" sz="3200">
                <a:latin typeface="Arial"/>
                <a:ea typeface="Verdana"/>
                <a:cs typeface="Arial"/>
              </a:rPr>
              <a:t>Musik Festival </a:t>
            </a:r>
            <a:endParaRPr lang="en-GB" sz="3200">
              <a:latin typeface="Arial"/>
              <a:ea typeface="Verdana"/>
            </a:endParaRPr>
          </a:p>
        </p:txBody>
      </p:sp>
      <p:pic>
        <p:nvPicPr>
          <p:cNvPr id="9" name="Grafik 8" descr="Ein Bild, das Cartoon, Animierter Cartoon, Darstellung, Poster enthält.&#10;&#10;Beschreibung automatisch generiert.">
            <a:extLst>
              <a:ext uri="{FF2B5EF4-FFF2-40B4-BE49-F238E27FC236}">
                <a16:creationId xmlns:a16="http://schemas.microsoft.com/office/drawing/2014/main" id="{D4A4D83E-B859-E3EB-0B7B-BE8C6164D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394" y="3753715"/>
            <a:ext cx="5496212" cy="2594840"/>
          </a:xfrm>
          <a:prstGeom prst="rect">
            <a:avLst/>
          </a:prstGeom>
        </p:spPr>
      </p:pic>
      <p:pic>
        <p:nvPicPr>
          <p:cNvPr id="10" name="Grafik 9" descr="Ein Bild, das Text, Poster, Screenshot, Cartoon enthält.&#10;&#10;Beschreibung automatisch generiert.">
            <a:extLst>
              <a:ext uri="{FF2B5EF4-FFF2-40B4-BE49-F238E27FC236}">
                <a16:creationId xmlns:a16="http://schemas.microsoft.com/office/drawing/2014/main" id="{95942E03-8636-15EB-905B-4B690F744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9909" y="3117272"/>
            <a:ext cx="5703455" cy="3232728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0314A24E-9CD6-CD07-6B45-6F76F25718E4}"/>
              </a:ext>
            </a:extLst>
          </p:cNvPr>
          <p:cNvSpPr txBox="1"/>
          <p:nvPr/>
        </p:nvSpPr>
        <p:spPr>
          <a:xfrm>
            <a:off x="2138218" y="2842491"/>
            <a:ext cx="3505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err="1">
                <a:latin typeface="Arial"/>
                <a:cs typeface="Arial"/>
              </a:rPr>
              <a:t>Beschreibe</a:t>
            </a:r>
            <a:r>
              <a:rPr lang="en-US" sz="2400">
                <a:latin typeface="Arial"/>
                <a:cs typeface="Arial"/>
              </a:rPr>
              <a:t> die </a:t>
            </a:r>
            <a:r>
              <a:rPr lang="en-US" sz="2400" err="1">
                <a:latin typeface="Arial"/>
                <a:cs typeface="Arial"/>
              </a:rPr>
              <a:t>Plakate</a:t>
            </a:r>
            <a:endParaRPr lang="de-DE" err="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297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D9169-EB65-484C-AB1A-C56621473F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2517" y="1530927"/>
            <a:ext cx="9144000" cy="733097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GB" sz="3200">
                <a:latin typeface="Arial"/>
                <a:ea typeface="Verdana"/>
                <a:cs typeface="Arial"/>
              </a:rPr>
              <a:t>Final Cultural Exploration/Performance</a:t>
            </a:r>
            <a:br>
              <a:rPr lang="en-GB" sz="3200">
                <a:latin typeface="Arial"/>
                <a:ea typeface="Verdana"/>
                <a:cs typeface="Arial"/>
              </a:rPr>
            </a:br>
            <a:r>
              <a:rPr lang="en-GB" sz="3200">
                <a:latin typeface="Arial"/>
                <a:ea typeface="Verdana"/>
                <a:cs typeface="Arial"/>
              </a:rPr>
              <a:t>Musik Festival – Option 1</a:t>
            </a:r>
            <a:endParaRPr lang="en-GB" sz="3200">
              <a:latin typeface="Arial"/>
              <a:ea typeface="Verdana"/>
            </a:endParaRPr>
          </a:p>
        </p:txBody>
      </p:sp>
      <p:pic>
        <p:nvPicPr>
          <p:cNvPr id="3" name="Grafik 2" descr="Ein Bild, das Konzert, Veranstaltung, Leuchtsignal, Feuerwerk enthält.&#10;&#10;Beschreibung automatisch generiert.">
            <a:extLst>
              <a:ext uri="{FF2B5EF4-FFF2-40B4-BE49-F238E27FC236}">
                <a16:creationId xmlns:a16="http://schemas.microsoft.com/office/drawing/2014/main" id="{E9A28AB9-A127-83EF-4AE8-A2A5B49047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257868" y="2580350"/>
            <a:ext cx="3281005" cy="213135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00F422C-0468-79C0-803E-9589E38681B9}"/>
              </a:ext>
            </a:extLst>
          </p:cNvPr>
          <p:cNvSpPr txBox="1"/>
          <p:nvPr/>
        </p:nvSpPr>
        <p:spPr>
          <a:xfrm>
            <a:off x="2149011" y="5750835"/>
            <a:ext cx="4315147" cy="94894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r>
              <a:rPr lang="en-US"/>
              <a:t>ThePhoto von PhotoAuthor ist unter CCYYSA lizenziert.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B87D338-E7DD-FF80-69AC-7EBE01B2A17D}"/>
              </a:ext>
            </a:extLst>
          </p:cNvPr>
          <p:cNvSpPr txBox="1"/>
          <p:nvPr/>
        </p:nvSpPr>
        <p:spPr>
          <a:xfrm>
            <a:off x="7102928" y="2721428"/>
            <a:ext cx="4095749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2400">
                <a:latin typeface="Arial"/>
                <a:ea typeface="+mn-lt"/>
                <a:cs typeface="+mn-lt"/>
              </a:rPr>
              <a:t>Gestalte dein eigenes Festivalschild und lass dich von deutscher Musik inspirieren: </a:t>
            </a:r>
            <a:endParaRPr lang="de-DE">
              <a:latin typeface="Calibri" panose="020F0502020204030204"/>
              <a:ea typeface="+mn-lt"/>
              <a:cs typeface="Calibri"/>
            </a:endParaRPr>
          </a:p>
          <a:p>
            <a:r>
              <a:rPr lang="en-US" u="sng">
                <a:latin typeface="Arial"/>
                <a:ea typeface="+mn-lt"/>
                <a:cs typeface="Arial"/>
                <a:hlinkClick r:id="rId6"/>
              </a:rPr>
              <a:t>German Charts - Summer 2024 - Step into German - Goethe-Institut</a:t>
            </a:r>
            <a:endParaRPr lang="de-DE">
              <a:ea typeface="Calibri" panose="020F0502020204030204"/>
              <a:cs typeface="Calibri"/>
            </a:endParaRPr>
          </a:p>
        </p:txBody>
      </p:sp>
      <p:pic>
        <p:nvPicPr>
          <p:cNvPr id="7" name="Onlinemedien 6" title="Apache 207 - Was weißt du schon (Official Video)">
            <a:hlinkClick r:id="" action="ppaction://media"/>
            <a:extLst>
              <a:ext uri="{FF2B5EF4-FFF2-40B4-BE49-F238E27FC236}">
                <a16:creationId xmlns:a16="http://schemas.microsoft.com/office/drawing/2014/main" id="{718CF41F-4CA6-7F66-367C-ECB3FF31400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4044496" y="4876800"/>
            <a:ext cx="3056846" cy="173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0319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D9169-EB65-484C-AB1A-C56621473F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2517" y="1530927"/>
            <a:ext cx="9144000" cy="733097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GB" sz="3200">
                <a:latin typeface="Arial"/>
                <a:ea typeface="Verdana"/>
                <a:cs typeface="Arial"/>
              </a:rPr>
              <a:t>Final Cultural Exploration/Performance</a:t>
            </a:r>
            <a:br>
              <a:rPr lang="en-GB" sz="3200">
                <a:latin typeface="Arial"/>
                <a:ea typeface="Verdana"/>
                <a:cs typeface="Arial"/>
              </a:rPr>
            </a:br>
            <a:r>
              <a:rPr lang="en-GB" sz="3200">
                <a:latin typeface="Arial"/>
                <a:ea typeface="Verdana"/>
                <a:cs typeface="Arial"/>
              </a:rPr>
              <a:t>Musik Festival – Option 2</a:t>
            </a:r>
            <a:endParaRPr lang="en-GB" sz="3200">
              <a:latin typeface="Arial"/>
              <a:ea typeface="Verdana"/>
            </a:endParaRPr>
          </a:p>
        </p:txBody>
      </p:sp>
      <p:pic>
        <p:nvPicPr>
          <p:cNvPr id="3" name="Onlinemedien 2" title="AnnenMayKantereit - 3 Tage am Meer (Proberaum Session)">
            <a:hlinkClick r:id="" action="ppaction://media"/>
            <a:extLst>
              <a:ext uri="{FF2B5EF4-FFF2-40B4-BE49-F238E27FC236}">
                <a16:creationId xmlns:a16="http://schemas.microsoft.com/office/drawing/2014/main" id="{B4063F2B-16C9-D82D-CB5E-8DADD984D96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533854" y="2822121"/>
            <a:ext cx="4417560" cy="2492829"/>
          </a:xfrm>
          <a:prstGeom prst="rect">
            <a:avLst/>
          </a:prstGeom>
        </p:spPr>
      </p:pic>
      <p:pic>
        <p:nvPicPr>
          <p:cNvPr id="4" name="Onlinemedien 3" title="Soffie - Für immer Frühling (Offizielles Musikvideo)">
            <a:hlinkClick r:id="" action="ppaction://media"/>
            <a:extLst>
              <a:ext uri="{FF2B5EF4-FFF2-40B4-BE49-F238E27FC236}">
                <a16:creationId xmlns:a16="http://schemas.microsoft.com/office/drawing/2014/main" id="{66C65427-C153-FAE7-012F-879524C0F865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7282996" y="2250621"/>
            <a:ext cx="4417560" cy="2492829"/>
          </a:xfrm>
          <a:prstGeom prst="rect">
            <a:avLst/>
          </a:prstGeom>
        </p:spPr>
      </p:pic>
      <p:pic>
        <p:nvPicPr>
          <p:cNvPr id="5" name="Onlinemedien 4" title="Danger Dan ft. Igor Levit ft. RTO - Das ist alles von der Kunstfreiheit gedeckt | ZDF Magazin Royale">
            <a:hlinkClick r:id="" action="ppaction://media"/>
            <a:extLst>
              <a:ext uri="{FF2B5EF4-FFF2-40B4-BE49-F238E27FC236}">
                <a16:creationId xmlns:a16="http://schemas.microsoft.com/office/drawing/2014/main" id="{8C96D46C-905E-F92A-DB3C-96ADD2964EC3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8"/>
          <a:stretch>
            <a:fillRect/>
          </a:stretch>
        </p:blipFill>
        <p:spPr>
          <a:xfrm>
            <a:off x="5595711" y="4958442"/>
            <a:ext cx="3369810" cy="189411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CB5E894-BABF-1126-E430-61132A11B147}"/>
              </a:ext>
            </a:extLst>
          </p:cNvPr>
          <p:cNvSpPr txBox="1"/>
          <p:nvPr/>
        </p:nvSpPr>
        <p:spPr>
          <a:xfrm>
            <a:off x="802821" y="5592535"/>
            <a:ext cx="4204607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2400">
                <a:latin typeface="Arial"/>
                <a:ea typeface="Calibri"/>
                <a:cs typeface="Calibri"/>
              </a:rPr>
              <a:t>Schreibe dein eigenes Lied oder Gedicht</a:t>
            </a:r>
            <a:endParaRPr lang="de-DE" sz="24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88743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756D06B-2327-2106-32CA-D3F505B8CF7D}"/>
              </a:ext>
            </a:extLst>
          </p:cNvPr>
          <p:cNvSpPr/>
          <p:nvPr/>
        </p:nvSpPr>
        <p:spPr>
          <a:xfrm>
            <a:off x="6258910" y="1826348"/>
            <a:ext cx="5933090" cy="5031652"/>
          </a:xfrm>
          <a:prstGeom prst="rect">
            <a:avLst/>
          </a:prstGeom>
          <a:solidFill>
            <a:srgbClr val="34C6C6">
              <a:alpha val="2162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AE2539-F3DC-07DE-36D0-FEB99307391E}"/>
              </a:ext>
            </a:extLst>
          </p:cNvPr>
          <p:cNvSpPr txBox="1"/>
          <p:nvPr/>
        </p:nvSpPr>
        <p:spPr>
          <a:xfrm>
            <a:off x="6258910" y="1826348"/>
            <a:ext cx="2065283" cy="100848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6000" b="1">
                <a:solidFill>
                  <a:srgbClr val="34C6C6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Q&amp;A</a:t>
            </a:r>
            <a:endParaRPr lang="en-GB" sz="6000" b="1">
              <a:solidFill>
                <a:srgbClr val="34C6C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115213-B348-8F5E-ECD2-125A7ADC3152}"/>
              </a:ext>
            </a:extLst>
          </p:cNvPr>
          <p:cNvSpPr txBox="1"/>
          <p:nvPr/>
        </p:nvSpPr>
        <p:spPr>
          <a:xfrm>
            <a:off x="6960849" y="312584"/>
            <a:ext cx="4870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>
                <a:latin typeface="Arial" panose="020B0604020202020204" pitchFamily="34" charset="0"/>
                <a:cs typeface="Arial" panose="020B0604020202020204" pitchFamily="34" charset="0"/>
              </a:rPr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8013715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509DE51-7473-FB70-093E-255A368CA78C}"/>
              </a:ext>
            </a:extLst>
          </p:cNvPr>
          <p:cNvSpPr/>
          <p:nvPr/>
        </p:nvSpPr>
        <p:spPr>
          <a:xfrm>
            <a:off x="6258910" y="1826348"/>
            <a:ext cx="5933090" cy="5031652"/>
          </a:xfrm>
          <a:prstGeom prst="rect">
            <a:avLst/>
          </a:prstGeom>
          <a:solidFill>
            <a:srgbClr val="AC145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AE2539-F3DC-07DE-36D0-FEB99307391E}"/>
              </a:ext>
            </a:extLst>
          </p:cNvPr>
          <p:cNvSpPr txBox="1"/>
          <p:nvPr/>
        </p:nvSpPr>
        <p:spPr>
          <a:xfrm>
            <a:off x="6283842" y="1908302"/>
            <a:ext cx="5357905" cy="150297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5500"/>
              </a:lnSpc>
              <a:spcAft>
                <a:spcPts val="800"/>
              </a:spcAft>
            </a:pPr>
            <a:r>
              <a:rPr lang="en-GB" sz="6000" b="1">
                <a:solidFill>
                  <a:srgbClr val="AC145A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JOIN OUR MAILING LIST </a:t>
            </a:r>
            <a:endParaRPr lang="en-GB" sz="6000" b="1">
              <a:solidFill>
                <a:srgbClr val="AC145A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416DBCF-E85A-3AEF-D4AD-D357FB2594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5698" y="4388170"/>
            <a:ext cx="1805009" cy="183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7899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12899A-3646-6055-61C4-B72C83D8DB71}"/>
              </a:ext>
            </a:extLst>
          </p:cNvPr>
          <p:cNvSpPr/>
          <p:nvPr/>
        </p:nvSpPr>
        <p:spPr>
          <a:xfrm>
            <a:off x="0" y="5655013"/>
            <a:ext cx="12192000" cy="1093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B8872A-E46E-62E6-B6D5-F9ABAFDC09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385" t="10466" r="-2" b="21467"/>
          <a:stretch/>
        </p:blipFill>
        <p:spPr>
          <a:xfrm rot="10800000">
            <a:off x="2705899" y="1329616"/>
            <a:ext cx="8096095" cy="43670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145055-6EAE-258D-69EB-11F3E76703CA}"/>
              </a:ext>
            </a:extLst>
          </p:cNvPr>
          <p:cNvSpPr txBox="1"/>
          <p:nvPr/>
        </p:nvSpPr>
        <p:spPr>
          <a:xfrm>
            <a:off x="10129510" y="4618619"/>
            <a:ext cx="3403412" cy="48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kumimoji="0" lang="he-IL" altLang="en-US" sz="2500" b="1" u="none" strike="noStrike" cap="none" normalizeH="0" baseline="0" err="1">
                <a:ln>
                  <a:noFill/>
                </a:ln>
                <a:solidFill>
                  <a:srgbClr val="AC145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אדאנק</a:t>
            </a:r>
            <a:r>
              <a:rPr lang="en-GB" sz="2500" b="1">
                <a:solidFill>
                  <a:srgbClr val="AC145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4765A4-22D7-1C27-7375-69863309787C}"/>
              </a:ext>
            </a:extLst>
          </p:cNvPr>
          <p:cNvSpPr txBox="1"/>
          <p:nvPr/>
        </p:nvSpPr>
        <p:spPr>
          <a:xfrm>
            <a:off x="1567267" y="4819831"/>
            <a:ext cx="1722754" cy="1093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ar-SA" altLang="en-US" sz="2800">
                <a:solidFill>
                  <a:srgbClr val="AC145A"/>
                </a:solidFill>
                <a:latin typeface="inherit"/>
                <a:cs typeface="Arial" panose="020B0604020202020204" pitchFamily="34" charset="0"/>
              </a:rPr>
              <a:t>شكرًا لك</a:t>
            </a:r>
            <a:r>
              <a:rPr lang="en-US" altLang="en-US" sz="2800">
                <a:solidFill>
                  <a:schemeClr val="bg1"/>
                </a:solidFill>
              </a:rPr>
              <a:t> 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 fontAlgn="base">
              <a:lnSpc>
                <a:spcPct val="107000"/>
              </a:lnSpc>
              <a:spcAft>
                <a:spcPts val="800"/>
              </a:spcAft>
            </a:pPr>
            <a:r>
              <a:rPr lang="en-GB" sz="28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0FF7D1-16EC-8894-A3A3-898FDECCB977}"/>
              </a:ext>
            </a:extLst>
          </p:cNvPr>
          <p:cNvSpPr txBox="1"/>
          <p:nvPr/>
        </p:nvSpPr>
        <p:spPr>
          <a:xfrm>
            <a:off x="3559031" y="2594350"/>
            <a:ext cx="2663568" cy="642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b="1" err="1">
                <a:solidFill>
                  <a:srgbClr val="FFCA3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Diolch</a:t>
            </a:r>
            <a:r>
              <a:rPr lang="en-GB" sz="28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F80916-B40B-E03A-20A9-64C224D37920}"/>
              </a:ext>
            </a:extLst>
          </p:cNvPr>
          <p:cNvSpPr txBox="1"/>
          <p:nvPr/>
        </p:nvSpPr>
        <p:spPr>
          <a:xfrm>
            <a:off x="7099032" y="2113486"/>
            <a:ext cx="2182361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kumimoji="0" lang="nl-NL" altLang="en-US" sz="2800" b="1" u="none" strike="noStrike" cap="none" normalizeH="0" baseline="0">
                <a:ln>
                  <a:noFill/>
                </a:ln>
                <a:solidFill>
                  <a:srgbClr val="AC145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Bedankt</a:t>
            </a:r>
            <a:endParaRPr lang="en-GB" sz="2800" b="1">
              <a:solidFill>
                <a:srgbClr val="AC145A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46AF20-C372-76CE-130E-E5AF7EE836B5}"/>
              </a:ext>
            </a:extLst>
          </p:cNvPr>
          <p:cNvSpPr txBox="1"/>
          <p:nvPr/>
        </p:nvSpPr>
        <p:spPr>
          <a:xfrm>
            <a:off x="9713821" y="2566353"/>
            <a:ext cx="2562262" cy="642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kumimoji="0" lang="en-GB" altLang="en-US" sz="3600" b="1" u="none" strike="noStrike" cap="none" normalizeH="0" baseline="0" err="1">
                <a:ln>
                  <a:noFill/>
                </a:ln>
                <a:solidFill>
                  <a:srgbClr val="0F244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Fa’afetai</a:t>
            </a:r>
            <a:r>
              <a:rPr kumimoji="0" lang="sq-AL" altLang="en-US" sz="1050" b="1" u="none" strike="noStrike" cap="none" normalizeH="0" baseline="0">
                <a:ln>
                  <a:noFill/>
                </a:ln>
                <a:solidFill>
                  <a:srgbClr val="0F244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>
                <a:solidFill>
                  <a:srgbClr val="0F244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E02865-229D-1FA4-CCFF-35009493DCB4}"/>
              </a:ext>
            </a:extLst>
          </p:cNvPr>
          <p:cNvSpPr txBox="1"/>
          <p:nvPr/>
        </p:nvSpPr>
        <p:spPr>
          <a:xfrm>
            <a:off x="6321110" y="3882217"/>
            <a:ext cx="4223588" cy="498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600" b="1" err="1">
                <a:solidFill>
                  <a:srgbClr val="52C15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Tak</a:t>
            </a:r>
            <a:r>
              <a:rPr lang="en-GB" sz="2600" b="1">
                <a:solidFill>
                  <a:srgbClr val="52C15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600" b="1" err="1">
                <a:solidFill>
                  <a:srgbClr val="52C15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skal</a:t>
            </a:r>
            <a:r>
              <a:rPr lang="en-GB" sz="2600" b="1">
                <a:solidFill>
                  <a:srgbClr val="52C15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du have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42F3E0-7E16-8297-A6AA-7836A014E84B}"/>
              </a:ext>
            </a:extLst>
          </p:cNvPr>
          <p:cNvSpPr txBox="1"/>
          <p:nvPr/>
        </p:nvSpPr>
        <p:spPr>
          <a:xfrm>
            <a:off x="4992736" y="4860224"/>
            <a:ext cx="3028062" cy="519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kumimoji="0" lang="tr-TR" altLang="en-US" sz="2400" b="1" u="none" strike="noStrike" cap="none" normalizeH="0" baseline="0">
                <a:ln>
                  <a:noFill/>
                </a:ln>
                <a:solidFill>
                  <a:srgbClr val="FFCA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Teşekkürler</a:t>
            </a:r>
            <a:r>
              <a:rPr lang="en-GB" sz="2800" b="1">
                <a:solidFill>
                  <a:srgbClr val="FFCA3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FE044F-FC90-699F-2E9B-FF34EA82DAD4}"/>
              </a:ext>
            </a:extLst>
          </p:cNvPr>
          <p:cNvSpPr txBox="1"/>
          <p:nvPr/>
        </p:nvSpPr>
        <p:spPr>
          <a:xfrm>
            <a:off x="623668" y="3128389"/>
            <a:ext cx="1463568" cy="530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b="1">
                <a:solidFill>
                  <a:srgbClr val="FFCA3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Merci</a:t>
            </a:r>
            <a:r>
              <a:rPr lang="en-GB" sz="28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F19301-FDDE-4BCB-099A-E1B5209480D5}"/>
              </a:ext>
            </a:extLst>
          </p:cNvPr>
          <p:cNvSpPr txBox="1"/>
          <p:nvPr/>
        </p:nvSpPr>
        <p:spPr>
          <a:xfrm>
            <a:off x="10297808" y="1603822"/>
            <a:ext cx="2039060" cy="4364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200" b="1" err="1">
                <a:solidFill>
                  <a:srgbClr val="FFCA3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Danke</a:t>
            </a:r>
            <a:endParaRPr lang="en-GB" sz="2200" b="1">
              <a:solidFill>
                <a:srgbClr val="FFCA3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CFEA4B-F458-D860-B2BE-6D9D7BCD1CB6}"/>
              </a:ext>
            </a:extLst>
          </p:cNvPr>
          <p:cNvSpPr txBox="1"/>
          <p:nvPr/>
        </p:nvSpPr>
        <p:spPr>
          <a:xfrm>
            <a:off x="4672976" y="1516766"/>
            <a:ext cx="1772769" cy="342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1600" b="1">
                <a:solidFill>
                  <a:srgbClr val="AC145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Gracias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158FAE-03B4-1AC5-1B73-C73D5BD92769}"/>
              </a:ext>
            </a:extLst>
          </p:cNvPr>
          <p:cNvSpPr txBox="1"/>
          <p:nvPr/>
        </p:nvSpPr>
        <p:spPr>
          <a:xfrm>
            <a:off x="909557" y="2464039"/>
            <a:ext cx="2128448" cy="485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kumimoji="0" lang="pl-PL" altLang="en-US" sz="2500" b="1" u="none" strike="noStrike" cap="none" normalizeH="0" baseline="0">
                <a:ln>
                  <a:noFill/>
                </a:ln>
                <a:solidFill>
                  <a:srgbClr val="0F244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Dziękuję</a:t>
            </a:r>
            <a:endParaRPr lang="en-GB" sz="2500" b="1">
              <a:solidFill>
                <a:srgbClr val="0F2447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0244B6-7A8A-0EBB-8FA1-8509A00DE6EB}"/>
              </a:ext>
            </a:extLst>
          </p:cNvPr>
          <p:cNvSpPr txBox="1"/>
          <p:nvPr/>
        </p:nvSpPr>
        <p:spPr>
          <a:xfrm>
            <a:off x="4072163" y="4277860"/>
            <a:ext cx="2748511" cy="397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000" b="1" err="1">
                <a:solidFill>
                  <a:srgbClr val="00224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Köszönjük</a:t>
            </a:r>
            <a:endParaRPr lang="en-GB" sz="2000" b="1">
              <a:solidFill>
                <a:srgbClr val="002248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596DE3-F389-E143-E5BA-5E8FF471F654}"/>
              </a:ext>
            </a:extLst>
          </p:cNvPr>
          <p:cNvSpPr txBox="1"/>
          <p:nvPr/>
        </p:nvSpPr>
        <p:spPr>
          <a:xfrm>
            <a:off x="1195596" y="1504048"/>
            <a:ext cx="2748511" cy="397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107000"/>
              </a:lnSpc>
              <a:spcAft>
                <a:spcPts val="800"/>
              </a:spcAft>
            </a:pPr>
            <a:r>
              <a:rPr kumimoji="0" lang="el-GR" altLang="en-US" sz="2000" b="1" u="none" strike="noStrike" cap="none" normalizeH="0" baseline="0">
                <a:ln>
                  <a:noFill/>
                </a:ln>
                <a:solidFill>
                  <a:srgbClr val="34C6C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ευχαριστώ</a:t>
            </a:r>
            <a:endParaRPr lang="en-GB" sz="2000" b="1">
              <a:solidFill>
                <a:srgbClr val="34C6C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909C56F-7E7C-07AC-2774-7A31A764AECC}"/>
              </a:ext>
            </a:extLst>
          </p:cNvPr>
          <p:cNvSpPr txBox="1"/>
          <p:nvPr/>
        </p:nvSpPr>
        <p:spPr>
          <a:xfrm>
            <a:off x="8645367" y="1619307"/>
            <a:ext cx="1182746" cy="8418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kumimoji="0" lang="zh-CN" altLang="en-US" sz="2400" b="1" u="none" strike="noStrike" cap="none" normalizeH="0" baseline="0">
                <a:ln>
                  <a:noFill/>
                </a:ln>
                <a:solidFill>
                  <a:srgbClr val="34C6C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谢谢 </a:t>
            </a:r>
          </a:p>
          <a:p>
            <a:pPr algn="ctr" fontAlgn="base">
              <a:lnSpc>
                <a:spcPct val="107000"/>
              </a:lnSpc>
              <a:spcAft>
                <a:spcPts val="800"/>
              </a:spcAft>
            </a:pPr>
            <a:endParaRPr lang="en-GB" sz="1600" b="1">
              <a:solidFill>
                <a:srgbClr val="40C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4CFE7B-8079-DBEE-9177-685C5F3A9828}"/>
              </a:ext>
            </a:extLst>
          </p:cNvPr>
          <p:cNvSpPr txBox="1"/>
          <p:nvPr/>
        </p:nvSpPr>
        <p:spPr>
          <a:xfrm>
            <a:off x="6445745" y="3323032"/>
            <a:ext cx="3150106" cy="530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800" b="1">
                <a:solidFill>
                  <a:srgbClr val="AC145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Kiitos</a:t>
            </a:r>
            <a:r>
              <a:rPr lang="en-GB" sz="2800" b="1">
                <a:solidFill>
                  <a:srgbClr val="FFCA3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5FC75C1-B35C-D7A3-3856-FD98ADFF1C33}"/>
              </a:ext>
            </a:extLst>
          </p:cNvPr>
          <p:cNvSpPr txBox="1"/>
          <p:nvPr/>
        </p:nvSpPr>
        <p:spPr>
          <a:xfrm>
            <a:off x="1138336" y="3664373"/>
            <a:ext cx="4064175" cy="530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kumimoji="0" lang="uk-UA" altLang="en-US" sz="2400" b="1" u="none" strike="noStrike" cap="none" normalizeH="0" baseline="0">
                <a:ln>
                  <a:noFill/>
                </a:ln>
                <a:solidFill>
                  <a:srgbClr val="34C6C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Ласкаво просимо </a:t>
            </a:r>
            <a:r>
              <a:rPr lang="en-GB" sz="2800" b="1">
                <a:solidFill>
                  <a:srgbClr val="34C6C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F1CF047-314F-91FA-21E7-FF172C517026}"/>
              </a:ext>
            </a:extLst>
          </p:cNvPr>
          <p:cNvSpPr txBox="1"/>
          <p:nvPr/>
        </p:nvSpPr>
        <p:spPr>
          <a:xfrm>
            <a:off x="7613955" y="5063740"/>
            <a:ext cx="2128448" cy="485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kumimoji="0" lang="pl-PL" altLang="en-US" sz="2500" b="1" u="none" strike="noStrike" cap="none" normalizeH="0" baseline="0" err="1">
                <a:ln>
                  <a:noFill/>
                </a:ln>
                <a:solidFill>
                  <a:srgbClr val="0F244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Thank</a:t>
            </a:r>
            <a:r>
              <a:rPr kumimoji="0" lang="pl-PL" altLang="en-US" sz="2500" b="1" u="none" strike="noStrike" cap="none" normalizeH="0" baseline="0">
                <a:ln>
                  <a:noFill/>
                </a:ln>
                <a:solidFill>
                  <a:srgbClr val="0F244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pl-PL" altLang="en-US" sz="2500" b="1" u="none" strike="noStrike" cap="none" normalizeH="0" baseline="0" err="1">
                <a:ln>
                  <a:noFill/>
                </a:ln>
                <a:solidFill>
                  <a:srgbClr val="0F244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endParaRPr lang="en-GB" sz="2500" b="1">
              <a:solidFill>
                <a:srgbClr val="0F2447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E4EDB59-5815-F8EA-E7E9-D7027DE5BAAA}"/>
              </a:ext>
            </a:extLst>
          </p:cNvPr>
          <p:cNvSpPr txBox="1"/>
          <p:nvPr/>
        </p:nvSpPr>
        <p:spPr>
          <a:xfrm>
            <a:off x="10001918" y="3645938"/>
            <a:ext cx="4064175" cy="443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kumimoji="0" lang="ru-RU" altLang="en-US" sz="2300" b="1" u="none" strike="noStrike" cap="none" normalizeH="0" baseline="0">
                <a:ln>
                  <a:noFill/>
                </a:ln>
                <a:solidFill>
                  <a:srgbClr val="FFCA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kumimoji="0" lang="uk-UA" altLang="en-US" sz="2300" b="1" u="none" strike="noStrike" cap="none" normalizeH="0" baseline="0" err="1">
                <a:ln>
                  <a:noFill/>
                </a:ln>
                <a:solidFill>
                  <a:srgbClr val="FFCA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пасибо</a:t>
            </a:r>
            <a:endParaRPr lang="en-GB" sz="2300" b="1">
              <a:solidFill>
                <a:srgbClr val="FFCA3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06F1D1-EAC2-8374-20DB-87D1019A0F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26" t="7027" b="9318"/>
          <a:stretch/>
        </p:blipFill>
        <p:spPr>
          <a:xfrm rot="10800000">
            <a:off x="9281390" y="1329616"/>
            <a:ext cx="2899753" cy="43670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E9384D-A925-EFD3-CCC9-39B09DDC013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704274"/>
            <a:ext cx="12192000" cy="110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79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D9169-EB65-484C-AB1A-C56621473F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85154" y="1352107"/>
            <a:ext cx="9144000" cy="733097"/>
          </a:xfrm>
        </p:spPr>
        <p:txBody>
          <a:bodyPr anchor="t"/>
          <a:lstStyle/>
          <a:p>
            <a:pPr algn="l"/>
            <a:r>
              <a:rPr lang="en-GB" sz="3200" err="1">
                <a:latin typeface="Arial"/>
                <a:cs typeface="Arial"/>
              </a:rPr>
              <a:t>Vorbereitung</a:t>
            </a:r>
            <a:endParaRPr lang="de-DE" err="1"/>
          </a:p>
        </p:txBody>
      </p:sp>
      <p:pic>
        <p:nvPicPr>
          <p:cNvPr id="4" name="Grafik 3" descr="Ein Bild, das Text, Screenshot, Grafikdesign, Poster enthält.&#10;&#10;Beschreibung automatisch generiert.">
            <a:extLst>
              <a:ext uri="{FF2B5EF4-FFF2-40B4-BE49-F238E27FC236}">
                <a16:creationId xmlns:a16="http://schemas.microsoft.com/office/drawing/2014/main" id="{8E2571EF-C405-CAF7-CE38-62BA3FCD6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3671" y="1178284"/>
            <a:ext cx="4106638" cy="5680364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E5598FF2-414A-4B29-AAF6-5A342C5127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8716" y="2076344"/>
            <a:ext cx="9144000" cy="332652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 algn="l">
              <a:buChar char="•"/>
            </a:pPr>
            <a:r>
              <a:rPr lang="en-GB" sz="1800" dirty="0">
                <a:latin typeface="Arial"/>
                <a:cs typeface="Arial"/>
              </a:rPr>
              <a:t>die App </a:t>
            </a:r>
            <a:r>
              <a:rPr lang="en-GB" sz="1800" dirty="0" err="1">
                <a:latin typeface="Arial"/>
                <a:cs typeface="Arial"/>
              </a:rPr>
              <a:t>herunterladen</a:t>
            </a:r>
            <a:r>
              <a:rPr lang="en-GB" sz="1800" dirty="0">
                <a:latin typeface="Arial"/>
                <a:cs typeface="Arial"/>
              </a:rPr>
              <a:t> </a:t>
            </a:r>
            <a:r>
              <a:rPr lang="en-GB" sz="1800" dirty="0" err="1">
                <a:latin typeface="Arial"/>
                <a:ea typeface="Calibri"/>
                <a:cs typeface="Arial"/>
              </a:rPr>
              <a:t>mit</a:t>
            </a:r>
            <a:r>
              <a:rPr lang="en-GB" sz="1800" dirty="0">
                <a:latin typeface="Arial"/>
                <a:ea typeface="Calibri"/>
                <a:cs typeface="Arial"/>
              </a:rPr>
              <a:t>  </a:t>
            </a:r>
            <a:r>
              <a:rPr lang="en-US" sz="1800" dirty="0">
                <a:latin typeface="Arial"/>
                <a:ea typeface="Calibri"/>
                <a:cs typeface="Arial"/>
                <a:hlinkClick r:id="rId4"/>
              </a:rPr>
              <a:t>Google Play Store (Android)</a:t>
            </a:r>
            <a:r>
              <a:rPr lang="en-US" sz="1800" dirty="0">
                <a:latin typeface="Arial"/>
                <a:ea typeface="Calibri"/>
                <a:cs typeface="Arial"/>
              </a:rPr>
              <a:t> </a:t>
            </a:r>
            <a:endParaRPr lang="en-GB" sz="1800">
              <a:ea typeface="Calibri"/>
            </a:endParaRPr>
          </a:p>
          <a:p>
            <a:pPr algn="l"/>
            <a:r>
              <a:rPr lang="en-US" sz="1800" dirty="0" err="1">
                <a:latin typeface="Arial"/>
                <a:ea typeface="Calibri"/>
                <a:cs typeface="Arial"/>
              </a:rPr>
              <a:t>oder</a:t>
            </a:r>
            <a:r>
              <a:rPr lang="en-US" sz="1800" dirty="0">
                <a:latin typeface="Arial"/>
                <a:ea typeface="Calibri"/>
                <a:cs typeface="Arial"/>
              </a:rPr>
              <a:t> </a:t>
            </a:r>
            <a:r>
              <a:rPr lang="en-US" sz="1800" dirty="0">
                <a:latin typeface="Arial"/>
                <a:ea typeface="Calibri"/>
                <a:cs typeface="Arial"/>
                <a:hlinkClick r:id="rId5"/>
              </a:rPr>
              <a:t>App Store (iOS)</a:t>
            </a:r>
            <a:endParaRPr lang="en-GB" sz="180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sz="1800">
              <a:latin typeface="Arial"/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sz="1800">
              <a:latin typeface="Arial"/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sz="1800">
              <a:latin typeface="Arial"/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sz="1800">
              <a:latin typeface="Arial"/>
              <a:cs typeface="Arial"/>
            </a:endParaRP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latin typeface="Arial"/>
                <a:cs typeface="Arial"/>
              </a:rPr>
              <a:t>das Poster </a:t>
            </a:r>
            <a:r>
              <a:rPr lang="en-GB" sz="1800" dirty="0" err="1">
                <a:latin typeface="Arial"/>
                <a:cs typeface="Arial"/>
              </a:rPr>
              <a:t>herunterladen</a:t>
            </a:r>
            <a:r>
              <a:rPr lang="en-GB" sz="1800" dirty="0">
                <a:latin typeface="Arial"/>
                <a:cs typeface="Arial"/>
              </a:rPr>
              <a:t>, </a:t>
            </a:r>
            <a:r>
              <a:rPr lang="en-GB" sz="1800" dirty="0" err="1">
                <a:latin typeface="Arial"/>
                <a:cs typeface="Arial"/>
              </a:rPr>
              <a:t>ausdrucken</a:t>
            </a:r>
            <a:r>
              <a:rPr lang="en-GB" sz="1800" dirty="0">
                <a:latin typeface="Arial"/>
                <a:cs typeface="Arial"/>
              </a:rPr>
              <a:t> </a:t>
            </a:r>
            <a:r>
              <a:rPr lang="en-GB" sz="1800" dirty="0" err="1">
                <a:latin typeface="Arial"/>
                <a:cs typeface="Arial"/>
              </a:rPr>
              <a:t>oder</a:t>
            </a:r>
            <a:r>
              <a:rPr lang="en-GB" sz="1800" dirty="0">
                <a:latin typeface="Arial"/>
                <a:cs typeface="Arial"/>
              </a:rPr>
              <a:t> </a:t>
            </a:r>
            <a:r>
              <a:rPr lang="en-GB" sz="1800" dirty="0" err="1">
                <a:latin typeface="Arial"/>
                <a:cs typeface="Arial"/>
              </a:rPr>
              <a:t>bestellen</a:t>
            </a:r>
            <a:endParaRPr lang="en-GB" sz="1800" dirty="0">
              <a:latin typeface="Arial"/>
              <a:cs typeface="Arial"/>
            </a:endParaRP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1800">
              <a:latin typeface="Arial"/>
              <a:cs typeface="Arial"/>
            </a:endParaRP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1800">
              <a:latin typeface="Arial"/>
              <a:cs typeface="Arial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GB" sz="1800">
              <a:latin typeface="Arial"/>
              <a:cs typeface="Arial"/>
            </a:endParaRPr>
          </a:p>
        </p:txBody>
      </p:sp>
      <p:pic>
        <p:nvPicPr>
          <p:cNvPr id="9" name="Grafik 8" descr="Ein Bild, das Karte, Diagramm, Design enthält.&#10;&#10;Beschreibung automatisch generiert.">
            <a:extLst>
              <a:ext uri="{FF2B5EF4-FFF2-40B4-BE49-F238E27FC236}">
                <a16:creationId xmlns:a16="http://schemas.microsoft.com/office/drawing/2014/main" id="{4E6C2247-C452-DF60-9E64-2EDA2420B6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6265" y="2961460"/>
            <a:ext cx="930571" cy="106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118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D9169-EB65-484C-AB1A-C56621473F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98018" y="1352107"/>
            <a:ext cx="9144000" cy="733097"/>
          </a:xfrm>
        </p:spPr>
        <p:txBody>
          <a:bodyPr anchor="t"/>
          <a:lstStyle/>
          <a:p>
            <a:pPr algn="l"/>
            <a:r>
              <a:rPr lang="en-GB" sz="3200">
                <a:latin typeface="Arial"/>
                <a:cs typeface="Arial"/>
              </a:rPr>
              <a:t>Anwendung der App</a:t>
            </a:r>
            <a:endParaRPr lang="de-DE"/>
          </a:p>
        </p:txBody>
      </p:sp>
      <p:pic>
        <p:nvPicPr>
          <p:cNvPr id="8" name="Grafik 7" descr="Ein Bild, das Text, Menschliches Gesicht, Screenshot, Mann enthält.&#10;&#10;Beschreibung automatisch generiert.">
            <a:extLst>
              <a:ext uri="{FF2B5EF4-FFF2-40B4-BE49-F238E27FC236}">
                <a16:creationId xmlns:a16="http://schemas.microsoft.com/office/drawing/2014/main" id="{8E718AD5-6247-8D86-B696-57B0EE14C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2162" y="1867896"/>
            <a:ext cx="2544284" cy="4743672"/>
          </a:xfrm>
          <a:prstGeom prst="rect">
            <a:avLst/>
          </a:prstGeom>
        </p:spPr>
      </p:pic>
      <p:pic>
        <p:nvPicPr>
          <p:cNvPr id="9" name="Grafik 8" descr="Ein Bild, das Text, Elektronik, Screenshot, Kleidung enthält.&#10;&#10;Beschreibung automatisch generiert.">
            <a:extLst>
              <a:ext uri="{FF2B5EF4-FFF2-40B4-BE49-F238E27FC236}">
                <a16:creationId xmlns:a16="http://schemas.microsoft.com/office/drawing/2014/main" id="{16CEB2C6-9B23-B8B7-4675-42E63431B2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516" r="957" b="430"/>
          <a:stretch/>
        </p:blipFill>
        <p:spPr>
          <a:xfrm>
            <a:off x="9804193" y="1982973"/>
            <a:ext cx="2028865" cy="4318862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82FA6724-33B5-7957-FEAA-5DDD48F45B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8716" y="2076344"/>
            <a:ext cx="4642884" cy="332652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 algn="l">
              <a:buChar char="•"/>
            </a:pPr>
            <a:r>
              <a:rPr lang="en-GB" sz="1800">
                <a:latin typeface="Arial"/>
                <a:cs typeface="Arial"/>
              </a:rPr>
              <a:t>Du </a:t>
            </a:r>
            <a:r>
              <a:rPr lang="en-GB" sz="1800" err="1">
                <a:latin typeface="Arial"/>
                <a:cs typeface="Arial"/>
              </a:rPr>
              <a:t>kannst</a:t>
            </a:r>
            <a:r>
              <a:rPr lang="en-GB" sz="1800">
                <a:latin typeface="Arial"/>
                <a:cs typeface="Arial"/>
              </a:rPr>
              <a:t> die </a:t>
            </a:r>
            <a:r>
              <a:rPr lang="en-GB" sz="1800" err="1">
                <a:latin typeface="Arial"/>
                <a:cs typeface="Arial"/>
              </a:rPr>
              <a:t>Sprache</a:t>
            </a:r>
            <a:r>
              <a:rPr lang="en-GB" sz="1800">
                <a:latin typeface="Arial"/>
                <a:cs typeface="Arial"/>
              </a:rPr>
              <a:t> </a:t>
            </a:r>
            <a:r>
              <a:rPr lang="en-GB" sz="1800" err="1">
                <a:latin typeface="Arial"/>
                <a:cs typeface="Arial"/>
              </a:rPr>
              <a:t>wählen</a:t>
            </a:r>
            <a:r>
              <a:rPr lang="en-GB" sz="1800">
                <a:latin typeface="Arial"/>
                <a:cs typeface="Arial"/>
              </a:rPr>
              <a:t>, </a:t>
            </a:r>
            <a:r>
              <a:rPr lang="en-GB" sz="1800" err="1">
                <a:latin typeface="Arial"/>
                <a:cs typeface="Arial"/>
              </a:rPr>
              <a:t>wenn</a:t>
            </a:r>
            <a:r>
              <a:rPr lang="en-GB" sz="1800">
                <a:latin typeface="Arial"/>
                <a:cs typeface="Arial"/>
              </a:rPr>
              <a:t> du dich </a:t>
            </a:r>
            <a:r>
              <a:rPr lang="en-GB" sz="1800" err="1">
                <a:latin typeface="Arial"/>
                <a:cs typeface="Arial"/>
              </a:rPr>
              <a:t>mit</a:t>
            </a:r>
            <a:r>
              <a:rPr lang="en-GB" sz="1800">
                <a:latin typeface="Arial"/>
                <a:cs typeface="Arial"/>
              </a:rPr>
              <a:t> der </a:t>
            </a:r>
            <a:r>
              <a:rPr lang="en-GB" sz="1800" err="1">
                <a:latin typeface="Arial"/>
                <a:cs typeface="Arial"/>
              </a:rPr>
              <a:t>deutschen</a:t>
            </a:r>
            <a:r>
              <a:rPr lang="en-GB" sz="1800">
                <a:latin typeface="Arial"/>
                <a:cs typeface="Arial"/>
              </a:rPr>
              <a:t> </a:t>
            </a:r>
            <a:r>
              <a:rPr lang="en-GB" sz="1800" err="1">
                <a:latin typeface="Arial"/>
                <a:cs typeface="Arial"/>
              </a:rPr>
              <a:t>Sprache</a:t>
            </a:r>
            <a:r>
              <a:rPr lang="en-GB" sz="1800">
                <a:latin typeface="Arial"/>
                <a:cs typeface="Arial"/>
              </a:rPr>
              <a:t> </a:t>
            </a:r>
            <a:r>
              <a:rPr lang="en-GB" sz="1800" err="1">
                <a:latin typeface="Arial"/>
                <a:cs typeface="Arial"/>
              </a:rPr>
              <a:t>nicht</a:t>
            </a:r>
            <a:r>
              <a:rPr lang="en-GB" sz="1800">
                <a:latin typeface="Arial"/>
                <a:cs typeface="Arial"/>
              </a:rPr>
              <a:t> </a:t>
            </a:r>
            <a:r>
              <a:rPr lang="en-GB" sz="1800" err="1">
                <a:latin typeface="Arial"/>
                <a:cs typeface="Arial"/>
              </a:rPr>
              <a:t>genug</a:t>
            </a:r>
            <a:r>
              <a:rPr lang="en-GB" sz="1800">
                <a:latin typeface="Arial"/>
                <a:cs typeface="Arial"/>
              </a:rPr>
              <a:t> </a:t>
            </a:r>
            <a:r>
              <a:rPr lang="en-GB" sz="1800" err="1">
                <a:latin typeface="Arial"/>
                <a:cs typeface="Arial"/>
              </a:rPr>
              <a:t>auskennst</a:t>
            </a:r>
            <a:r>
              <a:rPr lang="en-GB" sz="1800">
                <a:latin typeface="Arial"/>
                <a:cs typeface="Arial"/>
              </a:rPr>
              <a:t>.</a:t>
            </a:r>
            <a:endParaRPr lang="en-GB" sz="1800" err="1"/>
          </a:p>
          <a:p>
            <a:pPr marL="285750" indent="-285750" algn="l">
              <a:buChar char="•"/>
            </a:pPr>
            <a:endParaRPr lang="en-GB" sz="180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sz="1800">
              <a:latin typeface="Arial"/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sz="1800">
              <a:latin typeface="Arial"/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sz="1800">
              <a:latin typeface="Arial"/>
              <a:cs typeface="Arial"/>
            </a:endParaRP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1800">
              <a:latin typeface="Arial"/>
              <a:cs typeface="Arial"/>
            </a:endParaRP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1800">
              <a:latin typeface="Arial"/>
              <a:cs typeface="Arial"/>
            </a:endParaRP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1800">
              <a:latin typeface="Arial"/>
              <a:cs typeface="Arial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GB" sz="1800">
              <a:latin typeface="Arial"/>
              <a:cs typeface="Arial"/>
            </a:endParaRPr>
          </a:p>
        </p:txBody>
      </p:sp>
      <p:sp>
        <p:nvSpPr>
          <p:cNvPr id="12" name="Pfeil: nach rechts 11">
            <a:extLst>
              <a:ext uri="{FF2B5EF4-FFF2-40B4-BE49-F238E27FC236}">
                <a16:creationId xmlns:a16="http://schemas.microsoft.com/office/drawing/2014/main" id="{F0CF9F59-290B-AD86-A2B3-7029C4F2649C}"/>
              </a:ext>
            </a:extLst>
          </p:cNvPr>
          <p:cNvSpPr/>
          <p:nvPr/>
        </p:nvSpPr>
        <p:spPr>
          <a:xfrm>
            <a:off x="8612372" y="2587256"/>
            <a:ext cx="1116418" cy="19493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7588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 descr="Ein Bild, das Text, Menschliches Gesicht, Screenshot, Lächeln enthält.&#10;&#10;Beschreibung automatisch generiert.">
            <a:extLst>
              <a:ext uri="{FF2B5EF4-FFF2-40B4-BE49-F238E27FC236}">
                <a16:creationId xmlns:a16="http://schemas.microsoft.com/office/drawing/2014/main" id="{AD167445-FAEB-FB40-FC24-2C82D24F2F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301" r="478" b="215"/>
          <a:stretch/>
        </p:blipFill>
        <p:spPr>
          <a:xfrm>
            <a:off x="849485" y="2699596"/>
            <a:ext cx="1842802" cy="39289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DD9169-EB65-484C-AB1A-C56621473F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1972" y="1352107"/>
            <a:ext cx="9144000" cy="733097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GB" sz="3200" err="1">
                <a:latin typeface="Arial"/>
                <a:cs typeface="Arial"/>
              </a:rPr>
              <a:t>Wähle</a:t>
            </a:r>
            <a:r>
              <a:rPr lang="en-GB" sz="3200">
                <a:latin typeface="Arial"/>
                <a:cs typeface="Arial"/>
              </a:rPr>
              <a:t> </a:t>
            </a:r>
            <a:r>
              <a:rPr lang="en-GB" sz="3200" err="1">
                <a:latin typeface="Arial"/>
                <a:cs typeface="Arial"/>
              </a:rPr>
              <a:t>ein</a:t>
            </a:r>
            <a:r>
              <a:rPr lang="en-GB" sz="3200">
                <a:latin typeface="Arial"/>
                <a:cs typeface="Arial"/>
              </a:rPr>
              <a:t> Thema-</a:t>
            </a:r>
            <a:br>
              <a:rPr lang="en-GB" sz="3200">
                <a:latin typeface="Arial"/>
                <a:cs typeface="Arial"/>
              </a:rPr>
            </a:br>
            <a:r>
              <a:rPr lang="en-GB" sz="3200" err="1">
                <a:latin typeface="Arial"/>
                <a:cs typeface="Arial"/>
              </a:rPr>
              <a:t>zb</a:t>
            </a:r>
            <a:r>
              <a:rPr lang="en-GB" sz="3200">
                <a:latin typeface="Arial"/>
                <a:cs typeface="Arial"/>
              </a:rPr>
              <a:t>. 2. </a:t>
            </a:r>
            <a:r>
              <a:rPr lang="en-GB" sz="3200" err="1">
                <a:latin typeface="Arial"/>
                <a:cs typeface="Arial"/>
              </a:rPr>
              <a:t>Freizeit</a:t>
            </a:r>
            <a:r>
              <a:rPr lang="en-GB" sz="3200">
                <a:latin typeface="Arial"/>
                <a:cs typeface="Arial"/>
              </a:rPr>
              <a:t> &amp; </a:t>
            </a:r>
            <a:r>
              <a:rPr lang="en-GB" sz="3200" err="1">
                <a:latin typeface="Arial"/>
                <a:cs typeface="Arial"/>
              </a:rPr>
              <a:t>soziales</a:t>
            </a:r>
            <a:r>
              <a:rPr lang="en-GB" sz="3200">
                <a:latin typeface="Arial"/>
                <a:cs typeface="Arial"/>
              </a:rPr>
              <a:t> Engagement</a:t>
            </a:r>
            <a:endParaRPr lang="en-GB" sz="3200"/>
          </a:p>
        </p:txBody>
      </p:sp>
      <p:pic>
        <p:nvPicPr>
          <p:cNvPr id="8" name="Grafik 7" descr="Ein Bild, das Text, Menschliches Gesicht, Screenshot, Onlinewerbung enthält.&#10;&#10;Beschreibung automatisch generiert.">
            <a:extLst>
              <a:ext uri="{FF2B5EF4-FFF2-40B4-BE49-F238E27FC236}">
                <a16:creationId xmlns:a16="http://schemas.microsoft.com/office/drawing/2014/main" id="{17F90696-3F5D-9229-B879-2F05C13E8D7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247" r="957" b="7742"/>
          <a:stretch/>
        </p:blipFill>
        <p:spPr>
          <a:xfrm>
            <a:off x="4440390" y="3088315"/>
            <a:ext cx="1833935" cy="3621469"/>
          </a:xfrm>
          <a:prstGeom prst="rect">
            <a:avLst/>
          </a:prstGeom>
        </p:spPr>
      </p:pic>
      <p:pic>
        <p:nvPicPr>
          <p:cNvPr id="11" name="Grafik 10" descr="Ein Bild, das Text, Screenshot, Website, Webseite enthält.&#10;&#10;Beschreibung automatisch generiert.">
            <a:extLst>
              <a:ext uri="{FF2B5EF4-FFF2-40B4-BE49-F238E27FC236}">
                <a16:creationId xmlns:a16="http://schemas.microsoft.com/office/drawing/2014/main" id="{06B2944F-4D78-0FE9-01A5-97F9C87ACCC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462" r="957" b="7796"/>
          <a:stretch/>
        </p:blipFill>
        <p:spPr>
          <a:xfrm>
            <a:off x="6806134" y="3097176"/>
            <a:ext cx="1833935" cy="3610409"/>
          </a:xfrm>
          <a:prstGeom prst="rect">
            <a:avLst/>
          </a:prstGeom>
        </p:spPr>
      </p:pic>
      <p:sp>
        <p:nvSpPr>
          <p:cNvPr id="13" name="Pfeil: nach rechts 12">
            <a:extLst>
              <a:ext uri="{FF2B5EF4-FFF2-40B4-BE49-F238E27FC236}">
                <a16:creationId xmlns:a16="http://schemas.microsoft.com/office/drawing/2014/main" id="{4F967804-ECBA-0DB8-D19E-EDC5077B1680}"/>
              </a:ext>
            </a:extLst>
          </p:cNvPr>
          <p:cNvSpPr/>
          <p:nvPr/>
        </p:nvSpPr>
        <p:spPr>
          <a:xfrm>
            <a:off x="2331107" y="4497357"/>
            <a:ext cx="1825255" cy="31011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1AFAFD7-ACBE-5D39-DE23-536D8E9FFA19}"/>
              </a:ext>
            </a:extLst>
          </p:cNvPr>
          <p:cNvSpPr txBox="1"/>
          <p:nvPr/>
        </p:nvSpPr>
        <p:spPr>
          <a:xfrm>
            <a:off x="4444461" y="2419981"/>
            <a:ext cx="369776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b="1">
                <a:ea typeface="+mn-lt"/>
                <a:cs typeface="+mn-lt"/>
              </a:rPr>
              <a:t>Jedes Thema hat 4 oder 5 Einheiten</a:t>
            </a:r>
            <a:endParaRPr lang="de-DE">
              <a:latin typeface="Calibri"/>
              <a:ea typeface="Calibri"/>
              <a:cs typeface="Calibri"/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D5A582FE-0A3B-8C85-0E39-1EE0897F3272}"/>
              </a:ext>
            </a:extLst>
          </p:cNvPr>
          <p:cNvSpPr/>
          <p:nvPr/>
        </p:nvSpPr>
        <p:spPr>
          <a:xfrm>
            <a:off x="4595090" y="3810000"/>
            <a:ext cx="1512454" cy="1385454"/>
          </a:xfrm>
          <a:prstGeom prst="rect">
            <a:avLst/>
          </a:prstGeom>
          <a:solidFill>
            <a:srgbClr val="A1C81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D5A582FE-0A3B-8C85-0E39-1EE0897F3272}"/>
              </a:ext>
            </a:extLst>
          </p:cNvPr>
          <p:cNvSpPr/>
          <p:nvPr/>
        </p:nvSpPr>
        <p:spPr>
          <a:xfrm>
            <a:off x="4595090" y="5322455"/>
            <a:ext cx="1512454" cy="1304636"/>
          </a:xfrm>
          <a:prstGeom prst="rect">
            <a:avLst/>
          </a:prstGeom>
          <a:solidFill>
            <a:srgbClr val="A1C81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D3F407C5-63F4-CFFE-E9B5-E0F905ECE8B6}"/>
              </a:ext>
            </a:extLst>
          </p:cNvPr>
          <p:cNvSpPr/>
          <p:nvPr/>
        </p:nvSpPr>
        <p:spPr>
          <a:xfrm>
            <a:off x="6881090" y="3810002"/>
            <a:ext cx="1674090" cy="1385453"/>
          </a:xfrm>
          <a:prstGeom prst="rect">
            <a:avLst/>
          </a:prstGeom>
          <a:solidFill>
            <a:srgbClr val="A1C81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082B08BB-75CC-C941-64B1-9CAF42487D77}"/>
              </a:ext>
            </a:extLst>
          </p:cNvPr>
          <p:cNvSpPr/>
          <p:nvPr/>
        </p:nvSpPr>
        <p:spPr>
          <a:xfrm>
            <a:off x="6881090" y="5241637"/>
            <a:ext cx="1674090" cy="1385453"/>
          </a:xfrm>
          <a:prstGeom prst="rect">
            <a:avLst/>
          </a:prstGeom>
          <a:solidFill>
            <a:srgbClr val="A1C81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BD80C5B0-8CBD-F253-CB01-BB6187433ED0}"/>
              </a:ext>
            </a:extLst>
          </p:cNvPr>
          <p:cNvSpPr txBox="1"/>
          <p:nvPr/>
        </p:nvSpPr>
        <p:spPr>
          <a:xfrm>
            <a:off x="7931727" y="2424545"/>
            <a:ext cx="390236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b="1">
                <a:ea typeface="Calibri"/>
                <a:cs typeface="Calibri"/>
              </a:rPr>
              <a:t>und jede Einheit hat 3 Aktivitäten.</a:t>
            </a:r>
            <a:endParaRPr lang="de-DE">
              <a:ea typeface="Calibri"/>
              <a:cs typeface="Calibri"/>
            </a:endParaRPr>
          </a:p>
          <a:p>
            <a:pPr algn="l"/>
            <a:endParaRPr lang="de-DE">
              <a:ea typeface="Calibri"/>
              <a:cs typeface="Calibri"/>
            </a:endParaRPr>
          </a:p>
        </p:txBody>
      </p:sp>
      <p:pic>
        <p:nvPicPr>
          <p:cNvPr id="23" name="Grafik 22" descr="Ein Bild, das Text, Menschliches Gesicht, Screenshot, Onlinewerbung enthält.&#10;&#10;Beschreibung automatisch generiert.">
            <a:extLst>
              <a:ext uri="{FF2B5EF4-FFF2-40B4-BE49-F238E27FC236}">
                <a16:creationId xmlns:a16="http://schemas.microsoft.com/office/drawing/2014/main" id="{BCA51443-7728-B545-1D4A-F05498E3B6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1849" r="4495" b="44538"/>
          <a:stretch/>
        </p:blipFill>
        <p:spPr>
          <a:xfrm>
            <a:off x="9476624" y="3692238"/>
            <a:ext cx="2449604" cy="191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55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 animBg="1"/>
      <p:bldP spid="19" grpId="0" animBg="1"/>
      <p:bldP spid="20" grpId="0" animBg="1"/>
      <p:bldP spid="21" grpId="0" animBg="1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D9169-EB65-484C-AB1A-C56621473F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1972" y="1600200"/>
            <a:ext cx="9144000" cy="733097"/>
          </a:xfrm>
        </p:spPr>
        <p:txBody>
          <a:bodyPr anchor="t"/>
          <a:lstStyle/>
          <a:p>
            <a:pPr algn="l"/>
            <a:r>
              <a:rPr lang="en-GB" sz="3200" err="1">
                <a:latin typeface="Arial"/>
                <a:cs typeface="Arial"/>
              </a:rPr>
              <a:t>Unterschiedliche</a:t>
            </a:r>
            <a:r>
              <a:rPr lang="en-GB" sz="3200">
                <a:latin typeface="Arial"/>
                <a:cs typeface="Arial"/>
              </a:rPr>
              <a:t> </a:t>
            </a:r>
            <a:r>
              <a:rPr lang="en-GB" sz="3200" err="1">
                <a:latin typeface="Arial"/>
                <a:cs typeface="Arial"/>
              </a:rPr>
              <a:t>Aktivitäten</a:t>
            </a:r>
            <a:endParaRPr lang="de-DE" err="1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5C2E81-6666-D1DE-76C2-00C5011694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1972" y="2333297"/>
            <a:ext cx="9144000" cy="332652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GB" sz="1800"/>
          </a:p>
        </p:txBody>
      </p:sp>
      <p:pic>
        <p:nvPicPr>
          <p:cNvPr id="4" name="Grafik 3" descr="Ein Bild, das Text, Menschliches Gesicht, Screenshot, Frau enthält.&#10;&#10;Beschreibung automatisch generiert.">
            <a:extLst>
              <a:ext uri="{FF2B5EF4-FFF2-40B4-BE49-F238E27FC236}">
                <a16:creationId xmlns:a16="http://schemas.microsoft.com/office/drawing/2014/main" id="{A9BBF49F-B4E6-8797-BFB2-B9616FF9D0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137" r="621" b="224"/>
          <a:stretch/>
        </p:blipFill>
        <p:spPr>
          <a:xfrm>
            <a:off x="1360170" y="2124364"/>
            <a:ext cx="1609251" cy="3537765"/>
          </a:xfrm>
          <a:prstGeom prst="rect">
            <a:avLst/>
          </a:prstGeom>
        </p:spPr>
      </p:pic>
      <p:pic>
        <p:nvPicPr>
          <p:cNvPr id="5" name="Grafik 4" descr="Ein Bild, das Text, Screenshot, Säugetier enthält.&#10;&#10;Beschreibung automatisch generiert.">
            <a:extLst>
              <a:ext uri="{FF2B5EF4-FFF2-40B4-BE49-F238E27FC236}">
                <a16:creationId xmlns:a16="http://schemas.microsoft.com/office/drawing/2014/main" id="{3B49ACF4-2ACA-9E6D-4150-0F150E744C3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081" r="-2545" b="280"/>
          <a:stretch/>
        </p:blipFill>
        <p:spPr>
          <a:xfrm>
            <a:off x="3865534" y="2699329"/>
            <a:ext cx="1610158" cy="3075944"/>
          </a:xfrm>
          <a:prstGeom prst="rect">
            <a:avLst/>
          </a:prstGeom>
        </p:spPr>
      </p:pic>
      <p:pic>
        <p:nvPicPr>
          <p:cNvPr id="8" name="Grafik 7" descr="Ein Bild, das Text, Screenshot, Grafikdesign, Poster enthält.&#10;&#10;Beschreibung automatisch generiert.">
            <a:extLst>
              <a:ext uri="{FF2B5EF4-FFF2-40B4-BE49-F238E27FC236}">
                <a16:creationId xmlns:a16="http://schemas.microsoft.com/office/drawing/2014/main" id="{DFCA3A3C-34FD-42AB-2CDC-E06F5F69DEC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10" t="4369" r="310" b="-4089"/>
          <a:stretch/>
        </p:blipFill>
        <p:spPr>
          <a:xfrm>
            <a:off x="9996169" y="1605933"/>
            <a:ext cx="1920980" cy="4010915"/>
          </a:xfrm>
          <a:prstGeom prst="rect">
            <a:avLst/>
          </a:prstGeom>
        </p:spPr>
      </p:pic>
      <p:pic>
        <p:nvPicPr>
          <p:cNvPr id="9" name="Grafik 8" descr="Ein Bild, das Text, Menschliches Gesicht, Mann, Kleidung enthält.&#10;&#10;Beschreibung automatisch generiert.">
            <a:extLst>
              <a:ext uri="{FF2B5EF4-FFF2-40B4-BE49-F238E27FC236}">
                <a16:creationId xmlns:a16="http://schemas.microsoft.com/office/drawing/2014/main" id="{323D9C02-33A1-38E7-99BA-5E311E2AC52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2484" t="4005" r="3105" b="-840"/>
          <a:stretch/>
        </p:blipFill>
        <p:spPr>
          <a:xfrm>
            <a:off x="7617807" y="2321792"/>
            <a:ext cx="1609252" cy="3326471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D51E83DB-F9E4-A06E-BBA7-CB0FA801A0EF}"/>
              </a:ext>
            </a:extLst>
          </p:cNvPr>
          <p:cNvSpPr txBox="1"/>
          <p:nvPr/>
        </p:nvSpPr>
        <p:spPr>
          <a:xfrm>
            <a:off x="1486416" y="5843719"/>
            <a:ext cx="1870117" cy="33855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 sz="1600" b="1">
                <a:solidFill>
                  <a:srgbClr val="000000"/>
                </a:solidFill>
                <a:latin typeface="Arial"/>
                <a:ea typeface="Calibri"/>
                <a:cs typeface="Calibri"/>
              </a:rPr>
              <a:t>Wörtersuchspiel</a:t>
            </a:r>
            <a:endParaRPr lang="de-DE" sz="1600" b="1">
              <a:latin typeface="Arial"/>
              <a:cs typeface="Arial"/>
            </a:endParaRPr>
          </a:p>
        </p:txBody>
      </p:sp>
      <p:pic>
        <p:nvPicPr>
          <p:cNvPr id="13" name="Grafik 12" descr="Ein Bild, das Text, Screenshot, Onlinewerbung, Website enthält.&#10;&#10;Beschreibung automatisch generiert.">
            <a:extLst>
              <a:ext uri="{FF2B5EF4-FFF2-40B4-BE49-F238E27FC236}">
                <a16:creationId xmlns:a16="http://schemas.microsoft.com/office/drawing/2014/main" id="{A0F9E31A-0197-7D67-F559-49E21B8C327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4482" r="621" b="280"/>
          <a:stretch/>
        </p:blipFill>
        <p:spPr>
          <a:xfrm>
            <a:off x="5689715" y="3230418"/>
            <a:ext cx="1505342" cy="3226136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6313E857-8A9B-9C60-7E54-D25817833DFF}"/>
              </a:ext>
            </a:extLst>
          </p:cNvPr>
          <p:cNvSpPr txBox="1"/>
          <p:nvPr/>
        </p:nvSpPr>
        <p:spPr>
          <a:xfrm>
            <a:off x="5991452" y="2694119"/>
            <a:ext cx="1870117" cy="33855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 sz="1600" b="1">
                <a:solidFill>
                  <a:srgbClr val="000000"/>
                </a:solidFill>
                <a:latin typeface="Arial"/>
                <a:ea typeface="Calibri"/>
                <a:cs typeface="Calibri"/>
              </a:rPr>
              <a:t>Quiz</a:t>
            </a:r>
            <a:endParaRPr lang="de-DE" b="1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5F70C062-5F7F-4959-A2C7-9BDB7EB98BD1}"/>
              </a:ext>
            </a:extLst>
          </p:cNvPr>
          <p:cNvSpPr txBox="1"/>
          <p:nvPr/>
        </p:nvSpPr>
        <p:spPr>
          <a:xfrm>
            <a:off x="9882270" y="5765210"/>
            <a:ext cx="1870117" cy="830997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1600" b="1">
                <a:solidFill>
                  <a:srgbClr val="000000"/>
                </a:solidFill>
                <a:latin typeface="Arial"/>
                <a:ea typeface="Calibri"/>
                <a:cs typeface="Calibri"/>
              </a:rPr>
              <a:t>Video und Interessante Fakten</a:t>
            </a:r>
            <a:endParaRPr lang="de-DE" sz="1600" b="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927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D9169-EB65-484C-AB1A-C56621473F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11329" y="1328057"/>
            <a:ext cx="9144000" cy="2311525"/>
          </a:xfrm>
        </p:spPr>
        <p:txBody>
          <a:bodyPr anchor="t">
            <a:normAutofit/>
          </a:bodyPr>
          <a:lstStyle/>
          <a:p>
            <a:pPr algn="l"/>
            <a:r>
              <a:rPr lang="en-GB" sz="2900">
                <a:latin typeface="Arial"/>
                <a:ea typeface="Verdana"/>
                <a:cs typeface="Arial"/>
              </a:rPr>
              <a:t>Final Cultural Exploration/Performance</a:t>
            </a:r>
            <a:br>
              <a:rPr lang="en-GB" sz="2900">
                <a:latin typeface="Arial"/>
                <a:ea typeface="Verdana"/>
                <a:cs typeface="Arial"/>
              </a:rPr>
            </a:br>
            <a:r>
              <a:rPr lang="en-GB" sz="2900" err="1">
                <a:latin typeface="Arial"/>
                <a:ea typeface="Verdana"/>
                <a:cs typeface="Arial"/>
              </a:rPr>
              <a:t>Freizeit</a:t>
            </a:r>
            <a:r>
              <a:rPr lang="en-GB" sz="2900">
                <a:latin typeface="Arial"/>
                <a:ea typeface="Verdana"/>
                <a:cs typeface="Arial"/>
              </a:rPr>
              <a:t> &amp; </a:t>
            </a:r>
            <a:r>
              <a:rPr lang="en-GB" sz="2900" err="1">
                <a:latin typeface="Arial"/>
                <a:ea typeface="Verdana"/>
                <a:cs typeface="Arial"/>
              </a:rPr>
              <a:t>soziales</a:t>
            </a:r>
            <a:r>
              <a:rPr lang="en-GB" sz="2900">
                <a:latin typeface="Arial"/>
                <a:ea typeface="Verdana"/>
                <a:cs typeface="Arial"/>
              </a:rPr>
              <a:t> Engagement</a:t>
            </a:r>
            <a:br>
              <a:rPr lang="en-GB" sz="2900">
                <a:latin typeface="Arial"/>
                <a:ea typeface="Verdana"/>
                <a:cs typeface="Arial"/>
              </a:rPr>
            </a:br>
            <a:endParaRPr lang="en-GB" sz="2900">
              <a:latin typeface="Arial"/>
              <a:ea typeface="Verdana"/>
            </a:endParaRPr>
          </a:p>
        </p:txBody>
      </p:sp>
      <p:pic>
        <p:nvPicPr>
          <p:cNvPr id="3" name="Onlinemedien 2" title="GImagine 6 2 Soziales Engagement">
            <a:hlinkClick r:id="" action="ppaction://media"/>
            <a:extLst>
              <a:ext uri="{FF2B5EF4-FFF2-40B4-BE49-F238E27FC236}">
                <a16:creationId xmlns:a16="http://schemas.microsoft.com/office/drawing/2014/main" id="{497DFBFA-DCCE-B5FC-B5EE-F7722A66763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806246" y="2658836"/>
            <a:ext cx="5642203" cy="318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0054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D9169-EB65-484C-AB1A-C56621473F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11329" y="1328057"/>
            <a:ext cx="9144000" cy="2311525"/>
          </a:xfrm>
        </p:spPr>
        <p:txBody>
          <a:bodyPr anchor="t">
            <a:normAutofit/>
          </a:bodyPr>
          <a:lstStyle/>
          <a:p>
            <a:pPr algn="l"/>
            <a:r>
              <a:rPr lang="en-GB" sz="2900">
                <a:latin typeface="Arial"/>
                <a:ea typeface="Verdana"/>
                <a:cs typeface="Arial"/>
              </a:rPr>
              <a:t>Quiz – </a:t>
            </a:r>
            <a:r>
              <a:rPr lang="en-GB" sz="2900" err="1">
                <a:latin typeface="Arial"/>
                <a:ea typeface="Verdana"/>
                <a:cs typeface="Arial"/>
              </a:rPr>
              <a:t>Antworte</a:t>
            </a:r>
            <a:r>
              <a:rPr lang="en-GB" sz="2900">
                <a:latin typeface="Arial"/>
                <a:ea typeface="Verdana"/>
                <a:cs typeface="Arial"/>
              </a:rPr>
              <a:t> die </a:t>
            </a:r>
            <a:r>
              <a:rPr lang="en-GB" sz="2900" err="1">
                <a:latin typeface="Arial"/>
                <a:ea typeface="Verdana"/>
                <a:cs typeface="Arial"/>
              </a:rPr>
              <a:t>Fragen</a:t>
            </a:r>
            <a:endParaRPr lang="de-DE" err="1"/>
          </a:p>
        </p:txBody>
      </p:sp>
      <p:pic>
        <p:nvPicPr>
          <p:cNvPr id="4" name="Grafik 3" descr="Ein Bild, das Text, Screenshot, Schrift, Zahl enthält.&#10;&#10;Beschreibung automatisch generiert.">
            <a:extLst>
              <a:ext uri="{FF2B5EF4-FFF2-40B4-BE49-F238E27FC236}">
                <a16:creationId xmlns:a16="http://schemas.microsoft.com/office/drawing/2014/main" id="{7CF518E4-839C-F0F3-EEA9-C3D12823B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335" y="2090738"/>
            <a:ext cx="9718220" cy="454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100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D9169-EB65-484C-AB1A-C56621473F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4385" y="1242439"/>
            <a:ext cx="9144000" cy="2311525"/>
          </a:xfrm>
        </p:spPr>
        <p:txBody>
          <a:bodyPr anchor="t">
            <a:normAutofit/>
          </a:bodyPr>
          <a:lstStyle/>
          <a:p>
            <a:pPr algn="l"/>
            <a:r>
              <a:rPr lang="en-GB" sz="2900" err="1">
                <a:latin typeface="Arial"/>
                <a:ea typeface="Verdana"/>
                <a:cs typeface="Arial"/>
              </a:rPr>
              <a:t>Antworten</a:t>
            </a:r>
            <a:endParaRPr lang="de-DE" err="1"/>
          </a:p>
        </p:txBody>
      </p:sp>
      <p:pic>
        <p:nvPicPr>
          <p:cNvPr id="3" name="Grafik 2" descr="Ein Bild, das Text, Screenshot, Schrift, Zahl enthält.&#10;&#10;Beschreibung automatisch generiert.">
            <a:extLst>
              <a:ext uri="{FF2B5EF4-FFF2-40B4-BE49-F238E27FC236}">
                <a16:creationId xmlns:a16="http://schemas.microsoft.com/office/drawing/2014/main" id="{010C729B-90C7-8434-DE3E-A847B763ED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486" y="2009347"/>
            <a:ext cx="9469027" cy="453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891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Grafiken, Grafikdesign, Clipart, Design enthält.&#10;&#10;Beschreibung automatisch generiert.">
            <a:extLst>
              <a:ext uri="{FF2B5EF4-FFF2-40B4-BE49-F238E27FC236}">
                <a16:creationId xmlns:a16="http://schemas.microsoft.com/office/drawing/2014/main" id="{6EC0321E-E323-B8B5-6647-1410D105A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388" y="2046974"/>
            <a:ext cx="5453223" cy="4536040"/>
          </a:xfrm>
          <a:prstGeom prst="rect">
            <a:avLst/>
          </a:prstGeom>
          <a:ln>
            <a:noFill/>
          </a:ln>
        </p:spPr>
      </p:pic>
      <p:pic>
        <p:nvPicPr>
          <p:cNvPr id="5" name="Grafik 4" descr="Ein Bild, das Text, Schrift, Screenshot, weiß enthält.&#10;&#10;Beschreibung automatisch generiert.">
            <a:extLst>
              <a:ext uri="{FF2B5EF4-FFF2-40B4-BE49-F238E27FC236}">
                <a16:creationId xmlns:a16="http://schemas.microsoft.com/office/drawing/2014/main" id="{88AF8450-0057-9159-72A2-468585C72A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111" y="4892534"/>
            <a:ext cx="5440135" cy="1428749"/>
          </a:xfrm>
          <a:prstGeom prst="rect">
            <a:avLst/>
          </a:prstGeom>
          <a:ln>
            <a:noFill/>
          </a:ln>
        </p:spPr>
      </p:pic>
      <p:pic>
        <p:nvPicPr>
          <p:cNvPr id="9" name="Grafik 8" descr="Ein Bild, das Cartoon, Clipart enthält.&#10;&#10;Beschreibung automatisch generiert.">
            <a:extLst>
              <a:ext uri="{FF2B5EF4-FFF2-40B4-BE49-F238E27FC236}">
                <a16:creationId xmlns:a16="http://schemas.microsoft.com/office/drawing/2014/main" id="{52B6A837-9C8A-AFD7-E22E-E7FC7CEED2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8764" y="1912560"/>
            <a:ext cx="4576387" cy="4661149"/>
          </a:xfrm>
          <a:prstGeom prst="rect">
            <a:avLst/>
          </a:prstGeom>
          <a:ln>
            <a:noFill/>
          </a:ln>
        </p:spPr>
      </p:pic>
      <p:pic>
        <p:nvPicPr>
          <p:cNvPr id="10" name="Grafik 9" descr="Ein Bild, das Text, Schrift, Screenshot, weiß enthält.&#10;&#10;Beschreibung automatisch generiert.">
            <a:extLst>
              <a:ext uri="{FF2B5EF4-FFF2-40B4-BE49-F238E27FC236}">
                <a16:creationId xmlns:a16="http://schemas.microsoft.com/office/drawing/2014/main" id="{F26C4A26-A8A9-E045-4BAB-1DD11EC5E2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3219" y="4519055"/>
            <a:ext cx="5763985" cy="2155371"/>
          </a:xfrm>
          <a:prstGeom prst="rect">
            <a:avLst/>
          </a:prstGeom>
          <a:ln>
            <a:noFill/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CE41E06-5E5A-B07B-8040-A308A2FB91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7600" y="1223630"/>
            <a:ext cx="9152561" cy="1666332"/>
          </a:xfrm>
        </p:spPr>
        <p:txBody>
          <a:bodyPr anchor="t">
            <a:normAutofit/>
          </a:bodyPr>
          <a:lstStyle/>
          <a:p>
            <a:pPr marL="514350" indent="-514350" algn="l">
              <a:buAutoNum type="arabicPeriod"/>
            </a:pPr>
            <a:r>
              <a:rPr lang="de-DE" sz="2900">
                <a:latin typeface="Arial"/>
                <a:cs typeface="Arial"/>
              </a:rPr>
              <a:t>Statistiken und Fakten über zivilgesellschaftliches Engagement in Deutschland</a:t>
            </a:r>
            <a:endParaRPr lang="de-DE"/>
          </a:p>
          <a:p>
            <a:pPr algn="l"/>
            <a:endParaRPr lang="de-DE" sz="4000">
              <a:latin typeface="Arial"/>
              <a:cs typeface="Arial"/>
            </a:endParaRPr>
          </a:p>
          <a:p>
            <a:pPr algn="l"/>
            <a:endParaRPr lang="en-GB" sz="4000"/>
          </a:p>
        </p:txBody>
      </p:sp>
    </p:spTree>
    <p:extLst>
      <p:ext uri="{BB962C8B-B14F-4D97-AF65-F5344CB8AC3E}">
        <p14:creationId xmlns:p14="http://schemas.microsoft.com/office/powerpoint/2010/main" val="3667434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NCLE">
      <a:dk1>
        <a:sysClr val="windowText" lastClr="000000"/>
      </a:dk1>
      <a:lt1>
        <a:sysClr val="window" lastClr="FFFFFF"/>
      </a:lt1>
      <a:dk2>
        <a:srgbClr val="A5A5A5"/>
      </a:dk2>
      <a:lt2>
        <a:srgbClr val="E7E6E6"/>
      </a:lt2>
      <a:accent1>
        <a:srgbClr val="AC145A"/>
      </a:accent1>
      <a:accent2>
        <a:srgbClr val="52C152"/>
      </a:accent2>
      <a:accent3>
        <a:srgbClr val="002248"/>
      </a:accent3>
      <a:accent4>
        <a:srgbClr val="FFCA36"/>
      </a:accent4>
      <a:accent5>
        <a:srgbClr val="34C6C6"/>
      </a:accent5>
      <a:accent6>
        <a:srgbClr val="500778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a85bb9c-8b48-4336-8f45-17e136e33354" xsi:nil="true"/>
    <lcf76f155ced4ddcb4097134ff3c332f xmlns="bce36f76-1425-44fc-8d95-2e2d1e5a31ca">
      <Terms xmlns="http://schemas.microsoft.com/office/infopath/2007/PartnerControls"/>
    </lcf76f155ced4ddcb4097134ff3c332f>
    <SharedWithUsers xmlns="aa85bb9c-8b48-4336-8f45-17e136e33354">
      <UserInfo>
        <DisplayName>Allison, Clare</DisplayName>
        <AccountId>158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2717251761681439B8CC535AA645ECA" ma:contentTypeVersion="18" ma:contentTypeDescription="Ein neues Dokument erstellen." ma:contentTypeScope="" ma:versionID="df27b6e7d426394393deb153ff0b9929">
  <xsd:schema xmlns:xsd="http://www.w3.org/2001/XMLSchema" xmlns:xs="http://www.w3.org/2001/XMLSchema" xmlns:p="http://schemas.microsoft.com/office/2006/metadata/properties" xmlns:ns2="bce36f76-1425-44fc-8d95-2e2d1e5a31ca" xmlns:ns3="aa85bb9c-8b48-4336-8f45-17e136e33354" targetNamespace="http://schemas.microsoft.com/office/2006/metadata/properties" ma:root="true" ma:fieldsID="33530bc6ef9208a0ff73db16eb68628c" ns2:_="" ns3:_="">
    <xsd:import namespace="bce36f76-1425-44fc-8d95-2e2d1e5a31ca"/>
    <xsd:import namespace="aa85bb9c-8b48-4336-8f45-17e136e3335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e36f76-1425-44fc-8d95-2e2d1e5a31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markierungen" ma:readOnly="false" ma:fieldId="{5cf76f15-5ced-4ddc-b409-7134ff3c332f}" ma:taxonomyMulti="true" ma:sspId="a98d083d-d29e-4d2c-90d9-9b78849702f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85bb9c-8b48-4336-8f45-17e136e3335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0e37759-1d8d-4ff4-8d86-113f91690707}" ma:internalName="TaxCatchAll" ma:showField="CatchAllData" ma:web="aa85bb9c-8b48-4336-8f45-17e136e3335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EC0EB90-38EC-4646-AF31-1900CE969E84}">
  <ds:schemaRefs>
    <ds:schemaRef ds:uri="aa85bb9c-8b48-4336-8f45-17e136e33354"/>
    <ds:schemaRef ds:uri="bce36f76-1425-44fc-8d95-2e2d1e5a31c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C56DE55-FBC4-4720-A9D4-2A2027EFA29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F6B9A6A-E3E8-4A96-9FA9-ADC37FAB2335}">
  <ds:schemaRefs>
    <ds:schemaRef ds:uri="aa85bb9c-8b48-4336-8f45-17e136e33354"/>
    <ds:schemaRef ds:uri="bce36f76-1425-44fc-8d95-2e2d1e5a31c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Breitbild</PresentationFormat>
  <Slides>19</Slides>
  <Notes>15</Notes>
  <HiddenSlides>0</HiddenSlide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0" baseType="lpstr">
      <vt:lpstr>Office Theme</vt:lpstr>
      <vt:lpstr>Deutschland. Kennen. Lernen.  </vt:lpstr>
      <vt:lpstr>Vorbereitung</vt:lpstr>
      <vt:lpstr>Anwendung der App</vt:lpstr>
      <vt:lpstr>Wähle ein Thema- zb. 2. Freizeit &amp; soziales Engagement</vt:lpstr>
      <vt:lpstr>Unterschiedliche Aktivitäten</vt:lpstr>
      <vt:lpstr>Final Cultural Exploration/Performance Freizeit &amp; soziales Engagement </vt:lpstr>
      <vt:lpstr>Quiz – Antworte die Fragen</vt:lpstr>
      <vt:lpstr>Antworten</vt:lpstr>
      <vt:lpstr>Statistiken und Fakten über zivilgesellschaftliches Engagement in Deutschland  </vt:lpstr>
      <vt:lpstr>PowerPoint-Präsentation</vt:lpstr>
      <vt:lpstr>2. Maßnahmen ergreifen- Aktivismus</vt:lpstr>
      <vt:lpstr>Maßnahmen ergreifen- Aktivismus Option 1 </vt:lpstr>
      <vt:lpstr>Stelle dich vor, dass du einen Verein oder Club aufbauen, und entwerfe einen Flyer, der erklärt, worum es in dem Verein geht.</vt:lpstr>
      <vt:lpstr>Final Cultural Exploration/Performance Musik Festival </vt:lpstr>
      <vt:lpstr>Final Cultural Exploration/Performance Musik Festival – Option 1</vt:lpstr>
      <vt:lpstr>Final Cultural Exploration/Performance Musik Festival – Option 2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Earnshaw, Louise</dc:creator>
  <cp:revision>17</cp:revision>
  <dcterms:created xsi:type="dcterms:W3CDTF">2023-11-28T15:04:37Z</dcterms:created>
  <dcterms:modified xsi:type="dcterms:W3CDTF">2024-08-23T13:52:29Z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0x01010042717251761681439B8CC535AA645ECA</vt:lpwstr>
  </property>
  <property fmtid="{D5CDD505-2E9C-101B-9397-08002B2CF9AE}" pid="3" name="MediaServiceImageTags">
    <vt:lpwstr/>
  </property>
</Properties>
</file>