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4"/>
  </p:sldMasterIdLst>
  <p:notesMasterIdLst>
    <p:notesMasterId r:id="rId22"/>
  </p:notesMasterIdLst>
  <p:handoutMasterIdLst>
    <p:handoutMasterId r:id="rId23"/>
  </p:handoutMasterIdLst>
  <p:sldIdLst>
    <p:sldId id="256" r:id="rId5"/>
    <p:sldId id="262" r:id="rId6"/>
    <p:sldId id="3002" r:id="rId7"/>
    <p:sldId id="3003" r:id="rId8"/>
    <p:sldId id="3004" r:id="rId9"/>
    <p:sldId id="3005" r:id="rId10"/>
    <p:sldId id="3006" r:id="rId11"/>
    <p:sldId id="3007" r:id="rId12"/>
    <p:sldId id="3008" r:id="rId13"/>
    <p:sldId id="3009" r:id="rId14"/>
    <p:sldId id="3010" r:id="rId15"/>
    <p:sldId id="3011" r:id="rId16"/>
    <p:sldId id="3012" r:id="rId17"/>
    <p:sldId id="3013" r:id="rId18"/>
    <p:sldId id="2998" r:id="rId19"/>
    <p:sldId id="261" r:id="rId20"/>
    <p:sldId id="25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0778"/>
    <a:srgbClr val="032248"/>
    <a:srgbClr val="002248"/>
    <a:srgbClr val="52C152"/>
    <a:srgbClr val="FFCA36"/>
    <a:srgbClr val="34C6C6"/>
    <a:srgbClr val="AC145A"/>
    <a:srgbClr val="0F244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5FF2822-5C34-4E59-83CD-ACFA1DAB715C}" v="35" dt="2024-06-08T21:04:16.1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45" autoAdjust="0"/>
    <p:restoredTop sz="94694"/>
  </p:normalViewPr>
  <p:slideViewPr>
    <p:cSldViewPr snapToGrid="0">
      <p:cViewPr varScale="1">
        <p:scale>
          <a:sx n="59" d="100"/>
          <a:sy n="59" d="100"/>
        </p:scale>
        <p:origin x="98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8" d="100"/>
          <a:sy n="48" d="100"/>
        </p:scale>
        <p:origin x="2684" y="4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handoutMaster" Target="handoutMasters/handoutMaster1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ian Garcia Rolland" userId="fc17600d3a7bb2a6" providerId="LiveId" clId="{15FF2822-5C34-4E59-83CD-ACFA1DAB715C}"/>
    <pc:docChg chg="modSld">
      <pc:chgData name="Marian Garcia Rolland" userId="fc17600d3a7bb2a6" providerId="LiveId" clId="{15FF2822-5C34-4E59-83CD-ACFA1DAB715C}" dt="2024-06-08T11:11:37.676" v="11" actId="20577"/>
      <pc:docMkLst>
        <pc:docMk/>
      </pc:docMkLst>
      <pc:sldChg chg="modSp mod">
        <pc:chgData name="Marian Garcia Rolland" userId="fc17600d3a7bb2a6" providerId="LiveId" clId="{15FF2822-5C34-4E59-83CD-ACFA1DAB715C}" dt="2024-06-08T11:11:37.676" v="11" actId="20577"/>
        <pc:sldMkLst>
          <pc:docMk/>
          <pc:sldMk cId="3873439560" sldId="256"/>
        </pc:sldMkLst>
        <pc:spChg chg="mod">
          <ac:chgData name="Marian Garcia Rolland" userId="fc17600d3a7bb2a6" providerId="LiveId" clId="{15FF2822-5C34-4E59-83CD-ACFA1DAB715C}" dt="2024-06-08T11:11:37.676" v="11" actId="20577"/>
          <ac:spMkLst>
            <pc:docMk/>
            <pc:sldMk cId="3873439560" sldId="256"/>
            <ac:spMk id="13" creationId="{01AB7C36-5A3A-C697-2BDB-FF6428EC7929}"/>
          </ac:spMkLst>
        </pc:spChg>
      </pc:sldChg>
    </pc:docChg>
  </pc:docChgLst>
  <pc:docChgLst>
    <pc:chgData name="Maria Antonia Garcia Rolland" userId="fc17600d3a7bb2a6" providerId="LiveId" clId="{6117B8FF-D799-40BA-96F8-197D4841880D}"/>
    <pc:docChg chg="undo redo custSel addSld delSld modSld">
      <pc:chgData name="Maria Antonia Garcia Rolland" userId="fc17600d3a7bb2a6" providerId="LiveId" clId="{6117B8FF-D799-40BA-96F8-197D4841880D}" dt="2024-05-10T15:22:45.891" v="1628" actId="20577"/>
      <pc:docMkLst>
        <pc:docMk/>
      </pc:docMkLst>
      <pc:sldChg chg="modSp mod">
        <pc:chgData name="Maria Antonia Garcia Rolland" userId="fc17600d3a7bb2a6" providerId="LiveId" clId="{6117B8FF-D799-40BA-96F8-197D4841880D}" dt="2024-05-10T14:35:16.342" v="841" actId="20577"/>
        <pc:sldMkLst>
          <pc:docMk/>
          <pc:sldMk cId="3873439560" sldId="256"/>
        </pc:sldMkLst>
        <pc:spChg chg="mod">
          <ac:chgData name="Maria Antonia Garcia Rolland" userId="fc17600d3a7bb2a6" providerId="LiveId" clId="{6117B8FF-D799-40BA-96F8-197D4841880D}" dt="2024-05-10T14:35:16.342" v="841" actId="20577"/>
          <ac:spMkLst>
            <pc:docMk/>
            <pc:sldMk cId="3873439560" sldId="256"/>
            <ac:spMk id="2" creationId="{AA894522-4E3E-7F84-BE1F-F91347F548E3}"/>
          </ac:spMkLst>
        </pc:spChg>
        <pc:spChg chg="mod">
          <ac:chgData name="Maria Antonia Garcia Rolland" userId="fc17600d3a7bb2a6" providerId="LiveId" clId="{6117B8FF-D799-40BA-96F8-197D4841880D}" dt="2024-05-09T09:41:53.200" v="94" actId="20577"/>
          <ac:spMkLst>
            <pc:docMk/>
            <pc:sldMk cId="3873439560" sldId="256"/>
            <ac:spMk id="10" creationId="{E65EDB65-8EEF-8226-3541-9C7D4F5E32A0}"/>
          </ac:spMkLst>
        </pc:spChg>
        <pc:spChg chg="mod">
          <ac:chgData name="Maria Antonia Garcia Rolland" userId="fc17600d3a7bb2a6" providerId="LiveId" clId="{6117B8FF-D799-40BA-96F8-197D4841880D}" dt="2024-05-09T10:41:53.564" v="111" actId="6549"/>
          <ac:spMkLst>
            <pc:docMk/>
            <pc:sldMk cId="3873439560" sldId="256"/>
            <ac:spMk id="13" creationId="{01AB7C36-5A3A-C697-2BDB-FF6428EC7929}"/>
          </ac:spMkLst>
        </pc:spChg>
      </pc:sldChg>
      <pc:sldChg chg="addSp delSp modSp mod">
        <pc:chgData name="Maria Antonia Garcia Rolland" userId="fc17600d3a7bb2a6" providerId="LiveId" clId="{6117B8FF-D799-40BA-96F8-197D4841880D}" dt="2024-05-10T14:35:36.135" v="851" actId="20577"/>
        <pc:sldMkLst>
          <pc:docMk/>
          <pc:sldMk cId="2181118650" sldId="262"/>
        </pc:sldMkLst>
        <pc:spChg chg="mod">
          <ac:chgData name="Maria Antonia Garcia Rolland" userId="fc17600d3a7bb2a6" providerId="LiveId" clId="{6117B8FF-D799-40BA-96F8-197D4841880D}" dt="2024-05-09T10:43:28.568" v="198" actId="20577"/>
          <ac:spMkLst>
            <pc:docMk/>
            <pc:sldMk cId="2181118650" sldId="262"/>
            <ac:spMk id="2" creationId="{68DD9169-EB65-484C-AB1A-C56621473F9C}"/>
          </ac:spMkLst>
        </pc:spChg>
        <pc:spChg chg="del mod">
          <ac:chgData name="Maria Antonia Garcia Rolland" userId="fc17600d3a7bb2a6" providerId="LiveId" clId="{6117B8FF-D799-40BA-96F8-197D4841880D}" dt="2024-05-09T10:49:25.413" v="207" actId="478"/>
          <ac:spMkLst>
            <pc:docMk/>
            <pc:sldMk cId="2181118650" sldId="262"/>
            <ac:spMk id="3" creationId="{825C2E81-6666-D1DE-76C2-00C50116943D}"/>
          </ac:spMkLst>
        </pc:spChg>
        <pc:spChg chg="mod">
          <ac:chgData name="Maria Antonia Garcia Rolland" userId="fc17600d3a7bb2a6" providerId="LiveId" clId="{6117B8FF-D799-40BA-96F8-197D4841880D}" dt="2024-05-10T14:35:36.135" v="851" actId="20577"/>
          <ac:spMkLst>
            <pc:docMk/>
            <pc:sldMk cId="2181118650" sldId="262"/>
            <ac:spMk id="6" creationId="{CF7FBE2C-E97E-7FF4-CBCF-E27B072BB4CC}"/>
          </ac:spMkLst>
        </pc:spChg>
        <pc:picChg chg="add del mod">
          <ac:chgData name="Maria Antonia Garcia Rolland" userId="fc17600d3a7bb2a6" providerId="LiveId" clId="{6117B8FF-D799-40BA-96F8-197D4841880D}" dt="2024-05-09T12:22:48.623" v="279" actId="478"/>
          <ac:picMkLst>
            <pc:docMk/>
            <pc:sldMk cId="2181118650" sldId="262"/>
            <ac:picMk id="5" creationId="{E2C57E21-9F42-786B-77D5-C6DDFA6D1876}"/>
          </ac:picMkLst>
        </pc:picChg>
        <pc:picChg chg="add mod">
          <ac:chgData name="Maria Antonia Garcia Rolland" userId="fc17600d3a7bb2a6" providerId="LiveId" clId="{6117B8FF-D799-40BA-96F8-197D4841880D}" dt="2024-05-09T12:23:04.680" v="283" actId="1076"/>
          <ac:picMkLst>
            <pc:docMk/>
            <pc:sldMk cId="2181118650" sldId="262"/>
            <ac:picMk id="8" creationId="{9536119D-1485-73C0-AFBA-44462276FC9B}"/>
          </ac:picMkLst>
        </pc:picChg>
      </pc:sldChg>
      <pc:sldChg chg="new del">
        <pc:chgData name="Maria Antonia Garcia Rolland" userId="fc17600d3a7bb2a6" providerId="LiveId" clId="{6117B8FF-D799-40BA-96F8-197D4841880D}" dt="2024-05-09T12:23:29.430" v="284" actId="47"/>
        <pc:sldMkLst>
          <pc:docMk/>
          <pc:sldMk cId="3958097808" sldId="2999"/>
        </pc:sldMkLst>
      </pc:sldChg>
      <pc:sldChg chg="new del">
        <pc:chgData name="Maria Antonia Garcia Rolland" userId="fc17600d3a7bb2a6" providerId="LiveId" clId="{6117B8FF-D799-40BA-96F8-197D4841880D}" dt="2024-05-09T12:23:30.366" v="285" actId="47"/>
        <pc:sldMkLst>
          <pc:docMk/>
          <pc:sldMk cId="3402261599" sldId="3000"/>
        </pc:sldMkLst>
      </pc:sldChg>
      <pc:sldChg chg="new del">
        <pc:chgData name="Maria Antonia Garcia Rolland" userId="fc17600d3a7bb2a6" providerId="LiveId" clId="{6117B8FF-D799-40BA-96F8-197D4841880D}" dt="2024-05-09T12:23:58.155" v="291" actId="47"/>
        <pc:sldMkLst>
          <pc:docMk/>
          <pc:sldMk cId="421251626" sldId="3001"/>
        </pc:sldMkLst>
      </pc:sldChg>
      <pc:sldChg chg="addSp delSp modSp add mod setBg">
        <pc:chgData name="Maria Antonia Garcia Rolland" userId="fc17600d3a7bb2a6" providerId="LiveId" clId="{6117B8FF-D799-40BA-96F8-197D4841880D}" dt="2024-05-10T14:24:23.806" v="410" actId="1076"/>
        <pc:sldMkLst>
          <pc:docMk/>
          <pc:sldMk cId="588092107" sldId="3002"/>
        </pc:sldMkLst>
        <pc:spChg chg="mod">
          <ac:chgData name="Maria Antonia Garcia Rolland" userId="fc17600d3a7bb2a6" providerId="LiveId" clId="{6117B8FF-D799-40BA-96F8-197D4841880D}" dt="2024-05-10T14:24:18.499" v="409" actId="20577"/>
          <ac:spMkLst>
            <pc:docMk/>
            <pc:sldMk cId="588092107" sldId="3002"/>
            <ac:spMk id="2" creationId="{68DD9169-EB65-484C-AB1A-C56621473F9C}"/>
          </ac:spMkLst>
        </pc:spChg>
        <pc:spChg chg="mod">
          <ac:chgData name="Maria Antonia Garcia Rolland" userId="fc17600d3a7bb2a6" providerId="LiveId" clId="{6117B8FF-D799-40BA-96F8-197D4841880D}" dt="2024-05-09T12:20:42.770" v="273" actId="26606"/>
          <ac:spMkLst>
            <pc:docMk/>
            <pc:sldMk cId="588092107" sldId="3002"/>
            <ac:spMk id="6" creationId="{CF7FBE2C-E97E-7FF4-CBCF-E27B072BB4CC}"/>
          </ac:spMkLst>
        </pc:spChg>
        <pc:spChg chg="add del">
          <ac:chgData name="Maria Antonia Garcia Rolland" userId="fc17600d3a7bb2a6" providerId="LiveId" clId="{6117B8FF-D799-40BA-96F8-197D4841880D}" dt="2024-05-09T12:20:21.478" v="269" actId="26606"/>
          <ac:spMkLst>
            <pc:docMk/>
            <pc:sldMk cId="588092107" sldId="3002"/>
            <ac:spMk id="11" creationId="{E91DC736-0EF8-4F87-9146-EBF1D2EE4D3D}"/>
          </ac:spMkLst>
        </pc:spChg>
        <pc:spChg chg="add del">
          <ac:chgData name="Maria Antonia Garcia Rolland" userId="fc17600d3a7bb2a6" providerId="LiveId" clId="{6117B8FF-D799-40BA-96F8-197D4841880D}" dt="2024-05-09T12:20:21.478" v="269" actId="26606"/>
          <ac:spMkLst>
            <pc:docMk/>
            <pc:sldMk cId="588092107" sldId="3002"/>
            <ac:spMk id="13" creationId="{097CD68E-23E3-4007-8847-CD0944C4F7BE}"/>
          </ac:spMkLst>
        </pc:spChg>
        <pc:spChg chg="add del">
          <ac:chgData name="Maria Antonia Garcia Rolland" userId="fc17600d3a7bb2a6" providerId="LiveId" clId="{6117B8FF-D799-40BA-96F8-197D4841880D}" dt="2024-05-09T12:20:21.478" v="269" actId="26606"/>
          <ac:spMkLst>
            <pc:docMk/>
            <pc:sldMk cId="588092107" sldId="3002"/>
            <ac:spMk id="15" creationId="{AF2F604E-43BE-4DC3-B983-E071523364F8}"/>
          </ac:spMkLst>
        </pc:spChg>
        <pc:spChg chg="add del">
          <ac:chgData name="Maria Antonia Garcia Rolland" userId="fc17600d3a7bb2a6" providerId="LiveId" clId="{6117B8FF-D799-40BA-96F8-197D4841880D}" dt="2024-05-09T12:20:21.478" v="269" actId="26606"/>
          <ac:spMkLst>
            <pc:docMk/>
            <pc:sldMk cId="588092107" sldId="3002"/>
            <ac:spMk id="17" creationId="{08C9B587-E65E-4B52-B37C-ABEBB6E87928}"/>
          </ac:spMkLst>
        </pc:spChg>
        <pc:spChg chg="add del">
          <ac:chgData name="Maria Antonia Garcia Rolland" userId="fc17600d3a7bb2a6" providerId="LiveId" clId="{6117B8FF-D799-40BA-96F8-197D4841880D}" dt="2024-05-09T12:20:42.770" v="273" actId="26606"/>
          <ac:spMkLst>
            <pc:docMk/>
            <pc:sldMk cId="588092107" sldId="3002"/>
            <ac:spMk id="22" creationId="{A8384FB5-9ADC-4DDC-881B-597D56F5B15D}"/>
          </ac:spMkLst>
        </pc:spChg>
        <pc:spChg chg="add del">
          <ac:chgData name="Maria Antonia Garcia Rolland" userId="fc17600d3a7bb2a6" providerId="LiveId" clId="{6117B8FF-D799-40BA-96F8-197D4841880D}" dt="2024-05-09T12:20:42.770" v="273" actId="26606"/>
          <ac:spMkLst>
            <pc:docMk/>
            <pc:sldMk cId="588092107" sldId="3002"/>
            <ac:spMk id="23" creationId="{91E5A9A7-95C6-4F4F-B00E-C82E07FE62EF}"/>
          </ac:spMkLst>
        </pc:spChg>
        <pc:spChg chg="add del">
          <ac:chgData name="Maria Antonia Garcia Rolland" userId="fc17600d3a7bb2a6" providerId="LiveId" clId="{6117B8FF-D799-40BA-96F8-197D4841880D}" dt="2024-05-09T12:20:42.770" v="273" actId="26606"/>
          <ac:spMkLst>
            <pc:docMk/>
            <pc:sldMk cId="588092107" sldId="3002"/>
            <ac:spMk id="24" creationId="{D07DD2DE-F619-49DD-B5E7-03A290FF4ED1}"/>
          </ac:spMkLst>
        </pc:spChg>
        <pc:spChg chg="add del">
          <ac:chgData name="Maria Antonia Garcia Rolland" userId="fc17600d3a7bb2a6" providerId="LiveId" clId="{6117B8FF-D799-40BA-96F8-197D4841880D}" dt="2024-05-09T12:20:42.770" v="273" actId="26606"/>
          <ac:spMkLst>
            <pc:docMk/>
            <pc:sldMk cId="588092107" sldId="3002"/>
            <ac:spMk id="25" creationId="{85149191-5F60-4A28-AAFF-039F96B0F3EC}"/>
          </ac:spMkLst>
        </pc:spChg>
        <pc:spChg chg="add del">
          <ac:chgData name="Maria Antonia Garcia Rolland" userId="fc17600d3a7bb2a6" providerId="LiveId" clId="{6117B8FF-D799-40BA-96F8-197D4841880D}" dt="2024-05-09T12:20:42.770" v="273" actId="26606"/>
          <ac:spMkLst>
            <pc:docMk/>
            <pc:sldMk cId="588092107" sldId="3002"/>
            <ac:spMk id="26" creationId="{F8260ED5-17F7-4158-B241-D51DD4CF1B7E}"/>
          </ac:spMkLst>
        </pc:spChg>
        <pc:grpChg chg="add del">
          <ac:chgData name="Maria Antonia Garcia Rolland" userId="fc17600d3a7bb2a6" providerId="LiveId" clId="{6117B8FF-D799-40BA-96F8-197D4841880D}" dt="2024-05-09T12:20:32.244" v="271" actId="26606"/>
          <ac:grpSpMkLst>
            <pc:docMk/>
            <pc:sldMk cId="588092107" sldId="3002"/>
            <ac:grpSpMk id="19" creationId="{0E76F6F3-F5F0-B26D-1B63-73AD0299B731}"/>
          </ac:grpSpMkLst>
        </pc:grpChg>
        <pc:picChg chg="add mod ord">
          <ac:chgData name="Maria Antonia Garcia Rolland" userId="fc17600d3a7bb2a6" providerId="LiveId" clId="{6117B8FF-D799-40BA-96F8-197D4841880D}" dt="2024-05-10T14:24:23.806" v="410" actId="1076"/>
          <ac:picMkLst>
            <pc:docMk/>
            <pc:sldMk cId="588092107" sldId="3002"/>
            <ac:picMk id="4" creationId="{9DE77A46-6473-8D49-1293-34F2201BD8B6}"/>
          </ac:picMkLst>
        </pc:picChg>
        <pc:picChg chg="del">
          <ac:chgData name="Maria Antonia Garcia Rolland" userId="fc17600d3a7bb2a6" providerId="LiveId" clId="{6117B8FF-D799-40BA-96F8-197D4841880D}" dt="2024-05-09T12:18:45.881" v="222" actId="478"/>
          <ac:picMkLst>
            <pc:docMk/>
            <pc:sldMk cId="588092107" sldId="3002"/>
            <ac:picMk id="5" creationId="{E2C57E21-9F42-786B-77D5-C6DDFA6D1876}"/>
          </ac:picMkLst>
        </pc:picChg>
      </pc:sldChg>
      <pc:sldChg chg="addSp delSp modSp add mod">
        <pc:chgData name="Maria Antonia Garcia Rolland" userId="fc17600d3a7bb2a6" providerId="LiveId" clId="{6117B8FF-D799-40BA-96F8-197D4841880D}" dt="2024-05-10T15:15:22.881" v="1311" actId="1076"/>
        <pc:sldMkLst>
          <pc:docMk/>
          <pc:sldMk cId="388319896" sldId="3003"/>
        </pc:sldMkLst>
        <pc:spChg chg="mod">
          <ac:chgData name="Maria Antonia Garcia Rolland" userId="fc17600d3a7bb2a6" providerId="LiveId" clId="{6117B8FF-D799-40BA-96F8-197D4841880D}" dt="2024-05-10T14:31:05.076" v="787" actId="1076"/>
          <ac:spMkLst>
            <pc:docMk/>
            <pc:sldMk cId="388319896" sldId="3003"/>
            <ac:spMk id="2" creationId="{68DD9169-EB65-484C-AB1A-C56621473F9C}"/>
          </ac:spMkLst>
        </pc:spChg>
        <pc:spChg chg="add del">
          <ac:chgData name="Maria Antonia Garcia Rolland" userId="fc17600d3a7bb2a6" providerId="LiveId" clId="{6117B8FF-D799-40BA-96F8-197D4841880D}" dt="2024-05-09T14:04:33.399" v="298" actId="478"/>
          <ac:spMkLst>
            <pc:docMk/>
            <pc:sldMk cId="388319896" sldId="3003"/>
            <ac:spMk id="5" creationId="{7EAF1353-D902-DEED-1D3E-FF5FFB3363A5}"/>
          </ac:spMkLst>
        </pc:spChg>
        <pc:spChg chg="mod">
          <ac:chgData name="Maria Antonia Garcia Rolland" userId="fc17600d3a7bb2a6" providerId="LiveId" clId="{6117B8FF-D799-40BA-96F8-197D4841880D}" dt="2024-05-10T14:35:47.894" v="861" actId="20577"/>
          <ac:spMkLst>
            <pc:docMk/>
            <pc:sldMk cId="388319896" sldId="3003"/>
            <ac:spMk id="6" creationId="{CF7FBE2C-E97E-7FF4-CBCF-E27B072BB4CC}"/>
          </ac:spMkLst>
        </pc:spChg>
        <pc:spChg chg="add">
          <ac:chgData name="Maria Antonia Garcia Rolland" userId="fc17600d3a7bb2a6" providerId="LiveId" clId="{6117B8FF-D799-40BA-96F8-197D4841880D}" dt="2024-05-09T14:05:02.206" v="299"/>
          <ac:spMkLst>
            <pc:docMk/>
            <pc:sldMk cId="388319896" sldId="3003"/>
            <ac:spMk id="7" creationId="{75F7F477-3FEA-8B77-A704-A8C92E365EA9}"/>
          </ac:spMkLst>
        </pc:spChg>
        <pc:spChg chg="add del mod">
          <ac:chgData name="Maria Antonia Garcia Rolland" userId="fc17600d3a7bb2a6" providerId="LiveId" clId="{6117B8FF-D799-40BA-96F8-197D4841880D}" dt="2024-05-09T14:22:06.585" v="372" actId="478"/>
          <ac:spMkLst>
            <pc:docMk/>
            <pc:sldMk cId="388319896" sldId="3003"/>
            <ac:spMk id="12" creationId="{A3E04482-9139-841E-FEE0-527196C46E00}"/>
          </ac:spMkLst>
        </pc:spChg>
        <pc:spChg chg="add mod">
          <ac:chgData name="Maria Antonia Garcia Rolland" userId="fc17600d3a7bb2a6" providerId="LiveId" clId="{6117B8FF-D799-40BA-96F8-197D4841880D}" dt="2024-05-10T14:30:01.118" v="761" actId="20577"/>
          <ac:spMkLst>
            <pc:docMk/>
            <pc:sldMk cId="388319896" sldId="3003"/>
            <ac:spMk id="13" creationId="{DFB0B35D-5D59-A811-FFD3-EF05E30B6D07}"/>
          </ac:spMkLst>
        </pc:spChg>
        <pc:spChg chg="add mod">
          <ac:chgData name="Maria Antonia Garcia Rolland" userId="fc17600d3a7bb2a6" providerId="LiveId" clId="{6117B8FF-D799-40BA-96F8-197D4841880D}" dt="2024-05-10T14:29:02.680" v="642" actId="1076"/>
          <ac:spMkLst>
            <pc:docMk/>
            <pc:sldMk cId="388319896" sldId="3003"/>
            <ac:spMk id="15" creationId="{058DBBB4-AFDC-43FF-FA0E-8165C5846128}"/>
          </ac:spMkLst>
        </pc:spChg>
        <pc:picChg chg="del">
          <ac:chgData name="Maria Antonia Garcia Rolland" userId="fc17600d3a7bb2a6" providerId="LiveId" clId="{6117B8FF-D799-40BA-96F8-197D4841880D}" dt="2024-05-09T12:24:04.727" v="292" actId="478"/>
          <ac:picMkLst>
            <pc:docMk/>
            <pc:sldMk cId="388319896" sldId="3003"/>
            <ac:picMk id="4" creationId="{9DE77A46-6473-8D49-1293-34F2201BD8B6}"/>
          </ac:picMkLst>
        </pc:picChg>
        <pc:picChg chg="add mod">
          <ac:chgData name="Maria Antonia Garcia Rolland" userId="fc17600d3a7bb2a6" providerId="LiveId" clId="{6117B8FF-D799-40BA-96F8-197D4841880D}" dt="2024-05-10T14:34:36.970" v="818" actId="1076"/>
          <ac:picMkLst>
            <pc:docMk/>
            <pc:sldMk cId="388319896" sldId="3003"/>
            <ac:picMk id="9" creationId="{D55F83DA-8803-D09F-31D7-88C600E4B166}"/>
          </ac:picMkLst>
        </pc:picChg>
        <pc:picChg chg="add mod">
          <ac:chgData name="Maria Antonia Garcia Rolland" userId="fc17600d3a7bb2a6" providerId="LiveId" clId="{6117B8FF-D799-40BA-96F8-197D4841880D}" dt="2024-05-10T15:15:22.881" v="1311" actId="1076"/>
          <ac:picMkLst>
            <pc:docMk/>
            <pc:sldMk cId="388319896" sldId="3003"/>
            <ac:picMk id="10" creationId="{7F782043-015C-D7B4-D458-A2AFDE0B6831}"/>
          </ac:picMkLst>
        </pc:picChg>
        <pc:picChg chg="add del mod">
          <ac:chgData name="Maria Antonia Garcia Rolland" userId="fc17600d3a7bb2a6" providerId="LiveId" clId="{6117B8FF-D799-40BA-96F8-197D4841880D}" dt="2024-05-09T14:17:43.539" v="362" actId="478"/>
          <ac:picMkLst>
            <pc:docMk/>
            <pc:sldMk cId="388319896" sldId="3003"/>
            <ac:picMk id="11" creationId="{5FF1B7CC-BA2B-1499-7027-B28212EC3EFB}"/>
          </ac:picMkLst>
        </pc:picChg>
      </pc:sldChg>
      <pc:sldChg chg="addSp delSp modSp add mod">
        <pc:chgData name="Maria Antonia Garcia Rolland" userId="fc17600d3a7bb2a6" providerId="LiveId" clId="{6117B8FF-D799-40BA-96F8-197D4841880D}" dt="2024-05-10T15:22:45.891" v="1628" actId="20577"/>
        <pc:sldMkLst>
          <pc:docMk/>
          <pc:sldMk cId="38167780" sldId="3004"/>
        </pc:sldMkLst>
        <pc:spChg chg="del">
          <ac:chgData name="Maria Antonia Garcia Rolland" userId="fc17600d3a7bb2a6" providerId="LiveId" clId="{6117B8FF-D799-40BA-96F8-197D4841880D}" dt="2024-05-10T14:30:47.719" v="783" actId="478"/>
          <ac:spMkLst>
            <pc:docMk/>
            <pc:sldMk cId="38167780" sldId="3004"/>
            <ac:spMk id="2" creationId="{68DD9169-EB65-484C-AB1A-C56621473F9C}"/>
          </ac:spMkLst>
        </pc:spChg>
        <pc:spChg chg="add del mod">
          <ac:chgData name="Maria Antonia Garcia Rolland" userId="fc17600d3a7bb2a6" providerId="LiveId" clId="{6117B8FF-D799-40BA-96F8-197D4841880D}" dt="2024-05-10T14:31:15.782" v="789" actId="478"/>
          <ac:spMkLst>
            <pc:docMk/>
            <pc:sldMk cId="38167780" sldId="3004"/>
            <ac:spMk id="3" creationId="{404BD7CC-20D6-F4A7-1B37-73363AD52693}"/>
          </ac:spMkLst>
        </pc:spChg>
        <pc:spChg chg="add del mod">
          <ac:chgData name="Maria Antonia Garcia Rolland" userId="fc17600d3a7bb2a6" providerId="LiveId" clId="{6117B8FF-D799-40BA-96F8-197D4841880D}" dt="2024-05-10T14:30:52.598" v="784" actId="478"/>
          <ac:spMkLst>
            <pc:docMk/>
            <pc:sldMk cId="38167780" sldId="3004"/>
            <ac:spMk id="7" creationId="{608DB9C9-7711-83D3-9304-C119048A90C3}"/>
          </ac:spMkLst>
        </pc:spChg>
        <pc:spChg chg="add mod">
          <ac:chgData name="Maria Antonia Garcia Rolland" userId="fc17600d3a7bb2a6" providerId="LiveId" clId="{6117B8FF-D799-40BA-96F8-197D4841880D}" dt="2024-05-10T14:31:12.785" v="788"/>
          <ac:spMkLst>
            <pc:docMk/>
            <pc:sldMk cId="38167780" sldId="3004"/>
            <ac:spMk id="8" creationId="{39DD117F-B694-A66D-9A44-363B66C3B2F0}"/>
          </ac:spMkLst>
        </pc:spChg>
        <pc:spChg chg="add mod">
          <ac:chgData name="Maria Antonia Garcia Rolland" userId="fc17600d3a7bb2a6" providerId="LiveId" clId="{6117B8FF-D799-40BA-96F8-197D4841880D}" dt="2024-05-10T15:13:25.346" v="1303" actId="1076"/>
          <ac:spMkLst>
            <pc:docMk/>
            <pc:sldMk cId="38167780" sldId="3004"/>
            <ac:spMk id="9" creationId="{9DFCABF0-410B-7761-D599-078B030CCC01}"/>
          </ac:spMkLst>
        </pc:spChg>
        <pc:spChg chg="add mod">
          <ac:chgData name="Maria Antonia Garcia Rolland" userId="fc17600d3a7bb2a6" providerId="LiveId" clId="{6117B8FF-D799-40BA-96F8-197D4841880D}" dt="2024-05-10T15:22:45.891" v="1628" actId="20577"/>
          <ac:spMkLst>
            <pc:docMk/>
            <pc:sldMk cId="38167780" sldId="3004"/>
            <ac:spMk id="10" creationId="{6042D82B-CEFF-E5F9-88C5-B8B6626621AC}"/>
          </ac:spMkLst>
        </pc:spChg>
        <pc:picChg chg="del">
          <ac:chgData name="Maria Antonia Garcia Rolland" userId="fc17600d3a7bb2a6" providerId="LiveId" clId="{6117B8FF-D799-40BA-96F8-197D4841880D}" dt="2024-05-09T12:24:06.936" v="293" actId="478"/>
          <ac:picMkLst>
            <pc:docMk/>
            <pc:sldMk cId="38167780" sldId="3004"/>
            <ac:picMk id="4" creationId="{9DE77A46-6473-8D49-1293-34F2201BD8B6}"/>
          </ac:picMkLst>
        </pc:picChg>
        <pc:picChg chg="add mod">
          <ac:chgData name="Maria Antonia Garcia Rolland" userId="fc17600d3a7bb2a6" providerId="LiveId" clId="{6117B8FF-D799-40BA-96F8-197D4841880D}" dt="2024-05-10T14:37:14.703" v="907" actId="1076"/>
          <ac:picMkLst>
            <pc:docMk/>
            <pc:sldMk cId="38167780" sldId="3004"/>
            <ac:picMk id="5" creationId="{9F218AB8-64CD-9049-38EC-8375DA8E0629}"/>
          </ac:picMkLst>
        </pc:picChg>
        <pc:picChg chg="add del mod">
          <ac:chgData name="Maria Antonia Garcia Rolland" userId="fc17600d3a7bb2a6" providerId="LiveId" clId="{6117B8FF-D799-40BA-96F8-197D4841880D}" dt="2024-05-10T15:16:13.174" v="1321" actId="478"/>
          <ac:picMkLst>
            <pc:docMk/>
            <pc:sldMk cId="38167780" sldId="3004"/>
            <ac:picMk id="12" creationId="{7B453A16-7D53-9765-143C-AE323E303240}"/>
          </ac:picMkLst>
        </pc:picChg>
        <pc:picChg chg="add del mod ord">
          <ac:chgData name="Maria Antonia Garcia Rolland" userId="fc17600d3a7bb2a6" providerId="LiveId" clId="{6117B8FF-D799-40BA-96F8-197D4841880D}" dt="2024-05-10T15:16:47.712" v="1328" actId="478"/>
          <ac:picMkLst>
            <pc:docMk/>
            <pc:sldMk cId="38167780" sldId="3004"/>
            <ac:picMk id="14" creationId="{A40727D3-033F-DCCC-7F6E-7F098E9C37EA}"/>
          </ac:picMkLst>
        </pc:picChg>
        <pc:picChg chg="add mod ord">
          <ac:chgData name="Maria Antonia Garcia Rolland" userId="fc17600d3a7bb2a6" providerId="LiveId" clId="{6117B8FF-D799-40BA-96F8-197D4841880D}" dt="2024-05-10T15:17:21.768" v="1341" actId="1076"/>
          <ac:picMkLst>
            <pc:docMk/>
            <pc:sldMk cId="38167780" sldId="3004"/>
            <ac:picMk id="16" creationId="{616265E0-EDF6-38CB-FEF7-4E9CB32E676F}"/>
          </ac:picMkLst>
        </pc:picChg>
      </pc:sldChg>
      <pc:sldChg chg="addSp delSp modSp add mod">
        <pc:chgData name="Maria Antonia Garcia Rolland" userId="fc17600d3a7bb2a6" providerId="LiveId" clId="{6117B8FF-D799-40BA-96F8-197D4841880D}" dt="2024-05-10T15:12:36.009" v="1210"/>
        <pc:sldMkLst>
          <pc:docMk/>
          <pc:sldMk cId="1211097361" sldId="3005"/>
        </pc:sldMkLst>
        <pc:spChg chg="del">
          <ac:chgData name="Maria Antonia Garcia Rolland" userId="fc17600d3a7bb2a6" providerId="LiveId" clId="{6117B8FF-D799-40BA-96F8-197D4841880D}" dt="2024-05-10T14:33:43.510" v="807" actId="478"/>
          <ac:spMkLst>
            <pc:docMk/>
            <pc:sldMk cId="1211097361" sldId="3005"/>
            <ac:spMk id="2" creationId="{68DD9169-EB65-484C-AB1A-C56621473F9C}"/>
          </ac:spMkLst>
        </pc:spChg>
        <pc:spChg chg="add del mod">
          <ac:chgData name="Maria Antonia Garcia Rolland" userId="fc17600d3a7bb2a6" providerId="LiveId" clId="{6117B8FF-D799-40BA-96F8-197D4841880D}" dt="2024-05-10T14:33:47.152" v="809" actId="478"/>
          <ac:spMkLst>
            <pc:docMk/>
            <pc:sldMk cId="1211097361" sldId="3005"/>
            <ac:spMk id="3" creationId="{D094415A-5D22-6508-9102-306C23792BD9}"/>
          </ac:spMkLst>
        </pc:spChg>
        <pc:spChg chg="mod">
          <ac:chgData name="Maria Antonia Garcia Rolland" userId="fc17600d3a7bb2a6" providerId="LiveId" clId="{6117B8FF-D799-40BA-96F8-197D4841880D}" dt="2024-05-10T14:36:15.006" v="869" actId="20577"/>
          <ac:spMkLst>
            <pc:docMk/>
            <pc:sldMk cId="1211097361" sldId="3005"/>
            <ac:spMk id="6" creationId="{CF7FBE2C-E97E-7FF4-CBCF-E27B072BB4CC}"/>
          </ac:spMkLst>
        </pc:spChg>
        <pc:spChg chg="add del mod">
          <ac:chgData name="Maria Antonia Garcia Rolland" userId="fc17600d3a7bb2a6" providerId="LiveId" clId="{6117B8FF-D799-40BA-96F8-197D4841880D}" dt="2024-05-10T14:33:45.614" v="808" actId="478"/>
          <ac:spMkLst>
            <pc:docMk/>
            <pc:sldMk cId="1211097361" sldId="3005"/>
            <ac:spMk id="7" creationId="{1FABC480-0E08-BCB1-11DE-8D29CC47A60D}"/>
          </ac:spMkLst>
        </pc:spChg>
        <pc:spChg chg="add mod">
          <ac:chgData name="Maria Antonia Garcia Rolland" userId="fc17600d3a7bb2a6" providerId="LiveId" clId="{6117B8FF-D799-40BA-96F8-197D4841880D}" dt="2024-05-10T14:33:53.955" v="810"/>
          <ac:spMkLst>
            <pc:docMk/>
            <pc:sldMk cId="1211097361" sldId="3005"/>
            <ac:spMk id="8" creationId="{8CA8D2F9-6D3D-F4E9-B41D-04CDB9CBF654}"/>
          </ac:spMkLst>
        </pc:spChg>
        <pc:spChg chg="add mod">
          <ac:chgData name="Maria Antonia Garcia Rolland" userId="fc17600d3a7bb2a6" providerId="LiveId" clId="{6117B8FF-D799-40BA-96F8-197D4841880D}" dt="2024-05-10T14:38:55.424" v="983" actId="14100"/>
          <ac:spMkLst>
            <pc:docMk/>
            <pc:sldMk cId="1211097361" sldId="3005"/>
            <ac:spMk id="9" creationId="{A5F0EC23-6228-94F4-3FE1-4B9DD638C841}"/>
          </ac:spMkLst>
        </pc:spChg>
        <pc:spChg chg="add mod">
          <ac:chgData name="Maria Antonia Garcia Rolland" userId="fc17600d3a7bb2a6" providerId="LiveId" clId="{6117B8FF-D799-40BA-96F8-197D4841880D}" dt="2024-05-10T15:12:36.009" v="1210"/>
          <ac:spMkLst>
            <pc:docMk/>
            <pc:sldMk cId="1211097361" sldId="3005"/>
            <ac:spMk id="10" creationId="{510406A6-D108-4FF7-F4C4-D336D7F1B468}"/>
          </ac:spMkLst>
        </pc:spChg>
        <pc:picChg chg="del">
          <ac:chgData name="Maria Antonia Garcia Rolland" userId="fc17600d3a7bb2a6" providerId="LiveId" clId="{6117B8FF-D799-40BA-96F8-197D4841880D}" dt="2024-05-09T12:24:09.814" v="294" actId="478"/>
          <ac:picMkLst>
            <pc:docMk/>
            <pc:sldMk cId="1211097361" sldId="3005"/>
            <ac:picMk id="4" creationId="{9DE77A46-6473-8D49-1293-34F2201BD8B6}"/>
          </ac:picMkLst>
        </pc:picChg>
        <pc:picChg chg="add mod">
          <ac:chgData name="Maria Antonia Garcia Rolland" userId="fc17600d3a7bb2a6" providerId="LiveId" clId="{6117B8FF-D799-40BA-96F8-197D4841880D}" dt="2024-05-10T14:34:28.749" v="816" actId="1076"/>
          <ac:picMkLst>
            <pc:docMk/>
            <pc:sldMk cId="1211097361" sldId="3005"/>
            <ac:picMk id="5" creationId="{0C2F0C3D-7B21-A037-7C7B-D6BD62AA0459}"/>
          </ac:picMkLst>
        </pc:picChg>
      </pc:sldChg>
      <pc:sldChg chg="addSp delSp modSp add mod">
        <pc:chgData name="Maria Antonia Garcia Rolland" userId="fc17600d3a7bb2a6" providerId="LiveId" clId="{6117B8FF-D799-40BA-96F8-197D4841880D}" dt="2024-05-10T15:12:37.406" v="1211"/>
        <pc:sldMkLst>
          <pc:docMk/>
          <pc:sldMk cId="4282176444" sldId="3006"/>
        </pc:sldMkLst>
        <pc:spChg chg="del">
          <ac:chgData name="Maria Antonia Garcia Rolland" userId="fc17600d3a7bb2a6" providerId="LiveId" clId="{6117B8FF-D799-40BA-96F8-197D4841880D}" dt="2024-05-10T14:39:09.142" v="984" actId="478"/>
          <ac:spMkLst>
            <pc:docMk/>
            <pc:sldMk cId="4282176444" sldId="3006"/>
            <ac:spMk id="2" creationId="{68DD9169-EB65-484C-AB1A-C56621473F9C}"/>
          </ac:spMkLst>
        </pc:spChg>
        <pc:spChg chg="add mod">
          <ac:chgData name="Maria Antonia Garcia Rolland" userId="fc17600d3a7bb2a6" providerId="LiveId" clId="{6117B8FF-D799-40BA-96F8-197D4841880D}" dt="2024-05-10T14:39:38.390" v="1028" actId="20577"/>
          <ac:spMkLst>
            <pc:docMk/>
            <pc:sldMk cId="4282176444" sldId="3006"/>
            <ac:spMk id="3" creationId="{21C45CCB-46B5-E560-D10F-9095AEC2D442}"/>
          </ac:spMkLst>
        </pc:spChg>
        <pc:spChg chg="mod">
          <ac:chgData name="Maria Antonia Garcia Rolland" userId="fc17600d3a7bb2a6" providerId="LiveId" clId="{6117B8FF-D799-40BA-96F8-197D4841880D}" dt="2024-05-10T14:36:20.786" v="874" actId="20577"/>
          <ac:spMkLst>
            <pc:docMk/>
            <pc:sldMk cId="4282176444" sldId="3006"/>
            <ac:spMk id="6" creationId="{CF7FBE2C-E97E-7FF4-CBCF-E27B072BB4CC}"/>
          </ac:spMkLst>
        </pc:spChg>
        <pc:spChg chg="add del mod">
          <ac:chgData name="Maria Antonia Garcia Rolland" userId="fc17600d3a7bb2a6" providerId="LiveId" clId="{6117B8FF-D799-40BA-96F8-197D4841880D}" dt="2024-05-10T14:39:11.637" v="985" actId="478"/>
          <ac:spMkLst>
            <pc:docMk/>
            <pc:sldMk cId="4282176444" sldId="3006"/>
            <ac:spMk id="7" creationId="{A0A2567A-89B5-B6DF-F2A4-57712FF0B2A6}"/>
          </ac:spMkLst>
        </pc:spChg>
        <pc:spChg chg="add mod">
          <ac:chgData name="Maria Antonia Garcia Rolland" userId="fc17600d3a7bb2a6" providerId="LiveId" clId="{6117B8FF-D799-40BA-96F8-197D4841880D}" dt="2024-05-10T14:39:17.528" v="986"/>
          <ac:spMkLst>
            <pc:docMk/>
            <pc:sldMk cId="4282176444" sldId="3006"/>
            <ac:spMk id="8" creationId="{9C794141-56FE-5BC6-9D61-17B27529EBD5}"/>
          </ac:spMkLst>
        </pc:spChg>
        <pc:spChg chg="add mod">
          <ac:chgData name="Maria Antonia Garcia Rolland" userId="fc17600d3a7bb2a6" providerId="LiveId" clId="{6117B8FF-D799-40BA-96F8-197D4841880D}" dt="2024-05-10T15:12:37.406" v="1211"/>
          <ac:spMkLst>
            <pc:docMk/>
            <pc:sldMk cId="4282176444" sldId="3006"/>
            <ac:spMk id="9" creationId="{2203D457-3609-08CE-A24C-D0F49999E7DE}"/>
          </ac:spMkLst>
        </pc:spChg>
        <pc:picChg chg="del">
          <ac:chgData name="Maria Antonia Garcia Rolland" userId="fc17600d3a7bb2a6" providerId="LiveId" clId="{6117B8FF-D799-40BA-96F8-197D4841880D}" dt="2024-05-09T12:24:12.660" v="295" actId="478"/>
          <ac:picMkLst>
            <pc:docMk/>
            <pc:sldMk cId="4282176444" sldId="3006"/>
            <ac:picMk id="4" creationId="{9DE77A46-6473-8D49-1293-34F2201BD8B6}"/>
          </ac:picMkLst>
        </pc:picChg>
        <pc:picChg chg="add mod">
          <ac:chgData name="Maria Antonia Garcia Rolland" userId="fc17600d3a7bb2a6" providerId="LiveId" clId="{6117B8FF-D799-40BA-96F8-197D4841880D}" dt="2024-05-10T14:36:05.981" v="862" actId="1076"/>
          <ac:picMkLst>
            <pc:docMk/>
            <pc:sldMk cId="4282176444" sldId="3006"/>
            <ac:picMk id="5" creationId="{9869584C-994A-C033-083C-2702506EBBAA}"/>
          </ac:picMkLst>
        </pc:picChg>
      </pc:sldChg>
      <pc:sldChg chg="addSp delSp modSp add mod">
        <pc:chgData name="Maria Antonia Garcia Rolland" userId="fc17600d3a7bb2a6" providerId="LiveId" clId="{6117B8FF-D799-40BA-96F8-197D4841880D}" dt="2024-05-10T15:12:40.408" v="1213"/>
        <pc:sldMkLst>
          <pc:docMk/>
          <pc:sldMk cId="563813142" sldId="3007"/>
        </pc:sldMkLst>
        <pc:spChg chg="del">
          <ac:chgData name="Maria Antonia Garcia Rolland" userId="fc17600d3a7bb2a6" providerId="LiveId" clId="{6117B8FF-D799-40BA-96F8-197D4841880D}" dt="2024-05-10T14:32:32.801" v="791" actId="478"/>
          <ac:spMkLst>
            <pc:docMk/>
            <pc:sldMk cId="563813142" sldId="3007"/>
            <ac:spMk id="2" creationId="{68DD9169-EB65-484C-AB1A-C56621473F9C}"/>
          </ac:spMkLst>
        </pc:spChg>
        <pc:spChg chg="add del mod">
          <ac:chgData name="Maria Antonia Garcia Rolland" userId="fc17600d3a7bb2a6" providerId="LiveId" clId="{6117B8FF-D799-40BA-96F8-197D4841880D}" dt="2024-05-10T14:32:35.531" v="792" actId="478"/>
          <ac:spMkLst>
            <pc:docMk/>
            <pc:sldMk cId="563813142" sldId="3007"/>
            <ac:spMk id="4" creationId="{F6737D63-5A1E-5F87-6539-0FC427E133F0}"/>
          </ac:spMkLst>
        </pc:spChg>
        <pc:spChg chg="mod">
          <ac:chgData name="Maria Antonia Garcia Rolland" userId="fc17600d3a7bb2a6" providerId="LiveId" clId="{6117B8FF-D799-40BA-96F8-197D4841880D}" dt="2024-05-10T14:36:26.822" v="881" actId="20577"/>
          <ac:spMkLst>
            <pc:docMk/>
            <pc:sldMk cId="563813142" sldId="3007"/>
            <ac:spMk id="6" creationId="{CF7FBE2C-E97E-7FF4-CBCF-E27B072BB4CC}"/>
          </ac:spMkLst>
        </pc:spChg>
        <pc:spChg chg="add mod">
          <ac:chgData name="Maria Antonia Garcia Rolland" userId="fc17600d3a7bb2a6" providerId="LiveId" clId="{6117B8FF-D799-40BA-96F8-197D4841880D}" dt="2024-05-10T14:33:56.800" v="811"/>
          <ac:spMkLst>
            <pc:docMk/>
            <pc:sldMk cId="563813142" sldId="3007"/>
            <ac:spMk id="7" creationId="{DA487C15-A73F-2552-273F-17834E224301}"/>
          </ac:spMkLst>
        </pc:spChg>
        <pc:spChg chg="add mod">
          <ac:chgData name="Maria Antonia Garcia Rolland" userId="fc17600d3a7bb2a6" providerId="LiveId" clId="{6117B8FF-D799-40BA-96F8-197D4841880D}" dt="2024-05-10T14:40:00.195" v="1076" actId="20577"/>
          <ac:spMkLst>
            <pc:docMk/>
            <pc:sldMk cId="563813142" sldId="3007"/>
            <ac:spMk id="8" creationId="{4BC01C45-2340-A4C3-ADFE-A95BA15A48CF}"/>
          </ac:spMkLst>
        </pc:spChg>
        <pc:spChg chg="add mod">
          <ac:chgData name="Maria Antonia Garcia Rolland" userId="fc17600d3a7bb2a6" providerId="LiveId" clId="{6117B8FF-D799-40BA-96F8-197D4841880D}" dt="2024-05-10T15:12:40.408" v="1213"/>
          <ac:spMkLst>
            <pc:docMk/>
            <pc:sldMk cId="563813142" sldId="3007"/>
            <ac:spMk id="9" creationId="{F82FB07D-9BC3-10C0-BFBC-C31D221EEB93}"/>
          </ac:spMkLst>
        </pc:spChg>
        <pc:picChg chg="del">
          <ac:chgData name="Maria Antonia Garcia Rolland" userId="fc17600d3a7bb2a6" providerId="LiveId" clId="{6117B8FF-D799-40BA-96F8-197D4841880D}" dt="2024-05-09T12:24:14.494" v="296" actId="478"/>
          <ac:picMkLst>
            <pc:docMk/>
            <pc:sldMk cId="563813142" sldId="3007"/>
            <ac:picMk id="4" creationId="{9DE77A46-6473-8D49-1293-34F2201BD8B6}"/>
          </ac:picMkLst>
        </pc:picChg>
        <pc:picChg chg="add mod">
          <ac:chgData name="Maria Antonia Garcia Rolland" userId="fc17600d3a7bb2a6" providerId="LiveId" clId="{6117B8FF-D799-40BA-96F8-197D4841880D}" dt="2024-05-10T14:42:19.004" v="1077" actId="1076"/>
          <ac:picMkLst>
            <pc:docMk/>
            <pc:sldMk cId="563813142" sldId="3007"/>
            <ac:picMk id="5" creationId="{B1A598C9-AE44-EC9F-5541-C2FA3C592D7D}"/>
          </ac:picMkLst>
        </pc:picChg>
      </pc:sldChg>
      <pc:sldChg chg="addSp delSp modSp add mod">
        <pc:chgData name="Maria Antonia Garcia Rolland" userId="fc17600d3a7bb2a6" providerId="LiveId" clId="{6117B8FF-D799-40BA-96F8-197D4841880D}" dt="2024-05-10T15:12:44.238" v="1215" actId="478"/>
        <pc:sldMkLst>
          <pc:docMk/>
          <pc:sldMk cId="406356867" sldId="3008"/>
        </pc:sldMkLst>
        <pc:spChg chg="del">
          <ac:chgData name="Maria Antonia Garcia Rolland" userId="fc17600d3a7bb2a6" providerId="LiveId" clId="{6117B8FF-D799-40BA-96F8-197D4841880D}" dt="2024-05-10T14:32:38.811" v="793" actId="478"/>
          <ac:spMkLst>
            <pc:docMk/>
            <pc:sldMk cId="406356867" sldId="3008"/>
            <ac:spMk id="2" creationId="{68DD9169-EB65-484C-AB1A-C56621473F9C}"/>
          </ac:spMkLst>
        </pc:spChg>
        <pc:spChg chg="add del mod">
          <ac:chgData name="Maria Antonia Garcia Rolland" userId="fc17600d3a7bb2a6" providerId="LiveId" clId="{6117B8FF-D799-40BA-96F8-197D4841880D}" dt="2024-05-10T14:32:41.055" v="794" actId="478"/>
          <ac:spMkLst>
            <pc:docMk/>
            <pc:sldMk cId="406356867" sldId="3008"/>
            <ac:spMk id="5" creationId="{66ABFE7F-A9AF-A5F6-DAD5-BB288F1D5D6F}"/>
          </ac:spMkLst>
        </pc:spChg>
        <pc:spChg chg="mod">
          <ac:chgData name="Maria Antonia Garcia Rolland" userId="fc17600d3a7bb2a6" providerId="LiveId" clId="{6117B8FF-D799-40BA-96F8-197D4841880D}" dt="2024-05-10T14:36:33.229" v="887" actId="20577"/>
          <ac:spMkLst>
            <pc:docMk/>
            <pc:sldMk cId="406356867" sldId="3008"/>
            <ac:spMk id="6" creationId="{CF7FBE2C-E97E-7FF4-CBCF-E27B072BB4CC}"/>
          </ac:spMkLst>
        </pc:spChg>
        <pc:spChg chg="add mod">
          <ac:chgData name="Maria Antonia Garcia Rolland" userId="fc17600d3a7bb2a6" providerId="LiveId" clId="{6117B8FF-D799-40BA-96F8-197D4841880D}" dt="2024-05-10T14:33:58.250" v="812"/>
          <ac:spMkLst>
            <pc:docMk/>
            <pc:sldMk cId="406356867" sldId="3008"/>
            <ac:spMk id="7" creationId="{F2299111-33BA-0887-7A32-F0BA51610037}"/>
          </ac:spMkLst>
        </pc:spChg>
        <pc:spChg chg="add mod">
          <ac:chgData name="Maria Antonia Garcia Rolland" userId="fc17600d3a7bb2a6" providerId="LiveId" clId="{6117B8FF-D799-40BA-96F8-197D4841880D}" dt="2024-05-10T14:42:41.390" v="1143" actId="20577"/>
          <ac:spMkLst>
            <pc:docMk/>
            <pc:sldMk cId="406356867" sldId="3008"/>
            <ac:spMk id="8" creationId="{6E068FD3-C420-588D-1C62-D52C00BC352F}"/>
          </ac:spMkLst>
        </pc:spChg>
        <pc:spChg chg="add mod">
          <ac:chgData name="Maria Antonia Garcia Rolland" userId="fc17600d3a7bb2a6" providerId="LiveId" clId="{6117B8FF-D799-40BA-96F8-197D4841880D}" dt="2024-05-10T15:12:39.422" v="1212"/>
          <ac:spMkLst>
            <pc:docMk/>
            <pc:sldMk cId="406356867" sldId="3008"/>
            <ac:spMk id="9" creationId="{B333D872-0431-A232-533D-3A9FA41DC5F8}"/>
          </ac:spMkLst>
        </pc:spChg>
        <pc:spChg chg="add del mod">
          <ac:chgData name="Maria Antonia Garcia Rolland" userId="fc17600d3a7bb2a6" providerId="LiveId" clId="{6117B8FF-D799-40BA-96F8-197D4841880D}" dt="2024-05-10T15:12:44.238" v="1215" actId="478"/>
          <ac:spMkLst>
            <pc:docMk/>
            <pc:sldMk cId="406356867" sldId="3008"/>
            <ac:spMk id="10" creationId="{8F4CEC6C-71AA-682E-D757-02C57BC4ABF1}"/>
          </ac:spMkLst>
        </pc:spChg>
        <pc:picChg chg="add mod">
          <ac:chgData name="Maria Antonia Garcia Rolland" userId="fc17600d3a7bb2a6" providerId="LiveId" clId="{6117B8FF-D799-40BA-96F8-197D4841880D}" dt="2024-05-09T14:15:33.491" v="345" actId="1076"/>
          <ac:picMkLst>
            <pc:docMk/>
            <pc:sldMk cId="406356867" sldId="3008"/>
            <ac:picMk id="4" creationId="{338FF1FD-E670-39AC-DEB1-5686E4C98BC7}"/>
          </ac:picMkLst>
        </pc:picChg>
        <pc:picChg chg="del">
          <ac:chgData name="Maria Antonia Garcia Rolland" userId="fc17600d3a7bb2a6" providerId="LiveId" clId="{6117B8FF-D799-40BA-96F8-197D4841880D}" dt="2024-05-09T14:13:41.433" v="323" actId="478"/>
          <ac:picMkLst>
            <pc:docMk/>
            <pc:sldMk cId="406356867" sldId="3008"/>
            <ac:picMk id="5" creationId="{B1A598C9-AE44-EC9F-5541-C2FA3C592D7D}"/>
          </ac:picMkLst>
        </pc:picChg>
      </pc:sldChg>
      <pc:sldChg chg="addSp delSp modSp add mod">
        <pc:chgData name="Maria Antonia Garcia Rolland" userId="fc17600d3a7bb2a6" providerId="LiveId" clId="{6117B8FF-D799-40BA-96F8-197D4841880D}" dt="2024-05-10T15:12:47.236" v="1216"/>
        <pc:sldMkLst>
          <pc:docMk/>
          <pc:sldMk cId="1421611305" sldId="3009"/>
        </pc:sldMkLst>
        <pc:spChg chg="del">
          <ac:chgData name="Maria Antonia Garcia Rolland" userId="fc17600d3a7bb2a6" providerId="LiveId" clId="{6117B8FF-D799-40BA-96F8-197D4841880D}" dt="2024-05-10T14:32:44.248" v="795" actId="478"/>
          <ac:spMkLst>
            <pc:docMk/>
            <pc:sldMk cId="1421611305" sldId="3009"/>
            <ac:spMk id="2" creationId="{68DD9169-EB65-484C-AB1A-C56621473F9C}"/>
          </ac:spMkLst>
        </pc:spChg>
        <pc:spChg chg="add del mod">
          <ac:chgData name="Maria Antonia Garcia Rolland" userId="fc17600d3a7bb2a6" providerId="LiveId" clId="{6117B8FF-D799-40BA-96F8-197D4841880D}" dt="2024-05-10T14:32:46.753" v="796" actId="478"/>
          <ac:spMkLst>
            <pc:docMk/>
            <pc:sldMk cId="1421611305" sldId="3009"/>
            <ac:spMk id="5" creationId="{684116A6-0571-BBD8-0890-EEFA25CE638D}"/>
          </ac:spMkLst>
        </pc:spChg>
        <pc:spChg chg="mod">
          <ac:chgData name="Maria Antonia Garcia Rolland" userId="fc17600d3a7bb2a6" providerId="LiveId" clId="{6117B8FF-D799-40BA-96F8-197D4841880D}" dt="2024-05-10T14:36:41.854" v="901" actId="20577"/>
          <ac:spMkLst>
            <pc:docMk/>
            <pc:sldMk cId="1421611305" sldId="3009"/>
            <ac:spMk id="6" creationId="{CF7FBE2C-E97E-7FF4-CBCF-E27B072BB4CC}"/>
          </ac:spMkLst>
        </pc:spChg>
        <pc:spChg chg="add mod">
          <ac:chgData name="Maria Antonia Garcia Rolland" userId="fc17600d3a7bb2a6" providerId="LiveId" clId="{6117B8FF-D799-40BA-96F8-197D4841880D}" dt="2024-05-10T14:33:59.617" v="813"/>
          <ac:spMkLst>
            <pc:docMk/>
            <pc:sldMk cId="1421611305" sldId="3009"/>
            <ac:spMk id="7" creationId="{0E24C319-4AD0-A9C7-EA5F-333AF89CEA59}"/>
          </ac:spMkLst>
        </pc:spChg>
        <pc:spChg chg="add mod">
          <ac:chgData name="Maria Antonia Garcia Rolland" userId="fc17600d3a7bb2a6" providerId="LiveId" clId="{6117B8FF-D799-40BA-96F8-197D4841880D}" dt="2024-05-10T14:43:01.967" v="1187" actId="20577"/>
          <ac:spMkLst>
            <pc:docMk/>
            <pc:sldMk cId="1421611305" sldId="3009"/>
            <ac:spMk id="8" creationId="{18B34A71-F8E0-02E6-FA4A-F4EBCCED0D22}"/>
          </ac:spMkLst>
        </pc:spChg>
        <pc:spChg chg="add mod">
          <ac:chgData name="Maria Antonia Garcia Rolland" userId="fc17600d3a7bb2a6" providerId="LiveId" clId="{6117B8FF-D799-40BA-96F8-197D4841880D}" dt="2024-05-10T15:12:47.236" v="1216"/>
          <ac:spMkLst>
            <pc:docMk/>
            <pc:sldMk cId="1421611305" sldId="3009"/>
            <ac:spMk id="9" creationId="{8F97AA4F-9B90-7CEA-7FFE-3EFFD913E668}"/>
          </ac:spMkLst>
        </pc:spChg>
        <pc:picChg chg="add mod">
          <ac:chgData name="Maria Antonia Garcia Rolland" userId="fc17600d3a7bb2a6" providerId="LiveId" clId="{6117B8FF-D799-40BA-96F8-197D4841880D}" dt="2024-05-09T14:15:30.855" v="344" actId="1076"/>
          <ac:picMkLst>
            <pc:docMk/>
            <pc:sldMk cId="1421611305" sldId="3009"/>
            <ac:picMk id="4" creationId="{C7690530-42ED-A2AF-706C-5BB7B91A2E83}"/>
          </ac:picMkLst>
        </pc:picChg>
      </pc:sldChg>
      <pc:sldChg chg="addSp delSp modSp add mod">
        <pc:chgData name="Maria Antonia Garcia Rolland" userId="fc17600d3a7bb2a6" providerId="LiveId" clId="{6117B8FF-D799-40BA-96F8-197D4841880D}" dt="2024-05-10T15:12:49.456" v="1217"/>
        <pc:sldMkLst>
          <pc:docMk/>
          <pc:sldMk cId="911705140" sldId="3010"/>
        </pc:sldMkLst>
        <pc:spChg chg="del">
          <ac:chgData name="Maria Antonia Garcia Rolland" userId="fc17600d3a7bb2a6" providerId="LiveId" clId="{6117B8FF-D799-40BA-96F8-197D4841880D}" dt="2024-05-10T14:32:50.980" v="797" actId="478"/>
          <ac:spMkLst>
            <pc:docMk/>
            <pc:sldMk cId="911705140" sldId="3010"/>
            <ac:spMk id="2" creationId="{68DD9169-EB65-484C-AB1A-C56621473F9C}"/>
          </ac:spMkLst>
        </pc:spChg>
        <pc:spChg chg="add del mod">
          <ac:chgData name="Maria Antonia Garcia Rolland" userId="fc17600d3a7bb2a6" providerId="LiveId" clId="{6117B8FF-D799-40BA-96F8-197D4841880D}" dt="2024-05-10T14:34:07.023" v="815" actId="478"/>
          <ac:spMkLst>
            <pc:docMk/>
            <pc:sldMk cId="911705140" sldId="3010"/>
            <ac:spMk id="5" creationId="{63F9A885-A7FC-03BE-0586-04751E812624}"/>
          </ac:spMkLst>
        </pc:spChg>
        <pc:spChg chg="mod">
          <ac:chgData name="Maria Antonia Garcia Rolland" userId="fc17600d3a7bb2a6" providerId="LiveId" clId="{6117B8FF-D799-40BA-96F8-197D4841880D}" dt="2024-05-10T14:36:47.556" v="906" actId="20577"/>
          <ac:spMkLst>
            <pc:docMk/>
            <pc:sldMk cId="911705140" sldId="3010"/>
            <ac:spMk id="6" creationId="{CF7FBE2C-E97E-7FF4-CBCF-E27B072BB4CC}"/>
          </ac:spMkLst>
        </pc:spChg>
        <pc:spChg chg="add mod">
          <ac:chgData name="Maria Antonia Garcia Rolland" userId="fc17600d3a7bb2a6" providerId="LiveId" clId="{6117B8FF-D799-40BA-96F8-197D4841880D}" dt="2024-05-10T14:34:01.076" v="814"/>
          <ac:spMkLst>
            <pc:docMk/>
            <pc:sldMk cId="911705140" sldId="3010"/>
            <ac:spMk id="7" creationId="{C58D3098-9573-9B1E-EFB0-4FA19D4683EF}"/>
          </ac:spMkLst>
        </pc:spChg>
        <pc:spChg chg="add mod">
          <ac:chgData name="Maria Antonia Garcia Rolland" userId="fc17600d3a7bb2a6" providerId="LiveId" clId="{6117B8FF-D799-40BA-96F8-197D4841880D}" dt="2024-05-10T14:43:21.122" v="1208" actId="14100"/>
          <ac:spMkLst>
            <pc:docMk/>
            <pc:sldMk cId="911705140" sldId="3010"/>
            <ac:spMk id="8" creationId="{4797D46F-857D-28B4-19F5-BCFD1731CFCD}"/>
          </ac:spMkLst>
        </pc:spChg>
        <pc:spChg chg="add mod">
          <ac:chgData name="Maria Antonia Garcia Rolland" userId="fc17600d3a7bb2a6" providerId="LiveId" clId="{6117B8FF-D799-40BA-96F8-197D4841880D}" dt="2024-05-10T15:12:49.456" v="1217"/>
          <ac:spMkLst>
            <pc:docMk/>
            <pc:sldMk cId="911705140" sldId="3010"/>
            <ac:spMk id="9" creationId="{76F1E6A6-4DE2-12AD-1459-84BDD35AB418}"/>
          </ac:spMkLst>
        </pc:spChg>
        <pc:picChg chg="add mod">
          <ac:chgData name="Maria Antonia Garcia Rolland" userId="fc17600d3a7bb2a6" providerId="LiveId" clId="{6117B8FF-D799-40BA-96F8-197D4841880D}" dt="2024-05-09T14:15:22.015" v="342" actId="1076"/>
          <ac:picMkLst>
            <pc:docMk/>
            <pc:sldMk cId="911705140" sldId="3010"/>
            <ac:picMk id="4" creationId="{7D8C8BC5-8BFB-9B28-36A9-21C3434B5691}"/>
          </ac:picMkLst>
        </pc:picChg>
      </pc:sldChg>
      <pc:sldChg chg="delSp add mod">
        <pc:chgData name="Maria Antonia Garcia Rolland" userId="fc17600d3a7bb2a6" providerId="LiveId" clId="{6117B8FF-D799-40BA-96F8-197D4841880D}" dt="2024-05-10T14:33:26.752" v="803" actId="478"/>
        <pc:sldMkLst>
          <pc:docMk/>
          <pc:sldMk cId="109000197" sldId="3011"/>
        </pc:sldMkLst>
        <pc:picChg chg="del">
          <ac:chgData name="Maria Antonia Garcia Rolland" userId="fc17600d3a7bb2a6" providerId="LiveId" clId="{6117B8FF-D799-40BA-96F8-197D4841880D}" dt="2024-05-10T14:33:26.752" v="803" actId="478"/>
          <ac:picMkLst>
            <pc:docMk/>
            <pc:sldMk cId="109000197" sldId="3011"/>
            <ac:picMk id="4" creationId="{7D8C8BC5-8BFB-9B28-36A9-21C3434B5691}"/>
          </ac:picMkLst>
        </pc:picChg>
      </pc:sldChg>
      <pc:sldChg chg="delSp add mod">
        <pc:chgData name="Maria Antonia Garcia Rolland" userId="fc17600d3a7bb2a6" providerId="LiveId" clId="{6117B8FF-D799-40BA-96F8-197D4841880D}" dt="2024-05-10T14:33:28.694" v="804" actId="478"/>
        <pc:sldMkLst>
          <pc:docMk/>
          <pc:sldMk cId="3356220543" sldId="3012"/>
        </pc:sldMkLst>
        <pc:picChg chg="del">
          <ac:chgData name="Maria Antonia Garcia Rolland" userId="fc17600d3a7bb2a6" providerId="LiveId" clId="{6117B8FF-D799-40BA-96F8-197D4841880D}" dt="2024-05-10T14:33:28.694" v="804" actId="478"/>
          <ac:picMkLst>
            <pc:docMk/>
            <pc:sldMk cId="3356220543" sldId="3012"/>
            <ac:picMk id="4" creationId="{7D8C8BC5-8BFB-9B28-36A9-21C3434B5691}"/>
          </ac:picMkLst>
        </pc:picChg>
      </pc:sldChg>
      <pc:sldChg chg="delSp add mod">
        <pc:chgData name="Maria Antonia Garcia Rolland" userId="fc17600d3a7bb2a6" providerId="LiveId" clId="{6117B8FF-D799-40BA-96F8-197D4841880D}" dt="2024-05-10T14:33:30.416" v="805" actId="478"/>
        <pc:sldMkLst>
          <pc:docMk/>
          <pc:sldMk cId="3185458761" sldId="3013"/>
        </pc:sldMkLst>
        <pc:picChg chg="del">
          <ac:chgData name="Maria Antonia Garcia Rolland" userId="fc17600d3a7bb2a6" providerId="LiveId" clId="{6117B8FF-D799-40BA-96F8-197D4841880D}" dt="2024-05-10T14:33:30.416" v="805" actId="478"/>
          <ac:picMkLst>
            <pc:docMk/>
            <pc:sldMk cId="3185458761" sldId="3013"/>
            <ac:picMk id="4" creationId="{7D8C8BC5-8BFB-9B28-36A9-21C3434B5691}"/>
          </ac:picMkLst>
        </pc:picChg>
      </pc:sldChg>
    </pc:docChg>
  </pc:docChgLst>
  <pc:docChgLst>
    <pc:chgData name="Maria Antonia Garcia Rolland" userId="fc17600d3a7bb2a6" providerId="LiveId" clId="{15FF2822-5C34-4E59-83CD-ACFA1DAB715C}"/>
    <pc:docChg chg="undo custSel addSld delSld modSld">
      <pc:chgData name="Maria Antonia Garcia Rolland" userId="fc17600d3a7bb2a6" providerId="LiveId" clId="{15FF2822-5C34-4E59-83CD-ACFA1DAB715C}" dt="2024-06-17T12:59:33.416" v="6329" actId="20577"/>
      <pc:docMkLst>
        <pc:docMk/>
      </pc:docMkLst>
      <pc:sldChg chg="modSp mod">
        <pc:chgData name="Maria Antonia Garcia Rolland" userId="fc17600d3a7bb2a6" providerId="LiveId" clId="{15FF2822-5C34-4E59-83CD-ACFA1DAB715C}" dt="2024-06-11T16:55:07.416" v="6057" actId="20577"/>
        <pc:sldMkLst>
          <pc:docMk/>
          <pc:sldMk cId="3873439560" sldId="256"/>
        </pc:sldMkLst>
        <pc:spChg chg="mod">
          <ac:chgData name="Maria Antonia Garcia Rolland" userId="fc17600d3a7bb2a6" providerId="LiveId" clId="{15FF2822-5C34-4E59-83CD-ACFA1DAB715C}" dt="2024-06-11T16:55:07.416" v="6057" actId="20577"/>
          <ac:spMkLst>
            <pc:docMk/>
            <pc:sldMk cId="3873439560" sldId="256"/>
            <ac:spMk id="2" creationId="{AA894522-4E3E-7F84-BE1F-F91347F548E3}"/>
          </ac:spMkLst>
        </pc:spChg>
      </pc:sldChg>
      <pc:sldChg chg="modSp mod">
        <pc:chgData name="Maria Antonia Garcia Rolland" userId="fc17600d3a7bb2a6" providerId="LiveId" clId="{15FF2822-5C34-4E59-83CD-ACFA1DAB715C}" dt="2024-06-11T16:57:21.717" v="6174" actId="20577"/>
        <pc:sldMkLst>
          <pc:docMk/>
          <pc:sldMk cId="2181118650" sldId="262"/>
        </pc:sldMkLst>
        <pc:spChg chg="mod">
          <ac:chgData name="Maria Antonia Garcia Rolland" userId="fc17600d3a7bb2a6" providerId="LiveId" clId="{15FF2822-5C34-4E59-83CD-ACFA1DAB715C}" dt="2024-06-11T16:57:21.717" v="6174" actId="20577"/>
          <ac:spMkLst>
            <pc:docMk/>
            <pc:sldMk cId="2181118650" sldId="262"/>
            <ac:spMk id="6" creationId="{CF7FBE2C-E97E-7FF4-CBCF-E27B072BB4CC}"/>
          </ac:spMkLst>
        </pc:spChg>
        <pc:picChg chg="mod ord modCrop">
          <ac:chgData name="Maria Antonia Garcia Rolland" userId="fc17600d3a7bb2a6" providerId="LiveId" clId="{15FF2822-5C34-4E59-83CD-ACFA1DAB715C}" dt="2024-06-08T11:23:05.005" v="45" actId="1076"/>
          <ac:picMkLst>
            <pc:docMk/>
            <pc:sldMk cId="2181118650" sldId="262"/>
            <ac:picMk id="8" creationId="{9536119D-1485-73C0-AFBA-44462276FC9B}"/>
          </ac:picMkLst>
        </pc:picChg>
      </pc:sldChg>
      <pc:sldChg chg="modSp mod">
        <pc:chgData name="Maria Antonia Garcia Rolland" userId="fc17600d3a7bb2a6" providerId="LiveId" clId="{15FF2822-5C34-4E59-83CD-ACFA1DAB715C}" dt="2024-06-08T23:57:39.922" v="6041" actId="6549"/>
        <pc:sldMkLst>
          <pc:docMk/>
          <pc:sldMk cId="1801371509" sldId="2998"/>
        </pc:sldMkLst>
        <pc:spChg chg="mod">
          <ac:chgData name="Maria Antonia Garcia Rolland" userId="fc17600d3a7bb2a6" providerId="LiveId" clId="{15FF2822-5C34-4E59-83CD-ACFA1DAB715C}" dt="2024-06-08T23:57:39.922" v="6041" actId="6549"/>
          <ac:spMkLst>
            <pc:docMk/>
            <pc:sldMk cId="1801371509" sldId="2998"/>
            <ac:spMk id="5" creationId="{3E115213-B348-8F5E-ECD2-125A7ADC3152}"/>
          </ac:spMkLst>
        </pc:spChg>
      </pc:sldChg>
      <pc:sldChg chg="addSp delSp modSp mod">
        <pc:chgData name="Maria Antonia Garcia Rolland" userId="fc17600d3a7bb2a6" providerId="LiveId" clId="{15FF2822-5C34-4E59-83CD-ACFA1DAB715C}" dt="2024-06-11T17:00:52.818" v="6308" actId="20577"/>
        <pc:sldMkLst>
          <pc:docMk/>
          <pc:sldMk cId="588092107" sldId="3002"/>
        </pc:sldMkLst>
        <pc:spChg chg="mod">
          <ac:chgData name="Maria Antonia Garcia Rolland" userId="fc17600d3a7bb2a6" providerId="LiveId" clId="{15FF2822-5C34-4E59-83CD-ACFA1DAB715C}" dt="2024-06-11T17:00:52.818" v="6308" actId="20577"/>
          <ac:spMkLst>
            <pc:docMk/>
            <pc:sldMk cId="588092107" sldId="3002"/>
            <ac:spMk id="6" creationId="{CF7FBE2C-E97E-7FF4-CBCF-E27B072BB4CC}"/>
          </ac:spMkLst>
        </pc:spChg>
        <pc:picChg chg="del mod">
          <ac:chgData name="Maria Antonia Garcia Rolland" userId="fc17600d3a7bb2a6" providerId="LiveId" clId="{15FF2822-5C34-4E59-83CD-ACFA1DAB715C}" dt="2024-06-08T11:17:24.288" v="1" actId="478"/>
          <ac:picMkLst>
            <pc:docMk/>
            <pc:sldMk cId="588092107" sldId="3002"/>
            <ac:picMk id="4" creationId="{9DE77A46-6473-8D49-1293-34F2201BD8B6}"/>
          </ac:picMkLst>
        </pc:picChg>
        <pc:picChg chg="add del mod">
          <ac:chgData name="Maria Antonia Garcia Rolland" userId="fc17600d3a7bb2a6" providerId="LiveId" clId="{15FF2822-5C34-4E59-83CD-ACFA1DAB715C}" dt="2024-06-08T11:18:19.544" v="8" actId="21"/>
          <ac:picMkLst>
            <pc:docMk/>
            <pc:sldMk cId="588092107" sldId="3002"/>
            <ac:picMk id="5" creationId="{5DA9911B-5992-C13D-6002-B225380A841B}"/>
          </ac:picMkLst>
        </pc:picChg>
        <pc:picChg chg="add del mod ord modCrop">
          <ac:chgData name="Maria Antonia Garcia Rolland" userId="fc17600d3a7bb2a6" providerId="LiveId" clId="{15FF2822-5C34-4E59-83CD-ACFA1DAB715C}" dt="2024-06-08T11:23:41.213" v="49" actId="478"/>
          <ac:picMkLst>
            <pc:docMk/>
            <pc:sldMk cId="588092107" sldId="3002"/>
            <ac:picMk id="7" creationId="{5DA9911B-5992-C13D-6002-B225380A841B}"/>
          </ac:picMkLst>
        </pc:picChg>
        <pc:picChg chg="add mod modCrop">
          <ac:chgData name="Maria Antonia Garcia Rolland" userId="fc17600d3a7bb2a6" providerId="LiveId" clId="{15FF2822-5C34-4E59-83CD-ACFA1DAB715C}" dt="2024-06-08T11:32:48.234" v="59" actId="1076"/>
          <ac:picMkLst>
            <pc:docMk/>
            <pc:sldMk cId="588092107" sldId="3002"/>
            <ac:picMk id="9" creationId="{2F0B191F-6A24-5714-6967-EB700C402A4B}"/>
          </ac:picMkLst>
        </pc:picChg>
      </pc:sldChg>
      <pc:sldChg chg="addSp delSp modSp mod">
        <pc:chgData name="Maria Antonia Garcia Rolland" userId="fc17600d3a7bb2a6" providerId="LiveId" clId="{15FF2822-5C34-4E59-83CD-ACFA1DAB715C}" dt="2024-06-11T17:02:01.049" v="6309" actId="20577"/>
        <pc:sldMkLst>
          <pc:docMk/>
          <pc:sldMk cId="388319896" sldId="3003"/>
        </pc:sldMkLst>
        <pc:spChg chg="mod">
          <ac:chgData name="Maria Antonia Garcia Rolland" userId="fc17600d3a7bb2a6" providerId="LiveId" clId="{15FF2822-5C34-4E59-83CD-ACFA1DAB715C}" dt="2024-06-08T20:44:55.470" v="5504" actId="20577"/>
          <ac:spMkLst>
            <pc:docMk/>
            <pc:sldMk cId="388319896" sldId="3003"/>
            <ac:spMk id="2" creationId="{68DD9169-EB65-484C-AB1A-C56621473F9C}"/>
          </ac:spMkLst>
        </pc:spChg>
        <pc:spChg chg="mod">
          <ac:chgData name="Maria Antonia Garcia Rolland" userId="fc17600d3a7bb2a6" providerId="LiveId" clId="{15FF2822-5C34-4E59-83CD-ACFA1DAB715C}" dt="2024-06-11T17:02:01.049" v="6309" actId="20577"/>
          <ac:spMkLst>
            <pc:docMk/>
            <pc:sldMk cId="388319896" sldId="3003"/>
            <ac:spMk id="13" creationId="{DFB0B35D-5D59-A811-FFD3-EF05E30B6D07}"/>
          </ac:spMkLst>
        </pc:spChg>
        <pc:spChg chg="mod">
          <ac:chgData name="Maria Antonia Garcia Rolland" userId="fc17600d3a7bb2a6" providerId="LiveId" clId="{15FF2822-5C34-4E59-83CD-ACFA1DAB715C}" dt="2024-06-08T13:41:59.183" v="2763" actId="1076"/>
          <ac:spMkLst>
            <pc:docMk/>
            <pc:sldMk cId="388319896" sldId="3003"/>
            <ac:spMk id="15" creationId="{058DBBB4-AFDC-43FF-FA0E-8165C5846128}"/>
          </ac:spMkLst>
        </pc:spChg>
        <pc:picChg chg="add del mod ord modCrop">
          <ac:chgData name="Maria Antonia Garcia Rolland" userId="fc17600d3a7bb2a6" providerId="LiveId" clId="{15FF2822-5C34-4E59-83CD-ACFA1DAB715C}" dt="2024-06-08T12:07:07.947" v="603" actId="478"/>
          <ac:picMkLst>
            <pc:docMk/>
            <pc:sldMk cId="388319896" sldId="3003"/>
            <ac:picMk id="4" creationId="{0A036D84-60E9-5288-0198-B869057F8A97}"/>
          </ac:picMkLst>
        </pc:picChg>
        <pc:picChg chg="add mod ord">
          <ac:chgData name="Maria Antonia Garcia Rolland" userId="fc17600d3a7bb2a6" providerId="LiveId" clId="{15FF2822-5C34-4E59-83CD-ACFA1DAB715C}" dt="2024-06-08T20:40:29.884" v="5406"/>
          <ac:picMkLst>
            <pc:docMk/>
            <pc:sldMk cId="388319896" sldId="3003"/>
            <ac:picMk id="8" creationId="{49BB0FF7-6F03-DF2A-88BA-36435F997F2E}"/>
          </ac:picMkLst>
        </pc:picChg>
        <pc:picChg chg="del">
          <ac:chgData name="Maria Antonia Garcia Rolland" userId="fc17600d3a7bb2a6" providerId="LiveId" clId="{15FF2822-5C34-4E59-83CD-ACFA1DAB715C}" dt="2024-06-08T11:32:57.695" v="60" actId="478"/>
          <ac:picMkLst>
            <pc:docMk/>
            <pc:sldMk cId="388319896" sldId="3003"/>
            <ac:picMk id="10" creationId="{7F782043-015C-D7B4-D458-A2AFDE0B6831}"/>
          </ac:picMkLst>
        </pc:picChg>
      </pc:sldChg>
      <pc:sldChg chg="addSp delSp modSp mod">
        <pc:chgData name="Maria Antonia Garcia Rolland" userId="fc17600d3a7bb2a6" providerId="LiveId" clId="{15FF2822-5C34-4E59-83CD-ACFA1DAB715C}" dt="2024-06-11T17:03:30.686" v="6311" actId="1076"/>
        <pc:sldMkLst>
          <pc:docMk/>
          <pc:sldMk cId="38167780" sldId="3004"/>
        </pc:sldMkLst>
        <pc:spChg chg="mod">
          <ac:chgData name="Maria Antonia Garcia Rolland" userId="fc17600d3a7bb2a6" providerId="LiveId" clId="{15FF2822-5C34-4E59-83CD-ACFA1DAB715C}" dt="2024-06-11T16:58:13.041" v="6198" actId="20577"/>
          <ac:spMkLst>
            <pc:docMk/>
            <pc:sldMk cId="38167780" sldId="3004"/>
            <ac:spMk id="6" creationId="{CF7FBE2C-E97E-7FF4-CBCF-E27B072BB4CC}"/>
          </ac:spMkLst>
        </pc:spChg>
        <pc:spChg chg="mod">
          <ac:chgData name="Maria Antonia Garcia Rolland" userId="fc17600d3a7bb2a6" providerId="LiveId" clId="{15FF2822-5C34-4E59-83CD-ACFA1DAB715C}" dt="2024-06-11T17:03:30.686" v="6311" actId="1076"/>
          <ac:spMkLst>
            <pc:docMk/>
            <pc:sldMk cId="38167780" sldId="3004"/>
            <ac:spMk id="8" creationId="{39DD117F-B694-A66D-9A44-363B66C3B2F0}"/>
          </ac:spMkLst>
        </pc:spChg>
        <pc:spChg chg="mod">
          <ac:chgData name="Maria Antonia Garcia Rolland" userId="fc17600d3a7bb2a6" providerId="LiveId" clId="{15FF2822-5C34-4E59-83CD-ACFA1DAB715C}" dt="2024-06-08T12:22:19.708" v="1075" actId="20577"/>
          <ac:spMkLst>
            <pc:docMk/>
            <pc:sldMk cId="38167780" sldId="3004"/>
            <ac:spMk id="9" creationId="{9DFCABF0-410B-7761-D599-078B030CCC01}"/>
          </ac:spMkLst>
        </pc:spChg>
        <pc:spChg chg="mod">
          <ac:chgData name="Maria Antonia Garcia Rolland" userId="fc17600d3a7bb2a6" providerId="LiveId" clId="{15FF2822-5C34-4E59-83CD-ACFA1DAB715C}" dt="2024-06-08T23:44:30.178" v="5747" actId="20577"/>
          <ac:spMkLst>
            <pc:docMk/>
            <pc:sldMk cId="38167780" sldId="3004"/>
            <ac:spMk id="10" creationId="{6042D82B-CEFF-E5F9-88C5-B8B6626621AC}"/>
          </ac:spMkLst>
        </pc:spChg>
        <pc:picChg chg="add del mod ord modCrop">
          <ac:chgData name="Maria Antonia Garcia Rolland" userId="fc17600d3a7bb2a6" providerId="LiveId" clId="{15FF2822-5C34-4E59-83CD-ACFA1DAB715C}" dt="2024-06-08T12:18:09.495" v="905" actId="478"/>
          <ac:picMkLst>
            <pc:docMk/>
            <pc:sldMk cId="38167780" sldId="3004"/>
            <ac:picMk id="3" creationId="{67B7F4AF-1357-8E3A-666E-650E8B47C8CA}"/>
          </ac:picMkLst>
        </pc:picChg>
        <pc:picChg chg="add mod ord">
          <ac:chgData name="Maria Antonia Garcia Rolland" userId="fc17600d3a7bb2a6" providerId="LiveId" clId="{15FF2822-5C34-4E59-83CD-ACFA1DAB715C}" dt="2024-06-08T20:42:03.712" v="5407"/>
          <ac:picMkLst>
            <pc:docMk/>
            <pc:sldMk cId="38167780" sldId="3004"/>
            <ac:picMk id="7" creationId="{97F15A55-4E29-B818-20D3-EF9C466F4131}"/>
          </ac:picMkLst>
        </pc:picChg>
        <pc:picChg chg="del">
          <ac:chgData name="Maria Antonia Garcia Rolland" userId="fc17600d3a7bb2a6" providerId="LiveId" clId="{15FF2822-5C34-4E59-83CD-ACFA1DAB715C}" dt="2024-06-08T11:33:10.552" v="61" actId="478"/>
          <ac:picMkLst>
            <pc:docMk/>
            <pc:sldMk cId="38167780" sldId="3004"/>
            <ac:picMk id="16" creationId="{616265E0-EDF6-38CB-FEF7-4E9CB32E676F}"/>
          </ac:picMkLst>
        </pc:picChg>
      </pc:sldChg>
      <pc:sldChg chg="addSp modSp mod">
        <pc:chgData name="Maria Antonia Garcia Rolland" userId="fc17600d3a7bb2a6" providerId="LiveId" clId="{15FF2822-5C34-4E59-83CD-ACFA1DAB715C}" dt="2024-06-11T17:02:59.487" v="6310" actId="1076"/>
        <pc:sldMkLst>
          <pc:docMk/>
          <pc:sldMk cId="1211097361" sldId="3005"/>
        </pc:sldMkLst>
        <pc:spChg chg="mod">
          <ac:chgData name="Maria Antonia Garcia Rolland" userId="fc17600d3a7bb2a6" providerId="LiveId" clId="{15FF2822-5C34-4E59-83CD-ACFA1DAB715C}" dt="2024-06-11T17:02:59.487" v="6310" actId="1076"/>
          <ac:spMkLst>
            <pc:docMk/>
            <pc:sldMk cId="1211097361" sldId="3005"/>
            <ac:spMk id="8" creationId="{8CA8D2F9-6D3D-F4E9-B41D-04CDB9CBF654}"/>
          </ac:spMkLst>
        </pc:spChg>
        <pc:spChg chg="mod">
          <ac:chgData name="Maria Antonia Garcia Rolland" userId="fc17600d3a7bb2a6" providerId="LiveId" clId="{15FF2822-5C34-4E59-83CD-ACFA1DAB715C}" dt="2024-06-08T13:47:19.646" v="2780" actId="20577"/>
          <ac:spMkLst>
            <pc:docMk/>
            <pc:sldMk cId="1211097361" sldId="3005"/>
            <ac:spMk id="9" creationId="{A5F0EC23-6228-94F4-3FE1-4B9DD638C841}"/>
          </ac:spMkLst>
        </pc:spChg>
        <pc:spChg chg="mod">
          <ac:chgData name="Maria Antonia Garcia Rolland" userId="fc17600d3a7bb2a6" providerId="LiveId" clId="{15FF2822-5C34-4E59-83CD-ACFA1DAB715C}" dt="2024-06-08T13:47:49.258" v="2829" actId="20577"/>
          <ac:spMkLst>
            <pc:docMk/>
            <pc:sldMk cId="1211097361" sldId="3005"/>
            <ac:spMk id="10" creationId="{510406A6-D108-4FF7-F4C4-D336D7F1B468}"/>
          </ac:spMkLst>
        </pc:spChg>
        <pc:picChg chg="add mod ord">
          <ac:chgData name="Maria Antonia Garcia Rolland" userId="fc17600d3a7bb2a6" providerId="LiveId" clId="{15FF2822-5C34-4E59-83CD-ACFA1DAB715C}" dt="2024-06-08T23:42:29.722" v="5735" actId="1076"/>
          <ac:picMkLst>
            <pc:docMk/>
            <pc:sldMk cId="1211097361" sldId="3005"/>
            <ac:picMk id="3" creationId="{BB2A40BF-131E-8634-03E2-7EFE88C9311D}"/>
          </ac:picMkLst>
        </pc:picChg>
      </pc:sldChg>
      <pc:sldChg chg="addSp delSp modSp mod">
        <pc:chgData name="Maria Antonia Garcia Rolland" userId="fc17600d3a7bb2a6" providerId="LiveId" clId="{15FF2822-5C34-4E59-83CD-ACFA1DAB715C}" dt="2024-06-08T23:45:12.138" v="5755" actId="20577"/>
        <pc:sldMkLst>
          <pc:docMk/>
          <pc:sldMk cId="4282176444" sldId="3006"/>
        </pc:sldMkLst>
        <pc:spChg chg="mod">
          <ac:chgData name="Maria Antonia Garcia Rolland" userId="fc17600d3a7bb2a6" providerId="LiveId" clId="{15FF2822-5C34-4E59-83CD-ACFA1DAB715C}" dt="2024-06-08T23:44:57.932" v="5748" actId="1076"/>
          <ac:spMkLst>
            <pc:docMk/>
            <pc:sldMk cId="4282176444" sldId="3006"/>
            <ac:spMk id="3" creationId="{21C45CCB-46B5-E560-D10F-9095AEC2D442}"/>
          </ac:spMkLst>
        </pc:spChg>
        <pc:spChg chg="mod">
          <ac:chgData name="Maria Antonia Garcia Rolland" userId="fc17600d3a7bb2a6" providerId="LiveId" clId="{15FF2822-5C34-4E59-83CD-ACFA1DAB715C}" dt="2024-06-08T20:44:17.748" v="5442" actId="20577"/>
          <ac:spMkLst>
            <pc:docMk/>
            <pc:sldMk cId="4282176444" sldId="3006"/>
            <ac:spMk id="8" creationId="{9C794141-56FE-5BC6-9D61-17B27529EBD5}"/>
          </ac:spMkLst>
        </pc:spChg>
        <pc:spChg chg="mod">
          <ac:chgData name="Maria Antonia Garcia Rolland" userId="fc17600d3a7bb2a6" providerId="LiveId" clId="{15FF2822-5C34-4E59-83CD-ACFA1DAB715C}" dt="2024-06-08T23:45:12.138" v="5755" actId="20577"/>
          <ac:spMkLst>
            <pc:docMk/>
            <pc:sldMk cId="4282176444" sldId="3006"/>
            <ac:spMk id="9" creationId="{2203D457-3609-08CE-A24C-D0F49999E7DE}"/>
          </ac:spMkLst>
        </pc:spChg>
        <pc:picChg chg="add del mod">
          <ac:chgData name="Maria Antonia Garcia Rolland" userId="fc17600d3a7bb2a6" providerId="LiveId" clId="{15FF2822-5C34-4E59-83CD-ACFA1DAB715C}" dt="2024-06-08T12:26:13.323" v="1089" actId="478"/>
          <ac:picMkLst>
            <pc:docMk/>
            <pc:sldMk cId="4282176444" sldId="3006"/>
            <ac:picMk id="4" creationId="{32892CCF-1760-36B1-9D34-24733D1A9C4F}"/>
          </ac:picMkLst>
        </pc:picChg>
        <pc:picChg chg="mod">
          <ac:chgData name="Maria Antonia Garcia Rolland" userId="fc17600d3a7bb2a6" providerId="LiveId" clId="{15FF2822-5C34-4E59-83CD-ACFA1DAB715C}" dt="2024-06-08T11:38:19.833" v="302" actId="1076"/>
          <ac:picMkLst>
            <pc:docMk/>
            <pc:sldMk cId="4282176444" sldId="3006"/>
            <ac:picMk id="5" creationId="{9869584C-994A-C033-083C-2702506EBBAA}"/>
          </ac:picMkLst>
        </pc:picChg>
        <pc:picChg chg="add mod ord">
          <ac:chgData name="Maria Antonia Garcia Rolland" userId="fc17600d3a7bb2a6" providerId="LiveId" clId="{15FF2822-5C34-4E59-83CD-ACFA1DAB715C}" dt="2024-06-08T20:48:26.017" v="5614"/>
          <ac:picMkLst>
            <pc:docMk/>
            <pc:sldMk cId="4282176444" sldId="3006"/>
            <ac:picMk id="10" creationId="{FD71C083-EA81-EAB4-FFF3-44DF99939A45}"/>
          </ac:picMkLst>
        </pc:picChg>
      </pc:sldChg>
      <pc:sldChg chg="addSp modSp mod">
        <pc:chgData name="Maria Antonia Garcia Rolland" userId="fc17600d3a7bb2a6" providerId="LiveId" clId="{15FF2822-5C34-4E59-83CD-ACFA1DAB715C}" dt="2024-06-08T23:45:43.220" v="5768" actId="20577"/>
        <pc:sldMkLst>
          <pc:docMk/>
          <pc:sldMk cId="563813142" sldId="3007"/>
        </pc:sldMkLst>
        <pc:spChg chg="mod">
          <ac:chgData name="Maria Antonia Garcia Rolland" userId="fc17600d3a7bb2a6" providerId="LiveId" clId="{15FF2822-5C34-4E59-83CD-ACFA1DAB715C}" dt="2024-06-08T20:45:06.895" v="5516" actId="20577"/>
          <ac:spMkLst>
            <pc:docMk/>
            <pc:sldMk cId="563813142" sldId="3007"/>
            <ac:spMk id="7" creationId="{DA487C15-A73F-2552-273F-17834E224301}"/>
          </ac:spMkLst>
        </pc:spChg>
        <pc:spChg chg="mod">
          <ac:chgData name="Maria Antonia Garcia Rolland" userId="fc17600d3a7bb2a6" providerId="LiveId" clId="{15FF2822-5C34-4E59-83CD-ACFA1DAB715C}" dt="2024-06-08T12:47:17.448" v="1721" actId="20577"/>
          <ac:spMkLst>
            <pc:docMk/>
            <pc:sldMk cId="563813142" sldId="3007"/>
            <ac:spMk id="8" creationId="{4BC01C45-2340-A4C3-ADFE-A95BA15A48CF}"/>
          </ac:spMkLst>
        </pc:spChg>
        <pc:spChg chg="mod">
          <ac:chgData name="Maria Antonia Garcia Rolland" userId="fc17600d3a7bb2a6" providerId="LiveId" clId="{15FF2822-5C34-4E59-83CD-ACFA1DAB715C}" dt="2024-06-08T23:45:43.220" v="5768" actId="20577"/>
          <ac:spMkLst>
            <pc:docMk/>
            <pc:sldMk cId="563813142" sldId="3007"/>
            <ac:spMk id="9" creationId="{F82FB07D-9BC3-10C0-BFBC-C31D221EEB93}"/>
          </ac:spMkLst>
        </pc:spChg>
        <pc:picChg chg="add mod ord">
          <ac:chgData name="Maria Antonia Garcia Rolland" userId="fc17600d3a7bb2a6" providerId="LiveId" clId="{15FF2822-5C34-4E59-83CD-ACFA1DAB715C}" dt="2024-06-08T20:53:06.959" v="5617"/>
          <ac:picMkLst>
            <pc:docMk/>
            <pc:sldMk cId="563813142" sldId="3007"/>
            <ac:picMk id="3" creationId="{0C300271-3269-7A3F-E59A-EF45E94D9E53}"/>
          </ac:picMkLst>
        </pc:picChg>
        <pc:picChg chg="mod">
          <ac:chgData name="Maria Antonia Garcia Rolland" userId="fc17600d3a7bb2a6" providerId="LiveId" clId="{15FF2822-5C34-4E59-83CD-ACFA1DAB715C}" dt="2024-06-08T11:38:32.505" v="304" actId="1076"/>
          <ac:picMkLst>
            <pc:docMk/>
            <pc:sldMk cId="563813142" sldId="3007"/>
            <ac:picMk id="5" creationId="{B1A598C9-AE44-EC9F-5541-C2FA3C592D7D}"/>
          </ac:picMkLst>
        </pc:picChg>
      </pc:sldChg>
      <pc:sldChg chg="addSp modSp mod">
        <pc:chgData name="Maria Antonia Garcia Rolland" userId="fc17600d3a7bb2a6" providerId="LiveId" clId="{15FF2822-5C34-4E59-83CD-ACFA1DAB715C}" dt="2024-06-17T12:59:33.416" v="6329" actId="20577"/>
        <pc:sldMkLst>
          <pc:docMk/>
          <pc:sldMk cId="406356867" sldId="3008"/>
        </pc:sldMkLst>
        <pc:spChg chg="mod">
          <ac:chgData name="Maria Antonia Garcia Rolland" userId="fc17600d3a7bb2a6" providerId="LiveId" clId="{15FF2822-5C34-4E59-83CD-ACFA1DAB715C}" dt="2024-06-08T20:45:14.810" v="5529" actId="20577"/>
          <ac:spMkLst>
            <pc:docMk/>
            <pc:sldMk cId="406356867" sldId="3008"/>
            <ac:spMk id="7" creationId="{F2299111-33BA-0887-7A32-F0BA51610037}"/>
          </ac:spMkLst>
        </pc:spChg>
        <pc:spChg chg="mod">
          <ac:chgData name="Maria Antonia Garcia Rolland" userId="fc17600d3a7bb2a6" providerId="LiveId" clId="{15FF2822-5C34-4E59-83CD-ACFA1DAB715C}" dt="2024-06-08T21:00:22.268" v="5619" actId="1076"/>
          <ac:spMkLst>
            <pc:docMk/>
            <pc:sldMk cId="406356867" sldId="3008"/>
            <ac:spMk id="8" creationId="{6E068FD3-C420-588D-1C62-D52C00BC352F}"/>
          </ac:spMkLst>
        </pc:spChg>
        <pc:spChg chg="mod">
          <ac:chgData name="Maria Antonia Garcia Rolland" userId="fc17600d3a7bb2a6" providerId="LiveId" clId="{15FF2822-5C34-4E59-83CD-ACFA1DAB715C}" dt="2024-06-17T12:59:33.416" v="6329" actId="20577"/>
          <ac:spMkLst>
            <pc:docMk/>
            <pc:sldMk cId="406356867" sldId="3008"/>
            <ac:spMk id="9" creationId="{B333D872-0431-A232-533D-3A9FA41DC5F8}"/>
          </ac:spMkLst>
        </pc:spChg>
        <pc:picChg chg="add mod ord">
          <ac:chgData name="Maria Antonia Garcia Rolland" userId="fc17600d3a7bb2a6" providerId="LiveId" clId="{15FF2822-5C34-4E59-83CD-ACFA1DAB715C}" dt="2024-06-08T21:00:17.010" v="5618"/>
          <ac:picMkLst>
            <pc:docMk/>
            <pc:sldMk cId="406356867" sldId="3008"/>
            <ac:picMk id="3" creationId="{E8536943-8FE7-8EAF-C161-C3FB4D5C4329}"/>
          </ac:picMkLst>
        </pc:picChg>
      </pc:sldChg>
      <pc:sldChg chg="addSp modSp mod">
        <pc:chgData name="Maria Antonia Garcia Rolland" userId="fc17600d3a7bb2a6" providerId="LiveId" clId="{15FF2822-5C34-4E59-83CD-ACFA1DAB715C}" dt="2024-06-08T21:02:10.311" v="5657"/>
        <pc:sldMkLst>
          <pc:docMk/>
          <pc:sldMk cId="1421611305" sldId="3009"/>
        </pc:sldMkLst>
        <pc:spChg chg="mod">
          <ac:chgData name="Maria Antonia Garcia Rolland" userId="fc17600d3a7bb2a6" providerId="LiveId" clId="{15FF2822-5C34-4E59-83CD-ACFA1DAB715C}" dt="2024-06-08T20:45:23.455" v="5548" actId="20577"/>
          <ac:spMkLst>
            <pc:docMk/>
            <pc:sldMk cId="1421611305" sldId="3009"/>
            <ac:spMk id="7" creationId="{0E24C319-4AD0-A9C7-EA5F-333AF89CEA59}"/>
          </ac:spMkLst>
        </pc:spChg>
        <pc:spChg chg="mod">
          <ac:chgData name="Maria Antonia Garcia Rolland" userId="fc17600d3a7bb2a6" providerId="LiveId" clId="{15FF2822-5C34-4E59-83CD-ACFA1DAB715C}" dt="2024-06-08T12:52:38.974" v="1923" actId="1076"/>
          <ac:spMkLst>
            <pc:docMk/>
            <pc:sldMk cId="1421611305" sldId="3009"/>
            <ac:spMk id="8" creationId="{18B34A71-F8E0-02E6-FA4A-F4EBCCED0D22}"/>
          </ac:spMkLst>
        </pc:spChg>
        <pc:spChg chg="mod">
          <ac:chgData name="Maria Antonia Garcia Rolland" userId="fc17600d3a7bb2a6" providerId="LiveId" clId="{15FF2822-5C34-4E59-83CD-ACFA1DAB715C}" dt="2024-06-08T13:09:29.853" v="2185" actId="6549"/>
          <ac:spMkLst>
            <pc:docMk/>
            <pc:sldMk cId="1421611305" sldId="3009"/>
            <ac:spMk id="9" creationId="{8F97AA4F-9B90-7CEA-7FFE-3EFFD913E668}"/>
          </ac:spMkLst>
        </pc:spChg>
        <pc:picChg chg="add mod ord">
          <ac:chgData name="Maria Antonia Garcia Rolland" userId="fc17600d3a7bb2a6" providerId="LiveId" clId="{15FF2822-5C34-4E59-83CD-ACFA1DAB715C}" dt="2024-06-08T21:02:10.311" v="5657"/>
          <ac:picMkLst>
            <pc:docMk/>
            <pc:sldMk cId="1421611305" sldId="3009"/>
            <ac:picMk id="3" creationId="{D1628F47-9BDD-B0D1-DC9A-EDB86D9C14E1}"/>
          </ac:picMkLst>
        </pc:picChg>
      </pc:sldChg>
      <pc:sldChg chg="addSp delSp modSp mod">
        <pc:chgData name="Maria Antonia Garcia Rolland" userId="fc17600d3a7bb2a6" providerId="LiveId" clId="{15FF2822-5C34-4E59-83CD-ACFA1DAB715C}" dt="2024-06-08T23:48:03.238" v="5791" actId="14100"/>
        <pc:sldMkLst>
          <pc:docMk/>
          <pc:sldMk cId="911705140" sldId="3010"/>
        </pc:sldMkLst>
        <pc:spChg chg="add mod">
          <ac:chgData name="Maria Antonia Garcia Rolland" userId="fc17600d3a7bb2a6" providerId="LiveId" clId="{15FF2822-5C34-4E59-83CD-ACFA1DAB715C}" dt="2024-06-08T20:45:39.740" v="5582" actId="20577"/>
          <ac:spMkLst>
            <pc:docMk/>
            <pc:sldMk cId="911705140" sldId="3010"/>
            <ac:spMk id="2" creationId="{17B04E97-D8B0-BF6E-E23C-852A04FF4634}"/>
          </ac:spMkLst>
        </pc:spChg>
        <pc:spChg chg="del">
          <ac:chgData name="Maria Antonia Garcia Rolland" userId="fc17600d3a7bb2a6" providerId="LiveId" clId="{15FF2822-5C34-4E59-83CD-ACFA1DAB715C}" dt="2024-06-08T13:50:55.369" v="2877" actId="21"/>
          <ac:spMkLst>
            <pc:docMk/>
            <pc:sldMk cId="911705140" sldId="3010"/>
            <ac:spMk id="7" creationId="{C58D3098-9573-9B1E-EFB0-4FA19D4683EF}"/>
          </ac:spMkLst>
        </pc:spChg>
        <pc:spChg chg="mod">
          <ac:chgData name="Maria Antonia Garcia Rolland" userId="fc17600d3a7bb2a6" providerId="LiveId" clId="{15FF2822-5C34-4E59-83CD-ACFA1DAB715C}" dt="2024-06-08T13:24:43.657" v="2618" actId="1076"/>
          <ac:spMkLst>
            <pc:docMk/>
            <pc:sldMk cId="911705140" sldId="3010"/>
            <ac:spMk id="8" creationId="{4797D46F-857D-28B4-19F5-BCFD1731CFCD}"/>
          </ac:spMkLst>
        </pc:spChg>
        <pc:spChg chg="mod">
          <ac:chgData name="Maria Antonia Garcia Rolland" userId="fc17600d3a7bb2a6" providerId="LiveId" clId="{15FF2822-5C34-4E59-83CD-ACFA1DAB715C}" dt="2024-06-08T23:48:03.238" v="5791" actId="14100"/>
          <ac:spMkLst>
            <pc:docMk/>
            <pc:sldMk cId="911705140" sldId="3010"/>
            <ac:spMk id="9" creationId="{76F1E6A6-4DE2-12AD-1459-84BDD35AB418}"/>
          </ac:spMkLst>
        </pc:spChg>
        <pc:picChg chg="add mod ord modCrop">
          <ac:chgData name="Maria Antonia Garcia Rolland" userId="fc17600d3a7bb2a6" providerId="LiveId" clId="{15FF2822-5C34-4E59-83CD-ACFA1DAB715C}" dt="2024-06-08T21:04:16.173" v="5658"/>
          <ac:picMkLst>
            <pc:docMk/>
            <pc:sldMk cId="911705140" sldId="3010"/>
            <ac:picMk id="3" creationId="{ACE2C4DE-829A-5098-6228-A9CCF5AEDD89}"/>
          </ac:picMkLst>
        </pc:picChg>
      </pc:sldChg>
      <pc:sldChg chg="addSp delSp modSp mod">
        <pc:chgData name="Maria Antonia Garcia Rolland" userId="fc17600d3a7bb2a6" providerId="LiveId" clId="{15FF2822-5C34-4E59-83CD-ACFA1DAB715C}" dt="2024-06-08T23:56:13.799" v="5992" actId="20577"/>
        <pc:sldMkLst>
          <pc:docMk/>
          <pc:sldMk cId="109000197" sldId="3011"/>
        </pc:sldMkLst>
        <pc:spChg chg="add mod">
          <ac:chgData name="Maria Antonia Garcia Rolland" userId="fc17600d3a7bb2a6" providerId="LiveId" clId="{15FF2822-5C34-4E59-83CD-ACFA1DAB715C}" dt="2024-06-08T23:48:48.731" v="5793" actId="20577"/>
          <ac:spMkLst>
            <pc:docMk/>
            <pc:sldMk cId="109000197" sldId="3011"/>
            <ac:spMk id="2" creationId="{9E6FAF03-4E41-B993-CD7B-9BADA199EA9A}"/>
          </ac:spMkLst>
        </pc:spChg>
        <pc:spChg chg="add del mod">
          <ac:chgData name="Maria Antonia Garcia Rolland" userId="fc17600d3a7bb2a6" providerId="LiveId" clId="{15FF2822-5C34-4E59-83CD-ACFA1DAB715C}" dt="2024-06-08T17:20:57.568" v="4580" actId="478"/>
          <ac:spMkLst>
            <pc:docMk/>
            <pc:sldMk cId="109000197" sldId="3011"/>
            <ac:spMk id="4" creationId="{74C47EFF-F3A5-F864-5758-50DFF26AC7F2}"/>
          </ac:spMkLst>
        </pc:spChg>
        <pc:spChg chg="del">
          <ac:chgData name="Maria Antonia Garcia Rolland" userId="fc17600d3a7bb2a6" providerId="LiveId" clId="{15FF2822-5C34-4E59-83CD-ACFA1DAB715C}" dt="2024-06-08T13:50:59.086" v="2878"/>
          <ac:spMkLst>
            <pc:docMk/>
            <pc:sldMk cId="109000197" sldId="3011"/>
            <ac:spMk id="5" creationId="{63F9A885-A7FC-03BE-0586-04751E812624}"/>
          </ac:spMkLst>
        </pc:spChg>
        <pc:spChg chg="mod">
          <ac:chgData name="Maria Antonia Garcia Rolland" userId="fc17600d3a7bb2a6" providerId="LiveId" clId="{15FF2822-5C34-4E59-83CD-ACFA1DAB715C}" dt="2024-06-08T23:56:13.799" v="5992" actId="20577"/>
          <ac:spMkLst>
            <pc:docMk/>
            <pc:sldMk cId="109000197" sldId="3011"/>
            <ac:spMk id="6" creationId="{CF7FBE2C-E97E-7FF4-CBCF-E27B072BB4CC}"/>
          </ac:spMkLst>
        </pc:spChg>
        <pc:spChg chg="add del mod">
          <ac:chgData name="Maria Antonia Garcia Rolland" userId="fc17600d3a7bb2a6" providerId="LiveId" clId="{15FF2822-5C34-4E59-83CD-ACFA1DAB715C}" dt="2024-06-08T20:23:35.240" v="5405" actId="1076"/>
          <ac:spMkLst>
            <pc:docMk/>
            <pc:sldMk cId="109000197" sldId="3011"/>
            <ac:spMk id="7" creationId="{C58D3098-9573-9B1E-EFB0-4FA19D4683EF}"/>
          </ac:spMkLst>
        </pc:spChg>
        <pc:spChg chg="add mod">
          <ac:chgData name="Maria Antonia Garcia Rolland" userId="fc17600d3a7bb2a6" providerId="LiveId" clId="{15FF2822-5C34-4E59-83CD-ACFA1DAB715C}" dt="2024-06-08T17:31:27.944" v="4728" actId="1076"/>
          <ac:spMkLst>
            <pc:docMk/>
            <pc:sldMk cId="109000197" sldId="3011"/>
            <ac:spMk id="12" creationId="{64357E67-283B-35FA-F01D-D95FE2DE157D}"/>
          </ac:spMkLst>
        </pc:spChg>
        <pc:spChg chg="add mod">
          <ac:chgData name="Maria Antonia Garcia Rolland" userId="fc17600d3a7bb2a6" providerId="LiveId" clId="{15FF2822-5C34-4E59-83CD-ACFA1DAB715C}" dt="2024-06-08T20:47:07.387" v="5607" actId="14100"/>
          <ac:spMkLst>
            <pc:docMk/>
            <pc:sldMk cId="109000197" sldId="3011"/>
            <ac:spMk id="18" creationId="{F48291FE-CF54-0649-083D-D40F449C77F7}"/>
          </ac:spMkLst>
        </pc:spChg>
        <pc:grpChg chg="mod">
          <ac:chgData name="Maria Antonia Garcia Rolland" userId="fc17600d3a7bb2a6" providerId="LiveId" clId="{15FF2822-5C34-4E59-83CD-ACFA1DAB715C}" dt="2024-06-08T17:35:52.168" v="4741"/>
          <ac:grpSpMkLst>
            <pc:docMk/>
            <pc:sldMk cId="109000197" sldId="3011"/>
            <ac:grpSpMk id="16" creationId="{6AD75263-8233-3985-F336-47FECBA4D059}"/>
          </ac:grpSpMkLst>
        </pc:grpChg>
        <pc:picChg chg="add mod">
          <ac:chgData name="Maria Antonia Garcia Rolland" userId="fc17600d3a7bb2a6" providerId="LiveId" clId="{15FF2822-5C34-4E59-83CD-ACFA1DAB715C}" dt="2024-06-08T20:46:53.317" v="5605" actId="1076"/>
          <ac:picMkLst>
            <pc:docMk/>
            <pc:sldMk cId="109000197" sldId="3011"/>
            <ac:picMk id="9" creationId="{D15272C2-1AC9-05BC-4250-F49505F7FB02}"/>
          </ac:picMkLst>
        </pc:picChg>
        <pc:picChg chg="add mod">
          <ac:chgData name="Maria Antonia Garcia Rolland" userId="fc17600d3a7bb2a6" providerId="LiveId" clId="{15FF2822-5C34-4E59-83CD-ACFA1DAB715C}" dt="2024-06-08T20:46:19.937" v="5587" actId="1076"/>
          <ac:picMkLst>
            <pc:docMk/>
            <pc:sldMk cId="109000197" sldId="3011"/>
            <ac:picMk id="11" creationId="{AA3005B2-C73B-8F0D-C83A-58E8244404BB}"/>
          </ac:picMkLst>
        </pc:picChg>
        <pc:inkChg chg="add del">
          <ac:chgData name="Maria Antonia Garcia Rolland" userId="fc17600d3a7bb2a6" providerId="LiveId" clId="{15FF2822-5C34-4E59-83CD-ACFA1DAB715C}" dt="2024-06-08T17:33:38.166" v="4736" actId="9405"/>
          <ac:inkMkLst>
            <pc:docMk/>
            <pc:sldMk cId="109000197" sldId="3011"/>
            <ac:inkMk id="13" creationId="{FA186E32-6D6F-559A-4108-E68874BF131A}"/>
          </ac:inkMkLst>
        </pc:inkChg>
        <pc:inkChg chg="add del mod">
          <ac:chgData name="Maria Antonia Garcia Rolland" userId="fc17600d3a7bb2a6" providerId="LiveId" clId="{15FF2822-5C34-4E59-83CD-ACFA1DAB715C}" dt="2024-06-08T17:35:52.673" v="4742" actId="9405"/>
          <ac:inkMkLst>
            <pc:docMk/>
            <pc:sldMk cId="109000197" sldId="3011"/>
            <ac:inkMk id="14" creationId="{04FAAD6F-E74C-474F-0E82-298E8B37A753}"/>
          </ac:inkMkLst>
        </pc:inkChg>
        <pc:inkChg chg="add del mod">
          <ac:chgData name="Maria Antonia Garcia Rolland" userId="fc17600d3a7bb2a6" providerId="LiveId" clId="{15FF2822-5C34-4E59-83CD-ACFA1DAB715C}" dt="2024-06-08T17:35:52.168" v="4741"/>
          <ac:inkMkLst>
            <pc:docMk/>
            <pc:sldMk cId="109000197" sldId="3011"/>
            <ac:inkMk id="15" creationId="{B0A98F5D-CD02-061B-85C2-A8F98FC691F5}"/>
          </ac:inkMkLst>
        </pc:inkChg>
        <pc:inkChg chg="add del">
          <ac:chgData name="Maria Antonia Garcia Rolland" userId="fc17600d3a7bb2a6" providerId="LiveId" clId="{15FF2822-5C34-4E59-83CD-ACFA1DAB715C}" dt="2024-06-08T17:36:37.893" v="4744" actId="9405"/>
          <ac:inkMkLst>
            <pc:docMk/>
            <pc:sldMk cId="109000197" sldId="3011"/>
            <ac:inkMk id="17" creationId="{186F4B89-AF50-AF90-4738-78DE7D7007B5}"/>
          </ac:inkMkLst>
        </pc:inkChg>
      </pc:sldChg>
      <pc:sldChg chg="addSp modSp mod">
        <pc:chgData name="Maria Antonia Garcia Rolland" userId="fc17600d3a7bb2a6" providerId="LiveId" clId="{15FF2822-5C34-4E59-83CD-ACFA1DAB715C}" dt="2024-06-11T16:59:53.462" v="6256" actId="20577"/>
        <pc:sldMkLst>
          <pc:docMk/>
          <pc:sldMk cId="3356220543" sldId="3012"/>
        </pc:sldMkLst>
        <pc:spChg chg="add mod">
          <ac:chgData name="Maria Antonia Garcia Rolland" userId="fc17600d3a7bb2a6" providerId="LiveId" clId="{15FF2822-5C34-4E59-83CD-ACFA1DAB715C}" dt="2024-06-11T16:59:53.462" v="6256" actId="20577"/>
          <ac:spMkLst>
            <pc:docMk/>
            <pc:sldMk cId="3356220543" sldId="3012"/>
            <ac:spMk id="3" creationId="{60BAE1B6-30F8-01F5-C265-8C2EC9BC6AAC}"/>
          </ac:spMkLst>
        </pc:spChg>
        <pc:spChg chg="mod">
          <ac:chgData name="Maria Antonia Garcia Rolland" userId="fc17600d3a7bb2a6" providerId="LiveId" clId="{15FF2822-5C34-4E59-83CD-ACFA1DAB715C}" dt="2024-06-08T21:05:51.933" v="5734" actId="14100"/>
          <ac:spMkLst>
            <pc:docMk/>
            <pc:sldMk cId="3356220543" sldId="3012"/>
            <ac:spMk id="5" creationId="{63F9A885-A7FC-03BE-0586-04751E812624}"/>
          </ac:spMkLst>
        </pc:spChg>
        <pc:spChg chg="mod">
          <ac:chgData name="Maria Antonia Garcia Rolland" userId="fc17600d3a7bb2a6" providerId="LiveId" clId="{15FF2822-5C34-4E59-83CD-ACFA1DAB715C}" dt="2024-06-08T23:56:56.348" v="6015" actId="20577"/>
          <ac:spMkLst>
            <pc:docMk/>
            <pc:sldMk cId="3356220543" sldId="3012"/>
            <ac:spMk id="6" creationId="{CF7FBE2C-E97E-7FF4-CBCF-E27B072BB4CC}"/>
          </ac:spMkLst>
        </pc:spChg>
      </pc:sldChg>
      <pc:sldChg chg="modSp mod">
        <pc:chgData name="Maria Antonia Garcia Rolland" userId="fc17600d3a7bb2a6" providerId="LiveId" clId="{15FF2822-5C34-4E59-83CD-ACFA1DAB715C}" dt="2024-06-11T17:00:27.638" v="6305" actId="20577"/>
        <pc:sldMkLst>
          <pc:docMk/>
          <pc:sldMk cId="3185458761" sldId="3013"/>
        </pc:sldMkLst>
        <pc:spChg chg="mod">
          <ac:chgData name="Maria Antonia Garcia Rolland" userId="fc17600d3a7bb2a6" providerId="LiveId" clId="{15FF2822-5C34-4E59-83CD-ACFA1DAB715C}" dt="2024-06-08T19:59:27.507" v="5333" actId="1076"/>
          <ac:spMkLst>
            <pc:docMk/>
            <pc:sldMk cId="3185458761" sldId="3013"/>
            <ac:spMk id="5" creationId="{63F9A885-A7FC-03BE-0586-04751E812624}"/>
          </ac:spMkLst>
        </pc:spChg>
        <pc:spChg chg="mod">
          <ac:chgData name="Maria Antonia Garcia Rolland" userId="fc17600d3a7bb2a6" providerId="LiveId" clId="{15FF2822-5C34-4E59-83CD-ACFA1DAB715C}" dt="2024-06-11T17:00:27.638" v="6305" actId="20577"/>
          <ac:spMkLst>
            <pc:docMk/>
            <pc:sldMk cId="3185458761" sldId="3013"/>
            <ac:spMk id="6" creationId="{CF7FBE2C-E97E-7FF4-CBCF-E27B072BB4CC}"/>
          </ac:spMkLst>
        </pc:spChg>
      </pc:sldChg>
      <pc:sldChg chg="delSp modSp add del mod">
        <pc:chgData name="Maria Antonia Garcia Rolland" userId="fc17600d3a7bb2a6" providerId="LiveId" clId="{15FF2822-5C34-4E59-83CD-ACFA1DAB715C}" dt="2024-06-08T11:18:52.214" v="14" actId="47"/>
        <pc:sldMkLst>
          <pc:docMk/>
          <pc:sldMk cId="3172283046" sldId="3014"/>
        </pc:sldMkLst>
        <pc:picChg chg="del mod">
          <ac:chgData name="Maria Antonia Garcia Rolland" userId="fc17600d3a7bb2a6" providerId="LiveId" clId="{15FF2822-5C34-4E59-83CD-ACFA1DAB715C}" dt="2024-06-08T11:18:14.243" v="7" actId="478"/>
          <ac:picMkLst>
            <pc:docMk/>
            <pc:sldMk cId="3172283046" sldId="3014"/>
            <ac:picMk id="8" creationId="{9536119D-1485-73C0-AFBA-44462276FC9B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B338A3F-EF84-98F0-AB02-903B8305332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161DF-DCD5-DCF5-E0B7-318F1DD94F7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26EF0F-72DF-429E-95CA-8D0E6EC4D3C2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80E113-BEA1-1E83-3AF9-338878AE778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D91BBF-C34F-C9BD-E2B7-06B31388C9E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2AEF3-981D-4EBC-BEA7-1C36E91117E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179061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266489-3CDC-4367-9913-6DF43F4709BC}" type="datetimeFigureOut">
              <a:rPr lang="en-GB" smtClean="0"/>
              <a:t>17/06/2024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D0DA10-36F0-4DDB-B5D3-0219A18027F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9717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032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D0DA10-36F0-4DDB-B5D3-0219A18027F3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305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D50F7-21DC-CE75-827E-4E52EDC148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solidFill>
                  <a:srgbClr val="03224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5A596CE-D4F8-8F4C-5C42-1B20B19CA5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rgbClr val="032248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39961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F45B20-3A6E-3BB3-C01D-2651D19C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696B7B-CF36-A918-ADAC-D64E6322A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1105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566AB-27DC-F4CB-524D-2C5139E7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455936-16D2-5FF7-1E40-C0B3CA5B8A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33A241-0B19-C74C-167F-3E93696DF4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6478F44-CA4B-8F47-8400-2C19AC9A20AB}" type="datetimeFigureOut">
              <a:rPr lang="en-US" smtClean="0"/>
              <a:pPr>
                <a:defRPr/>
              </a:pPr>
              <a:t>6/17/2024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324922-AB5F-389E-91A3-D30A6F192D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8F106A-C4DA-F2A9-453C-DBB274FFB9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68DF897-BF7D-364E-94C4-DBD7D61CD3A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58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4D59CA-6BC9-DBA6-42BF-AFE45D84C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58F782-7353-F3B1-A30F-C39271397C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8714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F74113-82D8-771C-4133-FDD79425D8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3E946F-18AF-4BFF-F748-7960F0120C1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FEC15A-AC61-EA4D-D513-28047D63A4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280A0F-A47D-A868-09E6-578E13E28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6267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07E2CBD-21CD-4E64-98C2-3270BE95F8B3}" type="datetime1">
              <a:rPr lang="de-DE" smtClean="0"/>
              <a:t>17.06.2024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4191405-CE64-455B-8CE4-BAEDB82C984A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extplatzhalter 7">
            <a:extLst>
              <a:ext uri="{FF2B5EF4-FFF2-40B4-BE49-F238E27FC236}">
                <a16:creationId xmlns:a16="http://schemas.microsoft.com/office/drawing/2014/main" id="{92824A2C-501E-47CA-AC03-6B81925E2A4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383866" y="6274696"/>
            <a:ext cx="5329767" cy="418667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tabLst>
                <a:tab pos="118530" algn="l"/>
              </a:tabLst>
              <a:defRPr sz="800" b="0" cap="none" baseline="0">
                <a:solidFill>
                  <a:schemeClr val="bg2"/>
                </a:solidFill>
              </a:defRPr>
            </a:lvl1pPr>
            <a:lvl2pPr>
              <a:lnSpc>
                <a:spcPts val="1333"/>
              </a:lnSpc>
              <a:spcAft>
                <a:spcPts val="0"/>
              </a:spcAft>
              <a:defRPr/>
            </a:lvl2pPr>
            <a:lvl3pPr>
              <a:lnSpc>
                <a:spcPts val="1333"/>
              </a:lnSpc>
              <a:spcAft>
                <a:spcPts val="0"/>
              </a:spcAft>
              <a:defRPr/>
            </a:lvl3pPr>
            <a:lvl4pPr>
              <a:lnSpc>
                <a:spcPts val="1333"/>
              </a:lnSpc>
              <a:spcAft>
                <a:spcPts val="0"/>
              </a:spcAft>
              <a:defRPr/>
            </a:lvl4pPr>
            <a:lvl5pPr>
              <a:lnSpc>
                <a:spcPts val="1333"/>
              </a:lnSpc>
              <a:spcAft>
                <a:spcPts val="0"/>
              </a:spcAft>
              <a:defRPr/>
            </a:lvl5pPr>
          </a:lstStyle>
          <a:p>
            <a:pPr lvl="0"/>
            <a:r>
              <a:rPr lang="de-DE"/>
              <a:t>Fußnote</a:t>
            </a:r>
          </a:p>
        </p:txBody>
      </p:sp>
    </p:spTree>
    <p:extLst>
      <p:ext uri="{BB962C8B-B14F-4D97-AF65-F5344CB8AC3E}">
        <p14:creationId xmlns:p14="http://schemas.microsoft.com/office/powerpoint/2010/main" val="1668540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12p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52" y="2327628"/>
            <a:ext cx="8134349" cy="375567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/>
          </a:p>
        </p:txBody>
      </p:sp>
      <p:sp>
        <p:nvSpPr>
          <p:cNvPr id="12" name="Textplatzhalter 11">
            <a:extLst>
              <a:ext uri="{FF2B5EF4-FFF2-40B4-BE49-F238E27FC236}">
                <a16:creationId xmlns:a16="http://schemas.microsoft.com/office/drawing/2014/main" id="{4772EAD1-4E94-40C4-A136-9E8B46C8A44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128251" y="2359026"/>
            <a:ext cx="1585380" cy="3724273"/>
          </a:xfrm>
        </p:spPr>
        <p:txBody>
          <a:bodyPr/>
          <a:lstStyle>
            <a:lvl1pPr marL="116414" indent="-116414">
              <a:lnSpc>
                <a:spcPct val="110000"/>
              </a:lnSpc>
              <a:spcAft>
                <a:spcPts val="0"/>
              </a:spcAft>
              <a:defRPr sz="933"/>
            </a:lvl1pPr>
            <a:lvl2pPr marL="239178" indent="-122764">
              <a:lnSpc>
                <a:spcPct val="110000"/>
              </a:lnSpc>
              <a:spcAft>
                <a:spcPts val="0"/>
              </a:spcAft>
              <a:defRPr sz="933"/>
            </a:lvl2pPr>
            <a:lvl3pPr marL="355591" indent="-116414">
              <a:lnSpc>
                <a:spcPct val="110000"/>
              </a:lnSpc>
              <a:spcAft>
                <a:spcPts val="0"/>
              </a:spcAft>
              <a:defRPr sz="933"/>
            </a:lvl3pPr>
            <a:lvl4pPr marL="480472" indent="-124881">
              <a:lnSpc>
                <a:spcPct val="110000"/>
              </a:lnSpc>
              <a:spcAft>
                <a:spcPts val="0"/>
              </a:spcAft>
              <a:defRPr sz="933"/>
            </a:lvl4pPr>
            <a:lvl5pPr marL="596885" indent="-116414">
              <a:lnSpc>
                <a:spcPct val="110000"/>
              </a:lnSpc>
              <a:spcAft>
                <a:spcPts val="0"/>
              </a:spcAft>
              <a:defRPr sz="933"/>
            </a:lvl5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43848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12CF9D81-3298-D23F-4353-DC4C4B749491}"/>
              </a:ext>
            </a:extLst>
          </p:cNvPr>
          <p:cNvSpPr/>
          <p:nvPr userDrawn="1"/>
        </p:nvSpPr>
        <p:spPr>
          <a:xfrm>
            <a:off x="6270074" y="0"/>
            <a:ext cx="5921926" cy="1062037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4669569-46ED-44A1-C8B5-52CC5C3BFB8D}"/>
              </a:ext>
            </a:extLst>
          </p:cNvPr>
          <p:cNvSpPr/>
          <p:nvPr userDrawn="1"/>
        </p:nvSpPr>
        <p:spPr>
          <a:xfrm>
            <a:off x="0" y="1062038"/>
            <a:ext cx="12192000" cy="139126"/>
          </a:xfrm>
          <a:prstGeom prst="rect">
            <a:avLst/>
          </a:prstGeom>
          <a:solidFill>
            <a:srgbClr val="03224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13E2E03-0131-0A08-FDCD-FE533B037949}"/>
              </a:ext>
            </a:extLst>
          </p:cNvPr>
          <p:cNvSpPr/>
          <p:nvPr userDrawn="1"/>
        </p:nvSpPr>
        <p:spPr>
          <a:xfrm>
            <a:off x="4122362" y="657224"/>
            <a:ext cx="396566" cy="404863"/>
          </a:xfrm>
          <a:prstGeom prst="rect">
            <a:avLst/>
          </a:prstGeom>
          <a:solidFill>
            <a:srgbClr val="50077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0BAC4AE-060B-1C76-0B38-F52DD927B1E4}"/>
              </a:ext>
            </a:extLst>
          </p:cNvPr>
          <p:cNvSpPr/>
          <p:nvPr userDrawn="1"/>
        </p:nvSpPr>
        <p:spPr>
          <a:xfrm>
            <a:off x="3348719" y="657224"/>
            <a:ext cx="721445" cy="404863"/>
          </a:xfrm>
          <a:prstGeom prst="rect">
            <a:avLst/>
          </a:prstGeom>
          <a:solidFill>
            <a:srgbClr val="AC145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61D3A3-FAB7-A567-F478-89FB1145B396}"/>
              </a:ext>
            </a:extLst>
          </p:cNvPr>
          <p:cNvSpPr/>
          <p:nvPr userDrawn="1"/>
        </p:nvSpPr>
        <p:spPr>
          <a:xfrm>
            <a:off x="4003894" y="657224"/>
            <a:ext cx="159766" cy="404863"/>
          </a:xfrm>
          <a:prstGeom prst="rect">
            <a:avLst/>
          </a:prstGeom>
          <a:solidFill>
            <a:srgbClr val="34C6C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66C7F4-F4CA-815F-6E4E-F7D18B452AF6}"/>
              </a:ext>
            </a:extLst>
          </p:cNvPr>
          <p:cNvSpPr/>
          <p:nvPr userDrawn="1"/>
        </p:nvSpPr>
        <p:spPr>
          <a:xfrm>
            <a:off x="3296521" y="657224"/>
            <a:ext cx="93495" cy="404863"/>
          </a:xfrm>
          <a:prstGeom prst="rect">
            <a:avLst/>
          </a:prstGeom>
          <a:solidFill>
            <a:srgbClr val="52C15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A4C5B2-78C9-A116-7B6B-9E1E38BCE396}"/>
              </a:ext>
            </a:extLst>
          </p:cNvPr>
          <p:cNvSpPr/>
          <p:nvPr userDrawn="1"/>
        </p:nvSpPr>
        <p:spPr>
          <a:xfrm>
            <a:off x="270933" y="657224"/>
            <a:ext cx="3025588" cy="404863"/>
          </a:xfrm>
          <a:prstGeom prst="rect">
            <a:avLst/>
          </a:prstGeom>
          <a:solidFill>
            <a:srgbClr val="FFCA3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CC0F8CF9-7CDD-0449-F4A5-AFF829BB3C01}"/>
              </a:ext>
            </a:extLst>
          </p:cNvPr>
          <p:cNvSpPr txBox="1">
            <a:spLocks/>
          </p:cNvSpPr>
          <p:nvPr userDrawn="1"/>
        </p:nvSpPr>
        <p:spPr>
          <a:xfrm>
            <a:off x="270932" y="688007"/>
            <a:ext cx="3799232" cy="44181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0022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3000" b="1" i="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CULTURE DAYS</a:t>
            </a:r>
            <a:endParaRPr lang="en-GB" sz="3000" b="1" i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 descr="A black background with blue text&#10;&#10;Description automatically generated">
            <a:extLst>
              <a:ext uri="{FF2B5EF4-FFF2-40B4-BE49-F238E27FC236}">
                <a16:creationId xmlns:a16="http://schemas.microsoft.com/office/drawing/2014/main" id="{A0DA3012-E02E-51D6-D63C-165F88B3DD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5" t="26835" r="10583" b="29547"/>
          <a:stretch/>
        </p:blipFill>
        <p:spPr>
          <a:xfrm>
            <a:off x="287557" y="70674"/>
            <a:ext cx="2978932" cy="5068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541C272-1302-1B6E-F450-B5860E32B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/>
          <a:stretch/>
        </p:blipFill>
        <p:spPr>
          <a:xfrm>
            <a:off x="0" y="1864089"/>
            <a:ext cx="2535936" cy="4565364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3044C3-C79F-2514-ED9C-E0790F746DEE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838200" y="137021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E12F93C-61A2-DBEB-DF99-766B32F35701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838200" y="3100590"/>
            <a:ext cx="10515600" cy="32051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747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9" r:id="rId6"/>
    <p:sldLayoutId id="2147483832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rgbClr val="032248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32248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youtube.com/watch?v=9HJhwenwOf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hyperlink" Target="https://www.youtube.com/watch?v=c5_Q4p2Wpy4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commons.wikimedia.org/wiki/File:Distribuci%C3%B3n_geogr%C3%A1fica_del_idioma_espa%C3%B1olpy.pn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reativecommons.org/licenses/by-nc/3.0/" TargetMode="External"/><Relationship Id="rId5" Type="http://schemas.openxmlformats.org/officeDocument/2006/relationships/hyperlink" Target="https://neruskita.blogspot.com/p/science-3.html" TargetMode="External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hyperlink" Target="https://www.youtube.com/watch?v=uyPBcwsGRAQ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www.youtube.com/watch?v=dWC00JN5wxc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s://www.youtube.com/watch?v=5qx0Pcp4X6g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hyperlink" Target="https://www.youtube.com/watch?v=iL8wtRoYNLc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hyperlink" Target="https://www.youtube.com/watch?v=kSHWwVe42U0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hyperlink" Target="https://www.youtube.com/watch?v=XUlJiKIjqEk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A894522-4E3E-7F84-BE1F-F91347F548E3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HISPANIC HERITAGE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7C9B5A-2D00-AEEC-9A9C-A3907267DFEC}"/>
              </a:ext>
            </a:extLst>
          </p:cNvPr>
          <p:cNvSpPr/>
          <p:nvPr/>
        </p:nvSpPr>
        <p:spPr>
          <a:xfrm>
            <a:off x="6258910" y="4524703"/>
            <a:ext cx="5933090" cy="1083591"/>
          </a:xfrm>
          <a:prstGeom prst="rect">
            <a:avLst/>
          </a:prstGeom>
          <a:solidFill>
            <a:srgbClr val="40C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65EDB65-8EEF-8226-3541-9C7D4F5E32A0}"/>
              </a:ext>
            </a:extLst>
          </p:cNvPr>
          <p:cNvSpPr txBox="1"/>
          <p:nvPr/>
        </p:nvSpPr>
        <p:spPr>
          <a:xfrm>
            <a:off x="6321110" y="4635325"/>
            <a:ext cx="5357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bg1"/>
                </a:solidFill>
                <a:latin typeface="Arial"/>
                <a:cs typeface="Arial"/>
              </a:rPr>
              <a:t>Consejería de Educación</a:t>
            </a:r>
            <a:endParaRPr lang="en-US" dirty="0">
              <a:solidFill>
                <a:schemeClr val="bg1"/>
              </a:solidFill>
            </a:endParaRPr>
          </a:p>
          <a:p>
            <a:endParaRPr lang="de-DE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1AB7C36-5A3A-C697-2BDB-FF6428EC79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>
            <a:normAutofit/>
          </a:bodyPr>
          <a:lstStyle/>
          <a:p>
            <a:pPr algn="l"/>
            <a:r>
              <a:rPr lang="en-GB" sz="4000" dirty="0">
                <a:latin typeface="Arial"/>
                <a:cs typeface="Arial"/>
              </a:rPr>
              <a:t>ENJOY HISPANIC HERITAGE!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F8BB2A-5613-4805-02C2-B76A65BBD4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4395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ridge over a riv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1628F47-9BDD-B0D1-DC9A-EDB86D9C1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196" y="2860826"/>
            <a:ext cx="4697186" cy="313145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PUENTE</a:t>
            </a:r>
          </a:p>
        </p:txBody>
      </p:sp>
      <p:pic>
        <p:nvPicPr>
          <p:cNvPr id="4" name="Picture 3" descr="A red square with white text&#10;&#10;Description automatically generated">
            <a:extLst>
              <a:ext uri="{FF2B5EF4-FFF2-40B4-BE49-F238E27FC236}">
                <a16:creationId xmlns:a16="http://schemas.microsoft.com/office/drawing/2014/main" id="{C7690530-42ED-A2AF-706C-5BB7B91A2E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5" y="2452169"/>
            <a:ext cx="2142857" cy="37142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0E24C319-4AD0-A9C7-EA5F-333AF89CEA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849" y="1544794"/>
            <a:ext cx="9144000" cy="733097"/>
          </a:xfrm>
        </p:spPr>
        <p:txBody>
          <a:bodyPr anchor="t"/>
          <a:lstStyle/>
          <a:p>
            <a:r>
              <a:rPr lang="en-GB" sz="3200" b="1" dirty="0">
                <a:latin typeface="Arial"/>
                <a:cs typeface="Arial"/>
              </a:rPr>
              <a:t>EL CAMINITO DEL REY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B34A71-F8E0-02E6-FA4A-F4EBCCED0D22}"/>
              </a:ext>
            </a:extLst>
          </p:cNvPr>
          <p:cNvSpPr txBox="1"/>
          <p:nvPr/>
        </p:nvSpPr>
        <p:spPr>
          <a:xfrm>
            <a:off x="7225973" y="2435151"/>
            <a:ext cx="450882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¿Dónde está este puente?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¿Cómo se llama este puente?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¿Cuándo se inauguró este puente?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¿Por qué destaca este puente?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97AA4F-9B90-7CEA-7FFE-3EFFD913E668}"/>
              </a:ext>
            </a:extLst>
          </p:cNvPr>
          <p:cNvSpPr txBox="1"/>
          <p:nvPr/>
        </p:nvSpPr>
        <p:spPr>
          <a:xfrm>
            <a:off x="6463972" y="3822684"/>
            <a:ext cx="53672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Este puente es, en realidad, una pasarela colgante y está en Málaga (Comunidad de Andalucía).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llama “Caminito del Rey”.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inauguró por el rey Alfonso XIII en 1921 (mil novecientos veintiuno).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Porque tiene 8 kilómetros y está construido a más de 100 metros de altura.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16113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tone castle with a gat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CE2C4DE-829A-5098-6228-A9CCF5AEDD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4"/>
          <a:stretch/>
        </p:blipFill>
        <p:spPr>
          <a:xfrm>
            <a:off x="2088846" y="3022025"/>
            <a:ext cx="3830840" cy="28623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TORRE</a:t>
            </a:r>
          </a:p>
        </p:txBody>
      </p:sp>
      <p:pic>
        <p:nvPicPr>
          <p:cNvPr id="4" name="Picture 3" descr="A red square with white text&#10;&#10;Description automatically generated">
            <a:extLst>
              <a:ext uri="{FF2B5EF4-FFF2-40B4-BE49-F238E27FC236}">
                <a16:creationId xmlns:a16="http://schemas.microsoft.com/office/drawing/2014/main" id="{7D8C8BC5-8BFB-9B28-36A9-21C3434B56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5" y="2486257"/>
            <a:ext cx="2142857" cy="37142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797D46F-857D-28B4-19F5-BCFD1731CFCD}"/>
              </a:ext>
            </a:extLst>
          </p:cNvPr>
          <p:cNvSpPr txBox="1"/>
          <p:nvPr/>
        </p:nvSpPr>
        <p:spPr>
          <a:xfrm>
            <a:off x="6848440" y="2338457"/>
            <a:ext cx="44384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¿Dónde están estas torres?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¿Cómo se llaman estas torres?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¿Cuándo fueron construidas estas torres?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¿Por qué destacan estas torres?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1E6A6-4DE2-12AD-1459-84BDD35AB418}"/>
              </a:ext>
            </a:extLst>
          </p:cNvPr>
          <p:cNvSpPr txBox="1"/>
          <p:nvPr/>
        </p:nvSpPr>
        <p:spPr>
          <a:xfrm>
            <a:off x="5919686" y="3557793"/>
            <a:ext cx="574738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Estas torres o muralla están en Ávila (Comunidad de Castilla y León, España).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Pertenecen a un monumento que se llama “Madrigal de las Altas Torres”.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construyó la primera torre a principios del siglo XII (doce).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Porque en ellas nació la Reina Isabel I de Castilla y porque están situadas en una zona protegida de avutardas según la Unión Europea.</a:t>
            </a:r>
          </a:p>
          <a:p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B04E97-D8B0-BF6E-E23C-852A04FF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849" y="1544794"/>
            <a:ext cx="9144000" cy="733097"/>
          </a:xfrm>
        </p:spPr>
        <p:txBody>
          <a:bodyPr anchor="t"/>
          <a:lstStyle/>
          <a:p>
            <a:r>
              <a:rPr lang="en-GB" sz="3200" b="1" dirty="0">
                <a:latin typeface="Arial"/>
                <a:cs typeface="Arial"/>
              </a:rPr>
              <a:t>MADRIGAL DE LAS ALTAS TORRES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7051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SPANISH-SPEAKING COUNTRIES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C58D3098-9573-9B1E-EFB0-4FA19D4683EF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029691" y="1336827"/>
            <a:ext cx="10591799" cy="64112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b="1" i="0" kern="1200">
                <a:solidFill>
                  <a:srgbClr val="03224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 sz="3200" dirty="0">
                <a:latin typeface="Arial"/>
                <a:cs typeface="Arial"/>
              </a:rPr>
              <a:t>Now it is your turn to prepare </a:t>
            </a:r>
            <a:br>
              <a:rPr lang="en-GB" sz="3200" dirty="0">
                <a:latin typeface="Arial"/>
                <a:cs typeface="Arial"/>
              </a:rPr>
            </a:br>
            <a:r>
              <a:rPr lang="en-GB" sz="3200" dirty="0">
                <a:latin typeface="Arial"/>
                <a:cs typeface="Arial"/>
              </a:rPr>
              <a:t>a similar presentation through Power Point</a:t>
            </a:r>
            <a:endParaRPr lang="en-US" sz="32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6FAF03-4E41-B993-CD7B-9BADA199EA9A}"/>
              </a:ext>
            </a:extLst>
          </p:cNvPr>
          <p:cNvSpPr txBox="1"/>
          <p:nvPr/>
        </p:nvSpPr>
        <p:spPr>
          <a:xfrm>
            <a:off x="941050" y="5566832"/>
            <a:ext cx="108901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err="1"/>
              <a:t>Remember</a:t>
            </a:r>
            <a:r>
              <a:rPr lang="es-ES" b="1" dirty="0"/>
              <a:t> </a:t>
            </a:r>
            <a:r>
              <a:rPr lang="es-ES" b="1" dirty="0" err="1"/>
              <a:t>that</a:t>
            </a:r>
            <a:r>
              <a:rPr lang="es-ES" b="1" dirty="0"/>
              <a:t> </a:t>
            </a:r>
            <a:r>
              <a:rPr lang="es-ES" b="1" dirty="0" err="1"/>
              <a:t>there</a:t>
            </a:r>
            <a:r>
              <a:rPr lang="es-ES" b="1" dirty="0"/>
              <a:t> are 21 </a:t>
            </a:r>
            <a:r>
              <a:rPr lang="es-ES" b="1" dirty="0" err="1"/>
              <a:t>coutries</a:t>
            </a:r>
            <a:r>
              <a:rPr lang="es-ES" b="1" dirty="0"/>
              <a:t> in </a:t>
            </a:r>
            <a:r>
              <a:rPr lang="es-ES" b="1" dirty="0" err="1"/>
              <a:t>which</a:t>
            </a:r>
            <a:r>
              <a:rPr lang="es-ES" b="1" dirty="0"/>
              <a:t> </a:t>
            </a:r>
            <a:r>
              <a:rPr lang="es-ES" b="1" dirty="0" err="1"/>
              <a:t>Spanish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>
                <a:solidFill>
                  <a:schemeClr val="accent1"/>
                </a:solidFill>
              </a:rPr>
              <a:t>OFFICIAL LANGUAGE</a:t>
            </a:r>
            <a:r>
              <a:rPr lang="es-ES" b="1" dirty="0"/>
              <a:t>, as </a:t>
            </a:r>
            <a:r>
              <a:rPr lang="es-ES" b="1" dirty="0" err="1"/>
              <a:t>well</a:t>
            </a:r>
            <a:r>
              <a:rPr lang="es-ES" b="1" dirty="0"/>
              <a:t> as </a:t>
            </a:r>
            <a:r>
              <a:rPr lang="es-ES" b="1" dirty="0" err="1"/>
              <a:t>many</a:t>
            </a:r>
            <a:r>
              <a:rPr lang="es-ES" b="1" dirty="0"/>
              <a:t> </a:t>
            </a:r>
            <a:r>
              <a:rPr lang="es-ES" b="1" dirty="0" err="1"/>
              <a:t>other</a:t>
            </a:r>
            <a:r>
              <a:rPr lang="es-ES" b="1" dirty="0"/>
              <a:t> in </a:t>
            </a:r>
            <a:r>
              <a:rPr lang="es-ES" b="1" dirty="0" err="1"/>
              <a:t>which</a:t>
            </a:r>
            <a:r>
              <a:rPr lang="es-ES" b="1" dirty="0"/>
              <a:t> </a:t>
            </a:r>
            <a:r>
              <a:rPr lang="es-ES" b="1" dirty="0" err="1"/>
              <a:t>there</a:t>
            </a:r>
            <a:r>
              <a:rPr lang="es-ES" b="1" dirty="0"/>
              <a:t> </a:t>
            </a:r>
            <a:r>
              <a:rPr lang="es-ES" b="1" dirty="0" err="1"/>
              <a:t>is</a:t>
            </a:r>
            <a:r>
              <a:rPr lang="es-ES" b="1" dirty="0"/>
              <a:t> </a:t>
            </a:r>
            <a:r>
              <a:rPr lang="es-ES" b="1" dirty="0">
                <a:solidFill>
                  <a:schemeClr val="accent2"/>
                </a:solidFill>
              </a:rPr>
              <a:t>a LARGE PERCENTAGE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speakers</a:t>
            </a:r>
            <a:r>
              <a:rPr lang="es-ES" b="1" dirty="0"/>
              <a:t>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language</a:t>
            </a:r>
            <a:r>
              <a:rPr lang="es-ES" b="1" dirty="0"/>
              <a:t>, and </a:t>
            </a:r>
            <a:r>
              <a:rPr lang="es-ES" b="1" dirty="0" err="1"/>
              <a:t>some</a:t>
            </a:r>
            <a:r>
              <a:rPr lang="es-ES" b="1" dirty="0"/>
              <a:t> </a:t>
            </a:r>
            <a:r>
              <a:rPr lang="es-ES" b="1" dirty="0" err="1"/>
              <a:t>others</a:t>
            </a:r>
            <a:r>
              <a:rPr lang="es-ES" b="1" dirty="0"/>
              <a:t> </a:t>
            </a:r>
            <a:r>
              <a:rPr lang="es-ES" b="1" dirty="0" err="1"/>
              <a:t>which</a:t>
            </a:r>
            <a:r>
              <a:rPr lang="es-ES" b="1" dirty="0"/>
              <a:t> </a:t>
            </a:r>
            <a:r>
              <a:rPr lang="es-ES" b="1" dirty="0" err="1"/>
              <a:t>have</a:t>
            </a:r>
            <a:r>
              <a:rPr lang="es-ES" b="1" dirty="0"/>
              <a:t> a </a:t>
            </a:r>
            <a:r>
              <a:rPr lang="es-ES" b="1" dirty="0">
                <a:solidFill>
                  <a:schemeClr val="accent4"/>
                </a:solidFill>
              </a:rPr>
              <a:t>SIGNIFICANT NUMBER </a:t>
            </a:r>
            <a:r>
              <a:rPr lang="es-ES" b="1" dirty="0" err="1"/>
              <a:t>of</a:t>
            </a:r>
            <a:r>
              <a:rPr lang="es-ES" b="1" dirty="0"/>
              <a:t> </a:t>
            </a:r>
            <a:r>
              <a:rPr lang="es-ES" b="1" dirty="0" err="1"/>
              <a:t>mother</a:t>
            </a:r>
            <a:r>
              <a:rPr lang="es-ES" b="1" dirty="0"/>
              <a:t> tongue </a:t>
            </a:r>
            <a:r>
              <a:rPr lang="es-ES" b="1" dirty="0" err="1"/>
              <a:t>speakers</a:t>
            </a:r>
            <a:r>
              <a:rPr lang="es-ES" b="1" dirty="0"/>
              <a:t> /</a:t>
            </a:r>
            <a:r>
              <a:rPr lang="es-ES" b="1" dirty="0" err="1"/>
              <a:t>second</a:t>
            </a:r>
            <a:r>
              <a:rPr lang="es-ES" b="1" dirty="0"/>
              <a:t> </a:t>
            </a:r>
            <a:r>
              <a:rPr lang="es-ES" b="1" dirty="0" err="1"/>
              <a:t>language</a:t>
            </a:r>
            <a:r>
              <a:rPr lang="es-ES" b="1" dirty="0"/>
              <a:t> </a:t>
            </a:r>
            <a:r>
              <a:rPr lang="es-ES" b="1" dirty="0" err="1"/>
              <a:t>speakers</a:t>
            </a:r>
            <a:r>
              <a:rPr lang="es-ES" b="1" dirty="0"/>
              <a:t>. </a:t>
            </a:r>
          </a:p>
        </p:txBody>
      </p:sp>
      <p:pic>
        <p:nvPicPr>
          <p:cNvPr id="9" name="Picture 8" descr="A map of the world with red and black countries/regions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15272C2-1AC9-05BC-4250-F49505F7FB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70" y="2319103"/>
            <a:ext cx="7522029" cy="3299136"/>
          </a:xfrm>
          <a:prstGeom prst="rect">
            <a:avLst/>
          </a:prstGeom>
        </p:spPr>
      </p:pic>
      <p:pic>
        <p:nvPicPr>
          <p:cNvPr id="11" name="Picture 10" descr="A map of spain with different colors&#10;&#10;Description automatically generated">
            <a:extLst>
              <a:ext uri="{FF2B5EF4-FFF2-40B4-BE49-F238E27FC236}">
                <a16:creationId xmlns:a16="http://schemas.microsoft.com/office/drawing/2014/main" id="{AA3005B2-C73B-8F0D-C83A-58E8244404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7772399" y="2319103"/>
            <a:ext cx="4160610" cy="3076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4357E67-283B-35FA-F01D-D95FE2DE157D}"/>
              </a:ext>
            </a:extLst>
          </p:cNvPr>
          <p:cNvSpPr txBox="1"/>
          <p:nvPr/>
        </p:nvSpPr>
        <p:spPr>
          <a:xfrm>
            <a:off x="7772399" y="6889921"/>
            <a:ext cx="290498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900">
                <a:hlinkClick r:id="rId5" tooltip="https://neruskita.blogspot.com/p/science-3.html"/>
              </a:rPr>
              <a:t>This Photo</a:t>
            </a:r>
            <a:r>
              <a:rPr lang="es-ES" sz="900"/>
              <a:t> by Unknown Author is licensed under </a:t>
            </a:r>
            <a:r>
              <a:rPr lang="es-ES" sz="900">
                <a:hlinkClick r:id="rId6" tooltip="https://creativecommons.org/licenses/by-nc/3.0/"/>
              </a:rPr>
              <a:t>CC BY-NC</a:t>
            </a:r>
            <a:endParaRPr lang="es-ES" sz="900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F48291FE-CF54-0649-083D-D40F449C77F7}"/>
              </a:ext>
            </a:extLst>
          </p:cNvPr>
          <p:cNvSpPr/>
          <p:nvPr/>
        </p:nvSpPr>
        <p:spPr>
          <a:xfrm>
            <a:off x="3701144" y="3249632"/>
            <a:ext cx="3951514" cy="45719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90001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PRESENTATION GUIDELINES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F9A885-A7FC-03BE-0586-04751E812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1999" y="1284514"/>
            <a:ext cx="10765971" cy="740830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FOLLOW THE STEPS TO CREATE YOUR PRESENTATION: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BAE1B6-30F8-01F5-C265-8C2EC9BC6AAC}"/>
              </a:ext>
            </a:extLst>
          </p:cNvPr>
          <p:cNvSpPr txBox="1"/>
          <p:nvPr/>
        </p:nvSpPr>
        <p:spPr>
          <a:xfrm>
            <a:off x="1512548" y="2144211"/>
            <a:ext cx="9567554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Work in groups of 4 students and choose a Spanish speaking country.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You can also choose a specific autonomous community in Spain where you can find all kinds of Hispanic heritage.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Write down the words you practiced in the dialog with your partner: </a:t>
            </a:r>
            <a:r>
              <a:rPr lang="en-US" sz="2000" dirty="0" err="1"/>
              <a:t>biblioteca</a:t>
            </a:r>
            <a:r>
              <a:rPr lang="en-US" sz="2000" dirty="0"/>
              <a:t>, </a:t>
            </a:r>
            <a:r>
              <a:rPr lang="en-US" sz="2000" dirty="0" err="1"/>
              <a:t>estadio</a:t>
            </a:r>
            <a:r>
              <a:rPr lang="en-US" sz="2000" dirty="0"/>
              <a:t>, </a:t>
            </a:r>
            <a:r>
              <a:rPr lang="en-US" sz="2000" dirty="0" err="1"/>
              <a:t>estatua</a:t>
            </a:r>
            <a:r>
              <a:rPr lang="en-US" sz="2000" dirty="0"/>
              <a:t>, </a:t>
            </a:r>
            <a:r>
              <a:rPr lang="en-US" sz="2000" dirty="0" err="1"/>
              <a:t>museo</a:t>
            </a:r>
            <a:r>
              <a:rPr lang="en-US" sz="2000" dirty="0"/>
              <a:t>, palacio, </a:t>
            </a:r>
            <a:r>
              <a:rPr lang="en-US" sz="2000" dirty="0" err="1"/>
              <a:t>parque</a:t>
            </a:r>
            <a:r>
              <a:rPr lang="en-US" sz="2000" dirty="0"/>
              <a:t>, </a:t>
            </a:r>
            <a:r>
              <a:rPr lang="en-US" sz="2000" dirty="0" err="1"/>
              <a:t>puente</a:t>
            </a:r>
            <a:r>
              <a:rPr lang="en-US" sz="2000" dirty="0"/>
              <a:t> y </a:t>
            </a:r>
            <a:r>
              <a:rPr lang="en-US" sz="2000" dirty="0" err="1"/>
              <a:t>torre</a:t>
            </a:r>
            <a:r>
              <a:rPr lang="en-US" sz="2000" dirty="0"/>
              <a:t>, and search for possible heritage elements for each word in the area you have chosen.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Create a file for each word and upload the image and relevant information.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Create a PowerPoint presentation in Spanish similar to the one you were given at the beginning of the learning situation. You will also need to add a Spanish song, poem or video related to each item and link it to the image.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Don't forget to review and practice aloud together several times in Spanish.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Prepare for the final presentation in Spanish on the European Day of Languages at school.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Only one team will win a final competition prize to add to their CV. </a:t>
            </a:r>
            <a:endParaRPr lang="es-ES" sz="2000" dirty="0"/>
          </a:p>
        </p:txBody>
      </p:sp>
    </p:spTree>
    <p:extLst>
      <p:ext uri="{BB962C8B-B14F-4D97-AF65-F5344CB8AC3E}">
        <p14:creationId xmlns:p14="http://schemas.microsoft.com/office/powerpoint/2010/main" val="33562205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SPANISH CULTURAL PERFORMANCE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3F9A885-A7FC-03BE-0586-04751E8126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09800" y="11985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/>
              <a:t>Good luck with your presentation in Spanish!!!</a:t>
            </a:r>
          </a:p>
        </p:txBody>
      </p:sp>
    </p:spTree>
    <p:extLst>
      <p:ext uri="{BB962C8B-B14F-4D97-AF65-F5344CB8AC3E}">
        <p14:creationId xmlns:p14="http://schemas.microsoft.com/office/powerpoint/2010/main" val="31854587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756D06B-2327-2106-32CA-D3F505B8CF7D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34C6C6">
              <a:alpha val="2162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58910" y="1826348"/>
            <a:ext cx="2065283" cy="100848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34C6C6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Q&amp;A</a:t>
            </a:r>
            <a:endParaRPr lang="en-GB" sz="6000" b="1" dirty="0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115213-B348-8F5E-ECD2-125A7ADC3152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Q &amp; A</a:t>
            </a:r>
          </a:p>
        </p:txBody>
      </p:sp>
    </p:spTree>
    <p:extLst>
      <p:ext uri="{BB962C8B-B14F-4D97-AF65-F5344CB8AC3E}">
        <p14:creationId xmlns:p14="http://schemas.microsoft.com/office/powerpoint/2010/main" val="18013715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509DE51-7473-FB70-093E-255A368CA78C}"/>
              </a:ext>
            </a:extLst>
          </p:cNvPr>
          <p:cNvSpPr/>
          <p:nvPr/>
        </p:nvSpPr>
        <p:spPr>
          <a:xfrm>
            <a:off x="6258910" y="1826348"/>
            <a:ext cx="5933090" cy="5031652"/>
          </a:xfrm>
          <a:prstGeom prst="rect">
            <a:avLst/>
          </a:prstGeom>
          <a:solidFill>
            <a:srgbClr val="AC145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AE2539-F3DC-07DE-36D0-FEB99307391E}"/>
              </a:ext>
            </a:extLst>
          </p:cNvPr>
          <p:cNvSpPr txBox="1"/>
          <p:nvPr/>
        </p:nvSpPr>
        <p:spPr>
          <a:xfrm>
            <a:off x="6283842" y="1908302"/>
            <a:ext cx="5357905" cy="150297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ts val="5500"/>
              </a:lnSpc>
              <a:spcAft>
                <a:spcPts val="800"/>
              </a:spcAft>
            </a:pPr>
            <a:r>
              <a:rPr lang="en-GB" sz="6000" b="1" dirty="0">
                <a:solidFill>
                  <a:srgbClr val="AC145A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JOIN OUR MAILING LIST </a:t>
            </a:r>
            <a:endParaRPr lang="en-GB" sz="6000" b="1" dirty="0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416DBCF-E85A-3AEF-D4AD-D357FB2594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5698" y="4388170"/>
            <a:ext cx="1805009" cy="1830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7899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12899A-3646-6055-61C4-B72C83D8DB71}"/>
              </a:ext>
            </a:extLst>
          </p:cNvPr>
          <p:cNvSpPr/>
          <p:nvPr/>
        </p:nvSpPr>
        <p:spPr>
          <a:xfrm>
            <a:off x="0" y="5655013"/>
            <a:ext cx="12192000" cy="10937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B8872A-E46E-62E6-B6D5-F9ABAFDC09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385" t="10466" r="-2" b="21467"/>
          <a:stretch/>
        </p:blipFill>
        <p:spPr>
          <a:xfrm rot="10800000">
            <a:off x="2705899" y="1329616"/>
            <a:ext cx="8096095" cy="43670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145055-6EAE-258D-69EB-11F3E76703CA}"/>
              </a:ext>
            </a:extLst>
          </p:cNvPr>
          <p:cNvSpPr txBox="1"/>
          <p:nvPr/>
        </p:nvSpPr>
        <p:spPr>
          <a:xfrm>
            <a:off x="10129510" y="4618619"/>
            <a:ext cx="3403412" cy="48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he-IL" altLang="en-US" sz="2500" b="1" u="none" strike="noStrike" cap="none" normalizeH="0" baseline="0" dirty="0" err="1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אדאנק</a:t>
            </a:r>
            <a:r>
              <a:rPr lang="en-GB" sz="2500" b="1" dirty="0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4765A4-22D7-1C27-7375-69863309787C}"/>
              </a:ext>
            </a:extLst>
          </p:cNvPr>
          <p:cNvSpPr txBox="1"/>
          <p:nvPr/>
        </p:nvSpPr>
        <p:spPr>
          <a:xfrm>
            <a:off x="1567267" y="4819831"/>
            <a:ext cx="1722754" cy="10937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ar-SA" altLang="en-US" sz="2800" dirty="0">
                <a:solidFill>
                  <a:srgbClr val="AC145A"/>
                </a:solidFill>
                <a:latin typeface="inherit"/>
                <a:cs typeface="Arial" panose="020B0604020202020204" pitchFamily="34" charset="0"/>
              </a:rPr>
              <a:t>شكرًا لك</a:t>
            </a:r>
            <a:r>
              <a:rPr lang="en-US" altLang="en-US" sz="2800" dirty="0">
                <a:solidFill>
                  <a:schemeClr val="bg1"/>
                </a:solidFill>
              </a:rPr>
              <a:t> </a:t>
            </a:r>
            <a:endParaRPr kumimoji="0" lang="en-US" alt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0FF7D1-16EC-8894-A3A3-898FDECCB977}"/>
              </a:ext>
            </a:extLst>
          </p:cNvPr>
          <p:cNvSpPr txBox="1"/>
          <p:nvPr/>
        </p:nvSpPr>
        <p:spPr>
          <a:xfrm>
            <a:off x="3559031" y="2594350"/>
            <a:ext cx="2663568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3600" b="1" dirty="0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Diolch</a:t>
            </a:r>
            <a:r>
              <a:rPr lang="en-GB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F80916-B40B-E03A-20A9-64C224D37920}"/>
              </a:ext>
            </a:extLst>
          </p:cNvPr>
          <p:cNvSpPr txBox="1"/>
          <p:nvPr/>
        </p:nvSpPr>
        <p:spPr>
          <a:xfrm>
            <a:off x="7099032" y="2113486"/>
            <a:ext cx="2182361" cy="5329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nl-NL" altLang="en-US" sz="2800" b="1" u="none" strike="noStrike" cap="none" normalizeH="0" baseline="0" dirty="0">
                <a:ln>
                  <a:noFill/>
                </a:ln>
                <a:solidFill>
                  <a:srgbClr val="AC145A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Bedankt</a:t>
            </a:r>
            <a:endParaRPr lang="en-GB" sz="2800" b="1" dirty="0">
              <a:solidFill>
                <a:srgbClr val="AC145A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B46AF20-C372-76CE-130E-E5AF7EE836B5}"/>
              </a:ext>
            </a:extLst>
          </p:cNvPr>
          <p:cNvSpPr txBox="1"/>
          <p:nvPr/>
        </p:nvSpPr>
        <p:spPr>
          <a:xfrm>
            <a:off x="9713821" y="2566353"/>
            <a:ext cx="2562262" cy="6420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en-GB" altLang="en-US" sz="3600" b="1" u="none" strike="noStrike" cap="none" normalizeH="0" baseline="0" dirty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Fa’afetai</a:t>
            </a:r>
            <a:r>
              <a:rPr kumimoji="0" lang="sq-AL" altLang="en-US" sz="1050" b="1" u="none" strike="noStrike" cap="none" normalizeH="0" baseline="0" dirty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800" b="1" dirty="0">
                <a:solidFill>
                  <a:srgbClr val="0F2447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E02865-229D-1FA4-CCFF-35009493DCB4}"/>
              </a:ext>
            </a:extLst>
          </p:cNvPr>
          <p:cNvSpPr txBox="1"/>
          <p:nvPr/>
        </p:nvSpPr>
        <p:spPr>
          <a:xfrm>
            <a:off x="6321110" y="3882217"/>
            <a:ext cx="4223588" cy="4988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600" b="1" dirty="0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Tak</a:t>
            </a:r>
            <a:r>
              <a:rPr lang="en-GB" sz="2600" b="1" dirty="0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600" b="1" dirty="0" err="1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skal</a:t>
            </a:r>
            <a:r>
              <a:rPr lang="en-GB" sz="2600" b="1" dirty="0">
                <a:solidFill>
                  <a:srgbClr val="52C152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du have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D42F3E0-7E16-8297-A6AA-7836A014E84B}"/>
              </a:ext>
            </a:extLst>
          </p:cNvPr>
          <p:cNvSpPr txBox="1"/>
          <p:nvPr/>
        </p:nvSpPr>
        <p:spPr>
          <a:xfrm>
            <a:off x="4992736" y="4860224"/>
            <a:ext cx="3028062" cy="519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tr-TR" altLang="en-US" sz="2400" b="1" u="none" strike="noStrike" cap="none" normalizeH="0" baseline="0" dirty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Teşekkürler</a:t>
            </a:r>
            <a:r>
              <a:rPr lang="en-GB" sz="2800" b="1" dirty="0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FE044F-FC90-699F-2E9B-FF34EA82DAD4}"/>
              </a:ext>
            </a:extLst>
          </p:cNvPr>
          <p:cNvSpPr txBox="1"/>
          <p:nvPr/>
        </p:nvSpPr>
        <p:spPr>
          <a:xfrm>
            <a:off x="623668" y="3128389"/>
            <a:ext cx="1463568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b="1" dirty="0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Merci</a:t>
            </a:r>
            <a:r>
              <a:rPr lang="en-GB" sz="2800" b="1" dirty="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F19301-FDDE-4BCB-099A-E1B5209480D5}"/>
              </a:ext>
            </a:extLst>
          </p:cNvPr>
          <p:cNvSpPr txBox="1"/>
          <p:nvPr/>
        </p:nvSpPr>
        <p:spPr>
          <a:xfrm>
            <a:off x="10297808" y="1603822"/>
            <a:ext cx="2039060" cy="4364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200" b="1" dirty="0" err="1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Danke</a:t>
            </a:r>
            <a:endParaRPr lang="en-GB" sz="2200" b="1" dirty="0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2CFEA4B-F458-D860-B2BE-6D9D7BCD1CB6}"/>
              </a:ext>
            </a:extLst>
          </p:cNvPr>
          <p:cNvSpPr txBox="1"/>
          <p:nvPr/>
        </p:nvSpPr>
        <p:spPr>
          <a:xfrm>
            <a:off x="4672976" y="1516766"/>
            <a:ext cx="1772769" cy="3424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1600" b="1" dirty="0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Gracias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158FAE-03B4-1AC5-1B73-C73D5BD92769}"/>
              </a:ext>
            </a:extLst>
          </p:cNvPr>
          <p:cNvSpPr txBox="1"/>
          <p:nvPr/>
        </p:nvSpPr>
        <p:spPr>
          <a:xfrm>
            <a:off x="909557" y="2464039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 dirty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Dziękuję</a:t>
            </a:r>
            <a:endParaRPr lang="en-GB" sz="2500" b="1" dirty="0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40244B6-7A8A-0EBB-8FA1-8509A00DE6EB}"/>
              </a:ext>
            </a:extLst>
          </p:cNvPr>
          <p:cNvSpPr txBox="1"/>
          <p:nvPr/>
        </p:nvSpPr>
        <p:spPr>
          <a:xfrm>
            <a:off x="4072163" y="4277860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 err="1">
                <a:solidFill>
                  <a:srgbClr val="002248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Köszönjük</a:t>
            </a:r>
            <a:endParaRPr lang="en-GB" sz="2000" b="1" dirty="0">
              <a:solidFill>
                <a:srgbClr val="002248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596DE3-F389-E143-E5BA-5E8FF471F654}"/>
              </a:ext>
            </a:extLst>
          </p:cNvPr>
          <p:cNvSpPr txBox="1"/>
          <p:nvPr/>
        </p:nvSpPr>
        <p:spPr>
          <a:xfrm>
            <a:off x="1195596" y="1504048"/>
            <a:ext cx="2748511" cy="3977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r>
              <a:rPr kumimoji="0" lang="el-GR" altLang="en-US" sz="2000" b="1" u="none" strike="noStrike" cap="none" normalizeH="0" baseline="0" dirty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ευχαριστώ</a:t>
            </a:r>
            <a:endParaRPr lang="en-GB" sz="2000" b="1" dirty="0">
              <a:solidFill>
                <a:srgbClr val="34C6C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909C56F-7E7C-07AC-2774-7A31A764AECC}"/>
              </a:ext>
            </a:extLst>
          </p:cNvPr>
          <p:cNvSpPr txBox="1"/>
          <p:nvPr/>
        </p:nvSpPr>
        <p:spPr>
          <a:xfrm>
            <a:off x="8645367" y="1619307"/>
            <a:ext cx="1182746" cy="8418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zh-CN" altLang="en-US" sz="2400" b="1" u="none" strike="noStrike" cap="none" normalizeH="0" baseline="0" dirty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谢谢 </a:t>
            </a:r>
          </a:p>
          <a:p>
            <a:pPr algn="ctr" fontAlgn="base">
              <a:lnSpc>
                <a:spcPct val="107000"/>
              </a:lnSpc>
              <a:spcAft>
                <a:spcPts val="800"/>
              </a:spcAft>
            </a:pPr>
            <a:endParaRPr lang="en-GB" sz="1600" b="1" dirty="0">
              <a:solidFill>
                <a:srgbClr val="40C0C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4CFE7B-8079-DBEE-9177-685C5F3A9828}"/>
              </a:ext>
            </a:extLst>
          </p:cNvPr>
          <p:cNvSpPr txBox="1"/>
          <p:nvPr/>
        </p:nvSpPr>
        <p:spPr>
          <a:xfrm>
            <a:off x="6445745" y="3323032"/>
            <a:ext cx="3150106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lang="en-GB" sz="2800" b="1" dirty="0">
                <a:solidFill>
                  <a:srgbClr val="AC145A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Kiitos</a:t>
            </a:r>
            <a:r>
              <a:rPr lang="en-GB" sz="2800" b="1" dirty="0">
                <a:solidFill>
                  <a:srgbClr val="FFCA3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5FC75C1-B35C-D7A3-3856-FD98ADFF1C33}"/>
              </a:ext>
            </a:extLst>
          </p:cNvPr>
          <p:cNvSpPr txBox="1"/>
          <p:nvPr/>
        </p:nvSpPr>
        <p:spPr>
          <a:xfrm>
            <a:off x="1138336" y="3664373"/>
            <a:ext cx="4064175" cy="530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uk-UA" altLang="en-US" sz="2400" b="1" u="none" strike="noStrike" cap="none" normalizeH="0" baseline="0" dirty="0">
                <a:ln>
                  <a:noFill/>
                </a:ln>
                <a:solidFill>
                  <a:srgbClr val="34C6C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Ласкаво просимо </a:t>
            </a:r>
            <a:r>
              <a:rPr lang="en-GB" sz="2800" b="1" dirty="0">
                <a:solidFill>
                  <a:srgbClr val="34C6C6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F1CF047-314F-91FA-21E7-FF172C517026}"/>
              </a:ext>
            </a:extLst>
          </p:cNvPr>
          <p:cNvSpPr txBox="1"/>
          <p:nvPr/>
        </p:nvSpPr>
        <p:spPr>
          <a:xfrm>
            <a:off x="7613955" y="5063740"/>
            <a:ext cx="2128448" cy="485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lnSpc>
                <a:spcPct val="107000"/>
              </a:lnSpc>
              <a:spcAft>
                <a:spcPts val="800"/>
              </a:spcAft>
            </a:pPr>
            <a:r>
              <a:rPr kumimoji="0" lang="pl-PL" altLang="en-US" sz="2500" b="1" u="none" strike="noStrike" cap="none" normalizeH="0" baseline="0" dirty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Thank</a:t>
            </a:r>
            <a:r>
              <a:rPr kumimoji="0" lang="pl-PL" altLang="en-US" sz="2500" b="1" u="none" strike="noStrike" cap="none" normalizeH="0" baseline="0" dirty="0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pl-PL" altLang="en-US" sz="2500" b="1" u="none" strike="noStrike" cap="none" normalizeH="0" baseline="0" dirty="0" err="1">
                <a:ln>
                  <a:noFill/>
                </a:ln>
                <a:solidFill>
                  <a:srgbClr val="0F2447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you</a:t>
            </a:r>
            <a:endParaRPr lang="en-GB" sz="2500" b="1" dirty="0">
              <a:solidFill>
                <a:srgbClr val="0F2447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3E4EDB59-5815-F8EA-E7E9-D7027DE5BAAA}"/>
              </a:ext>
            </a:extLst>
          </p:cNvPr>
          <p:cNvSpPr txBox="1"/>
          <p:nvPr/>
        </p:nvSpPr>
        <p:spPr>
          <a:xfrm>
            <a:off x="10001918" y="3645938"/>
            <a:ext cx="4064175" cy="4435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ru-RU" altLang="en-US" sz="2300" b="1" u="none" strike="noStrike" cap="none" normalizeH="0" baseline="0" dirty="0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uk-UA" altLang="en-US" sz="2300" b="1" u="none" strike="noStrike" cap="none" normalizeH="0" baseline="0" dirty="0" err="1">
                <a:ln>
                  <a:noFill/>
                </a:ln>
                <a:solidFill>
                  <a:srgbClr val="FFCA36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пасибо</a:t>
            </a:r>
            <a:endParaRPr lang="en-GB" sz="2300" b="1" dirty="0">
              <a:solidFill>
                <a:srgbClr val="FFCA36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06F1D1-EAC2-8374-20DB-87D1019A0F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926" t="7027" b="9318"/>
          <a:stretch/>
        </p:blipFill>
        <p:spPr>
          <a:xfrm rot="10800000">
            <a:off x="9281390" y="1329616"/>
            <a:ext cx="2899753" cy="436701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2E9384D-A925-EFD3-CCC9-39B09DDC013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704274"/>
            <a:ext cx="12192000" cy="110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1799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/>
          <a:lstStyle/>
          <a:p>
            <a:pPr algn="l"/>
            <a:r>
              <a:rPr lang="en-GB" sz="3200" b="1" dirty="0">
                <a:latin typeface="Arial"/>
                <a:cs typeface="Arial"/>
              </a:rPr>
              <a:t>Can you recognise these words in Spanish?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VOCABULARIO HERENCIA CULTURAL HISPÁNICA</a:t>
            </a:r>
          </a:p>
        </p:txBody>
      </p:sp>
      <p:pic>
        <p:nvPicPr>
          <p:cNvPr id="8" name="Picture 7" descr="A red rectangular object with white text&#10;&#10;Description automatically generated">
            <a:extLst>
              <a:ext uri="{FF2B5EF4-FFF2-40B4-BE49-F238E27FC236}">
                <a16:creationId xmlns:a16="http://schemas.microsoft.com/office/drawing/2014/main" id="{9536119D-1485-73C0-AFBA-44462276FC9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" t="28896" r="-1708" b="28202"/>
          <a:stretch/>
        </p:blipFill>
        <p:spPr>
          <a:xfrm>
            <a:off x="342902" y="2333297"/>
            <a:ext cx="11849098" cy="33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118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1972" y="1600200"/>
            <a:ext cx="9144000" cy="733097"/>
          </a:xfrm>
        </p:spPr>
        <p:txBody>
          <a:bodyPr anchor="t"/>
          <a:lstStyle/>
          <a:p>
            <a:pPr algn="l"/>
            <a:r>
              <a:rPr lang="en-GB" sz="3200" b="1" dirty="0">
                <a:latin typeface="Arial"/>
                <a:cs typeface="Arial"/>
              </a:rPr>
              <a:t>Look and repeat these words in Spanish: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TRANSLATION </a:t>
            </a:r>
          </a:p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HISPANIC HERITAGE VOCABULARY</a:t>
            </a:r>
          </a:p>
        </p:txBody>
      </p:sp>
      <p:pic>
        <p:nvPicPr>
          <p:cNvPr id="9" name="Picture 8" descr="A red arrows with images of buildings and monuments&#10;&#10;Description automatically generated with medium confidence">
            <a:extLst>
              <a:ext uri="{FF2B5EF4-FFF2-40B4-BE49-F238E27FC236}">
                <a16:creationId xmlns:a16="http://schemas.microsoft.com/office/drawing/2014/main" id="{2F0B191F-6A24-5714-6967-EB700C402A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36" b="13334"/>
          <a:stretch/>
        </p:blipFill>
        <p:spPr>
          <a:xfrm>
            <a:off x="263611" y="2460172"/>
            <a:ext cx="11664777" cy="3853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0921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iblioteca Nacional de España with columns and statues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9BB0FF7-6F03-DF2A-88BA-36435F997F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89" y="2429313"/>
            <a:ext cx="4770783" cy="35780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8DD9169-EB65-484C-AB1A-C56621473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849" y="1544794"/>
            <a:ext cx="9144000" cy="733097"/>
          </a:xfrm>
        </p:spPr>
        <p:txBody>
          <a:bodyPr anchor="t"/>
          <a:lstStyle/>
          <a:p>
            <a:r>
              <a:rPr lang="en-GB" sz="3200" b="1" dirty="0">
                <a:latin typeface="Arial"/>
                <a:cs typeface="Arial"/>
              </a:rPr>
              <a:t>BIBLIOTECA NACIONAL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BIBLIOTECA</a:t>
            </a: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75F7F477-3FEA-8B77-A704-A8C92E365E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BIBLIOTECA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1</a:t>
            </a:r>
          </a:p>
        </p:txBody>
      </p:sp>
      <p:pic>
        <p:nvPicPr>
          <p:cNvPr id="9" name="Picture 8" descr="A red square with white text">
            <a:extLst>
              <a:ext uri="{FF2B5EF4-FFF2-40B4-BE49-F238E27FC236}">
                <a16:creationId xmlns:a16="http://schemas.microsoft.com/office/drawing/2014/main" id="{D55F83DA-8803-D09F-31D7-88C600E4B1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34" y="2361214"/>
            <a:ext cx="2142857" cy="37142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FB0B35D-5D59-A811-FFD3-EF05E30B6D07}"/>
              </a:ext>
            </a:extLst>
          </p:cNvPr>
          <p:cNvSpPr txBox="1"/>
          <p:nvPr/>
        </p:nvSpPr>
        <p:spPr>
          <a:xfrm>
            <a:off x="6463972" y="3822684"/>
            <a:ext cx="53672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Esta biblioteca está en Madrid, capital del país (Castilla la Mancha, España).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llama “Biblioteca Nacional”.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inauguró en marzo de 1712 (mil setecientos doce) con el nombre de Real Biblioteca Pública, en honor a Felipe V.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Porque entre sus joyas se encuentran el Poema del Mio Cid y las 7 primeras ediciones del Quijote.</a:t>
            </a:r>
          </a:p>
          <a:p>
            <a:endParaRPr lang="en-GB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58DBBB4-AFDC-43FF-FA0E-8165C5846128}"/>
              </a:ext>
            </a:extLst>
          </p:cNvPr>
          <p:cNvSpPr txBox="1"/>
          <p:nvPr/>
        </p:nvSpPr>
        <p:spPr>
          <a:xfrm>
            <a:off x="7204202" y="2331334"/>
            <a:ext cx="611733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¿Dónde está esta biblioteca?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¿Cómo se llama esta biblioteca?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¿Cuándo se inauguró esta biblioteca?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¿Por qué destaca esta biblioteca?</a:t>
            </a:r>
          </a:p>
        </p:txBody>
      </p:sp>
    </p:spTree>
    <p:extLst>
      <p:ext uri="{BB962C8B-B14F-4D97-AF65-F5344CB8AC3E}">
        <p14:creationId xmlns:p14="http://schemas.microsoft.com/office/powerpoint/2010/main" val="3883198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stadium with a green fiel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97F15A55-4E29-B818-20D3-EF9C466F41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245" y="2826909"/>
            <a:ext cx="4363126" cy="2836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ESTADIO</a:t>
            </a:r>
          </a:p>
        </p:txBody>
      </p:sp>
      <p:pic>
        <p:nvPicPr>
          <p:cNvPr id="5" name="Picture 4" descr="A red sign with white text&#10;&#10;Description automatically generated">
            <a:extLst>
              <a:ext uri="{FF2B5EF4-FFF2-40B4-BE49-F238E27FC236}">
                <a16:creationId xmlns:a16="http://schemas.microsoft.com/office/drawing/2014/main" id="{9F218AB8-64CD-9049-38EC-8375DA8E06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325" y="2387782"/>
            <a:ext cx="2142857" cy="37142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9DD117F-B694-A66D-9A44-363B66C3B2F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849" y="1615600"/>
            <a:ext cx="9144000" cy="733097"/>
          </a:xfrm>
        </p:spPr>
        <p:txBody>
          <a:bodyPr anchor="t">
            <a:normAutofit/>
          </a:bodyPr>
          <a:lstStyle/>
          <a:p>
            <a:r>
              <a:rPr lang="en-GB" sz="3200" b="1" dirty="0">
                <a:latin typeface="Arial"/>
                <a:cs typeface="Arial"/>
              </a:rPr>
              <a:t>RAMÓN SÁNCHEZ PIZJUAN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DFCABF0-410B-7761-D599-078B030CCC01}"/>
              </a:ext>
            </a:extLst>
          </p:cNvPr>
          <p:cNvSpPr txBox="1"/>
          <p:nvPr/>
        </p:nvSpPr>
        <p:spPr>
          <a:xfrm>
            <a:off x="6960849" y="2421276"/>
            <a:ext cx="506887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¿Dónde está este estadio de fútbol?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¿Cómo se llama este estadio?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¿Cuándo se inauguró este estadio?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¿Por qué destaca este estadio?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42D82B-CEFF-E5F9-88C5-B8B6626621AC}"/>
              </a:ext>
            </a:extLst>
          </p:cNvPr>
          <p:cNvSpPr txBox="1"/>
          <p:nvPr/>
        </p:nvSpPr>
        <p:spPr>
          <a:xfrm>
            <a:off x="6463972" y="3822684"/>
            <a:ext cx="53672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Este estadio de fútbol está en Sevilla (Comunidad de Andalucía, España).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llama “Ramón Sánchez Pizjuán”.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inauguró en septiembre de 1958 (mil novecientos cincuenta y ocho).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Porque fue una de las sedes del Mundial de fútbol de 1982 (mil novecientos ochenta y dos) y sede de una de las semifinales de fútbol.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1677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sculpture of a dog">
            <a:hlinkClick r:id="rId2"/>
            <a:extLst>
              <a:ext uri="{FF2B5EF4-FFF2-40B4-BE49-F238E27FC236}">
                <a16:creationId xmlns:a16="http://schemas.microsoft.com/office/drawing/2014/main" id="{BB2A40BF-131E-8634-03E2-7EFE88C93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4" y="2315845"/>
            <a:ext cx="4093028" cy="3973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ESTATUA</a:t>
            </a:r>
          </a:p>
        </p:txBody>
      </p:sp>
      <p:pic>
        <p:nvPicPr>
          <p:cNvPr id="5" name="Picture 4" descr="A red square with white text&#10;&#10;Description automatically generated">
            <a:extLst>
              <a:ext uri="{FF2B5EF4-FFF2-40B4-BE49-F238E27FC236}">
                <a16:creationId xmlns:a16="http://schemas.microsoft.com/office/drawing/2014/main" id="{0C2F0C3D-7B21-A037-7C7B-D6BD62AA04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208" y="2383563"/>
            <a:ext cx="2142857" cy="3714286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8CA8D2F9-6D3D-F4E9-B41D-04CDB9CBF6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73363" y="1573522"/>
            <a:ext cx="9144000" cy="733097"/>
          </a:xfrm>
        </p:spPr>
        <p:txBody>
          <a:bodyPr anchor="t">
            <a:normAutofit/>
          </a:bodyPr>
          <a:lstStyle/>
          <a:p>
            <a:r>
              <a:rPr lang="en-US" sz="3200" dirty="0"/>
              <a:t>PUPPY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5F0EC23-6228-94F4-3FE1-4B9DD638C841}"/>
              </a:ext>
            </a:extLst>
          </p:cNvPr>
          <p:cNvSpPr txBox="1"/>
          <p:nvPr/>
        </p:nvSpPr>
        <p:spPr>
          <a:xfrm>
            <a:off x="6960849" y="2348065"/>
            <a:ext cx="453696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¿Dónde está esta estatua?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¿Cómo se llama esta estatua?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¿Cuándo se instaló esta estatua?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¿Por qué destaca esta estatua?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0406A6-D108-4FF7-F4C4-D336D7F1B468}"/>
              </a:ext>
            </a:extLst>
          </p:cNvPr>
          <p:cNvSpPr txBox="1"/>
          <p:nvPr/>
        </p:nvSpPr>
        <p:spPr>
          <a:xfrm>
            <a:off x="6270172" y="3909770"/>
            <a:ext cx="536724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Esta estatua está en Bilbao, al lado del Museo Guggenheim (Comunidad del País Vasco, España).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llama “</a:t>
            </a:r>
            <a:r>
              <a:rPr lang="es-ES" b="1" dirty="0" err="1">
                <a:solidFill>
                  <a:srgbClr val="500778"/>
                </a:solidFill>
              </a:rPr>
              <a:t>Puppy</a:t>
            </a:r>
            <a:r>
              <a:rPr lang="es-ES" b="1" dirty="0">
                <a:solidFill>
                  <a:srgbClr val="500778"/>
                </a:solidFill>
              </a:rPr>
              <a:t>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instaló en octubre de 1997 (mil novecientos noventa y siete).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Porque es el perro más grande del mundo. Tiene una altura de 12 (doce) metros.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0973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building with a curved roof&#10;&#10;Description automatically generated with medium confidence">
            <a:hlinkClick r:id="rId2"/>
            <a:extLst>
              <a:ext uri="{FF2B5EF4-FFF2-40B4-BE49-F238E27FC236}">
                <a16:creationId xmlns:a16="http://schemas.microsoft.com/office/drawing/2014/main" id="{FD71C083-EA81-EAB4-FFF3-44DF99939A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297" y="2667583"/>
            <a:ext cx="5606095" cy="32772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MUSEO</a:t>
            </a:r>
          </a:p>
        </p:txBody>
      </p:sp>
      <p:pic>
        <p:nvPicPr>
          <p:cNvPr id="5" name="Picture 4" descr="A red square with white text&#10;&#10;Description automatically generated">
            <a:extLst>
              <a:ext uri="{FF2B5EF4-FFF2-40B4-BE49-F238E27FC236}">
                <a16:creationId xmlns:a16="http://schemas.microsoft.com/office/drawing/2014/main" id="{9869584C-994A-C033-083C-2702506EBB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5" y="2361214"/>
            <a:ext cx="2142857" cy="371428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1C45CCB-46B5-E560-D10F-9095AEC2D442}"/>
              </a:ext>
            </a:extLst>
          </p:cNvPr>
          <p:cNvSpPr txBox="1"/>
          <p:nvPr/>
        </p:nvSpPr>
        <p:spPr>
          <a:xfrm>
            <a:off x="6841142" y="2541376"/>
            <a:ext cx="469170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¿Dónde está este museo?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¿Cómo se llama este museo?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¿Cuándo se inauguró este museo?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¿Por qué destaca este museo?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9C794141-56FE-5BC6-9D61-17B27529EB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849" y="1544794"/>
            <a:ext cx="9144000" cy="733097"/>
          </a:xfrm>
        </p:spPr>
        <p:txBody>
          <a:bodyPr anchor="t"/>
          <a:lstStyle/>
          <a:p>
            <a:r>
              <a:rPr lang="en-GB" sz="3200" b="1" dirty="0">
                <a:latin typeface="Arial"/>
                <a:cs typeface="Arial"/>
              </a:rPr>
              <a:t>CIUDAD DE LAS ARTES Y LAS CIENCIAS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203D457-3609-08CE-A24C-D0F49999E7DE}"/>
              </a:ext>
            </a:extLst>
          </p:cNvPr>
          <p:cNvSpPr txBox="1"/>
          <p:nvPr/>
        </p:nvSpPr>
        <p:spPr>
          <a:xfrm>
            <a:off x="6332392" y="4005191"/>
            <a:ext cx="559679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Este museo está en Valencia (</a:t>
            </a:r>
            <a:r>
              <a:rPr lang="es-ES" b="1" dirty="0" err="1">
                <a:solidFill>
                  <a:srgbClr val="500778"/>
                </a:solidFill>
              </a:rPr>
              <a:t>Comunitat</a:t>
            </a:r>
            <a:r>
              <a:rPr lang="es-ES" b="1" dirty="0">
                <a:solidFill>
                  <a:srgbClr val="500778"/>
                </a:solidFill>
              </a:rPr>
              <a:t> Valenciana, España).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llama “Ciudad de las Artes y las Ciencias”.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inauguró en abril de 1988 (mil novecientos ochenta y ocho).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Porque tiene forma de ojo y porque contiene una sala de cine, un planetario y el mayor acuario de Europa.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821764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building with a courtyard with Palacio de la Magdalena in the background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C300271-3269-7A3F-E59A-EF45E94D9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239" y="2961378"/>
            <a:ext cx="5553450" cy="312402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PALACIO</a:t>
            </a:r>
          </a:p>
        </p:txBody>
      </p:sp>
      <p:pic>
        <p:nvPicPr>
          <p:cNvPr id="5" name="Picture 4" descr="A red square with white text&#10;&#10;Description automatically generated">
            <a:extLst>
              <a:ext uri="{FF2B5EF4-FFF2-40B4-BE49-F238E27FC236}">
                <a16:creationId xmlns:a16="http://schemas.microsoft.com/office/drawing/2014/main" id="{B1A598C9-AE44-EC9F-5541-C2FA3C592D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85" y="2371114"/>
            <a:ext cx="2142857" cy="37142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A487C15-A73F-2552-273F-17834E224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849" y="1544794"/>
            <a:ext cx="9144000" cy="733097"/>
          </a:xfrm>
        </p:spPr>
        <p:txBody>
          <a:bodyPr anchor="t"/>
          <a:lstStyle/>
          <a:p>
            <a:r>
              <a:rPr lang="en-GB" sz="3200" b="1" dirty="0">
                <a:latin typeface="Arial"/>
                <a:cs typeface="Arial"/>
              </a:rPr>
              <a:t>LA MAGDALENA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C01C45-2340-A4C3-ADFE-A95BA15A48CF}"/>
              </a:ext>
            </a:extLst>
          </p:cNvPr>
          <p:cNvSpPr txBox="1"/>
          <p:nvPr/>
        </p:nvSpPr>
        <p:spPr>
          <a:xfrm>
            <a:off x="7291288" y="2371114"/>
            <a:ext cx="442442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¿Dónde está este palacio?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¿Cómo se llama este palacio?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¿Cuándo se construyó este palacio?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¿Por qué destaca este palacio?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2FB07D-9BC3-10C0-BFBC-C31D221EEB93}"/>
              </a:ext>
            </a:extLst>
          </p:cNvPr>
          <p:cNvSpPr txBox="1"/>
          <p:nvPr/>
        </p:nvSpPr>
        <p:spPr>
          <a:xfrm>
            <a:off x="6712410" y="3790027"/>
            <a:ext cx="53672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Este palacio está en la Península de la Magdalena, en Santander (Comunidad de Cantabria, España).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llama “La Magdalena”.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construyó entre 1909 y 1911 (mil novecientos nueve y mil novecientos once).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Porque tiene una historia muy interesante y hoy en día alberga cursos para estudiantes de todo el mundo.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38131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irds sitting on a tree branch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E8536943-8FE7-8EAF-C161-C3FB4D5C43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543" y="2477266"/>
            <a:ext cx="5100243" cy="34263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F7FBE2C-E97E-7FF4-CBCF-E27B072BB4CC}"/>
              </a:ext>
            </a:extLst>
          </p:cNvPr>
          <p:cNvSpPr txBox="1"/>
          <p:nvPr/>
        </p:nvSpPr>
        <p:spPr>
          <a:xfrm>
            <a:off x="6960849" y="312584"/>
            <a:ext cx="48703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b="1" dirty="0">
                <a:latin typeface="Arial" panose="020B0604020202020204" pitchFamily="34" charset="0"/>
                <a:cs typeface="Arial" panose="020B0604020202020204" pitchFamily="34" charset="0"/>
              </a:rPr>
              <a:t>PARQUE</a:t>
            </a:r>
          </a:p>
        </p:txBody>
      </p:sp>
      <p:pic>
        <p:nvPicPr>
          <p:cNvPr id="4" name="Picture 3" descr="A red sign with white text&#10;&#10;Description automatically generated">
            <a:extLst>
              <a:ext uri="{FF2B5EF4-FFF2-40B4-BE49-F238E27FC236}">
                <a16:creationId xmlns:a16="http://schemas.microsoft.com/office/drawing/2014/main" id="{338FF1FD-E670-39AC-DEB1-5686E4C98B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15" y="2333297"/>
            <a:ext cx="2142857" cy="3714286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F2299111-33BA-0887-7A32-F0BA516100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8849" y="1544794"/>
            <a:ext cx="9144000" cy="733097"/>
          </a:xfrm>
        </p:spPr>
        <p:txBody>
          <a:bodyPr anchor="t"/>
          <a:lstStyle/>
          <a:p>
            <a:r>
              <a:rPr lang="en-GB" sz="3200" b="1" dirty="0">
                <a:latin typeface="Arial"/>
                <a:cs typeface="Arial"/>
              </a:rPr>
              <a:t>PALMITOS PARK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068FD3-C420-588D-1C62-D52C00BC352F}"/>
              </a:ext>
            </a:extLst>
          </p:cNvPr>
          <p:cNvSpPr txBox="1"/>
          <p:nvPr/>
        </p:nvSpPr>
        <p:spPr>
          <a:xfrm>
            <a:off x="7064615" y="2501705"/>
            <a:ext cx="42978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¿Dónde está este parque?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¿Cómo se llama este parque?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¿Cuándo se inauguró este parque?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1800" b="1" dirty="0"/>
              <a:t>¿Por qué destaca este parque?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33D872-0431-A232-533D-3A9FA41DC5F8}"/>
              </a:ext>
            </a:extLst>
          </p:cNvPr>
          <p:cNvSpPr txBox="1"/>
          <p:nvPr/>
        </p:nvSpPr>
        <p:spPr>
          <a:xfrm>
            <a:off x="6608519" y="3820296"/>
            <a:ext cx="536724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Este parque está en </a:t>
            </a:r>
            <a:r>
              <a:rPr lang="es-ES" b="1">
                <a:solidFill>
                  <a:srgbClr val="500778"/>
                </a:solidFill>
              </a:rPr>
              <a:t>Gran Canaria </a:t>
            </a:r>
            <a:r>
              <a:rPr lang="es-ES" b="1" dirty="0">
                <a:solidFill>
                  <a:srgbClr val="500778"/>
                </a:solidFill>
              </a:rPr>
              <a:t>(Comunidad de Canarias, España).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llama “Palmitos Park”.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Se inauguró en abril de 1978 (mil novecientos setenta y ocho).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Porque está situado en un entorno natural y tiene cientos de especies de animales y plantas.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b="1" dirty="0">
                <a:solidFill>
                  <a:srgbClr val="500778"/>
                </a:solidFill>
              </a:rPr>
              <a:t>Las imágenes del video hablan por sí solas…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63568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NCLE">
      <a:dk1>
        <a:sysClr val="windowText" lastClr="000000"/>
      </a:dk1>
      <a:lt1>
        <a:sysClr val="window" lastClr="FFFFFF"/>
      </a:lt1>
      <a:dk2>
        <a:srgbClr val="A5A5A5"/>
      </a:dk2>
      <a:lt2>
        <a:srgbClr val="E7E6E6"/>
      </a:lt2>
      <a:accent1>
        <a:srgbClr val="AC145A"/>
      </a:accent1>
      <a:accent2>
        <a:srgbClr val="52C152"/>
      </a:accent2>
      <a:accent3>
        <a:srgbClr val="002248"/>
      </a:accent3>
      <a:accent4>
        <a:srgbClr val="FFCA36"/>
      </a:accent4>
      <a:accent5>
        <a:srgbClr val="34C6C6"/>
      </a:accent5>
      <a:accent6>
        <a:srgbClr val="500778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2717251761681439B8CC535AA645ECA" ma:contentTypeVersion="18" ma:contentTypeDescription="Ein neues Dokument erstellen." ma:contentTypeScope="" ma:versionID="df27b6e7d426394393deb153ff0b9929">
  <xsd:schema xmlns:xsd="http://www.w3.org/2001/XMLSchema" xmlns:xs="http://www.w3.org/2001/XMLSchema" xmlns:p="http://schemas.microsoft.com/office/2006/metadata/properties" xmlns:ns2="bce36f76-1425-44fc-8d95-2e2d1e5a31ca" xmlns:ns3="aa85bb9c-8b48-4336-8f45-17e136e33354" targetNamespace="http://schemas.microsoft.com/office/2006/metadata/properties" ma:root="true" ma:fieldsID="33530bc6ef9208a0ff73db16eb68628c" ns2:_="" ns3:_="">
    <xsd:import namespace="bce36f76-1425-44fc-8d95-2e2d1e5a31ca"/>
    <xsd:import namespace="aa85bb9c-8b48-4336-8f45-17e136e3335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e36f76-1425-44fc-8d95-2e2d1e5a31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Bildmarkierungen" ma:readOnly="false" ma:fieldId="{5cf76f15-5ced-4ddc-b409-7134ff3c332f}" ma:taxonomyMulti="true" ma:sspId="a98d083d-d29e-4d2c-90d9-9b78849702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a85bb9c-8b48-4336-8f45-17e136e33354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70e37759-1d8d-4ff4-8d86-113f91690707}" ma:internalName="TaxCatchAll" ma:showField="CatchAllData" ma:web="aa85bb9c-8b48-4336-8f45-17e136e3335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a85bb9c-8b48-4336-8f45-17e136e33354" xsi:nil="true"/>
    <lcf76f155ced4ddcb4097134ff3c332f xmlns="bce36f76-1425-44fc-8d95-2e2d1e5a31ca">
      <Terms xmlns="http://schemas.microsoft.com/office/infopath/2007/PartnerControls"/>
    </lcf76f155ced4ddcb4097134ff3c332f>
    <SharedWithUsers xmlns="aa85bb9c-8b48-4336-8f45-17e136e33354">
      <UserInfo>
        <DisplayName>Allison, Clare</DisplayName>
        <AccountId>158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3C87907C-2D19-4B6F-A55E-41566D8E5EFF}"/>
</file>

<file path=customXml/itemProps2.xml><?xml version="1.0" encoding="utf-8"?>
<ds:datastoreItem xmlns:ds="http://schemas.openxmlformats.org/officeDocument/2006/customXml" ds:itemID="{1C56DE55-FBC4-4720-A9D4-2A2027EFA29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EC0EB90-38EC-4646-AF31-1900CE969E84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infopath/2007/PartnerControls"/>
    <ds:schemaRef ds:uri="http://schemas.microsoft.com/office/2006/metadata/properties"/>
    <ds:schemaRef ds:uri="fb0cad09-7c62-47f5-a135-b16832e4520f"/>
    <ds:schemaRef ds:uri="http://www.w3.org/XML/1998/namespace"/>
    <ds:schemaRef ds:uri="http://schemas.openxmlformats.org/package/2006/metadata/core-properties"/>
    <ds:schemaRef ds:uri="662c4e79-1285-4845-8800-07b69524f2e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1728</TotalTime>
  <Words>1085</Words>
  <Application>Microsoft Office PowerPoint</Application>
  <PresentationFormat>Widescreen</PresentationFormat>
  <Paragraphs>131</Paragraphs>
  <Slides>17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Arial</vt:lpstr>
      <vt:lpstr>Calibri</vt:lpstr>
      <vt:lpstr>inherit</vt:lpstr>
      <vt:lpstr>Office Theme</vt:lpstr>
      <vt:lpstr>ENJOY HISPANIC HERITAGE!</vt:lpstr>
      <vt:lpstr>Can you recognise these words in Spanish?</vt:lpstr>
      <vt:lpstr>Look and repeat these words in Spanish:</vt:lpstr>
      <vt:lpstr>BIBLIOTECA NACIONAL</vt:lpstr>
      <vt:lpstr>RAMÓN SÁNCHEZ PIZJUAN</vt:lpstr>
      <vt:lpstr>PUPPY</vt:lpstr>
      <vt:lpstr>CIUDAD DE LAS ARTES Y LAS CIENCIAS</vt:lpstr>
      <vt:lpstr>LA MAGDALENA</vt:lpstr>
      <vt:lpstr>PALMITOS PARK</vt:lpstr>
      <vt:lpstr>EL CAMINITO DEL REY</vt:lpstr>
      <vt:lpstr>MADRIGAL DE LAS ALTAS TORRES</vt:lpstr>
      <vt:lpstr>Now it is your turn to prepare  a similar presentation through Power Point</vt:lpstr>
      <vt:lpstr>FOLLOW THE STEPS TO CREATE YOUR PRESENTATION:</vt:lpstr>
      <vt:lpstr>Good luck with your presentation in Spanish!!!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Earnshaw, Louise</dc:creator>
  <cp:lastModifiedBy>Maria Antonia Garcia Rolland</cp:lastModifiedBy>
  <cp:revision>53</cp:revision>
  <dcterms:created xsi:type="dcterms:W3CDTF">2023-11-28T15:04:37Z</dcterms:created>
  <dcterms:modified xsi:type="dcterms:W3CDTF">2024-06-17T12:59:38Z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0x01010042717251761681439B8CC535AA645ECA</vt:lpwstr>
  </property>
  <property fmtid="{D5CDD505-2E9C-101B-9397-08002B2CF9AE}" pid="3" name="MediaServiceImageTags">
    <vt:lpwstr/>
  </property>
</Properties>
</file>