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510" r:id="rId7"/>
    <p:sldId id="558" r:id="rId8"/>
    <p:sldId id="557" r:id="rId9"/>
    <p:sldId id="559" r:id="rId10"/>
    <p:sldId id="560" r:id="rId11"/>
    <p:sldId id="561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80" r:id="rId22"/>
    <p:sldId id="581" r:id="rId23"/>
    <p:sldId id="556" r:id="rId24"/>
    <p:sldId id="582" r:id="rId25"/>
    <p:sldId id="583" r:id="rId26"/>
    <p:sldId id="584" r:id="rId27"/>
    <p:sldId id="585" r:id="rId28"/>
    <p:sldId id="586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248"/>
    <a:srgbClr val="002248"/>
    <a:srgbClr val="52C152"/>
    <a:srgbClr val="FFCA36"/>
    <a:srgbClr val="34C6C6"/>
    <a:srgbClr val="AC145A"/>
    <a:srgbClr val="500778"/>
    <a:srgbClr val="0F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CF8AB-6A0F-43B3-8EFD-A5AFBA48DEA9}" v="23" dt="2024-04-03T11:40:36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4694"/>
  </p:normalViewPr>
  <p:slideViewPr>
    <p:cSldViewPr snapToGrid="0">
      <p:cViewPr varScale="1">
        <p:scale>
          <a:sx n="106" d="100"/>
          <a:sy n="106" d="100"/>
        </p:scale>
        <p:origin x="14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gelgesang, Manuela" userId="cb5a6f6f-c0e1-4276-9051-1b0b5ab59a07" providerId="ADAL" clId="{CA5CF8AB-6A0F-43B3-8EFD-A5AFBA48DEA9}"/>
    <pc:docChg chg="undo custSel addSld delSld modSld sldOrd">
      <pc:chgData name="Vogelgesang, Manuela" userId="cb5a6f6f-c0e1-4276-9051-1b0b5ab59a07" providerId="ADAL" clId="{CA5CF8AB-6A0F-43B3-8EFD-A5AFBA48DEA9}" dt="2024-04-03T11:41:05.398" v="296"/>
      <pc:docMkLst>
        <pc:docMk/>
      </pc:docMkLst>
      <pc:sldChg chg="modSp mod">
        <pc:chgData name="Vogelgesang, Manuela" userId="cb5a6f6f-c0e1-4276-9051-1b0b5ab59a07" providerId="ADAL" clId="{CA5CF8AB-6A0F-43B3-8EFD-A5AFBA48DEA9}" dt="2024-04-03T11:15:13.104" v="1" actId="6549"/>
        <pc:sldMkLst>
          <pc:docMk/>
          <pc:sldMk cId="3873439560" sldId="256"/>
        </pc:sldMkLst>
        <pc:spChg chg="mod">
          <ac:chgData name="Vogelgesang, Manuela" userId="cb5a6f6f-c0e1-4276-9051-1b0b5ab59a07" providerId="ADAL" clId="{CA5CF8AB-6A0F-43B3-8EFD-A5AFBA48DEA9}" dt="2024-04-03T11:15:13.104" v="1" actId="6549"/>
          <ac:spMkLst>
            <pc:docMk/>
            <pc:sldMk cId="3873439560" sldId="256"/>
            <ac:spMk id="13" creationId="{01AB7C36-5A3A-C697-2BDB-FF6428EC7929}"/>
          </ac:spMkLst>
        </pc:spChg>
      </pc:sldChg>
      <pc:sldChg chg="modSp del mod">
        <pc:chgData name="Vogelgesang, Manuela" userId="cb5a6f6f-c0e1-4276-9051-1b0b5ab59a07" providerId="ADAL" clId="{CA5CF8AB-6A0F-43B3-8EFD-A5AFBA48DEA9}" dt="2024-04-03T11:16:35.968" v="25" actId="207"/>
        <pc:sldMkLst>
          <pc:docMk/>
          <pc:sldMk cId="0" sldId="510"/>
        </pc:sldMkLst>
        <pc:spChg chg="mod">
          <ac:chgData name="Vogelgesang, Manuela" userId="cb5a6f6f-c0e1-4276-9051-1b0b5ab59a07" providerId="ADAL" clId="{CA5CF8AB-6A0F-43B3-8EFD-A5AFBA48DEA9}" dt="2024-04-03T11:15:36.902" v="15" actId="1076"/>
          <ac:spMkLst>
            <pc:docMk/>
            <pc:sldMk cId="0" sldId="510"/>
            <ac:spMk id="5" creationId="{1DF21F79-2716-7C0A-B22F-AF9764B01BC0}"/>
          </ac:spMkLst>
        </pc:spChg>
        <pc:spChg chg="mod">
          <ac:chgData name="Vogelgesang, Manuela" userId="cb5a6f6f-c0e1-4276-9051-1b0b5ab59a07" providerId="ADAL" clId="{CA5CF8AB-6A0F-43B3-8EFD-A5AFBA48DEA9}" dt="2024-04-03T11:15:36.902" v="15" actId="1076"/>
          <ac:spMkLst>
            <pc:docMk/>
            <pc:sldMk cId="0" sldId="510"/>
            <ac:spMk id="6" creationId="{4D37FB8C-F30B-E587-8645-84D848D80ED6}"/>
          </ac:spMkLst>
        </pc:spChg>
        <pc:spChg chg="mod">
          <ac:chgData name="Vogelgesang, Manuela" userId="cb5a6f6f-c0e1-4276-9051-1b0b5ab59a07" providerId="ADAL" clId="{CA5CF8AB-6A0F-43B3-8EFD-A5AFBA48DEA9}" dt="2024-04-03T11:15:36.902" v="15" actId="1076"/>
          <ac:spMkLst>
            <pc:docMk/>
            <pc:sldMk cId="0" sldId="510"/>
            <ac:spMk id="7" creationId="{CD656B1B-FB5E-9B69-2749-8FA8EF7CD4E8}"/>
          </ac:spMkLst>
        </pc:spChg>
        <pc:spChg chg="mod">
          <ac:chgData name="Vogelgesang, Manuela" userId="cb5a6f6f-c0e1-4276-9051-1b0b5ab59a07" providerId="ADAL" clId="{CA5CF8AB-6A0F-43B3-8EFD-A5AFBA48DEA9}" dt="2024-04-03T11:15:36.902" v="15" actId="1076"/>
          <ac:spMkLst>
            <pc:docMk/>
            <pc:sldMk cId="0" sldId="510"/>
            <ac:spMk id="8" creationId="{87BA60D6-99A5-3E01-FE20-E240905B898A}"/>
          </ac:spMkLst>
        </pc:spChg>
        <pc:spChg chg="mod">
          <ac:chgData name="Vogelgesang, Manuela" userId="cb5a6f6f-c0e1-4276-9051-1b0b5ab59a07" providerId="ADAL" clId="{CA5CF8AB-6A0F-43B3-8EFD-A5AFBA48DEA9}" dt="2024-04-03T11:16:12.401" v="24" actId="207"/>
          <ac:spMkLst>
            <pc:docMk/>
            <pc:sldMk cId="0" sldId="510"/>
            <ac:spMk id="10" creationId="{387AA8A2-B013-6570-8723-428219C51098}"/>
          </ac:spMkLst>
        </pc:spChg>
        <pc:spChg chg="mod">
          <ac:chgData name="Vogelgesang, Manuela" userId="cb5a6f6f-c0e1-4276-9051-1b0b5ab59a07" providerId="ADAL" clId="{CA5CF8AB-6A0F-43B3-8EFD-A5AFBA48DEA9}" dt="2024-04-03T11:16:35.968" v="25" actId="207"/>
          <ac:spMkLst>
            <pc:docMk/>
            <pc:sldMk cId="0" sldId="510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CA5CF8AB-6A0F-43B3-8EFD-A5AFBA48DEA9}" dt="2024-04-03T11:15:36.902" v="15" actId="1076"/>
          <ac:spMkLst>
            <pc:docMk/>
            <pc:sldMk cId="0" sldId="510"/>
            <ac:spMk id="12" creationId="{1D9A22D4-851D-9D0C-C4C9-37A10C41D38F}"/>
          </ac:spMkLst>
        </pc:spChg>
        <pc:spChg chg="mod">
          <ac:chgData name="Vogelgesang, Manuela" userId="cb5a6f6f-c0e1-4276-9051-1b0b5ab59a07" providerId="ADAL" clId="{CA5CF8AB-6A0F-43B3-8EFD-A5AFBA48DEA9}" dt="2024-04-03T11:15:36.902" v="15" actId="1076"/>
          <ac:spMkLst>
            <pc:docMk/>
            <pc:sldMk cId="0" sldId="510"/>
            <ac:spMk id="14" creationId="{43E0BD15-B3D8-E822-5BEC-629C378364DF}"/>
          </ac:spMkLst>
        </pc:spChg>
        <pc:picChg chg="mod">
          <ac:chgData name="Vogelgesang, Manuela" userId="cb5a6f6f-c0e1-4276-9051-1b0b5ab59a07" providerId="ADAL" clId="{CA5CF8AB-6A0F-43B3-8EFD-A5AFBA48DEA9}" dt="2024-04-03T11:15:36.902" v="15" actId="1076"/>
          <ac:picMkLst>
            <pc:docMk/>
            <pc:sldMk cId="0" sldId="510"/>
            <ac:picMk id="16" creationId="{1F7C7B7E-ED64-C098-19EC-29F5520A313A}"/>
          </ac:picMkLst>
        </pc:picChg>
      </pc:sldChg>
      <pc:sldChg chg="modSp del mod">
        <pc:chgData name="Vogelgesang, Manuela" userId="cb5a6f6f-c0e1-4276-9051-1b0b5ab59a07" providerId="ADAL" clId="{CA5CF8AB-6A0F-43B3-8EFD-A5AFBA48DEA9}" dt="2024-04-03T11:33:16.445" v="214" actId="208"/>
        <pc:sldMkLst>
          <pc:docMk/>
          <pc:sldMk cId="3428876834" sldId="556"/>
        </pc:sldMkLst>
        <pc:spChg chg="mod">
          <ac:chgData name="Vogelgesang, Manuela" userId="cb5a6f6f-c0e1-4276-9051-1b0b5ab59a07" providerId="ADAL" clId="{CA5CF8AB-6A0F-43B3-8EFD-A5AFBA48DEA9}" dt="2024-04-03T11:32:03.445" v="202" actId="207"/>
          <ac:spMkLst>
            <pc:docMk/>
            <pc:sldMk cId="3428876834" sldId="556"/>
            <ac:spMk id="5" creationId="{FDAB30F4-E8CD-3790-75EC-FC1A12B6B297}"/>
          </ac:spMkLst>
        </pc:spChg>
        <pc:spChg chg="mod">
          <ac:chgData name="Vogelgesang, Manuela" userId="cb5a6f6f-c0e1-4276-9051-1b0b5ab59a07" providerId="ADAL" clId="{CA5CF8AB-6A0F-43B3-8EFD-A5AFBA48DEA9}" dt="2024-04-03T11:32:39.045" v="210" actId="207"/>
          <ac:spMkLst>
            <pc:docMk/>
            <pc:sldMk cId="3428876834" sldId="556"/>
            <ac:spMk id="6" creationId="{772BEF6D-658D-4420-F1DD-3C1685435266}"/>
          </ac:spMkLst>
        </pc:spChg>
        <pc:spChg chg="mod">
          <ac:chgData name="Vogelgesang, Manuela" userId="cb5a6f6f-c0e1-4276-9051-1b0b5ab59a07" providerId="ADAL" clId="{CA5CF8AB-6A0F-43B3-8EFD-A5AFBA48DEA9}" dt="2024-04-03T11:32:58.578" v="212" actId="208"/>
          <ac:spMkLst>
            <pc:docMk/>
            <pc:sldMk cId="3428876834" sldId="556"/>
            <ac:spMk id="7" creationId="{5651B069-A9E0-6920-7261-8DDE5ABC6354}"/>
          </ac:spMkLst>
        </pc:spChg>
        <pc:spChg chg="mod">
          <ac:chgData name="Vogelgesang, Manuela" userId="cb5a6f6f-c0e1-4276-9051-1b0b5ab59a07" providerId="ADAL" clId="{CA5CF8AB-6A0F-43B3-8EFD-A5AFBA48DEA9}" dt="2024-04-03T11:32:12.812" v="204" actId="2711"/>
          <ac:spMkLst>
            <pc:docMk/>
            <pc:sldMk cId="3428876834" sldId="556"/>
            <ac:spMk id="8" creationId="{E474BC77-58EF-5470-28B4-C61027F3665C}"/>
          </ac:spMkLst>
        </pc:spChg>
        <pc:spChg chg="mod">
          <ac:chgData name="Vogelgesang, Manuela" userId="cb5a6f6f-c0e1-4276-9051-1b0b5ab59a07" providerId="ADAL" clId="{CA5CF8AB-6A0F-43B3-8EFD-A5AFBA48DEA9}" dt="2024-04-03T11:32:58.578" v="212" actId="208"/>
          <ac:spMkLst>
            <pc:docMk/>
            <pc:sldMk cId="3428876834" sldId="556"/>
            <ac:spMk id="9" creationId="{478EAF17-A089-2693-09E1-6DFA753FFA6A}"/>
          </ac:spMkLst>
        </pc:spChg>
        <pc:spChg chg="mod">
          <ac:chgData name="Vogelgesang, Manuela" userId="cb5a6f6f-c0e1-4276-9051-1b0b5ab59a07" providerId="ADAL" clId="{CA5CF8AB-6A0F-43B3-8EFD-A5AFBA48DEA9}" dt="2024-04-03T11:32:16.962" v="205" actId="2711"/>
          <ac:spMkLst>
            <pc:docMk/>
            <pc:sldMk cId="3428876834" sldId="556"/>
            <ac:spMk id="12" creationId="{29B78D95-1EB9-D880-3E1D-AB7A0B4E8539}"/>
          </ac:spMkLst>
        </pc:spChg>
        <pc:spChg chg="mod">
          <ac:chgData name="Vogelgesang, Manuela" userId="cb5a6f6f-c0e1-4276-9051-1b0b5ab59a07" providerId="ADAL" clId="{CA5CF8AB-6A0F-43B3-8EFD-A5AFBA48DEA9}" dt="2024-04-03T11:33:16.445" v="214" actId="208"/>
          <ac:spMkLst>
            <pc:docMk/>
            <pc:sldMk cId="3428876834" sldId="556"/>
            <ac:spMk id="13" creationId="{A38A7D32-8F8D-CF01-6613-0A6A132D5398}"/>
          </ac:spMkLst>
        </pc:spChg>
        <pc:spChg chg="mod">
          <ac:chgData name="Vogelgesang, Manuela" userId="cb5a6f6f-c0e1-4276-9051-1b0b5ab59a07" providerId="ADAL" clId="{CA5CF8AB-6A0F-43B3-8EFD-A5AFBA48DEA9}" dt="2024-04-03T11:32:29.428" v="208" actId="2711"/>
          <ac:spMkLst>
            <pc:docMk/>
            <pc:sldMk cId="3428876834" sldId="556"/>
            <ac:spMk id="15" creationId="{67124B23-7C0C-68FB-9FD9-5AC7757322FC}"/>
          </ac:spMkLst>
        </pc:spChg>
        <pc:spChg chg="mod">
          <ac:chgData name="Vogelgesang, Manuela" userId="cb5a6f6f-c0e1-4276-9051-1b0b5ab59a07" providerId="ADAL" clId="{CA5CF8AB-6A0F-43B3-8EFD-A5AFBA48DEA9}" dt="2024-04-03T11:33:16.445" v="214" actId="208"/>
          <ac:spMkLst>
            <pc:docMk/>
            <pc:sldMk cId="3428876834" sldId="556"/>
            <ac:spMk id="16" creationId="{2EC58DD2-FAE2-FFAA-8930-C883BAE0CF90}"/>
          </ac:spMkLst>
        </pc:spChg>
        <pc:spChg chg="mod">
          <ac:chgData name="Vogelgesang, Manuela" userId="cb5a6f6f-c0e1-4276-9051-1b0b5ab59a07" providerId="ADAL" clId="{CA5CF8AB-6A0F-43B3-8EFD-A5AFBA48DEA9}" dt="2024-04-03T11:33:16.445" v="214" actId="208"/>
          <ac:spMkLst>
            <pc:docMk/>
            <pc:sldMk cId="3428876834" sldId="556"/>
            <ac:spMk id="18" creationId="{788AB3D6-6ACF-C192-38BE-55E955E2E9E1}"/>
          </ac:spMkLst>
        </pc:spChg>
        <pc:spChg chg="mod">
          <ac:chgData name="Vogelgesang, Manuela" userId="cb5a6f6f-c0e1-4276-9051-1b0b5ab59a07" providerId="ADAL" clId="{CA5CF8AB-6A0F-43B3-8EFD-A5AFBA48DEA9}" dt="2024-04-03T11:32:24.995" v="207" actId="2711"/>
          <ac:spMkLst>
            <pc:docMk/>
            <pc:sldMk cId="3428876834" sldId="556"/>
            <ac:spMk id="19" creationId="{7E898C67-28A3-9540-D4A9-D11589129A9B}"/>
          </ac:spMkLst>
        </pc:spChg>
        <pc:picChg chg="mod">
          <ac:chgData name="Vogelgesang, Manuela" userId="cb5a6f6f-c0e1-4276-9051-1b0b5ab59a07" providerId="ADAL" clId="{CA5CF8AB-6A0F-43B3-8EFD-A5AFBA48DEA9}" dt="2024-04-03T11:31:20.557" v="193" actId="1076"/>
          <ac:picMkLst>
            <pc:docMk/>
            <pc:sldMk cId="3428876834" sldId="556"/>
            <ac:picMk id="10" creationId="{4CEC490F-A3BC-96BC-FA66-0634B8F5C72C}"/>
          </ac:picMkLst>
        </pc:picChg>
      </pc:sldChg>
      <pc:sldChg chg="modSp del mod">
        <pc:chgData name="Vogelgesang, Manuela" userId="cb5a6f6f-c0e1-4276-9051-1b0b5ab59a07" providerId="ADAL" clId="{CA5CF8AB-6A0F-43B3-8EFD-A5AFBA48DEA9}" dt="2024-04-03T11:20:57.866" v="47" actId="208"/>
        <pc:sldMkLst>
          <pc:docMk/>
          <pc:sldMk cId="3424066599" sldId="557"/>
        </pc:sldMkLst>
        <pc:spChg chg="mod">
          <ac:chgData name="Vogelgesang, Manuela" userId="cb5a6f6f-c0e1-4276-9051-1b0b5ab59a07" providerId="ADAL" clId="{CA5CF8AB-6A0F-43B3-8EFD-A5AFBA48DEA9}" dt="2024-04-03T11:20:42.850" v="44" actId="207"/>
          <ac:spMkLst>
            <pc:docMk/>
            <pc:sldMk cId="3424066599" sldId="557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CA5CF8AB-6A0F-43B3-8EFD-A5AFBA48DEA9}" dt="2024-04-03T11:20:57.866" v="47" actId="208"/>
          <ac:spMkLst>
            <pc:docMk/>
            <pc:sldMk cId="3424066599" sldId="557"/>
            <ac:spMk id="13" creationId="{A78FC75E-F762-8B33-B58D-7FDB79E536F5}"/>
          </ac:spMkLst>
        </pc:spChg>
      </pc:sldChg>
      <pc:sldChg chg="modSp del mod">
        <pc:chgData name="Vogelgesang, Manuela" userId="cb5a6f6f-c0e1-4276-9051-1b0b5ab59a07" providerId="ADAL" clId="{CA5CF8AB-6A0F-43B3-8EFD-A5AFBA48DEA9}" dt="2024-04-03T11:17:33.284" v="37" actId="2711"/>
        <pc:sldMkLst>
          <pc:docMk/>
          <pc:sldMk cId="2844008303" sldId="558"/>
        </pc:sldMkLst>
        <pc:spChg chg="mod">
          <ac:chgData name="Vogelgesang, Manuela" userId="cb5a6f6f-c0e1-4276-9051-1b0b5ab59a07" providerId="ADAL" clId="{CA5CF8AB-6A0F-43B3-8EFD-A5AFBA48DEA9}" dt="2024-04-03T11:17:16.839" v="35" actId="2711"/>
          <ac:spMkLst>
            <pc:docMk/>
            <pc:sldMk cId="2844008303" sldId="558"/>
            <ac:spMk id="2" creationId="{23B8B328-D4C2-F0D9-DBF4-4A284F6824C4}"/>
          </ac:spMkLst>
        </pc:spChg>
        <pc:spChg chg="mod">
          <ac:chgData name="Vogelgesang, Manuela" userId="cb5a6f6f-c0e1-4276-9051-1b0b5ab59a07" providerId="ADAL" clId="{CA5CF8AB-6A0F-43B3-8EFD-A5AFBA48DEA9}" dt="2024-04-03T11:16:56.818" v="28" actId="1076"/>
          <ac:spMkLst>
            <pc:docMk/>
            <pc:sldMk cId="2844008303" sldId="558"/>
            <ac:spMk id="3" creationId="{5F2CBD05-2BE4-1F46-5ECF-BD2A3E1E7209}"/>
          </ac:spMkLst>
        </pc:spChg>
        <pc:spChg chg="mod">
          <ac:chgData name="Vogelgesang, Manuela" userId="cb5a6f6f-c0e1-4276-9051-1b0b5ab59a07" providerId="ADAL" clId="{CA5CF8AB-6A0F-43B3-8EFD-A5AFBA48DEA9}" dt="2024-04-03T11:17:33.284" v="37" actId="2711"/>
          <ac:spMkLst>
            <pc:docMk/>
            <pc:sldMk cId="2844008303" sldId="558"/>
            <ac:spMk id="4" creationId="{44021353-8BE3-F7FF-5723-DAD152B5A690}"/>
          </ac:spMkLst>
        </pc:spChg>
        <pc:spChg chg="mod">
          <ac:chgData name="Vogelgesang, Manuela" userId="cb5a6f6f-c0e1-4276-9051-1b0b5ab59a07" providerId="ADAL" clId="{CA5CF8AB-6A0F-43B3-8EFD-A5AFBA48DEA9}" dt="2024-04-03T11:17:22.447" v="36" actId="2711"/>
          <ac:spMkLst>
            <pc:docMk/>
            <pc:sldMk cId="2844008303" sldId="558"/>
            <ac:spMk id="11" creationId="{7F1F5634-99B6-C843-9BAC-ED2CF5F5E377}"/>
          </ac:spMkLst>
        </pc:spChg>
        <pc:picChg chg="mod">
          <ac:chgData name="Vogelgesang, Manuela" userId="cb5a6f6f-c0e1-4276-9051-1b0b5ab59a07" providerId="ADAL" clId="{CA5CF8AB-6A0F-43B3-8EFD-A5AFBA48DEA9}" dt="2024-04-03T11:16:58.018" v="29" actId="1076"/>
          <ac:picMkLst>
            <pc:docMk/>
            <pc:sldMk cId="2844008303" sldId="558"/>
            <ac:picMk id="19" creationId="{715C82C7-470F-ED07-C53B-666FB7FD5DCB}"/>
          </ac:picMkLst>
        </pc:picChg>
      </pc:sldChg>
      <pc:sldChg chg="del">
        <pc:chgData name="Vogelgesang, Manuela" userId="cb5a6f6f-c0e1-4276-9051-1b0b5ab59a07" providerId="ADAL" clId="{CA5CF8AB-6A0F-43B3-8EFD-A5AFBA48DEA9}" dt="2024-04-03T11:15:17.301" v="6" actId="47"/>
        <pc:sldMkLst>
          <pc:docMk/>
          <pc:sldMk cId="2241933853" sldId="559"/>
        </pc:sldMkLst>
      </pc:sldChg>
      <pc:sldChg chg="addSp delSp modSp add mod">
        <pc:chgData name="Vogelgesang, Manuela" userId="cb5a6f6f-c0e1-4276-9051-1b0b5ab59a07" providerId="ADAL" clId="{CA5CF8AB-6A0F-43B3-8EFD-A5AFBA48DEA9}" dt="2024-04-03T11:21:23.175" v="52" actId="1076"/>
        <pc:sldMkLst>
          <pc:docMk/>
          <pc:sldMk cId="3457659498" sldId="559"/>
        </pc:sldMkLst>
        <pc:picChg chg="add mod">
          <ac:chgData name="Vogelgesang, Manuela" userId="cb5a6f6f-c0e1-4276-9051-1b0b5ab59a07" providerId="ADAL" clId="{CA5CF8AB-6A0F-43B3-8EFD-A5AFBA48DEA9}" dt="2024-04-03T11:21:23.175" v="52" actId="1076"/>
          <ac:picMkLst>
            <pc:docMk/>
            <pc:sldMk cId="3457659498" sldId="559"/>
            <ac:picMk id="2" creationId="{F42193C9-6FD6-77E2-DA14-A5E6A4866699}"/>
          </ac:picMkLst>
        </pc:picChg>
        <pc:picChg chg="del">
          <ac:chgData name="Vogelgesang, Manuela" userId="cb5a6f6f-c0e1-4276-9051-1b0b5ab59a07" providerId="ADAL" clId="{CA5CF8AB-6A0F-43B3-8EFD-A5AFBA48DEA9}" dt="2024-04-03T11:21:11.035" v="49" actId="478"/>
          <ac:picMkLst>
            <pc:docMk/>
            <pc:sldMk cId="3457659498" sldId="559"/>
            <ac:picMk id="15" creationId="{F1568275-04D6-A5F5-45F6-B1F1C54DFA3C}"/>
          </ac:picMkLst>
        </pc:picChg>
      </pc:sldChg>
      <pc:sldChg chg="del">
        <pc:chgData name="Vogelgesang, Manuela" userId="cb5a6f6f-c0e1-4276-9051-1b0b5ab59a07" providerId="ADAL" clId="{CA5CF8AB-6A0F-43B3-8EFD-A5AFBA48DEA9}" dt="2024-04-03T11:15:17.802" v="8" actId="47"/>
        <pc:sldMkLst>
          <pc:docMk/>
          <pc:sldMk cId="1805511428" sldId="560"/>
        </pc:sldMkLst>
      </pc:sldChg>
      <pc:sldChg chg="addSp delSp modSp add mod">
        <pc:chgData name="Vogelgesang, Manuela" userId="cb5a6f6f-c0e1-4276-9051-1b0b5ab59a07" providerId="ADAL" clId="{CA5CF8AB-6A0F-43B3-8EFD-A5AFBA48DEA9}" dt="2024-04-03T11:21:39.624" v="56" actId="1076"/>
        <pc:sldMkLst>
          <pc:docMk/>
          <pc:sldMk cId="2317765826" sldId="560"/>
        </pc:sldMkLst>
        <pc:picChg chg="del">
          <ac:chgData name="Vogelgesang, Manuela" userId="cb5a6f6f-c0e1-4276-9051-1b0b5ab59a07" providerId="ADAL" clId="{CA5CF8AB-6A0F-43B3-8EFD-A5AFBA48DEA9}" dt="2024-04-03T11:21:28.866" v="54" actId="478"/>
          <ac:picMkLst>
            <pc:docMk/>
            <pc:sldMk cId="2317765826" sldId="560"/>
            <ac:picMk id="2" creationId="{5B2880C0-2D75-E81D-CD45-429FB1D73030}"/>
          </ac:picMkLst>
        </pc:picChg>
        <pc:picChg chg="add mod">
          <ac:chgData name="Vogelgesang, Manuela" userId="cb5a6f6f-c0e1-4276-9051-1b0b5ab59a07" providerId="ADAL" clId="{CA5CF8AB-6A0F-43B3-8EFD-A5AFBA48DEA9}" dt="2024-04-03T11:21:39.624" v="56" actId="1076"/>
          <ac:picMkLst>
            <pc:docMk/>
            <pc:sldMk cId="2317765826" sldId="560"/>
            <ac:picMk id="3" creationId="{A9F37ACB-8121-EF74-099F-32C78344511E}"/>
          </ac:picMkLst>
        </pc:picChg>
      </pc:sldChg>
      <pc:sldChg chg="addSp delSp modSp add mod">
        <pc:chgData name="Vogelgesang, Manuela" userId="cb5a6f6f-c0e1-4276-9051-1b0b5ab59a07" providerId="ADAL" clId="{CA5CF8AB-6A0F-43B3-8EFD-A5AFBA48DEA9}" dt="2024-04-03T11:21:55.848" v="60" actId="1076"/>
        <pc:sldMkLst>
          <pc:docMk/>
          <pc:sldMk cId="2264685339" sldId="561"/>
        </pc:sldMkLst>
        <pc:picChg chg="add mod">
          <ac:chgData name="Vogelgesang, Manuela" userId="cb5a6f6f-c0e1-4276-9051-1b0b5ab59a07" providerId="ADAL" clId="{CA5CF8AB-6A0F-43B3-8EFD-A5AFBA48DEA9}" dt="2024-04-03T11:21:55.848" v="60" actId="1076"/>
          <ac:picMkLst>
            <pc:docMk/>
            <pc:sldMk cId="2264685339" sldId="561"/>
            <ac:picMk id="2" creationId="{05148F66-4B8C-FC5C-1E10-FCA94747C2E3}"/>
          </ac:picMkLst>
        </pc:picChg>
        <pc:picChg chg="del">
          <ac:chgData name="Vogelgesang, Manuela" userId="cb5a6f6f-c0e1-4276-9051-1b0b5ab59a07" providerId="ADAL" clId="{CA5CF8AB-6A0F-43B3-8EFD-A5AFBA48DEA9}" dt="2024-04-03T11:21:46.137" v="58" actId="478"/>
          <ac:picMkLst>
            <pc:docMk/>
            <pc:sldMk cId="2264685339" sldId="561"/>
            <ac:picMk id="3" creationId="{4E03C3BD-EA6A-F02F-72DD-5F3008D60ED5}"/>
          </ac:picMkLst>
        </pc:picChg>
      </pc:sldChg>
      <pc:sldChg chg="del">
        <pc:chgData name="Vogelgesang, Manuela" userId="cb5a6f6f-c0e1-4276-9051-1b0b5ab59a07" providerId="ADAL" clId="{CA5CF8AB-6A0F-43B3-8EFD-A5AFBA48DEA9}" dt="2024-04-03T11:15:17.568" v="7" actId="47"/>
        <pc:sldMkLst>
          <pc:docMk/>
          <pc:sldMk cId="3599944710" sldId="561"/>
        </pc:sldMkLst>
      </pc:sldChg>
      <pc:sldChg chg="delSp modSp add del mod">
        <pc:chgData name="Vogelgesang, Manuela" userId="cb5a6f6f-c0e1-4276-9051-1b0b5ab59a07" providerId="ADAL" clId="{CA5CF8AB-6A0F-43B3-8EFD-A5AFBA48DEA9}" dt="2024-04-03T11:22:06.482" v="64" actId="47"/>
        <pc:sldMkLst>
          <pc:docMk/>
          <pc:sldMk cId="1819994646" sldId="562"/>
        </pc:sldMkLst>
        <pc:picChg chg="del mod">
          <ac:chgData name="Vogelgesang, Manuela" userId="cb5a6f6f-c0e1-4276-9051-1b0b5ab59a07" providerId="ADAL" clId="{CA5CF8AB-6A0F-43B3-8EFD-A5AFBA48DEA9}" dt="2024-04-03T11:22:00.666" v="63" actId="478"/>
          <ac:picMkLst>
            <pc:docMk/>
            <pc:sldMk cId="1819994646" sldId="562"/>
            <ac:picMk id="2" creationId="{F5DF2A57-D07D-16F8-B438-8AA02C2BD9F6}"/>
          </ac:picMkLst>
        </pc:picChg>
      </pc:sldChg>
      <pc:sldChg chg="del">
        <pc:chgData name="Vogelgesang, Manuela" userId="cb5a6f6f-c0e1-4276-9051-1b0b5ab59a07" providerId="ADAL" clId="{CA5CF8AB-6A0F-43B3-8EFD-A5AFBA48DEA9}" dt="2024-04-03T11:15:18.068" v="9" actId="47"/>
        <pc:sldMkLst>
          <pc:docMk/>
          <pc:sldMk cId="2405398683" sldId="562"/>
        </pc:sldMkLst>
      </pc:sldChg>
      <pc:sldChg chg="del">
        <pc:chgData name="Vogelgesang, Manuela" userId="cb5a6f6f-c0e1-4276-9051-1b0b5ab59a07" providerId="ADAL" clId="{CA5CF8AB-6A0F-43B3-8EFD-A5AFBA48DEA9}" dt="2024-04-03T11:15:18.335" v="10" actId="47"/>
        <pc:sldMkLst>
          <pc:docMk/>
          <pc:sldMk cId="2161878074" sldId="563"/>
        </pc:sldMkLst>
      </pc:sldChg>
      <pc:sldChg chg="del">
        <pc:chgData name="Vogelgesang, Manuela" userId="cb5a6f6f-c0e1-4276-9051-1b0b5ab59a07" providerId="ADAL" clId="{CA5CF8AB-6A0F-43B3-8EFD-A5AFBA48DEA9}" dt="2024-04-03T11:15:19.427" v="12" actId="47"/>
        <pc:sldMkLst>
          <pc:docMk/>
          <pc:sldMk cId="515611992" sldId="564"/>
        </pc:sldMkLst>
      </pc:sldChg>
      <pc:sldChg chg="del">
        <pc:chgData name="Vogelgesang, Manuela" userId="cb5a6f6f-c0e1-4276-9051-1b0b5ab59a07" providerId="ADAL" clId="{CA5CF8AB-6A0F-43B3-8EFD-A5AFBA48DEA9}" dt="2024-04-03T11:16:42.284" v="26" actId="47"/>
        <pc:sldMkLst>
          <pc:docMk/>
          <pc:sldMk cId="2573891151" sldId="565"/>
        </pc:sldMkLst>
      </pc:sldChg>
      <pc:sldChg chg="del">
        <pc:chgData name="Vogelgesang, Manuela" userId="cb5a6f6f-c0e1-4276-9051-1b0b5ab59a07" providerId="ADAL" clId="{CA5CF8AB-6A0F-43B3-8EFD-A5AFBA48DEA9}" dt="2024-04-03T11:15:19.001" v="11" actId="47"/>
        <pc:sldMkLst>
          <pc:docMk/>
          <pc:sldMk cId="4188157296" sldId="566"/>
        </pc:sldMkLst>
      </pc:sldChg>
      <pc:sldChg chg="modSp mod">
        <pc:chgData name="Vogelgesang, Manuela" userId="cb5a6f6f-c0e1-4276-9051-1b0b5ab59a07" providerId="ADAL" clId="{CA5CF8AB-6A0F-43B3-8EFD-A5AFBA48DEA9}" dt="2024-04-03T11:23:05.908" v="80" actId="208"/>
        <pc:sldMkLst>
          <pc:docMk/>
          <pc:sldMk cId="992516500" sldId="570"/>
        </pc:sldMkLst>
        <pc:spChg chg="mod">
          <ac:chgData name="Vogelgesang, Manuela" userId="cb5a6f6f-c0e1-4276-9051-1b0b5ab59a07" providerId="ADAL" clId="{CA5CF8AB-6A0F-43B3-8EFD-A5AFBA48DEA9}" dt="2024-04-03T11:23:05.908" v="80" actId="208"/>
          <ac:spMkLst>
            <pc:docMk/>
            <pc:sldMk cId="992516500" sldId="570"/>
            <ac:spMk id="2" creationId="{283009E9-9BB7-88A2-9ED6-B6CF09235ACC}"/>
          </ac:spMkLst>
        </pc:spChg>
        <pc:spChg chg="mod">
          <ac:chgData name="Vogelgesang, Manuela" userId="cb5a6f6f-c0e1-4276-9051-1b0b5ab59a07" providerId="ADAL" clId="{CA5CF8AB-6A0F-43B3-8EFD-A5AFBA48DEA9}" dt="2024-04-03T11:22:34.149" v="70" actId="2711"/>
          <ac:spMkLst>
            <pc:docMk/>
            <pc:sldMk cId="992516500" sldId="570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CA5CF8AB-6A0F-43B3-8EFD-A5AFBA48DEA9}" dt="2024-04-03T11:22:45.682" v="73" actId="208"/>
          <ac:spMkLst>
            <pc:docMk/>
            <pc:sldMk cId="992516500" sldId="570"/>
            <ac:spMk id="13" creationId="{A78FC75E-F762-8B33-B58D-7FDB79E536F5}"/>
          </ac:spMkLst>
        </pc:spChg>
        <pc:picChg chg="mod">
          <ac:chgData name="Vogelgesang, Manuela" userId="cb5a6f6f-c0e1-4276-9051-1b0b5ab59a07" providerId="ADAL" clId="{CA5CF8AB-6A0F-43B3-8EFD-A5AFBA48DEA9}" dt="2024-04-03T11:22:49.126" v="75" actId="1076"/>
          <ac:picMkLst>
            <pc:docMk/>
            <pc:sldMk cId="992516500" sldId="570"/>
            <ac:picMk id="10" creationId="{73BA26CE-68B3-368B-9EDD-32996BA3EE7F}"/>
          </ac:picMkLst>
        </pc:picChg>
      </pc:sldChg>
      <pc:sldChg chg="modSp mod">
        <pc:chgData name="Vogelgesang, Manuela" userId="cb5a6f6f-c0e1-4276-9051-1b0b5ab59a07" providerId="ADAL" clId="{CA5CF8AB-6A0F-43B3-8EFD-A5AFBA48DEA9}" dt="2024-04-03T11:24:29.881" v="96" actId="208"/>
        <pc:sldMkLst>
          <pc:docMk/>
          <pc:sldMk cId="445946817" sldId="571"/>
        </pc:sldMkLst>
        <pc:spChg chg="mod">
          <ac:chgData name="Vogelgesang, Manuela" userId="cb5a6f6f-c0e1-4276-9051-1b0b5ab59a07" providerId="ADAL" clId="{CA5CF8AB-6A0F-43B3-8EFD-A5AFBA48DEA9}" dt="2024-04-03T11:24:01.646" v="90" actId="2711"/>
          <ac:spMkLst>
            <pc:docMk/>
            <pc:sldMk cId="445946817" sldId="571"/>
            <ac:spMk id="2" creationId="{283009E9-9BB7-88A2-9ED6-B6CF09235ACC}"/>
          </ac:spMkLst>
        </pc:spChg>
        <pc:spChg chg="mod">
          <ac:chgData name="Vogelgesang, Manuela" userId="cb5a6f6f-c0e1-4276-9051-1b0b5ab59a07" providerId="ADAL" clId="{CA5CF8AB-6A0F-43B3-8EFD-A5AFBA48DEA9}" dt="2024-04-03T11:24:29.881" v="96" actId="208"/>
          <ac:spMkLst>
            <pc:docMk/>
            <pc:sldMk cId="445946817" sldId="571"/>
            <ac:spMk id="9" creationId="{EBF03E07-DD32-DE61-981B-34347CF43715}"/>
          </ac:spMkLst>
        </pc:spChg>
        <pc:spChg chg="mod">
          <ac:chgData name="Vogelgesang, Manuela" userId="cb5a6f6f-c0e1-4276-9051-1b0b5ab59a07" providerId="ADAL" clId="{CA5CF8AB-6A0F-43B3-8EFD-A5AFBA48DEA9}" dt="2024-04-03T11:23:39.065" v="86" actId="207"/>
          <ac:spMkLst>
            <pc:docMk/>
            <pc:sldMk cId="445946817" sldId="571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CA5CF8AB-6A0F-43B3-8EFD-A5AFBA48DEA9}" dt="2024-04-03T11:24:21.252" v="94" actId="208"/>
          <ac:spMkLst>
            <pc:docMk/>
            <pc:sldMk cId="445946817" sldId="571"/>
            <ac:spMk id="13" creationId="{A78FC75E-F762-8B33-B58D-7FDB79E536F5}"/>
          </ac:spMkLst>
        </pc:spChg>
      </pc:sldChg>
      <pc:sldChg chg="addSp delSp modSp add mod">
        <pc:chgData name="Vogelgesang, Manuela" userId="cb5a6f6f-c0e1-4276-9051-1b0b5ab59a07" providerId="ADAL" clId="{CA5CF8AB-6A0F-43B3-8EFD-A5AFBA48DEA9}" dt="2024-04-03T11:25:02.786" v="102" actId="167"/>
        <pc:sldMkLst>
          <pc:docMk/>
          <pc:sldMk cId="3729510208" sldId="572"/>
        </pc:sldMkLst>
        <pc:picChg chg="add mod ord">
          <ac:chgData name="Vogelgesang, Manuela" userId="cb5a6f6f-c0e1-4276-9051-1b0b5ab59a07" providerId="ADAL" clId="{CA5CF8AB-6A0F-43B3-8EFD-A5AFBA48DEA9}" dt="2024-04-03T11:25:02.786" v="102" actId="167"/>
          <ac:picMkLst>
            <pc:docMk/>
            <pc:sldMk cId="3729510208" sldId="572"/>
            <ac:picMk id="3" creationId="{7C4A5E16-EE19-8B00-4857-04F50448E506}"/>
          </ac:picMkLst>
        </pc:picChg>
        <pc:picChg chg="del">
          <ac:chgData name="Vogelgesang, Manuela" userId="cb5a6f6f-c0e1-4276-9051-1b0b5ab59a07" providerId="ADAL" clId="{CA5CF8AB-6A0F-43B3-8EFD-A5AFBA48DEA9}" dt="2024-04-03T11:24:46.782" v="98" actId="478"/>
          <ac:picMkLst>
            <pc:docMk/>
            <pc:sldMk cId="3729510208" sldId="572"/>
            <ac:picMk id="5" creationId="{963F5C06-E573-055A-EBFE-7DB389DDD40E}"/>
          </ac:picMkLst>
        </pc:picChg>
      </pc:sldChg>
      <pc:sldChg chg="addSp delSp modSp add mod">
        <pc:chgData name="Vogelgesang, Manuela" userId="cb5a6f6f-c0e1-4276-9051-1b0b5ab59a07" providerId="ADAL" clId="{CA5CF8AB-6A0F-43B3-8EFD-A5AFBA48DEA9}" dt="2024-04-03T11:25:22.781" v="107" actId="167"/>
        <pc:sldMkLst>
          <pc:docMk/>
          <pc:sldMk cId="955472" sldId="573"/>
        </pc:sldMkLst>
        <pc:picChg chg="del">
          <ac:chgData name="Vogelgesang, Manuela" userId="cb5a6f6f-c0e1-4276-9051-1b0b5ab59a07" providerId="ADAL" clId="{CA5CF8AB-6A0F-43B3-8EFD-A5AFBA48DEA9}" dt="2024-04-03T11:25:08.685" v="104" actId="478"/>
          <ac:picMkLst>
            <pc:docMk/>
            <pc:sldMk cId="955472" sldId="573"/>
            <ac:picMk id="3" creationId="{09C06C1A-820F-B78E-3800-19EC2E022CAC}"/>
          </ac:picMkLst>
        </pc:picChg>
        <pc:picChg chg="add mod ord">
          <ac:chgData name="Vogelgesang, Manuela" userId="cb5a6f6f-c0e1-4276-9051-1b0b5ab59a07" providerId="ADAL" clId="{CA5CF8AB-6A0F-43B3-8EFD-A5AFBA48DEA9}" dt="2024-04-03T11:25:22.781" v="107" actId="167"/>
          <ac:picMkLst>
            <pc:docMk/>
            <pc:sldMk cId="955472" sldId="573"/>
            <ac:picMk id="5" creationId="{E1BBC9E1-145E-D6F5-91EA-B8C3121D3AEC}"/>
          </ac:picMkLst>
        </pc:picChg>
      </pc:sldChg>
      <pc:sldChg chg="addSp delSp modSp add mod">
        <pc:chgData name="Vogelgesang, Manuela" userId="cb5a6f6f-c0e1-4276-9051-1b0b5ab59a07" providerId="ADAL" clId="{CA5CF8AB-6A0F-43B3-8EFD-A5AFBA48DEA9}" dt="2024-04-03T11:25:44.914" v="113" actId="14100"/>
        <pc:sldMkLst>
          <pc:docMk/>
          <pc:sldMk cId="1448619690" sldId="574"/>
        </pc:sldMkLst>
        <pc:spChg chg="mod">
          <ac:chgData name="Vogelgesang, Manuela" userId="cb5a6f6f-c0e1-4276-9051-1b0b5ab59a07" providerId="ADAL" clId="{CA5CF8AB-6A0F-43B3-8EFD-A5AFBA48DEA9}" dt="2024-04-03T11:25:44.914" v="113" actId="14100"/>
          <ac:spMkLst>
            <pc:docMk/>
            <pc:sldMk cId="1448619690" sldId="574"/>
            <ac:spMk id="11" creationId="{A67C35B6-8EE6-537A-BA9A-7E31ACF4991E}"/>
          </ac:spMkLst>
        </pc:spChg>
        <pc:picChg chg="add mod ord">
          <ac:chgData name="Vogelgesang, Manuela" userId="cb5a6f6f-c0e1-4276-9051-1b0b5ab59a07" providerId="ADAL" clId="{CA5CF8AB-6A0F-43B3-8EFD-A5AFBA48DEA9}" dt="2024-04-03T11:25:40.281" v="112" actId="167"/>
          <ac:picMkLst>
            <pc:docMk/>
            <pc:sldMk cId="1448619690" sldId="574"/>
            <ac:picMk id="3" creationId="{89EC26B9-E37C-DE7C-6A03-2B98FB1F5818}"/>
          </ac:picMkLst>
        </pc:picChg>
        <pc:picChg chg="del">
          <ac:chgData name="Vogelgesang, Manuela" userId="cb5a6f6f-c0e1-4276-9051-1b0b5ab59a07" providerId="ADAL" clId="{CA5CF8AB-6A0F-43B3-8EFD-A5AFBA48DEA9}" dt="2024-04-03T11:25:27.436" v="109" actId="478"/>
          <ac:picMkLst>
            <pc:docMk/>
            <pc:sldMk cId="1448619690" sldId="574"/>
            <ac:picMk id="5" creationId="{918ACA41-4CA6-25BF-4CE3-F07FEB12A9BA}"/>
          </ac:picMkLst>
        </pc:picChg>
      </pc:sldChg>
      <pc:sldChg chg="addSp delSp modSp add mod">
        <pc:chgData name="Vogelgesang, Manuela" userId="cb5a6f6f-c0e1-4276-9051-1b0b5ab59a07" providerId="ADAL" clId="{CA5CF8AB-6A0F-43B3-8EFD-A5AFBA48DEA9}" dt="2024-04-03T11:26:17.342" v="119" actId="1076"/>
        <pc:sldMkLst>
          <pc:docMk/>
          <pc:sldMk cId="1265813313" sldId="575"/>
        </pc:sldMkLst>
        <pc:spChg chg="mod">
          <ac:chgData name="Vogelgesang, Manuela" userId="cb5a6f6f-c0e1-4276-9051-1b0b5ab59a07" providerId="ADAL" clId="{CA5CF8AB-6A0F-43B3-8EFD-A5AFBA48DEA9}" dt="2024-04-03T11:26:17.342" v="119" actId="1076"/>
          <ac:spMkLst>
            <pc:docMk/>
            <pc:sldMk cId="1265813313" sldId="575"/>
            <ac:spMk id="2" creationId="{68E04ECF-EDF9-0A0E-84FB-66D618C71977}"/>
          </ac:spMkLst>
        </pc:spChg>
        <pc:picChg chg="del">
          <ac:chgData name="Vogelgesang, Manuela" userId="cb5a6f6f-c0e1-4276-9051-1b0b5ab59a07" providerId="ADAL" clId="{CA5CF8AB-6A0F-43B3-8EFD-A5AFBA48DEA9}" dt="2024-04-03T11:25:59.548" v="115" actId="478"/>
          <ac:picMkLst>
            <pc:docMk/>
            <pc:sldMk cId="1265813313" sldId="575"/>
            <ac:picMk id="3" creationId="{57DD8F06-89E2-B36B-FDEC-C45940ED2F1A}"/>
          </ac:picMkLst>
        </pc:picChg>
        <pc:picChg chg="add mod ord">
          <ac:chgData name="Vogelgesang, Manuela" userId="cb5a6f6f-c0e1-4276-9051-1b0b5ab59a07" providerId="ADAL" clId="{CA5CF8AB-6A0F-43B3-8EFD-A5AFBA48DEA9}" dt="2024-04-03T11:26:09.231" v="118" actId="167"/>
          <ac:picMkLst>
            <pc:docMk/>
            <pc:sldMk cId="1265813313" sldId="575"/>
            <ac:picMk id="5" creationId="{977A55A5-4F3A-DA80-7CBC-5FB9F9A8C00F}"/>
          </ac:picMkLst>
        </pc:picChg>
      </pc:sldChg>
      <pc:sldChg chg="addSp delSp modSp add mod">
        <pc:chgData name="Vogelgesang, Manuela" userId="cb5a6f6f-c0e1-4276-9051-1b0b5ab59a07" providerId="ADAL" clId="{CA5CF8AB-6A0F-43B3-8EFD-A5AFBA48DEA9}" dt="2024-04-03T11:26:39.397" v="124" actId="166"/>
        <pc:sldMkLst>
          <pc:docMk/>
          <pc:sldMk cId="4269770344" sldId="576"/>
        </pc:sldMkLst>
        <pc:spChg chg="ord">
          <ac:chgData name="Vogelgesang, Manuela" userId="cb5a6f6f-c0e1-4276-9051-1b0b5ab59a07" providerId="ADAL" clId="{CA5CF8AB-6A0F-43B3-8EFD-A5AFBA48DEA9}" dt="2024-04-03T11:26:39.397" v="124" actId="166"/>
          <ac:spMkLst>
            <pc:docMk/>
            <pc:sldMk cId="4269770344" sldId="576"/>
            <ac:spMk id="2" creationId="{CF6C59B3-BFE9-CCDF-C761-AEBDF97693E1}"/>
          </ac:spMkLst>
        </pc:spChg>
        <pc:picChg chg="add mod">
          <ac:chgData name="Vogelgesang, Manuela" userId="cb5a6f6f-c0e1-4276-9051-1b0b5ab59a07" providerId="ADAL" clId="{CA5CF8AB-6A0F-43B3-8EFD-A5AFBA48DEA9}" dt="2024-04-03T11:26:36.669" v="123" actId="1076"/>
          <ac:picMkLst>
            <pc:docMk/>
            <pc:sldMk cId="4269770344" sldId="576"/>
            <ac:picMk id="3" creationId="{B7B21E6B-D691-A859-1355-5532F91F225E}"/>
          </ac:picMkLst>
        </pc:picChg>
        <pc:picChg chg="del">
          <ac:chgData name="Vogelgesang, Manuela" userId="cb5a6f6f-c0e1-4276-9051-1b0b5ab59a07" providerId="ADAL" clId="{CA5CF8AB-6A0F-43B3-8EFD-A5AFBA48DEA9}" dt="2024-04-03T11:26:27.537" v="121" actId="478"/>
          <ac:picMkLst>
            <pc:docMk/>
            <pc:sldMk cId="4269770344" sldId="576"/>
            <ac:picMk id="5" creationId="{CD01879D-FCFD-FC00-02B0-9608A52D3DF4}"/>
          </ac:picMkLst>
        </pc:picChg>
      </pc:sldChg>
      <pc:sldChg chg="addSp delSp modSp add mod">
        <pc:chgData name="Vogelgesang, Manuela" userId="cb5a6f6f-c0e1-4276-9051-1b0b5ab59a07" providerId="ADAL" clId="{CA5CF8AB-6A0F-43B3-8EFD-A5AFBA48DEA9}" dt="2024-04-03T11:26:58.302" v="129" actId="167"/>
        <pc:sldMkLst>
          <pc:docMk/>
          <pc:sldMk cId="2487250961" sldId="577"/>
        </pc:sldMkLst>
        <pc:picChg chg="del">
          <ac:chgData name="Vogelgesang, Manuela" userId="cb5a6f6f-c0e1-4276-9051-1b0b5ab59a07" providerId="ADAL" clId="{CA5CF8AB-6A0F-43B3-8EFD-A5AFBA48DEA9}" dt="2024-04-03T11:26:46.497" v="126" actId="478"/>
          <ac:picMkLst>
            <pc:docMk/>
            <pc:sldMk cId="2487250961" sldId="577"/>
            <ac:picMk id="3" creationId="{338317DB-2EE9-054F-0A3D-F132A5E50374}"/>
          </ac:picMkLst>
        </pc:picChg>
        <pc:picChg chg="add mod ord">
          <ac:chgData name="Vogelgesang, Manuela" userId="cb5a6f6f-c0e1-4276-9051-1b0b5ab59a07" providerId="ADAL" clId="{CA5CF8AB-6A0F-43B3-8EFD-A5AFBA48DEA9}" dt="2024-04-03T11:26:58.302" v="129" actId="167"/>
          <ac:picMkLst>
            <pc:docMk/>
            <pc:sldMk cId="2487250961" sldId="577"/>
            <ac:picMk id="5" creationId="{56FE5161-E2A9-5714-FCC8-6D8FC4E220A4}"/>
          </ac:picMkLst>
        </pc:picChg>
      </pc:sldChg>
      <pc:sldChg chg="modSp mod">
        <pc:chgData name="Vogelgesang, Manuela" userId="cb5a6f6f-c0e1-4276-9051-1b0b5ab59a07" providerId="ADAL" clId="{CA5CF8AB-6A0F-43B3-8EFD-A5AFBA48DEA9}" dt="2024-04-03T11:28:25.213" v="146" actId="207"/>
        <pc:sldMkLst>
          <pc:docMk/>
          <pc:sldMk cId="4061440602" sldId="578"/>
        </pc:sldMkLst>
        <pc:spChg chg="mod">
          <ac:chgData name="Vogelgesang, Manuela" userId="cb5a6f6f-c0e1-4276-9051-1b0b5ab59a07" providerId="ADAL" clId="{CA5CF8AB-6A0F-43B3-8EFD-A5AFBA48DEA9}" dt="2024-04-03T11:27:44.443" v="134" actId="207"/>
          <ac:spMkLst>
            <pc:docMk/>
            <pc:sldMk cId="4061440602" sldId="578"/>
            <ac:spMk id="26" creationId="{3E88C69A-B0CC-00CD-CF63-E049434CFEE1}"/>
          </ac:spMkLst>
        </pc:spChg>
        <pc:spChg chg="mod">
          <ac:chgData name="Vogelgesang, Manuela" userId="cb5a6f6f-c0e1-4276-9051-1b0b5ab59a07" providerId="ADAL" clId="{CA5CF8AB-6A0F-43B3-8EFD-A5AFBA48DEA9}" dt="2024-04-03T11:27:50.097" v="136" actId="207"/>
          <ac:spMkLst>
            <pc:docMk/>
            <pc:sldMk cId="4061440602" sldId="578"/>
            <ac:spMk id="27" creationId="{B4EDC95F-BA93-854B-E1EC-7E37430127D0}"/>
          </ac:spMkLst>
        </pc:spChg>
        <pc:spChg chg="mod">
          <ac:chgData name="Vogelgesang, Manuela" userId="cb5a6f6f-c0e1-4276-9051-1b0b5ab59a07" providerId="ADAL" clId="{CA5CF8AB-6A0F-43B3-8EFD-A5AFBA48DEA9}" dt="2024-04-03T11:28:08.680" v="142" actId="207"/>
          <ac:spMkLst>
            <pc:docMk/>
            <pc:sldMk cId="4061440602" sldId="578"/>
            <ac:spMk id="28" creationId="{05288A1E-B3D0-7917-0085-214A7AB13B7A}"/>
          </ac:spMkLst>
        </pc:spChg>
        <pc:spChg chg="mod">
          <ac:chgData name="Vogelgesang, Manuela" userId="cb5a6f6f-c0e1-4276-9051-1b0b5ab59a07" providerId="ADAL" clId="{CA5CF8AB-6A0F-43B3-8EFD-A5AFBA48DEA9}" dt="2024-04-03T11:28:17.380" v="144" actId="207"/>
          <ac:spMkLst>
            <pc:docMk/>
            <pc:sldMk cId="4061440602" sldId="578"/>
            <ac:spMk id="29" creationId="{0E03A2A5-1AC3-1E1B-6C1E-2B6D3B3FCAC2}"/>
          </ac:spMkLst>
        </pc:spChg>
        <pc:spChg chg="mod">
          <ac:chgData name="Vogelgesang, Manuela" userId="cb5a6f6f-c0e1-4276-9051-1b0b5ab59a07" providerId="ADAL" clId="{CA5CF8AB-6A0F-43B3-8EFD-A5AFBA48DEA9}" dt="2024-04-03T11:28:25.213" v="146" actId="207"/>
          <ac:spMkLst>
            <pc:docMk/>
            <pc:sldMk cId="4061440602" sldId="578"/>
            <ac:spMk id="30" creationId="{0BB4EA0C-9778-DA4F-3792-BBD1B23A4F72}"/>
          </ac:spMkLst>
        </pc:spChg>
        <pc:spChg chg="mod">
          <ac:chgData name="Vogelgesang, Manuela" userId="cb5a6f6f-c0e1-4276-9051-1b0b5ab59a07" providerId="ADAL" clId="{CA5CF8AB-6A0F-43B3-8EFD-A5AFBA48DEA9}" dt="2024-04-03T11:27:56.347" v="138" actId="207"/>
          <ac:spMkLst>
            <pc:docMk/>
            <pc:sldMk cId="4061440602" sldId="578"/>
            <ac:spMk id="31" creationId="{15FA9847-0646-B7C0-462C-48FD8967E6E9}"/>
          </ac:spMkLst>
        </pc:spChg>
        <pc:spChg chg="mod">
          <ac:chgData name="Vogelgesang, Manuela" userId="cb5a6f6f-c0e1-4276-9051-1b0b5ab59a07" providerId="ADAL" clId="{CA5CF8AB-6A0F-43B3-8EFD-A5AFBA48DEA9}" dt="2024-04-03T11:28:02.364" v="140" actId="207"/>
          <ac:spMkLst>
            <pc:docMk/>
            <pc:sldMk cId="4061440602" sldId="578"/>
            <ac:spMk id="32" creationId="{DEEB0C0D-99C4-A88C-6828-DC7C1C08911D}"/>
          </ac:spMkLst>
        </pc:spChg>
        <pc:spChg chg="mod">
          <ac:chgData name="Vogelgesang, Manuela" userId="cb5a6f6f-c0e1-4276-9051-1b0b5ab59a07" providerId="ADAL" clId="{CA5CF8AB-6A0F-43B3-8EFD-A5AFBA48DEA9}" dt="2024-04-03T11:27:35.716" v="132" actId="2711"/>
          <ac:spMkLst>
            <pc:docMk/>
            <pc:sldMk cId="4061440602" sldId="578"/>
            <ac:spMk id="33" creationId="{6B9C721F-CBBB-7DC8-2019-0C15003F46C5}"/>
          </ac:spMkLst>
        </pc:spChg>
      </pc:sldChg>
      <pc:sldChg chg="delSp modSp mod">
        <pc:chgData name="Vogelgesang, Manuela" userId="cb5a6f6f-c0e1-4276-9051-1b0b5ab59a07" providerId="ADAL" clId="{CA5CF8AB-6A0F-43B3-8EFD-A5AFBA48DEA9}" dt="2024-04-03T11:29:43.080" v="173" actId="1076"/>
        <pc:sldMkLst>
          <pc:docMk/>
          <pc:sldMk cId="518027028" sldId="580"/>
        </pc:sldMkLst>
        <pc:spChg chg="mod">
          <ac:chgData name="Vogelgesang, Manuela" userId="cb5a6f6f-c0e1-4276-9051-1b0b5ab59a07" providerId="ADAL" clId="{CA5CF8AB-6A0F-43B3-8EFD-A5AFBA48DEA9}" dt="2024-04-03T11:29:13.729" v="166" actId="207"/>
          <ac:spMkLst>
            <pc:docMk/>
            <pc:sldMk cId="518027028" sldId="580"/>
            <ac:spMk id="2" creationId="{E41DC321-27C6-8ADE-9FDA-A9A11159946B}"/>
          </ac:spMkLst>
        </pc:spChg>
        <pc:spChg chg="del">
          <ac:chgData name="Vogelgesang, Manuela" userId="cb5a6f6f-c0e1-4276-9051-1b0b5ab59a07" providerId="ADAL" clId="{CA5CF8AB-6A0F-43B3-8EFD-A5AFBA48DEA9}" dt="2024-04-03T11:28:41.180" v="147" actId="478"/>
          <ac:spMkLst>
            <pc:docMk/>
            <pc:sldMk cId="518027028" sldId="580"/>
            <ac:spMk id="3" creationId="{2373EE53-E607-BD9B-D4F8-305BD9CB794A}"/>
          </ac:spMkLst>
        </pc:spChg>
        <pc:spChg chg="mod">
          <ac:chgData name="Vogelgesang, Manuela" userId="cb5a6f6f-c0e1-4276-9051-1b0b5ab59a07" providerId="ADAL" clId="{CA5CF8AB-6A0F-43B3-8EFD-A5AFBA48DEA9}" dt="2024-04-03T11:29:41.693" v="172" actId="1076"/>
          <ac:spMkLst>
            <pc:docMk/>
            <pc:sldMk cId="518027028" sldId="580"/>
            <ac:spMk id="5" creationId="{E9A63015-BB9F-DC6F-0FC1-059201B67E4A}"/>
          </ac:spMkLst>
        </pc:spChg>
        <pc:spChg chg="del">
          <ac:chgData name="Vogelgesang, Manuela" userId="cb5a6f6f-c0e1-4276-9051-1b0b5ab59a07" providerId="ADAL" clId="{CA5CF8AB-6A0F-43B3-8EFD-A5AFBA48DEA9}" dt="2024-04-03T11:29:02.730" v="163" actId="478"/>
          <ac:spMkLst>
            <pc:docMk/>
            <pc:sldMk cId="518027028" sldId="580"/>
            <ac:spMk id="26" creationId="{3E88C69A-B0CC-00CD-CF63-E049434CFEE1}"/>
          </ac:spMkLst>
        </pc:spChg>
        <pc:spChg chg="del">
          <ac:chgData name="Vogelgesang, Manuela" userId="cb5a6f6f-c0e1-4276-9051-1b0b5ab59a07" providerId="ADAL" clId="{CA5CF8AB-6A0F-43B3-8EFD-A5AFBA48DEA9}" dt="2024-04-03T11:29:01.297" v="162" actId="478"/>
          <ac:spMkLst>
            <pc:docMk/>
            <pc:sldMk cId="518027028" sldId="580"/>
            <ac:spMk id="27" creationId="{B4EDC95F-BA93-854B-E1EC-7E37430127D0}"/>
          </ac:spMkLst>
        </pc:spChg>
        <pc:spChg chg="del">
          <ac:chgData name="Vogelgesang, Manuela" userId="cb5a6f6f-c0e1-4276-9051-1b0b5ab59a07" providerId="ADAL" clId="{CA5CF8AB-6A0F-43B3-8EFD-A5AFBA48DEA9}" dt="2024-04-03T11:28:57.630" v="160" actId="478"/>
          <ac:spMkLst>
            <pc:docMk/>
            <pc:sldMk cId="518027028" sldId="580"/>
            <ac:spMk id="28" creationId="{05288A1E-B3D0-7917-0085-214A7AB13B7A}"/>
          </ac:spMkLst>
        </pc:spChg>
        <pc:spChg chg="del">
          <ac:chgData name="Vogelgesang, Manuela" userId="cb5a6f6f-c0e1-4276-9051-1b0b5ab59a07" providerId="ADAL" clId="{CA5CF8AB-6A0F-43B3-8EFD-A5AFBA48DEA9}" dt="2024-04-03T11:28:50.130" v="154" actId="478"/>
          <ac:spMkLst>
            <pc:docMk/>
            <pc:sldMk cId="518027028" sldId="580"/>
            <ac:spMk id="29" creationId="{0E03A2A5-1AC3-1E1B-6C1E-2B6D3B3FCAC2}"/>
          </ac:spMkLst>
        </pc:spChg>
        <pc:spChg chg="del">
          <ac:chgData name="Vogelgesang, Manuela" userId="cb5a6f6f-c0e1-4276-9051-1b0b5ab59a07" providerId="ADAL" clId="{CA5CF8AB-6A0F-43B3-8EFD-A5AFBA48DEA9}" dt="2024-04-03T11:28:46.380" v="151" actId="478"/>
          <ac:spMkLst>
            <pc:docMk/>
            <pc:sldMk cId="518027028" sldId="580"/>
            <ac:spMk id="30" creationId="{0BB4EA0C-9778-DA4F-3792-BBD1B23A4F72}"/>
          </ac:spMkLst>
        </pc:spChg>
        <pc:spChg chg="del">
          <ac:chgData name="Vogelgesang, Manuela" userId="cb5a6f6f-c0e1-4276-9051-1b0b5ab59a07" providerId="ADAL" clId="{CA5CF8AB-6A0F-43B3-8EFD-A5AFBA48DEA9}" dt="2024-04-03T11:28:53.477" v="156" actId="478"/>
          <ac:spMkLst>
            <pc:docMk/>
            <pc:sldMk cId="518027028" sldId="580"/>
            <ac:spMk id="31" creationId="{15FA9847-0646-B7C0-462C-48FD8967E6E9}"/>
          </ac:spMkLst>
        </pc:spChg>
        <pc:spChg chg="del">
          <ac:chgData name="Vogelgesang, Manuela" userId="cb5a6f6f-c0e1-4276-9051-1b0b5ab59a07" providerId="ADAL" clId="{CA5CF8AB-6A0F-43B3-8EFD-A5AFBA48DEA9}" dt="2024-04-03T11:28:43.830" v="149" actId="478"/>
          <ac:spMkLst>
            <pc:docMk/>
            <pc:sldMk cId="518027028" sldId="580"/>
            <ac:spMk id="32" creationId="{DEEB0C0D-99C4-A88C-6828-DC7C1C08911D}"/>
          </ac:spMkLst>
        </pc:spChg>
        <pc:picChg chg="mod">
          <ac:chgData name="Vogelgesang, Manuela" userId="cb5a6f6f-c0e1-4276-9051-1b0b5ab59a07" providerId="ADAL" clId="{CA5CF8AB-6A0F-43B3-8EFD-A5AFBA48DEA9}" dt="2024-04-03T11:29:43.080" v="173" actId="1076"/>
          <ac:picMkLst>
            <pc:docMk/>
            <pc:sldMk cId="518027028" sldId="580"/>
            <ac:picMk id="9" creationId="{E0E014A2-EF4F-ACD2-7497-D545A09670FD}"/>
          </ac:picMkLst>
        </pc:picChg>
        <pc:picChg chg="del">
          <ac:chgData name="Vogelgesang, Manuela" userId="cb5a6f6f-c0e1-4276-9051-1b0b5ab59a07" providerId="ADAL" clId="{CA5CF8AB-6A0F-43B3-8EFD-A5AFBA48DEA9}" dt="2024-04-03T11:28:56.047" v="158" actId="478"/>
          <ac:picMkLst>
            <pc:docMk/>
            <pc:sldMk cId="518027028" sldId="580"/>
            <ac:picMk id="15" creationId="{2218EEC0-7B1D-3B4B-64FF-9D848FF20C68}"/>
          </ac:picMkLst>
        </pc:picChg>
        <pc:picChg chg="del">
          <ac:chgData name="Vogelgesang, Manuela" userId="cb5a6f6f-c0e1-4276-9051-1b0b5ab59a07" providerId="ADAL" clId="{CA5CF8AB-6A0F-43B3-8EFD-A5AFBA48DEA9}" dt="2024-04-03T11:28:56.896" v="159" actId="478"/>
          <ac:picMkLst>
            <pc:docMk/>
            <pc:sldMk cId="518027028" sldId="580"/>
            <ac:picMk id="16" creationId="{049A777A-9F5F-78C8-8918-E64D33EEF185}"/>
          </ac:picMkLst>
        </pc:picChg>
        <pc:picChg chg="del">
          <ac:chgData name="Vogelgesang, Manuela" userId="cb5a6f6f-c0e1-4276-9051-1b0b5ab59a07" providerId="ADAL" clId="{CA5CF8AB-6A0F-43B3-8EFD-A5AFBA48DEA9}" dt="2024-04-03T11:28:48.713" v="153" actId="478"/>
          <ac:picMkLst>
            <pc:docMk/>
            <pc:sldMk cId="518027028" sldId="580"/>
            <ac:picMk id="17" creationId="{705CF581-FE76-E569-8661-DDA8247C29CB}"/>
          </ac:picMkLst>
        </pc:picChg>
        <pc:picChg chg="del">
          <ac:chgData name="Vogelgesang, Manuela" userId="cb5a6f6f-c0e1-4276-9051-1b0b5ab59a07" providerId="ADAL" clId="{CA5CF8AB-6A0F-43B3-8EFD-A5AFBA48DEA9}" dt="2024-04-03T11:28:42.930" v="148" actId="478"/>
          <ac:picMkLst>
            <pc:docMk/>
            <pc:sldMk cId="518027028" sldId="580"/>
            <ac:picMk id="18" creationId="{D77B2702-A69F-960E-6C87-9FB23D93841D}"/>
          </ac:picMkLst>
        </pc:picChg>
        <pc:picChg chg="del">
          <ac:chgData name="Vogelgesang, Manuela" userId="cb5a6f6f-c0e1-4276-9051-1b0b5ab59a07" providerId="ADAL" clId="{CA5CF8AB-6A0F-43B3-8EFD-A5AFBA48DEA9}" dt="2024-04-03T11:28:47.374" v="152" actId="478"/>
          <ac:picMkLst>
            <pc:docMk/>
            <pc:sldMk cId="518027028" sldId="580"/>
            <ac:picMk id="19" creationId="{8488B686-8383-9E64-6C8D-2875195C7EE3}"/>
          </ac:picMkLst>
        </pc:picChg>
        <pc:picChg chg="del">
          <ac:chgData name="Vogelgesang, Manuela" userId="cb5a6f6f-c0e1-4276-9051-1b0b5ab59a07" providerId="ADAL" clId="{CA5CF8AB-6A0F-43B3-8EFD-A5AFBA48DEA9}" dt="2024-04-03T11:28:44.430" v="150" actId="478"/>
          <ac:picMkLst>
            <pc:docMk/>
            <pc:sldMk cId="518027028" sldId="580"/>
            <ac:picMk id="20" creationId="{315901BE-BDA6-FBC3-3B4D-7FAC7049024B}"/>
          </ac:picMkLst>
        </pc:picChg>
        <pc:picChg chg="del">
          <ac:chgData name="Vogelgesang, Manuela" userId="cb5a6f6f-c0e1-4276-9051-1b0b5ab59a07" providerId="ADAL" clId="{CA5CF8AB-6A0F-43B3-8EFD-A5AFBA48DEA9}" dt="2024-04-03T11:28:54.347" v="157" actId="478"/>
          <ac:picMkLst>
            <pc:docMk/>
            <pc:sldMk cId="518027028" sldId="580"/>
            <ac:picMk id="21" creationId="{DC1DFA42-F75C-AFF5-AA67-845091025E78}"/>
          </ac:picMkLst>
        </pc:picChg>
      </pc:sldChg>
      <pc:sldChg chg="modSp mod">
        <pc:chgData name="Vogelgesang, Manuela" userId="cb5a6f6f-c0e1-4276-9051-1b0b5ab59a07" providerId="ADAL" clId="{CA5CF8AB-6A0F-43B3-8EFD-A5AFBA48DEA9}" dt="2024-04-03T11:31:02.496" v="192" actId="208"/>
        <pc:sldMkLst>
          <pc:docMk/>
          <pc:sldMk cId="2241933853" sldId="581"/>
        </pc:sldMkLst>
        <pc:spChg chg="mod">
          <ac:chgData name="Vogelgesang, Manuela" userId="cb5a6f6f-c0e1-4276-9051-1b0b5ab59a07" providerId="ADAL" clId="{CA5CF8AB-6A0F-43B3-8EFD-A5AFBA48DEA9}" dt="2024-04-03T11:30:56.229" v="190" actId="208"/>
          <ac:spMkLst>
            <pc:docMk/>
            <pc:sldMk cId="2241933853" sldId="581"/>
            <ac:spMk id="3" creationId="{C73E89F8-EDB4-D782-9393-D29B59B403F0}"/>
          </ac:spMkLst>
        </pc:spChg>
        <pc:spChg chg="mod">
          <ac:chgData name="Vogelgesang, Manuela" userId="cb5a6f6f-c0e1-4276-9051-1b0b5ab59a07" providerId="ADAL" clId="{CA5CF8AB-6A0F-43B3-8EFD-A5AFBA48DEA9}" dt="2024-04-03T11:30:41.996" v="186" actId="207"/>
          <ac:spMkLst>
            <pc:docMk/>
            <pc:sldMk cId="2241933853" sldId="581"/>
            <ac:spMk id="5" creationId="{1958C10D-10E8-05A6-D10E-2B221B07FA54}"/>
          </ac:spMkLst>
        </pc:spChg>
        <pc:spChg chg="mod">
          <ac:chgData name="Vogelgesang, Manuela" userId="cb5a6f6f-c0e1-4276-9051-1b0b5ab59a07" providerId="ADAL" clId="{CA5CF8AB-6A0F-43B3-8EFD-A5AFBA48DEA9}" dt="2024-04-03T11:30:11.879" v="180" actId="207"/>
          <ac:spMkLst>
            <pc:docMk/>
            <pc:sldMk cId="2241933853" sldId="581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CA5CF8AB-6A0F-43B3-8EFD-A5AFBA48DEA9}" dt="2024-04-03T11:30:49.862" v="188" actId="207"/>
          <ac:spMkLst>
            <pc:docMk/>
            <pc:sldMk cId="2241933853" sldId="581"/>
            <ac:spMk id="12" creationId="{2749A25F-CC69-4FEC-12B0-35625BD9B0CE}"/>
          </ac:spMkLst>
        </pc:spChg>
        <pc:spChg chg="mod">
          <ac:chgData name="Vogelgesang, Manuela" userId="cb5a6f6f-c0e1-4276-9051-1b0b5ab59a07" providerId="ADAL" clId="{CA5CF8AB-6A0F-43B3-8EFD-A5AFBA48DEA9}" dt="2024-04-03T11:31:02.496" v="192" actId="208"/>
          <ac:spMkLst>
            <pc:docMk/>
            <pc:sldMk cId="2241933853" sldId="581"/>
            <ac:spMk id="19" creationId="{B7CB3C39-1EDF-99A0-1122-922C641FCB63}"/>
          </ac:spMkLst>
        </pc:spChg>
      </pc:sldChg>
      <pc:sldChg chg="modSp mod">
        <pc:chgData name="Vogelgesang, Manuela" userId="cb5a6f6f-c0e1-4276-9051-1b0b5ab59a07" providerId="ADAL" clId="{CA5CF8AB-6A0F-43B3-8EFD-A5AFBA48DEA9}" dt="2024-04-03T11:36:59.877" v="249" actId="1076"/>
        <pc:sldMkLst>
          <pc:docMk/>
          <pc:sldMk cId="2117325715" sldId="582"/>
        </pc:sldMkLst>
        <pc:spChg chg="mod">
          <ac:chgData name="Vogelgesang, Manuela" userId="cb5a6f6f-c0e1-4276-9051-1b0b5ab59a07" providerId="ADAL" clId="{CA5CF8AB-6A0F-43B3-8EFD-A5AFBA48DEA9}" dt="2024-04-03T11:36:31.727" v="246" actId="207"/>
          <ac:spMkLst>
            <pc:docMk/>
            <pc:sldMk cId="2117325715" sldId="582"/>
            <ac:spMk id="3" creationId="{CCDA0B59-4334-B550-34C5-BB2B4A9844E6}"/>
          </ac:spMkLst>
        </pc:spChg>
        <pc:spChg chg="mod">
          <ac:chgData name="Vogelgesang, Manuela" userId="cb5a6f6f-c0e1-4276-9051-1b0b5ab59a07" providerId="ADAL" clId="{CA5CF8AB-6A0F-43B3-8EFD-A5AFBA48DEA9}" dt="2024-04-03T11:34:45.228" v="227" actId="207"/>
          <ac:spMkLst>
            <pc:docMk/>
            <pc:sldMk cId="2117325715" sldId="582"/>
            <ac:spMk id="5" creationId="{FDAB30F4-E8CD-3790-75EC-FC1A12B6B297}"/>
          </ac:spMkLst>
        </pc:spChg>
        <pc:spChg chg="mod">
          <ac:chgData name="Vogelgesang, Manuela" userId="cb5a6f6f-c0e1-4276-9051-1b0b5ab59a07" providerId="ADAL" clId="{CA5CF8AB-6A0F-43B3-8EFD-A5AFBA48DEA9}" dt="2024-04-03T11:36:31.727" v="246" actId="207"/>
          <ac:spMkLst>
            <pc:docMk/>
            <pc:sldMk cId="2117325715" sldId="582"/>
            <ac:spMk id="6" creationId="{772BEF6D-658D-4420-F1DD-3C1685435266}"/>
          </ac:spMkLst>
        </pc:spChg>
        <pc:spChg chg="mod">
          <ac:chgData name="Vogelgesang, Manuela" userId="cb5a6f6f-c0e1-4276-9051-1b0b5ab59a07" providerId="ADAL" clId="{CA5CF8AB-6A0F-43B3-8EFD-A5AFBA48DEA9}" dt="2024-04-03T11:36:31.727" v="246" actId="207"/>
          <ac:spMkLst>
            <pc:docMk/>
            <pc:sldMk cId="2117325715" sldId="582"/>
            <ac:spMk id="9" creationId="{478EAF17-A089-2693-09E1-6DFA753FFA6A}"/>
          </ac:spMkLst>
        </pc:spChg>
        <pc:spChg chg="mod">
          <ac:chgData name="Vogelgesang, Manuela" userId="cb5a6f6f-c0e1-4276-9051-1b0b5ab59a07" providerId="ADAL" clId="{CA5CF8AB-6A0F-43B3-8EFD-A5AFBA48DEA9}" dt="2024-04-03T11:36:09.210" v="244" actId="207"/>
          <ac:spMkLst>
            <pc:docMk/>
            <pc:sldMk cId="2117325715" sldId="582"/>
            <ac:spMk id="10" creationId="{B8E69145-6DFC-A14B-6BC4-81DF59C9918B}"/>
          </ac:spMkLst>
        </pc:spChg>
        <pc:spChg chg="mod">
          <ac:chgData name="Vogelgesang, Manuela" userId="cb5a6f6f-c0e1-4276-9051-1b0b5ab59a07" providerId="ADAL" clId="{CA5CF8AB-6A0F-43B3-8EFD-A5AFBA48DEA9}" dt="2024-04-03T11:36:55.661" v="248" actId="207"/>
          <ac:spMkLst>
            <pc:docMk/>
            <pc:sldMk cId="2117325715" sldId="582"/>
            <ac:spMk id="11" creationId="{7F65ACE7-6FC3-6652-0A7F-31400EBC7CDE}"/>
          </ac:spMkLst>
        </pc:spChg>
        <pc:spChg chg="mod">
          <ac:chgData name="Vogelgesang, Manuela" userId="cb5a6f6f-c0e1-4276-9051-1b0b5ab59a07" providerId="ADAL" clId="{CA5CF8AB-6A0F-43B3-8EFD-A5AFBA48DEA9}" dt="2024-04-03T11:35:00.595" v="232" actId="1076"/>
          <ac:spMkLst>
            <pc:docMk/>
            <pc:sldMk cId="2117325715" sldId="582"/>
            <ac:spMk id="12" creationId="{29B78D95-1EB9-D880-3E1D-AB7A0B4E8539}"/>
          </ac:spMkLst>
        </pc:spChg>
        <pc:spChg chg="mod">
          <ac:chgData name="Vogelgesang, Manuela" userId="cb5a6f6f-c0e1-4276-9051-1b0b5ab59a07" providerId="ADAL" clId="{CA5CF8AB-6A0F-43B3-8EFD-A5AFBA48DEA9}" dt="2024-04-03T11:35:27.827" v="238" actId="2711"/>
          <ac:spMkLst>
            <pc:docMk/>
            <pc:sldMk cId="2117325715" sldId="582"/>
            <ac:spMk id="14" creationId="{1956D1CB-3924-A78A-3128-4734113A0CCD}"/>
          </ac:spMkLst>
        </pc:spChg>
        <pc:spChg chg="mod">
          <ac:chgData name="Vogelgesang, Manuela" userId="cb5a6f6f-c0e1-4276-9051-1b0b5ab59a07" providerId="ADAL" clId="{CA5CF8AB-6A0F-43B3-8EFD-A5AFBA48DEA9}" dt="2024-04-03T11:36:55.661" v="248" actId="207"/>
          <ac:spMkLst>
            <pc:docMk/>
            <pc:sldMk cId="2117325715" sldId="582"/>
            <ac:spMk id="16" creationId="{2EC58DD2-FAE2-FFAA-8930-C883BAE0CF90}"/>
          </ac:spMkLst>
        </pc:spChg>
        <pc:spChg chg="mod">
          <ac:chgData name="Vogelgesang, Manuela" userId="cb5a6f6f-c0e1-4276-9051-1b0b5ab59a07" providerId="ADAL" clId="{CA5CF8AB-6A0F-43B3-8EFD-A5AFBA48DEA9}" dt="2024-04-03T11:36:31.727" v="246" actId="207"/>
          <ac:spMkLst>
            <pc:docMk/>
            <pc:sldMk cId="2117325715" sldId="582"/>
            <ac:spMk id="17" creationId="{013C86B6-25FC-CC53-0B10-0E53B0AD0064}"/>
          </ac:spMkLst>
        </pc:spChg>
        <pc:spChg chg="mod">
          <ac:chgData name="Vogelgesang, Manuela" userId="cb5a6f6f-c0e1-4276-9051-1b0b5ab59a07" providerId="ADAL" clId="{CA5CF8AB-6A0F-43B3-8EFD-A5AFBA48DEA9}" dt="2024-04-03T11:36:59.877" v="249" actId="1076"/>
          <ac:spMkLst>
            <pc:docMk/>
            <pc:sldMk cId="2117325715" sldId="582"/>
            <ac:spMk id="18" creationId="{788AB3D6-6ACF-C192-38BE-55E955E2E9E1}"/>
          </ac:spMkLst>
        </pc:spChg>
        <pc:spChg chg="mod">
          <ac:chgData name="Vogelgesang, Manuela" userId="cb5a6f6f-c0e1-4276-9051-1b0b5ab59a07" providerId="ADAL" clId="{CA5CF8AB-6A0F-43B3-8EFD-A5AFBA48DEA9}" dt="2024-04-03T11:35:22.645" v="237" actId="2711"/>
          <ac:spMkLst>
            <pc:docMk/>
            <pc:sldMk cId="2117325715" sldId="582"/>
            <ac:spMk id="19" creationId="{7E898C67-28A3-9540-D4A9-D11589129A9B}"/>
          </ac:spMkLst>
        </pc:spChg>
        <pc:spChg chg="mod">
          <ac:chgData name="Vogelgesang, Manuela" userId="cb5a6f6f-c0e1-4276-9051-1b0b5ab59a07" providerId="ADAL" clId="{CA5CF8AB-6A0F-43B3-8EFD-A5AFBA48DEA9}" dt="2024-04-03T11:36:09.210" v="244" actId="207"/>
          <ac:spMkLst>
            <pc:docMk/>
            <pc:sldMk cId="2117325715" sldId="582"/>
            <ac:spMk id="20" creationId="{DA2BD349-3D6B-6EE7-7C13-613CB5A85DDA}"/>
          </ac:spMkLst>
        </pc:spChg>
        <pc:spChg chg="mod">
          <ac:chgData name="Vogelgesang, Manuela" userId="cb5a6f6f-c0e1-4276-9051-1b0b5ab59a07" providerId="ADAL" clId="{CA5CF8AB-6A0F-43B3-8EFD-A5AFBA48DEA9}" dt="2024-04-03T11:36:55.661" v="248" actId="207"/>
          <ac:spMkLst>
            <pc:docMk/>
            <pc:sldMk cId="2117325715" sldId="582"/>
            <ac:spMk id="21" creationId="{B2D24FB0-6814-0406-435A-C4F84495DD7B}"/>
          </ac:spMkLst>
        </pc:spChg>
        <pc:spChg chg="mod">
          <ac:chgData name="Vogelgesang, Manuela" userId="cb5a6f6f-c0e1-4276-9051-1b0b5ab59a07" providerId="ADAL" clId="{CA5CF8AB-6A0F-43B3-8EFD-A5AFBA48DEA9}" dt="2024-04-03T11:35:33.711" v="239" actId="2711"/>
          <ac:spMkLst>
            <pc:docMk/>
            <pc:sldMk cId="2117325715" sldId="582"/>
            <ac:spMk id="22" creationId="{BD32B0EA-6952-27C3-0152-DC45AE2ED866}"/>
          </ac:spMkLst>
        </pc:spChg>
        <pc:spChg chg="mod">
          <ac:chgData name="Vogelgesang, Manuela" userId="cb5a6f6f-c0e1-4276-9051-1b0b5ab59a07" providerId="ADAL" clId="{CA5CF8AB-6A0F-43B3-8EFD-A5AFBA48DEA9}" dt="2024-04-03T11:36:31.727" v="246" actId="207"/>
          <ac:spMkLst>
            <pc:docMk/>
            <pc:sldMk cId="2117325715" sldId="582"/>
            <ac:spMk id="23" creationId="{CFC8969B-9DAC-B277-26E8-6B8C09798909}"/>
          </ac:spMkLst>
        </pc:spChg>
        <pc:spChg chg="mod">
          <ac:chgData name="Vogelgesang, Manuela" userId="cb5a6f6f-c0e1-4276-9051-1b0b5ab59a07" providerId="ADAL" clId="{CA5CF8AB-6A0F-43B3-8EFD-A5AFBA48DEA9}" dt="2024-04-03T11:35:14.081" v="235" actId="2711"/>
          <ac:spMkLst>
            <pc:docMk/>
            <pc:sldMk cId="2117325715" sldId="582"/>
            <ac:spMk id="24" creationId="{C979D5A1-8766-8533-545C-56E61B602298}"/>
          </ac:spMkLst>
        </pc:spChg>
        <pc:spChg chg="mod">
          <ac:chgData name="Vogelgesang, Manuela" userId="cb5a6f6f-c0e1-4276-9051-1b0b5ab59a07" providerId="ADAL" clId="{CA5CF8AB-6A0F-43B3-8EFD-A5AFBA48DEA9}" dt="2024-04-03T11:36:55.661" v="248" actId="207"/>
          <ac:spMkLst>
            <pc:docMk/>
            <pc:sldMk cId="2117325715" sldId="582"/>
            <ac:spMk id="26" creationId="{3238653E-C2A7-D678-9B70-67A9F59B2F6F}"/>
          </ac:spMkLst>
        </pc:spChg>
        <pc:spChg chg="mod">
          <ac:chgData name="Vogelgesang, Manuela" userId="cb5a6f6f-c0e1-4276-9051-1b0b5ab59a07" providerId="ADAL" clId="{CA5CF8AB-6A0F-43B3-8EFD-A5AFBA48DEA9}" dt="2024-04-03T11:35:38.261" v="240" actId="2711"/>
          <ac:spMkLst>
            <pc:docMk/>
            <pc:sldMk cId="2117325715" sldId="582"/>
            <ac:spMk id="29" creationId="{13464522-DA2F-7596-262B-708F00237A8C}"/>
          </ac:spMkLst>
        </pc:spChg>
        <pc:picChg chg="mod">
          <ac:chgData name="Vogelgesang, Manuela" userId="cb5a6f6f-c0e1-4276-9051-1b0b5ab59a07" providerId="ADAL" clId="{CA5CF8AB-6A0F-43B3-8EFD-A5AFBA48DEA9}" dt="2024-04-03T11:34:23.073" v="220" actId="1076"/>
          <ac:picMkLst>
            <pc:docMk/>
            <pc:sldMk cId="2117325715" sldId="582"/>
            <ac:picMk id="7" creationId="{674D2D92-E2B7-47A1-A3D2-F9A8B03E8311}"/>
          </ac:picMkLst>
        </pc:picChg>
        <pc:picChg chg="mod">
          <ac:chgData name="Vogelgesang, Manuela" userId="cb5a6f6f-c0e1-4276-9051-1b0b5ab59a07" providerId="ADAL" clId="{CA5CF8AB-6A0F-43B3-8EFD-A5AFBA48DEA9}" dt="2024-04-03T11:34:23.073" v="220" actId="1076"/>
          <ac:picMkLst>
            <pc:docMk/>
            <pc:sldMk cId="2117325715" sldId="582"/>
            <ac:picMk id="8" creationId="{174A61A6-F07A-FE6D-29B5-EA4C7CF419A1}"/>
          </ac:picMkLst>
        </pc:picChg>
      </pc:sldChg>
      <pc:sldChg chg="delSp modSp mod">
        <pc:chgData name="Vogelgesang, Manuela" userId="cb5a6f6f-c0e1-4276-9051-1b0b5ab59a07" providerId="ADAL" clId="{CA5CF8AB-6A0F-43B3-8EFD-A5AFBA48DEA9}" dt="2024-04-03T11:37:26.377" v="255" actId="1076"/>
        <pc:sldMkLst>
          <pc:docMk/>
          <pc:sldMk cId="3599944710" sldId="583"/>
        </pc:sldMkLst>
        <pc:spChg chg="mod">
          <ac:chgData name="Vogelgesang, Manuela" userId="cb5a6f6f-c0e1-4276-9051-1b0b5ab59a07" providerId="ADAL" clId="{CA5CF8AB-6A0F-43B3-8EFD-A5AFBA48DEA9}" dt="2024-04-03T11:37:23.444" v="254" actId="207"/>
          <ac:spMkLst>
            <pc:docMk/>
            <pc:sldMk cId="3599944710" sldId="583"/>
            <ac:spMk id="11" creationId="{7F1F5634-99B6-C843-9BAC-ED2CF5F5E377}"/>
          </ac:spMkLst>
        </pc:spChg>
        <pc:picChg chg="mod">
          <ac:chgData name="Vogelgesang, Manuela" userId="cb5a6f6f-c0e1-4276-9051-1b0b5ab59a07" providerId="ADAL" clId="{CA5CF8AB-6A0F-43B3-8EFD-A5AFBA48DEA9}" dt="2024-04-03T11:37:26.377" v="255" actId="1076"/>
          <ac:picMkLst>
            <pc:docMk/>
            <pc:sldMk cId="3599944710" sldId="583"/>
            <ac:picMk id="6" creationId="{3D6AD2F6-2881-653F-B47D-F0235F427970}"/>
          </ac:picMkLst>
        </pc:picChg>
        <pc:picChg chg="del">
          <ac:chgData name="Vogelgesang, Manuela" userId="cb5a6f6f-c0e1-4276-9051-1b0b5ab59a07" providerId="ADAL" clId="{CA5CF8AB-6A0F-43B3-8EFD-A5AFBA48DEA9}" dt="2024-04-03T11:37:13.527" v="250" actId="478"/>
          <ac:picMkLst>
            <pc:docMk/>
            <pc:sldMk cId="3599944710" sldId="583"/>
            <ac:picMk id="7" creationId="{CA95237D-6755-6BB7-A20D-E86279ECA7CF}"/>
          </ac:picMkLst>
        </pc:picChg>
      </pc:sldChg>
      <pc:sldChg chg="modSp mod">
        <pc:chgData name="Vogelgesang, Manuela" userId="cb5a6f6f-c0e1-4276-9051-1b0b5ab59a07" providerId="ADAL" clId="{CA5CF8AB-6A0F-43B3-8EFD-A5AFBA48DEA9}" dt="2024-04-03T11:39:33.476" v="278" actId="1076"/>
        <pc:sldMkLst>
          <pc:docMk/>
          <pc:sldMk cId="3136342438" sldId="584"/>
        </pc:sldMkLst>
        <pc:spChg chg="mod">
          <ac:chgData name="Vogelgesang, Manuela" userId="cb5a6f6f-c0e1-4276-9051-1b0b5ab59a07" providerId="ADAL" clId="{CA5CF8AB-6A0F-43B3-8EFD-A5AFBA48DEA9}" dt="2024-04-03T11:38:13.183" v="259" actId="1076"/>
          <ac:spMkLst>
            <pc:docMk/>
            <pc:sldMk cId="3136342438" sldId="584"/>
            <ac:spMk id="3" creationId="{CCDA0B59-4334-B550-34C5-BB2B4A9844E6}"/>
          </ac:spMkLst>
        </pc:spChg>
        <pc:spChg chg="mod">
          <ac:chgData name="Vogelgesang, Manuela" userId="cb5a6f6f-c0e1-4276-9051-1b0b5ab59a07" providerId="ADAL" clId="{CA5CF8AB-6A0F-43B3-8EFD-A5AFBA48DEA9}" dt="2024-04-03T11:39:33.476" v="278" actId="1076"/>
          <ac:spMkLst>
            <pc:docMk/>
            <pc:sldMk cId="3136342438" sldId="584"/>
            <ac:spMk id="5" creationId="{FDAB30F4-E8CD-3790-75EC-FC1A12B6B297}"/>
          </ac:spMkLst>
        </pc:spChg>
        <pc:spChg chg="mod">
          <ac:chgData name="Vogelgesang, Manuela" userId="cb5a6f6f-c0e1-4276-9051-1b0b5ab59a07" providerId="ADAL" clId="{CA5CF8AB-6A0F-43B3-8EFD-A5AFBA48DEA9}" dt="2024-04-03T11:38:35.894" v="267" actId="2711"/>
          <ac:spMkLst>
            <pc:docMk/>
            <pc:sldMk cId="3136342438" sldId="584"/>
            <ac:spMk id="6" creationId="{772BEF6D-658D-4420-F1DD-3C1685435266}"/>
          </ac:spMkLst>
        </pc:spChg>
        <pc:spChg chg="mod">
          <ac:chgData name="Vogelgesang, Manuela" userId="cb5a6f6f-c0e1-4276-9051-1b0b5ab59a07" providerId="ADAL" clId="{CA5CF8AB-6A0F-43B3-8EFD-A5AFBA48DEA9}" dt="2024-04-03T11:38:13.183" v="259" actId="1076"/>
          <ac:spMkLst>
            <pc:docMk/>
            <pc:sldMk cId="3136342438" sldId="584"/>
            <ac:spMk id="9" creationId="{478EAF17-A089-2693-09E1-6DFA753FFA6A}"/>
          </ac:spMkLst>
        </pc:spChg>
        <pc:spChg chg="mod">
          <ac:chgData name="Vogelgesang, Manuela" userId="cb5a6f6f-c0e1-4276-9051-1b0b5ab59a07" providerId="ADAL" clId="{CA5CF8AB-6A0F-43B3-8EFD-A5AFBA48DEA9}" dt="2024-04-03T11:38:44.713" v="269" actId="2711"/>
          <ac:spMkLst>
            <pc:docMk/>
            <pc:sldMk cId="3136342438" sldId="584"/>
            <ac:spMk id="10" creationId="{B8E69145-6DFC-A14B-6BC4-81DF59C9918B}"/>
          </ac:spMkLst>
        </pc:spChg>
        <pc:spChg chg="mod">
          <ac:chgData name="Vogelgesang, Manuela" userId="cb5a6f6f-c0e1-4276-9051-1b0b5ab59a07" providerId="ADAL" clId="{CA5CF8AB-6A0F-43B3-8EFD-A5AFBA48DEA9}" dt="2024-04-03T11:38:13.183" v="259" actId="1076"/>
          <ac:spMkLst>
            <pc:docMk/>
            <pc:sldMk cId="3136342438" sldId="584"/>
            <ac:spMk id="11" creationId="{7F65ACE7-6FC3-6652-0A7F-31400EBC7CDE}"/>
          </ac:spMkLst>
        </pc:spChg>
        <pc:spChg chg="mod">
          <ac:chgData name="Vogelgesang, Manuela" userId="cb5a6f6f-c0e1-4276-9051-1b0b5ab59a07" providerId="ADAL" clId="{CA5CF8AB-6A0F-43B3-8EFD-A5AFBA48DEA9}" dt="2024-04-03T11:38:40.501" v="268" actId="2711"/>
          <ac:spMkLst>
            <pc:docMk/>
            <pc:sldMk cId="3136342438" sldId="584"/>
            <ac:spMk id="12" creationId="{29B78D95-1EB9-D880-3E1D-AB7A0B4E8539}"/>
          </ac:spMkLst>
        </pc:spChg>
        <pc:spChg chg="mod">
          <ac:chgData name="Vogelgesang, Manuela" userId="cb5a6f6f-c0e1-4276-9051-1b0b5ab59a07" providerId="ADAL" clId="{CA5CF8AB-6A0F-43B3-8EFD-A5AFBA48DEA9}" dt="2024-04-03T11:39:11.809" v="274" actId="2711"/>
          <ac:spMkLst>
            <pc:docMk/>
            <pc:sldMk cId="3136342438" sldId="584"/>
            <ac:spMk id="14" creationId="{1956D1CB-3924-A78A-3128-4734113A0CCD}"/>
          </ac:spMkLst>
        </pc:spChg>
        <pc:spChg chg="mod">
          <ac:chgData name="Vogelgesang, Manuela" userId="cb5a6f6f-c0e1-4276-9051-1b0b5ab59a07" providerId="ADAL" clId="{CA5CF8AB-6A0F-43B3-8EFD-A5AFBA48DEA9}" dt="2024-04-03T11:38:13.183" v="259" actId="1076"/>
          <ac:spMkLst>
            <pc:docMk/>
            <pc:sldMk cId="3136342438" sldId="584"/>
            <ac:spMk id="16" creationId="{2EC58DD2-FAE2-FFAA-8930-C883BAE0CF90}"/>
          </ac:spMkLst>
        </pc:spChg>
        <pc:spChg chg="mod">
          <ac:chgData name="Vogelgesang, Manuela" userId="cb5a6f6f-c0e1-4276-9051-1b0b5ab59a07" providerId="ADAL" clId="{CA5CF8AB-6A0F-43B3-8EFD-A5AFBA48DEA9}" dt="2024-04-03T11:38:13.183" v="259" actId="1076"/>
          <ac:spMkLst>
            <pc:docMk/>
            <pc:sldMk cId="3136342438" sldId="584"/>
            <ac:spMk id="17" creationId="{013C86B6-25FC-CC53-0B10-0E53B0AD0064}"/>
          </ac:spMkLst>
        </pc:spChg>
        <pc:spChg chg="mod">
          <ac:chgData name="Vogelgesang, Manuela" userId="cb5a6f6f-c0e1-4276-9051-1b0b5ab59a07" providerId="ADAL" clId="{CA5CF8AB-6A0F-43B3-8EFD-A5AFBA48DEA9}" dt="2024-04-03T11:39:02.626" v="272" actId="2711"/>
          <ac:spMkLst>
            <pc:docMk/>
            <pc:sldMk cId="3136342438" sldId="584"/>
            <ac:spMk id="18" creationId="{788AB3D6-6ACF-C192-38BE-55E955E2E9E1}"/>
          </ac:spMkLst>
        </pc:spChg>
        <pc:spChg chg="mod">
          <ac:chgData name="Vogelgesang, Manuela" userId="cb5a6f6f-c0e1-4276-9051-1b0b5ab59a07" providerId="ADAL" clId="{CA5CF8AB-6A0F-43B3-8EFD-A5AFBA48DEA9}" dt="2024-04-03T11:39:06.677" v="273" actId="2711"/>
          <ac:spMkLst>
            <pc:docMk/>
            <pc:sldMk cId="3136342438" sldId="584"/>
            <ac:spMk id="19" creationId="{7E898C67-28A3-9540-D4A9-D11589129A9B}"/>
          </ac:spMkLst>
        </pc:spChg>
        <pc:spChg chg="mod">
          <ac:chgData name="Vogelgesang, Manuela" userId="cb5a6f6f-c0e1-4276-9051-1b0b5ab59a07" providerId="ADAL" clId="{CA5CF8AB-6A0F-43B3-8EFD-A5AFBA48DEA9}" dt="2024-04-03T11:38:52.776" v="270" actId="2711"/>
          <ac:spMkLst>
            <pc:docMk/>
            <pc:sldMk cId="3136342438" sldId="584"/>
            <ac:spMk id="20" creationId="{DA2BD349-3D6B-6EE7-7C13-613CB5A85DDA}"/>
          </ac:spMkLst>
        </pc:spChg>
        <pc:spChg chg="mod">
          <ac:chgData name="Vogelgesang, Manuela" userId="cb5a6f6f-c0e1-4276-9051-1b0b5ab59a07" providerId="ADAL" clId="{CA5CF8AB-6A0F-43B3-8EFD-A5AFBA48DEA9}" dt="2024-04-03T11:38:13.183" v="259" actId="1076"/>
          <ac:spMkLst>
            <pc:docMk/>
            <pc:sldMk cId="3136342438" sldId="584"/>
            <ac:spMk id="21" creationId="{B2D24FB0-6814-0406-435A-C4F84495DD7B}"/>
          </ac:spMkLst>
        </pc:spChg>
        <pc:spChg chg="mod">
          <ac:chgData name="Vogelgesang, Manuela" userId="cb5a6f6f-c0e1-4276-9051-1b0b5ab59a07" providerId="ADAL" clId="{CA5CF8AB-6A0F-43B3-8EFD-A5AFBA48DEA9}" dt="2024-04-03T11:39:16.843" v="275" actId="2711"/>
          <ac:spMkLst>
            <pc:docMk/>
            <pc:sldMk cId="3136342438" sldId="584"/>
            <ac:spMk id="22" creationId="{BD32B0EA-6952-27C3-0152-DC45AE2ED866}"/>
          </ac:spMkLst>
        </pc:spChg>
        <pc:spChg chg="mod">
          <ac:chgData name="Vogelgesang, Manuela" userId="cb5a6f6f-c0e1-4276-9051-1b0b5ab59a07" providerId="ADAL" clId="{CA5CF8AB-6A0F-43B3-8EFD-A5AFBA48DEA9}" dt="2024-04-03T11:38:13.183" v="259" actId="1076"/>
          <ac:spMkLst>
            <pc:docMk/>
            <pc:sldMk cId="3136342438" sldId="584"/>
            <ac:spMk id="23" creationId="{CFC8969B-9DAC-B277-26E8-6B8C09798909}"/>
          </ac:spMkLst>
        </pc:spChg>
        <pc:spChg chg="mod">
          <ac:chgData name="Vogelgesang, Manuela" userId="cb5a6f6f-c0e1-4276-9051-1b0b5ab59a07" providerId="ADAL" clId="{CA5CF8AB-6A0F-43B3-8EFD-A5AFBA48DEA9}" dt="2024-04-03T11:38:58.126" v="271" actId="2711"/>
          <ac:spMkLst>
            <pc:docMk/>
            <pc:sldMk cId="3136342438" sldId="584"/>
            <ac:spMk id="24" creationId="{C979D5A1-8766-8533-545C-56E61B602298}"/>
          </ac:spMkLst>
        </pc:spChg>
        <pc:spChg chg="mod">
          <ac:chgData name="Vogelgesang, Manuela" userId="cb5a6f6f-c0e1-4276-9051-1b0b5ab59a07" providerId="ADAL" clId="{CA5CF8AB-6A0F-43B3-8EFD-A5AFBA48DEA9}" dt="2024-04-03T11:38:13.183" v="259" actId="1076"/>
          <ac:spMkLst>
            <pc:docMk/>
            <pc:sldMk cId="3136342438" sldId="584"/>
            <ac:spMk id="26" creationId="{3238653E-C2A7-D678-9B70-67A9F59B2F6F}"/>
          </ac:spMkLst>
        </pc:spChg>
        <pc:spChg chg="mod">
          <ac:chgData name="Vogelgesang, Manuela" userId="cb5a6f6f-c0e1-4276-9051-1b0b5ab59a07" providerId="ADAL" clId="{CA5CF8AB-6A0F-43B3-8EFD-A5AFBA48DEA9}" dt="2024-04-03T11:39:22.042" v="276" actId="2711"/>
          <ac:spMkLst>
            <pc:docMk/>
            <pc:sldMk cId="3136342438" sldId="584"/>
            <ac:spMk id="29" creationId="{13464522-DA2F-7596-262B-708F00237A8C}"/>
          </ac:spMkLst>
        </pc:spChg>
        <pc:picChg chg="mod">
          <ac:chgData name="Vogelgesang, Manuela" userId="cb5a6f6f-c0e1-4276-9051-1b0b5ab59a07" providerId="ADAL" clId="{CA5CF8AB-6A0F-43B3-8EFD-A5AFBA48DEA9}" dt="2024-04-03T11:38:13.183" v="259" actId="1076"/>
          <ac:picMkLst>
            <pc:docMk/>
            <pc:sldMk cId="3136342438" sldId="584"/>
            <ac:picMk id="4" creationId="{F66F07FF-B446-C5FF-8654-6FC5DC837864}"/>
          </ac:picMkLst>
        </pc:picChg>
        <pc:picChg chg="mod">
          <ac:chgData name="Vogelgesang, Manuela" userId="cb5a6f6f-c0e1-4276-9051-1b0b5ab59a07" providerId="ADAL" clId="{CA5CF8AB-6A0F-43B3-8EFD-A5AFBA48DEA9}" dt="2024-04-03T11:38:13.183" v="259" actId="1076"/>
          <ac:picMkLst>
            <pc:docMk/>
            <pc:sldMk cId="3136342438" sldId="584"/>
            <ac:picMk id="15" creationId="{D2F69CDA-0F7B-B913-CD3C-B9F47DDE60F8}"/>
          </ac:picMkLst>
        </pc:picChg>
      </pc:sldChg>
      <pc:sldChg chg="modSp mod">
        <pc:chgData name="Vogelgesang, Manuela" userId="cb5a6f6f-c0e1-4276-9051-1b0b5ab59a07" providerId="ADAL" clId="{CA5CF8AB-6A0F-43B3-8EFD-A5AFBA48DEA9}" dt="2024-04-03T11:40:27.959" v="291" actId="208"/>
        <pc:sldMkLst>
          <pc:docMk/>
          <pc:sldMk cId="1805511428" sldId="585"/>
        </pc:sldMkLst>
        <pc:spChg chg="mod">
          <ac:chgData name="Vogelgesang, Manuela" userId="cb5a6f6f-c0e1-4276-9051-1b0b5ab59a07" providerId="ADAL" clId="{CA5CF8AB-6A0F-43B3-8EFD-A5AFBA48DEA9}" dt="2024-04-03T11:40:21.193" v="289" actId="207"/>
          <ac:spMkLst>
            <pc:docMk/>
            <pc:sldMk cId="1805511428" sldId="585"/>
            <ac:spMk id="4" creationId="{846ACA69-2373-43E9-1C11-66C2264CD597}"/>
          </ac:spMkLst>
        </pc:spChg>
        <pc:spChg chg="mod">
          <ac:chgData name="Vogelgesang, Manuela" userId="cb5a6f6f-c0e1-4276-9051-1b0b5ab59a07" providerId="ADAL" clId="{CA5CF8AB-6A0F-43B3-8EFD-A5AFBA48DEA9}" dt="2024-04-03T11:40:27.959" v="291" actId="208"/>
          <ac:spMkLst>
            <pc:docMk/>
            <pc:sldMk cId="1805511428" sldId="585"/>
            <ac:spMk id="5" creationId="{23002AF3-D05D-F7FB-2883-CDF5EE51F2EE}"/>
          </ac:spMkLst>
        </pc:spChg>
        <pc:spChg chg="mod">
          <ac:chgData name="Vogelgesang, Manuela" userId="cb5a6f6f-c0e1-4276-9051-1b0b5ab59a07" providerId="ADAL" clId="{CA5CF8AB-6A0F-43B3-8EFD-A5AFBA48DEA9}" dt="2024-04-03T11:40:01.326" v="284" actId="207"/>
          <ac:spMkLst>
            <pc:docMk/>
            <pc:sldMk cId="1805511428" sldId="585"/>
            <ac:spMk id="11" creationId="{7F1F5634-99B6-C843-9BAC-ED2CF5F5E377}"/>
          </ac:spMkLst>
        </pc:spChg>
        <pc:picChg chg="mod">
          <ac:chgData name="Vogelgesang, Manuela" userId="cb5a6f6f-c0e1-4276-9051-1b0b5ab59a07" providerId="ADAL" clId="{CA5CF8AB-6A0F-43B3-8EFD-A5AFBA48DEA9}" dt="2024-04-03T11:39:47.659" v="279" actId="1076"/>
          <ac:picMkLst>
            <pc:docMk/>
            <pc:sldMk cId="1805511428" sldId="585"/>
            <ac:picMk id="8" creationId="{186F93B6-B69A-0CE1-61A6-6B2C89338235}"/>
          </ac:picMkLst>
        </pc:picChg>
      </pc:sldChg>
      <pc:sldChg chg="modSp del mod">
        <pc:chgData name="Vogelgesang, Manuela" userId="cb5a6f6f-c0e1-4276-9051-1b0b5ab59a07" providerId="ADAL" clId="{CA5CF8AB-6A0F-43B3-8EFD-A5AFBA48DEA9}" dt="2024-04-03T11:40:49.470" v="293" actId="2696"/>
        <pc:sldMkLst>
          <pc:docMk/>
          <pc:sldMk cId="777359132" sldId="586"/>
        </pc:sldMkLst>
        <pc:spChg chg="mod">
          <ac:chgData name="Vogelgesang, Manuela" userId="cb5a6f6f-c0e1-4276-9051-1b0b5ab59a07" providerId="ADAL" clId="{CA5CF8AB-6A0F-43B3-8EFD-A5AFBA48DEA9}" dt="2024-04-03T11:40:40.758" v="292" actId="1076"/>
          <ac:spMkLst>
            <pc:docMk/>
            <pc:sldMk cId="777359132" sldId="586"/>
            <ac:spMk id="4" creationId="{44021353-8BE3-F7FF-5723-DAD152B5A690}"/>
          </ac:spMkLst>
        </pc:spChg>
      </pc:sldChg>
      <pc:sldChg chg="add ord">
        <pc:chgData name="Vogelgesang, Manuela" userId="cb5a6f6f-c0e1-4276-9051-1b0b5ab59a07" providerId="ADAL" clId="{CA5CF8AB-6A0F-43B3-8EFD-A5AFBA48DEA9}" dt="2024-04-03T11:41:05.398" v="296"/>
        <pc:sldMkLst>
          <pc:docMk/>
          <pc:sldMk cId="1396905508" sldId="5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38A3F-EF84-98F0-AB02-903B8305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61DF-DCD5-DCF5-E0B7-318F1DD94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EF0F-72DF-429E-95CA-8D0E6EC4D3C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E113-BEA1-1E83-3AF9-338878AE7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1BBF-C34F-C9BD-E2B7-06B31388C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AEF3-981D-4EBC-BEA7-1C36E91117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489-3CDC-4367-9913-6DF43F4709B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DA10-36F0-4DDB-B5D3-0219A18027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4499E6C5-B1AC-1F5C-5D12-579989A19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894C8D35-3983-5EB2-7BDE-400A098150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B8F81C86-F60D-E22C-6B71-9D9CF0485E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808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C27DC3BD-A843-5383-646E-456EA1290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1B8B80E5-4BD6-0D9D-5AF8-D2EE362232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1EF28BFB-66B0-24BA-6545-73FC6077E8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97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AC6B319C-BC17-968A-2708-B9DCE344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C6B21141-F103-8F35-E355-8B4B43D44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912CD1A4-3560-75B9-CB86-FCCD049314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297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B132CBC9-074A-2952-5374-16D3F7170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E2E3C7AD-8D5D-43F8-6A27-6A1EE0BAE9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924BA10F-6B2D-3B15-BC65-94C39C990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3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28423095-223F-3957-4777-291B0433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E3633473-63F0-735E-BEEC-06445388E4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826CF281-6CD3-84E8-636D-3D64321BE4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69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87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230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33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313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50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019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000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608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747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897F2743-9A3B-440D-B99B-C390FFB5D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AC36F448-29C4-9D06-4843-493342A86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5555C2C3-EC9A-6F80-3B75-A696434716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79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4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AF5B4687-D1DF-2535-9B81-7155F1579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A14BB73E-C837-9D54-CBB2-938B3ADA05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397221AB-3C5E-791D-2D06-893192D104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8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0A71421F-5131-2B7E-B1C0-A5D6F864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F7CF5FAD-7B00-24DB-2E46-35B6573A79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A23B7CEB-C3EA-F53C-22ED-B206860CD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50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79F4DF79-26D4-4786-A76B-66206235E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E93285DD-26FD-D49C-789A-6E58974B6B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A52E5FA2-7301-2D87-B9FA-46E1A0751A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9384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738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39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2F3E144F-968D-6A23-84C7-C14E50063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E104BE4C-76F9-69FC-7A56-23B7222BD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C3C7D7C3-3AFD-8F59-22A0-852081C8C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89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768353" y="1187451"/>
            <a:ext cx="10945280" cy="489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768355" y="483235"/>
            <a:ext cx="10945279" cy="41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1219170" lvl="1" indent="-3852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828754" lvl="2" indent="-3852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2438339" lvl="3" indent="-3852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3047924" lvl="4" indent="-3852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77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3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German Taster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latin typeface="Arial"/>
                <a:cs typeface="Arial"/>
              </a:rPr>
              <a:t>Secondary</a:t>
            </a:r>
            <a:endParaRPr lang="en-US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b="1" dirty="0">
                <a:latin typeface="Arial"/>
                <a:cs typeface="Arial"/>
              </a:rPr>
              <a:t>German Taster - Session 2</a:t>
            </a:r>
            <a:br>
              <a:rPr lang="en-GB" sz="4000" b="1" dirty="0">
                <a:latin typeface="Arial"/>
                <a:cs typeface="Arial"/>
              </a:rPr>
            </a:b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4492509" y="1526728"/>
            <a:ext cx="846742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Sprecht im Team.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6884DF-60D5-5D77-CF1D-7448A51533F0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10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A78FC75E-F762-8B33-B58D-7FDB79E536F5}"/>
              </a:ext>
            </a:extLst>
          </p:cNvPr>
          <p:cNvSpPr/>
          <p:nvPr/>
        </p:nvSpPr>
        <p:spPr>
          <a:xfrm>
            <a:off x="5945025" y="3549942"/>
            <a:ext cx="3625001" cy="1104692"/>
          </a:xfrm>
          <a:prstGeom prst="wedgeEllipseCallout">
            <a:avLst>
              <a:gd name="adj1" fmla="val 43278"/>
              <a:gd name="adj2" fmla="val 7578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Keine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Ahnung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pic>
        <p:nvPicPr>
          <p:cNvPr id="5" name="PasteboardData.pdf" descr="PasteboardData.pdf">
            <a:extLst>
              <a:ext uri="{FF2B5EF4-FFF2-40B4-BE49-F238E27FC236}">
                <a16:creationId xmlns:a16="http://schemas.microsoft.com/office/drawing/2014/main" id="{C015C84B-39FE-AE4E-0E0E-E98B49AA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3784"/>
            <a:ext cx="4003590" cy="485068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3EBEB-0A91-FAE1-7A2B-B7E80F42FE18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8 Min</a:t>
            </a:r>
          </a:p>
        </p:txBody>
      </p:sp>
      <p:sp>
        <p:nvSpPr>
          <p:cNvPr id="7" name="Textdokument">
            <a:extLst>
              <a:ext uri="{FF2B5EF4-FFF2-40B4-BE49-F238E27FC236}">
                <a16:creationId xmlns:a16="http://schemas.microsoft.com/office/drawing/2014/main" id="{29DD79B0-7D79-B5E5-4C48-D3FC27E5BAE1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CD93D3-AA5F-F35C-F98C-E9D95FDCC3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21992"/>
            <a:ext cx="688767" cy="688767"/>
          </a:xfrm>
          <a:prstGeom prst="rect">
            <a:avLst/>
          </a:prstGeom>
        </p:spPr>
      </p:pic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283009E9-9BB7-88A2-9ED6-B6CF09235ACC}"/>
              </a:ext>
            </a:extLst>
          </p:cNvPr>
          <p:cNvSpPr/>
          <p:nvPr/>
        </p:nvSpPr>
        <p:spPr>
          <a:xfrm>
            <a:off x="2978819" y="2538335"/>
            <a:ext cx="3189610" cy="1104692"/>
          </a:xfrm>
          <a:prstGeom prst="wedgeEllipseCallout">
            <a:avLst>
              <a:gd name="adj1" fmla="val 49420"/>
              <a:gd name="adj2" fmla="val -57710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9" name="Google Shape;206;p23">
            <a:extLst>
              <a:ext uri="{FF2B5EF4-FFF2-40B4-BE49-F238E27FC236}">
                <a16:creationId xmlns:a16="http://schemas.microsoft.com/office/drawing/2014/main" id="{EBF03E07-DD32-DE61-981B-34347CF43715}"/>
              </a:ext>
            </a:extLst>
          </p:cNvPr>
          <p:cNvSpPr/>
          <p:nvPr/>
        </p:nvSpPr>
        <p:spPr>
          <a:xfrm>
            <a:off x="8848465" y="5140140"/>
            <a:ext cx="3189610" cy="981852"/>
          </a:xfrm>
          <a:prstGeom prst="wedgeEllipseCallout">
            <a:avLst>
              <a:gd name="adj1" fmla="val -61766"/>
              <a:gd name="adj2" fmla="val 66451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4594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D43E3677-61F9-CC60-86DE-CF0B3F19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A person with flowers in her hair&#10;&#10;Description automatically generated">
            <a:extLst>
              <a:ext uri="{FF2B5EF4-FFF2-40B4-BE49-F238E27FC236}">
                <a16:creationId xmlns:a16="http://schemas.microsoft.com/office/drawing/2014/main" id="{7C4A5E16-EE19-8B00-4857-04F50448E5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8" y="1234165"/>
            <a:ext cx="3567671" cy="4817724"/>
          </a:xfrm>
          <a:prstGeom prst="rect">
            <a:avLst/>
          </a:prstGeom>
        </p:spPr>
      </p:pic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FC1F64F4-AB30-8025-EFC0-F5A25A1658CD}"/>
              </a:ext>
            </a:extLst>
          </p:cNvPr>
          <p:cNvSpPr txBox="1">
            <a:spLocks/>
          </p:cNvSpPr>
          <p:nvPr/>
        </p:nvSpPr>
        <p:spPr>
          <a:xfrm>
            <a:off x="4492509" y="1526728"/>
            <a:ext cx="846742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Sprecht im Team.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1CD73B-0C2E-8161-537B-2E16672C04E9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11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4A30EB19-52E3-BE4E-0C0C-518D32BFB0E9}"/>
              </a:ext>
            </a:extLst>
          </p:cNvPr>
          <p:cNvSpPr/>
          <p:nvPr/>
        </p:nvSpPr>
        <p:spPr>
          <a:xfrm>
            <a:off x="5945025" y="3549942"/>
            <a:ext cx="3625001" cy="1104692"/>
          </a:xfrm>
          <a:prstGeom prst="wedgeEllipseCallout">
            <a:avLst>
              <a:gd name="adj1" fmla="val 43278"/>
              <a:gd name="adj2" fmla="val 7578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Keine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Ahnung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12A4B-B47C-677B-AB58-C0E1A6F36A38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8 Min</a:t>
            </a:r>
          </a:p>
        </p:txBody>
      </p:sp>
      <p:sp>
        <p:nvSpPr>
          <p:cNvPr id="7" name="Textdokument">
            <a:extLst>
              <a:ext uri="{FF2B5EF4-FFF2-40B4-BE49-F238E27FC236}">
                <a16:creationId xmlns:a16="http://schemas.microsoft.com/office/drawing/2014/main" id="{707CD3F2-2380-0B4A-8476-EE64508F4F27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84C46-0E86-5B29-360C-B36B7D2502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21992"/>
            <a:ext cx="688767" cy="688767"/>
          </a:xfrm>
          <a:prstGeom prst="rect">
            <a:avLst/>
          </a:prstGeom>
        </p:spPr>
      </p:pic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8E510F12-EF6A-AA64-A8D2-FCA56C3375CB}"/>
              </a:ext>
            </a:extLst>
          </p:cNvPr>
          <p:cNvSpPr/>
          <p:nvPr/>
        </p:nvSpPr>
        <p:spPr>
          <a:xfrm>
            <a:off x="2978819" y="2538335"/>
            <a:ext cx="3189610" cy="1104692"/>
          </a:xfrm>
          <a:prstGeom prst="wedgeEllipseCallout">
            <a:avLst>
              <a:gd name="adj1" fmla="val 49420"/>
              <a:gd name="adj2" fmla="val -57710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9" name="Google Shape;206;p23">
            <a:extLst>
              <a:ext uri="{FF2B5EF4-FFF2-40B4-BE49-F238E27FC236}">
                <a16:creationId xmlns:a16="http://schemas.microsoft.com/office/drawing/2014/main" id="{50CEE61A-C434-7A34-EAC1-D1AF151B1F36}"/>
              </a:ext>
            </a:extLst>
          </p:cNvPr>
          <p:cNvSpPr/>
          <p:nvPr/>
        </p:nvSpPr>
        <p:spPr>
          <a:xfrm>
            <a:off x="8848465" y="5140140"/>
            <a:ext cx="3189610" cy="981852"/>
          </a:xfrm>
          <a:prstGeom prst="wedgeEllipseCallout">
            <a:avLst>
              <a:gd name="adj1" fmla="val -61766"/>
              <a:gd name="adj2" fmla="val 66451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72951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E61A5CDF-64BD-C86C-D1E3-883E92F58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boardData.pdf" descr="PasteboardData.pdf">
            <a:extLst>
              <a:ext uri="{FF2B5EF4-FFF2-40B4-BE49-F238E27FC236}">
                <a16:creationId xmlns:a16="http://schemas.microsoft.com/office/drawing/2014/main" id="{E1BBC9E1-145E-D6F5-91EA-B8C3121D3A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695"/>
            <a:ext cx="3474975" cy="478849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39A2C3CB-D61D-DE48-1D3C-2C0F8043E457}"/>
              </a:ext>
            </a:extLst>
          </p:cNvPr>
          <p:cNvSpPr txBox="1">
            <a:spLocks/>
          </p:cNvSpPr>
          <p:nvPr/>
        </p:nvSpPr>
        <p:spPr>
          <a:xfrm>
            <a:off x="4492509" y="1526728"/>
            <a:ext cx="846742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Sprecht im Team.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4AE5B6-3258-4BDD-3BD4-C24501B48BD3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12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DCD1ADCD-BB9B-71BB-1B88-9D055EDF28C3}"/>
              </a:ext>
            </a:extLst>
          </p:cNvPr>
          <p:cNvSpPr/>
          <p:nvPr/>
        </p:nvSpPr>
        <p:spPr>
          <a:xfrm>
            <a:off x="5945025" y="3549942"/>
            <a:ext cx="3625001" cy="1104692"/>
          </a:xfrm>
          <a:prstGeom prst="wedgeEllipseCallout">
            <a:avLst>
              <a:gd name="adj1" fmla="val 43278"/>
              <a:gd name="adj2" fmla="val 7578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Keine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Ahnung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0E8D7-02B4-B310-81FE-D87232A3AFF5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8 Min</a:t>
            </a:r>
          </a:p>
        </p:txBody>
      </p:sp>
      <p:sp>
        <p:nvSpPr>
          <p:cNvPr id="7" name="Textdokument">
            <a:extLst>
              <a:ext uri="{FF2B5EF4-FFF2-40B4-BE49-F238E27FC236}">
                <a16:creationId xmlns:a16="http://schemas.microsoft.com/office/drawing/2014/main" id="{6222CD00-D826-C34F-DF39-2C8C1ECC7409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032AA-7E53-6761-F4ED-48B368F1FE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21992"/>
            <a:ext cx="688767" cy="688767"/>
          </a:xfrm>
          <a:prstGeom prst="rect">
            <a:avLst/>
          </a:prstGeom>
        </p:spPr>
      </p:pic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26092FB2-A476-5390-6E73-1A46BCE98609}"/>
              </a:ext>
            </a:extLst>
          </p:cNvPr>
          <p:cNvSpPr/>
          <p:nvPr/>
        </p:nvSpPr>
        <p:spPr>
          <a:xfrm>
            <a:off x="2978819" y="2538335"/>
            <a:ext cx="3189610" cy="1104692"/>
          </a:xfrm>
          <a:prstGeom prst="wedgeEllipseCallout">
            <a:avLst>
              <a:gd name="adj1" fmla="val 49420"/>
              <a:gd name="adj2" fmla="val -57710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9" name="Google Shape;206;p23">
            <a:extLst>
              <a:ext uri="{FF2B5EF4-FFF2-40B4-BE49-F238E27FC236}">
                <a16:creationId xmlns:a16="http://schemas.microsoft.com/office/drawing/2014/main" id="{3A8DB6BA-96C8-8576-C2E9-87A53884E7C3}"/>
              </a:ext>
            </a:extLst>
          </p:cNvPr>
          <p:cNvSpPr/>
          <p:nvPr/>
        </p:nvSpPr>
        <p:spPr>
          <a:xfrm>
            <a:off x="8848465" y="5140140"/>
            <a:ext cx="3189610" cy="981852"/>
          </a:xfrm>
          <a:prstGeom prst="wedgeEllipseCallout">
            <a:avLst>
              <a:gd name="adj1" fmla="val -61766"/>
              <a:gd name="adj2" fmla="val 66451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95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C9BD7AF6-59CF-1344-3D00-98B5ABF3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boardData.pdf" descr="PasteboardData.pdf">
            <a:extLst>
              <a:ext uri="{FF2B5EF4-FFF2-40B4-BE49-F238E27FC236}">
                <a16:creationId xmlns:a16="http://schemas.microsoft.com/office/drawing/2014/main" id="{89EC26B9-E37C-DE7C-6A03-2B98FB1F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403"/>
            <a:ext cx="4749648" cy="478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A67C35B6-8EE6-537A-BA9A-7E31ACF4991E}"/>
              </a:ext>
            </a:extLst>
          </p:cNvPr>
          <p:cNvSpPr txBox="1">
            <a:spLocks/>
          </p:cNvSpPr>
          <p:nvPr/>
        </p:nvSpPr>
        <p:spPr>
          <a:xfrm>
            <a:off x="5432079" y="1526728"/>
            <a:ext cx="752785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Sprecht im Team.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7F100F-2939-767C-3977-818FBDECFBE0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13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22E33847-D011-B63C-40D1-DDCED97E62F8}"/>
              </a:ext>
            </a:extLst>
          </p:cNvPr>
          <p:cNvSpPr/>
          <p:nvPr/>
        </p:nvSpPr>
        <p:spPr>
          <a:xfrm>
            <a:off x="5945025" y="3549942"/>
            <a:ext cx="3625001" cy="1104692"/>
          </a:xfrm>
          <a:prstGeom prst="wedgeEllipseCallout">
            <a:avLst>
              <a:gd name="adj1" fmla="val 43278"/>
              <a:gd name="adj2" fmla="val 7578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Keine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Ahnung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B678C-040A-B0F9-3860-6DF7E98BA74A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8 Min</a:t>
            </a:r>
          </a:p>
        </p:txBody>
      </p:sp>
      <p:sp>
        <p:nvSpPr>
          <p:cNvPr id="7" name="Textdokument">
            <a:extLst>
              <a:ext uri="{FF2B5EF4-FFF2-40B4-BE49-F238E27FC236}">
                <a16:creationId xmlns:a16="http://schemas.microsoft.com/office/drawing/2014/main" id="{AC040038-9091-2FBC-7D9E-BD615D7D4EE8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9E4E8-D602-83A4-A854-61E3F8F612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21992"/>
            <a:ext cx="688767" cy="688767"/>
          </a:xfrm>
          <a:prstGeom prst="rect">
            <a:avLst/>
          </a:prstGeom>
        </p:spPr>
      </p:pic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B27949CD-2FC7-8995-C524-61E5652E63D8}"/>
              </a:ext>
            </a:extLst>
          </p:cNvPr>
          <p:cNvSpPr/>
          <p:nvPr/>
        </p:nvSpPr>
        <p:spPr>
          <a:xfrm>
            <a:off x="2978819" y="2538335"/>
            <a:ext cx="3189610" cy="1104692"/>
          </a:xfrm>
          <a:prstGeom prst="wedgeEllipseCallout">
            <a:avLst>
              <a:gd name="adj1" fmla="val 49420"/>
              <a:gd name="adj2" fmla="val -57710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9" name="Google Shape;206;p23">
            <a:extLst>
              <a:ext uri="{FF2B5EF4-FFF2-40B4-BE49-F238E27FC236}">
                <a16:creationId xmlns:a16="http://schemas.microsoft.com/office/drawing/2014/main" id="{C0B34D27-F0C2-F977-41B9-A1AA679A2959}"/>
              </a:ext>
            </a:extLst>
          </p:cNvPr>
          <p:cNvSpPr/>
          <p:nvPr/>
        </p:nvSpPr>
        <p:spPr>
          <a:xfrm>
            <a:off x="8848465" y="5140140"/>
            <a:ext cx="3189610" cy="981852"/>
          </a:xfrm>
          <a:prstGeom prst="wedgeEllipseCallout">
            <a:avLst>
              <a:gd name="adj1" fmla="val -61766"/>
              <a:gd name="adj2" fmla="val 66451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4861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5038069D-D191-7A0E-D759-FA54231C8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boardData.pdf" descr="PasteboardData.pdf">
            <a:extLst>
              <a:ext uri="{FF2B5EF4-FFF2-40B4-BE49-F238E27FC236}">
                <a16:creationId xmlns:a16="http://schemas.microsoft.com/office/drawing/2014/main" id="{977A55A5-4F3A-DA80-7CBC-5FB9F9A8C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758"/>
            <a:ext cx="3415924" cy="483436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BC95A274-2F77-042E-F461-C716238A4BCF}"/>
              </a:ext>
            </a:extLst>
          </p:cNvPr>
          <p:cNvSpPr txBox="1">
            <a:spLocks/>
          </p:cNvSpPr>
          <p:nvPr/>
        </p:nvSpPr>
        <p:spPr>
          <a:xfrm>
            <a:off x="5432079" y="1526728"/>
            <a:ext cx="752785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Sprecht im Team.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25F6EB-EEBF-E076-EA9F-C53A8C9EBA7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14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36E022DD-6209-6E59-9FA1-C60AB62BE6C5}"/>
              </a:ext>
            </a:extLst>
          </p:cNvPr>
          <p:cNvSpPr/>
          <p:nvPr/>
        </p:nvSpPr>
        <p:spPr>
          <a:xfrm>
            <a:off x="5945025" y="3549942"/>
            <a:ext cx="3625001" cy="1104692"/>
          </a:xfrm>
          <a:prstGeom prst="wedgeEllipseCallout">
            <a:avLst>
              <a:gd name="adj1" fmla="val 43278"/>
              <a:gd name="adj2" fmla="val 7578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Keine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Ahnung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6B41A-9ACB-FC41-D790-C5D79ABB0EB2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8 Min</a:t>
            </a:r>
          </a:p>
        </p:txBody>
      </p:sp>
      <p:sp>
        <p:nvSpPr>
          <p:cNvPr id="7" name="Textdokument">
            <a:extLst>
              <a:ext uri="{FF2B5EF4-FFF2-40B4-BE49-F238E27FC236}">
                <a16:creationId xmlns:a16="http://schemas.microsoft.com/office/drawing/2014/main" id="{E4287C3B-504C-6C2E-1466-8688DC1F9541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E9F53-0B0D-35AE-EEBD-6C1B43EE60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21992"/>
            <a:ext cx="688767" cy="688767"/>
          </a:xfrm>
          <a:prstGeom prst="rect">
            <a:avLst/>
          </a:prstGeom>
        </p:spPr>
      </p:pic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68E04ECF-EDF9-0A0E-84FB-66D618C71977}"/>
              </a:ext>
            </a:extLst>
          </p:cNvPr>
          <p:cNvSpPr/>
          <p:nvPr/>
        </p:nvSpPr>
        <p:spPr>
          <a:xfrm>
            <a:off x="3313797" y="2406773"/>
            <a:ext cx="3189610" cy="1104692"/>
          </a:xfrm>
          <a:prstGeom prst="wedgeEllipseCallout">
            <a:avLst>
              <a:gd name="adj1" fmla="val 49420"/>
              <a:gd name="adj2" fmla="val -57710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9" name="Google Shape;206;p23">
            <a:extLst>
              <a:ext uri="{FF2B5EF4-FFF2-40B4-BE49-F238E27FC236}">
                <a16:creationId xmlns:a16="http://schemas.microsoft.com/office/drawing/2014/main" id="{ECFE097D-BA44-C15E-007F-B18EE617364C}"/>
              </a:ext>
            </a:extLst>
          </p:cNvPr>
          <p:cNvSpPr/>
          <p:nvPr/>
        </p:nvSpPr>
        <p:spPr>
          <a:xfrm>
            <a:off x="8848465" y="5140140"/>
            <a:ext cx="3189610" cy="981852"/>
          </a:xfrm>
          <a:prstGeom prst="wedgeEllipseCallout">
            <a:avLst>
              <a:gd name="adj1" fmla="val -61766"/>
              <a:gd name="adj2" fmla="val 66451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26581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62BE06AC-E254-02F6-1A22-56A7C81B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3F6B73DB-6661-EFFA-D630-31DBB33AA58A}"/>
              </a:ext>
            </a:extLst>
          </p:cNvPr>
          <p:cNvSpPr txBox="1">
            <a:spLocks/>
          </p:cNvSpPr>
          <p:nvPr/>
        </p:nvSpPr>
        <p:spPr>
          <a:xfrm>
            <a:off x="5432079" y="1526728"/>
            <a:ext cx="752785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Sprecht im Team.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60D592-F5AB-50AD-50C1-049D6951117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15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205A48A6-0CDF-960E-4045-3DAC24B4F6BC}"/>
              </a:ext>
            </a:extLst>
          </p:cNvPr>
          <p:cNvSpPr/>
          <p:nvPr/>
        </p:nvSpPr>
        <p:spPr>
          <a:xfrm>
            <a:off x="5945025" y="3549942"/>
            <a:ext cx="3625001" cy="1104692"/>
          </a:xfrm>
          <a:prstGeom prst="wedgeEllipseCallout">
            <a:avLst>
              <a:gd name="adj1" fmla="val 43278"/>
              <a:gd name="adj2" fmla="val 7578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Keine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Ahnung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13D4E-1419-15F3-FAD4-31480DFD879E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8 Min</a:t>
            </a:r>
          </a:p>
        </p:txBody>
      </p:sp>
      <p:sp>
        <p:nvSpPr>
          <p:cNvPr id="7" name="Textdokument">
            <a:extLst>
              <a:ext uri="{FF2B5EF4-FFF2-40B4-BE49-F238E27FC236}">
                <a16:creationId xmlns:a16="http://schemas.microsoft.com/office/drawing/2014/main" id="{58C8B621-9F38-6926-99EC-542392A71494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79C098-B5B1-F816-BC88-CA0A542AF0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21992"/>
            <a:ext cx="688767" cy="688767"/>
          </a:xfrm>
          <a:prstGeom prst="rect">
            <a:avLst/>
          </a:prstGeom>
        </p:spPr>
      </p:pic>
      <p:sp>
        <p:nvSpPr>
          <p:cNvPr id="9" name="Google Shape;206;p23">
            <a:extLst>
              <a:ext uri="{FF2B5EF4-FFF2-40B4-BE49-F238E27FC236}">
                <a16:creationId xmlns:a16="http://schemas.microsoft.com/office/drawing/2014/main" id="{08757990-716D-2889-21B3-1CC1A2DC2B5E}"/>
              </a:ext>
            </a:extLst>
          </p:cNvPr>
          <p:cNvSpPr/>
          <p:nvPr/>
        </p:nvSpPr>
        <p:spPr>
          <a:xfrm>
            <a:off x="8848465" y="5140140"/>
            <a:ext cx="3189610" cy="981852"/>
          </a:xfrm>
          <a:prstGeom prst="wedgeEllipseCallout">
            <a:avLst>
              <a:gd name="adj1" fmla="val -61766"/>
              <a:gd name="adj2" fmla="val 66451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3" name="PasteboardData.pdf" descr="PasteboardData.pdf">
            <a:extLst>
              <a:ext uri="{FF2B5EF4-FFF2-40B4-BE49-F238E27FC236}">
                <a16:creationId xmlns:a16="http://schemas.microsoft.com/office/drawing/2014/main" id="{B7B21E6B-D691-A859-1355-5532F91F22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758"/>
            <a:ext cx="3582648" cy="48343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CF6C59B3-BFE9-CCDF-C761-AEBDF97693E1}"/>
              </a:ext>
            </a:extLst>
          </p:cNvPr>
          <p:cNvSpPr/>
          <p:nvPr/>
        </p:nvSpPr>
        <p:spPr>
          <a:xfrm>
            <a:off x="3313797" y="2406773"/>
            <a:ext cx="3189610" cy="1104692"/>
          </a:xfrm>
          <a:prstGeom prst="wedgeEllipseCallout">
            <a:avLst>
              <a:gd name="adj1" fmla="val 49420"/>
              <a:gd name="adj2" fmla="val -57710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</p:spTree>
    <p:extLst>
      <p:ext uri="{BB962C8B-B14F-4D97-AF65-F5344CB8AC3E}">
        <p14:creationId xmlns:p14="http://schemas.microsoft.com/office/powerpoint/2010/main" val="426977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1FF92F0E-06AE-F1A1-578E-64E103DE5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boardData.pdf" descr="PasteboardData.pdf">
            <a:extLst>
              <a:ext uri="{FF2B5EF4-FFF2-40B4-BE49-F238E27FC236}">
                <a16:creationId xmlns:a16="http://schemas.microsoft.com/office/drawing/2014/main" id="{56FE5161-E2A9-5714-FCC8-6D8FC4E220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9287"/>
            <a:ext cx="3880022" cy="4821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99A26A71-205F-9A08-FC9C-7BE48E6E0CD6}"/>
              </a:ext>
            </a:extLst>
          </p:cNvPr>
          <p:cNvSpPr txBox="1">
            <a:spLocks/>
          </p:cNvSpPr>
          <p:nvPr/>
        </p:nvSpPr>
        <p:spPr>
          <a:xfrm>
            <a:off x="5432079" y="1526728"/>
            <a:ext cx="752785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Sprecht im Team.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857384-00AB-5BEF-8DA2-7410771E08A4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16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CA935481-B33E-9C3C-476A-6BA79B91884E}"/>
              </a:ext>
            </a:extLst>
          </p:cNvPr>
          <p:cNvSpPr/>
          <p:nvPr/>
        </p:nvSpPr>
        <p:spPr>
          <a:xfrm>
            <a:off x="5945025" y="3549942"/>
            <a:ext cx="3625001" cy="1104692"/>
          </a:xfrm>
          <a:prstGeom prst="wedgeEllipseCallout">
            <a:avLst>
              <a:gd name="adj1" fmla="val 43278"/>
              <a:gd name="adj2" fmla="val 7578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Keine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Ahnung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0309E-726F-C93A-3066-317905C03BDC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8 Min</a:t>
            </a:r>
          </a:p>
        </p:txBody>
      </p:sp>
      <p:sp>
        <p:nvSpPr>
          <p:cNvPr id="7" name="Textdokument">
            <a:extLst>
              <a:ext uri="{FF2B5EF4-FFF2-40B4-BE49-F238E27FC236}">
                <a16:creationId xmlns:a16="http://schemas.microsoft.com/office/drawing/2014/main" id="{A3956401-58E8-486D-B9B2-DF04C2C5DE51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B5B18-6FD7-CFF5-91BC-65B496DD92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21992"/>
            <a:ext cx="688767" cy="688767"/>
          </a:xfrm>
          <a:prstGeom prst="rect">
            <a:avLst/>
          </a:prstGeom>
        </p:spPr>
      </p:pic>
      <p:sp>
        <p:nvSpPr>
          <p:cNvPr id="9" name="Google Shape;206;p23">
            <a:extLst>
              <a:ext uri="{FF2B5EF4-FFF2-40B4-BE49-F238E27FC236}">
                <a16:creationId xmlns:a16="http://schemas.microsoft.com/office/drawing/2014/main" id="{E5F4596F-283C-5BC4-2088-1E86CADB9FD0}"/>
              </a:ext>
            </a:extLst>
          </p:cNvPr>
          <p:cNvSpPr/>
          <p:nvPr/>
        </p:nvSpPr>
        <p:spPr>
          <a:xfrm>
            <a:off x="8848465" y="5140140"/>
            <a:ext cx="3189610" cy="981852"/>
          </a:xfrm>
          <a:prstGeom prst="wedgeEllipseCallout">
            <a:avLst>
              <a:gd name="adj1" fmla="val -61766"/>
              <a:gd name="adj2" fmla="val 66451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9E36E799-AD5D-D53A-74D7-CE77213B3D80}"/>
              </a:ext>
            </a:extLst>
          </p:cNvPr>
          <p:cNvSpPr/>
          <p:nvPr/>
        </p:nvSpPr>
        <p:spPr>
          <a:xfrm>
            <a:off x="3313797" y="2406773"/>
            <a:ext cx="3189610" cy="1104692"/>
          </a:xfrm>
          <a:prstGeom prst="wedgeEllipseCallout">
            <a:avLst>
              <a:gd name="adj1" fmla="val 49420"/>
              <a:gd name="adj2" fmla="val -57710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</p:spTree>
    <p:extLst>
      <p:ext uri="{BB962C8B-B14F-4D97-AF65-F5344CB8AC3E}">
        <p14:creationId xmlns:p14="http://schemas.microsoft.com/office/powerpoint/2010/main" val="248725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6884DF-60D5-5D77-CF1D-7448A51533F0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17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15" name="PasteboardData.pdf" descr="PasteboardData.pdf">
            <a:extLst>
              <a:ext uri="{FF2B5EF4-FFF2-40B4-BE49-F238E27FC236}">
                <a16:creationId xmlns:a16="http://schemas.microsoft.com/office/drawing/2014/main" id="{2218EEC0-7B1D-3B4B-64FF-9D848FF2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417"/>
            <a:ext cx="1552835" cy="2234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 descr="A person with flowers in her hair&#10;&#10;Description automatically generated">
            <a:extLst>
              <a:ext uri="{FF2B5EF4-FFF2-40B4-BE49-F238E27FC236}">
                <a16:creationId xmlns:a16="http://schemas.microsoft.com/office/drawing/2014/main" id="{049A777A-9F5F-78C8-8918-E64D33EEF1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680" y="3851626"/>
            <a:ext cx="1659155" cy="2270365"/>
          </a:xfrm>
          <a:prstGeom prst="rect">
            <a:avLst/>
          </a:prstGeom>
        </p:spPr>
      </p:pic>
      <p:pic>
        <p:nvPicPr>
          <p:cNvPr id="17" name="PasteboardData.pdf" descr="PasteboardData.pdf">
            <a:extLst>
              <a:ext uri="{FF2B5EF4-FFF2-40B4-BE49-F238E27FC236}">
                <a16:creationId xmlns:a16="http://schemas.microsoft.com/office/drawing/2014/main" id="{705CF581-FE76-E569-8661-DDA8247C29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370" y="3837583"/>
            <a:ext cx="1571461" cy="2284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boardData.pdf" descr="PasteboardData.pdf">
            <a:extLst>
              <a:ext uri="{FF2B5EF4-FFF2-40B4-BE49-F238E27FC236}">
                <a16:creationId xmlns:a16="http://schemas.microsoft.com/office/drawing/2014/main" id="{D77B2702-A69F-960E-6C87-9FB23D938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199" y="3849229"/>
            <a:ext cx="1637694" cy="2284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boardData.pdf" descr="PasteboardData.pdf">
            <a:extLst>
              <a:ext uri="{FF2B5EF4-FFF2-40B4-BE49-F238E27FC236}">
                <a16:creationId xmlns:a16="http://schemas.microsoft.com/office/drawing/2014/main" id="{8488B686-8383-9E64-6C8D-2875195C7E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392" y="1302417"/>
            <a:ext cx="1614143" cy="2284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asteboardData.pdf" descr="PasteboardData.pdf">
            <a:extLst>
              <a:ext uri="{FF2B5EF4-FFF2-40B4-BE49-F238E27FC236}">
                <a16:creationId xmlns:a16="http://schemas.microsoft.com/office/drawing/2014/main" id="{315901BE-BDA6-FBC3-3B4D-7FAC704902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893" y="1340017"/>
            <a:ext cx="1552835" cy="2284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boardData.pdf" descr="PasteboardData.pdf">
            <a:extLst>
              <a:ext uri="{FF2B5EF4-FFF2-40B4-BE49-F238E27FC236}">
                <a16:creationId xmlns:a16="http://schemas.microsoft.com/office/drawing/2014/main" id="{DC1DFA42-F75C-AFF5-AA67-845091025E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142" y="1340017"/>
            <a:ext cx="1777892" cy="220920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Google Shape;196;p2">
            <a:extLst>
              <a:ext uri="{FF2B5EF4-FFF2-40B4-BE49-F238E27FC236}">
                <a16:creationId xmlns:a16="http://schemas.microsoft.com/office/drawing/2014/main" id="{3E88C69A-B0CC-00CD-CF63-E049434CFEE1}"/>
              </a:ext>
            </a:extLst>
          </p:cNvPr>
          <p:cNvSpPr txBox="1">
            <a:spLocks/>
          </p:cNvSpPr>
          <p:nvPr/>
        </p:nvSpPr>
        <p:spPr>
          <a:xfrm>
            <a:off x="1135918" y="2532320"/>
            <a:ext cx="14546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40" tIns="91440" rIns="91440" bIns="91440" rtlCol="0" anchor="t" anchorCtr="0">
            <a:sp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Sheeran</a:t>
            </a:r>
          </a:p>
        </p:txBody>
      </p:sp>
      <p:sp>
        <p:nvSpPr>
          <p:cNvPr id="27" name="Google Shape;196;p2">
            <a:extLst>
              <a:ext uri="{FF2B5EF4-FFF2-40B4-BE49-F238E27FC236}">
                <a16:creationId xmlns:a16="http://schemas.microsoft.com/office/drawing/2014/main" id="{B4EDC95F-BA93-854B-E1EC-7E37430127D0}"/>
              </a:ext>
            </a:extLst>
          </p:cNvPr>
          <p:cNvSpPr txBox="1">
            <a:spLocks/>
          </p:cNvSpPr>
          <p:nvPr/>
        </p:nvSpPr>
        <p:spPr>
          <a:xfrm>
            <a:off x="2617678" y="2983223"/>
            <a:ext cx="164415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40" tIns="91440" rIns="91440" bIns="91440" rtlCol="0" anchor="t" anchorCtr="0">
            <a:sp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Antoinette</a:t>
            </a:r>
          </a:p>
        </p:txBody>
      </p:sp>
      <p:sp>
        <p:nvSpPr>
          <p:cNvPr id="28" name="Google Shape;196;p2">
            <a:extLst>
              <a:ext uri="{FF2B5EF4-FFF2-40B4-BE49-F238E27FC236}">
                <a16:creationId xmlns:a16="http://schemas.microsoft.com/office/drawing/2014/main" id="{05288A1E-B3D0-7917-0085-214A7AB13B7A}"/>
              </a:ext>
            </a:extLst>
          </p:cNvPr>
          <p:cNvSpPr txBox="1">
            <a:spLocks/>
          </p:cNvSpPr>
          <p:nvPr/>
        </p:nvSpPr>
        <p:spPr>
          <a:xfrm>
            <a:off x="514044" y="5328224"/>
            <a:ext cx="14546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40" tIns="91440" rIns="91440" bIns="91440" rtlCol="0" anchor="t" anchorCtr="0">
            <a:sp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 Kahlo</a:t>
            </a:r>
          </a:p>
        </p:txBody>
      </p:sp>
      <p:sp>
        <p:nvSpPr>
          <p:cNvPr id="29" name="Google Shape;196;p2">
            <a:extLst>
              <a:ext uri="{FF2B5EF4-FFF2-40B4-BE49-F238E27FC236}">
                <a16:creationId xmlns:a16="http://schemas.microsoft.com/office/drawing/2014/main" id="{0E03A2A5-1AC3-1E1B-6C1E-2B6D3B3FCAC2}"/>
              </a:ext>
            </a:extLst>
          </p:cNvPr>
          <p:cNvSpPr txBox="1">
            <a:spLocks/>
          </p:cNvSpPr>
          <p:nvPr/>
        </p:nvSpPr>
        <p:spPr>
          <a:xfrm>
            <a:off x="3885029" y="5267988"/>
            <a:ext cx="14546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40" tIns="91440" rIns="91440" bIns="91440" rtlCol="0" anchor="t" anchorCtr="0">
            <a:sp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Rosalia</a:t>
            </a:r>
          </a:p>
        </p:txBody>
      </p:sp>
      <p:sp>
        <p:nvSpPr>
          <p:cNvPr id="30" name="Google Shape;196;p2">
            <a:extLst>
              <a:ext uri="{FF2B5EF4-FFF2-40B4-BE49-F238E27FC236}">
                <a16:creationId xmlns:a16="http://schemas.microsoft.com/office/drawing/2014/main" id="{0BB4EA0C-9778-DA4F-3792-BBD1B23A4F72}"/>
              </a:ext>
            </a:extLst>
          </p:cNvPr>
          <p:cNvSpPr txBox="1">
            <a:spLocks/>
          </p:cNvSpPr>
          <p:nvPr/>
        </p:nvSpPr>
        <p:spPr>
          <a:xfrm>
            <a:off x="7219903" y="5555583"/>
            <a:ext cx="14546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40" tIns="91440" rIns="91440" bIns="91440" rtlCol="0" anchor="t" anchorCtr="0">
            <a:sp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Kylie Jenner</a:t>
            </a:r>
          </a:p>
        </p:txBody>
      </p:sp>
      <p:sp>
        <p:nvSpPr>
          <p:cNvPr id="31" name="Google Shape;196;p2">
            <a:extLst>
              <a:ext uri="{FF2B5EF4-FFF2-40B4-BE49-F238E27FC236}">
                <a16:creationId xmlns:a16="http://schemas.microsoft.com/office/drawing/2014/main" id="{15FA9847-0646-B7C0-462C-48FD8967E6E9}"/>
              </a:ext>
            </a:extLst>
          </p:cNvPr>
          <p:cNvSpPr txBox="1">
            <a:spLocks/>
          </p:cNvSpPr>
          <p:nvPr/>
        </p:nvSpPr>
        <p:spPr>
          <a:xfrm>
            <a:off x="5643606" y="3098507"/>
            <a:ext cx="163769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40" tIns="91440" rIns="91440" bIns="91440" rtlCol="0" anchor="t" anchorCtr="0">
            <a:sp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Mahatma Gandhi</a:t>
            </a:r>
          </a:p>
        </p:txBody>
      </p:sp>
      <p:sp>
        <p:nvSpPr>
          <p:cNvPr id="32" name="Google Shape;196;p2">
            <a:extLst>
              <a:ext uri="{FF2B5EF4-FFF2-40B4-BE49-F238E27FC236}">
                <a16:creationId xmlns:a16="http://schemas.microsoft.com/office/drawing/2014/main" id="{DEEB0C0D-99C4-A88C-6828-DC7C1C08911D}"/>
              </a:ext>
            </a:extLst>
          </p:cNvPr>
          <p:cNvSpPr txBox="1">
            <a:spLocks/>
          </p:cNvSpPr>
          <p:nvPr/>
        </p:nvSpPr>
        <p:spPr>
          <a:xfrm>
            <a:off x="8265483" y="3093836"/>
            <a:ext cx="26176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40" tIns="91440" rIns="91440" bIns="91440" rtlCol="0" anchor="t" anchorCtr="0">
            <a:sp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Wolfgang Amadeus Mozart</a:t>
            </a:r>
          </a:p>
        </p:txBody>
      </p:sp>
      <p:sp>
        <p:nvSpPr>
          <p:cNvPr id="33" name="Google Shape;196;p2">
            <a:extLst>
              <a:ext uri="{FF2B5EF4-FFF2-40B4-BE49-F238E27FC236}">
                <a16:creationId xmlns:a16="http://schemas.microsoft.com/office/drawing/2014/main" id="{6B9C721F-CBBB-7DC8-2019-0C15003F46C5}"/>
              </a:ext>
            </a:extLst>
          </p:cNvPr>
          <p:cNvSpPr txBox="1">
            <a:spLocks/>
          </p:cNvSpPr>
          <p:nvPr/>
        </p:nvSpPr>
        <p:spPr>
          <a:xfrm>
            <a:off x="6649447" y="325057"/>
            <a:ext cx="846742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…</a:t>
            </a:r>
          </a:p>
        </p:txBody>
      </p:sp>
    </p:spTree>
    <p:extLst>
      <p:ext uri="{BB962C8B-B14F-4D97-AF65-F5344CB8AC3E}">
        <p14:creationId xmlns:p14="http://schemas.microsoft.com/office/powerpoint/2010/main" val="406144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6884DF-60D5-5D77-CF1D-7448A51533F0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18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E41DC321-27C6-8ADE-9FDA-A9A11159946B}"/>
              </a:ext>
            </a:extLst>
          </p:cNvPr>
          <p:cNvSpPr txBox="1">
            <a:spLocks/>
          </p:cNvSpPr>
          <p:nvPr/>
        </p:nvSpPr>
        <p:spPr>
          <a:xfrm>
            <a:off x="572359" y="1603327"/>
            <a:ext cx="846742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Kombiniert Land und Person.</a:t>
            </a:r>
          </a:p>
        </p:txBody>
      </p:sp>
      <p:sp>
        <p:nvSpPr>
          <p:cNvPr id="5" name="Google Shape;196;p2">
            <a:extLst>
              <a:ext uri="{FF2B5EF4-FFF2-40B4-BE49-F238E27FC236}">
                <a16:creationId xmlns:a16="http://schemas.microsoft.com/office/drawing/2014/main" id="{E9A63015-BB9F-DC6F-0FC1-059201B67E4A}"/>
              </a:ext>
            </a:extLst>
          </p:cNvPr>
          <p:cNvSpPr txBox="1">
            <a:spLocks/>
          </p:cNvSpPr>
          <p:nvPr/>
        </p:nvSpPr>
        <p:spPr>
          <a:xfrm>
            <a:off x="2440625" y="2513304"/>
            <a:ext cx="4105032" cy="9156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LearningApps</a:t>
            </a:r>
            <a:endParaRPr lang="de-DE" sz="3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1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learningapps.org</a:t>
            </a:r>
            <a:r>
              <a:rPr lang="de-DE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de-DE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=pv4fwdx4t23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E014A2-EF4F-ACD2-7497-D545A09670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6517218" y="2269261"/>
            <a:ext cx="3769634" cy="3578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2E186C-3BE4-1CD0-794F-9CA82D9F05AD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8452F0-4BF4-DB65-A341-8FF7675B8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642" y="6115752"/>
            <a:ext cx="728003" cy="728003"/>
          </a:xfrm>
          <a:prstGeom prst="rect">
            <a:avLst/>
          </a:prstGeom>
        </p:spPr>
      </p:pic>
      <p:pic>
        <p:nvPicPr>
          <p:cNvPr id="12" name="Graphic 11" descr="Smart Phone with solid fill">
            <a:extLst>
              <a:ext uri="{FF2B5EF4-FFF2-40B4-BE49-F238E27FC236}">
                <a16:creationId xmlns:a16="http://schemas.microsoft.com/office/drawing/2014/main" id="{262E802B-9DD3-D650-3D11-78F9E259D2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5644" y="6257735"/>
            <a:ext cx="475920" cy="4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27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626679" y="1718374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Lest die Dialoge.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19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person shaking hands with a person&#10;&#10;Description automatically generated">
            <a:extLst>
              <a:ext uri="{FF2B5EF4-FFF2-40B4-BE49-F238E27FC236}">
                <a16:creationId xmlns:a16="http://schemas.microsoft.com/office/drawing/2014/main" id="{7FAEBE99-FFA4-9A86-0616-A78F1FE38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71" y="1360176"/>
            <a:ext cx="4134489" cy="4761816"/>
          </a:xfrm>
          <a:prstGeom prst="rect">
            <a:avLst/>
          </a:prstGeom>
        </p:spPr>
      </p:pic>
      <p:sp>
        <p:nvSpPr>
          <p:cNvPr id="5" name="Google Shape;206;p23">
            <a:extLst>
              <a:ext uri="{FF2B5EF4-FFF2-40B4-BE49-F238E27FC236}">
                <a16:creationId xmlns:a16="http://schemas.microsoft.com/office/drawing/2014/main" id="{1958C10D-10E8-05A6-D10E-2B221B07FA54}"/>
              </a:ext>
            </a:extLst>
          </p:cNvPr>
          <p:cNvSpPr/>
          <p:nvPr/>
        </p:nvSpPr>
        <p:spPr>
          <a:xfrm>
            <a:off x="726267" y="3018086"/>
            <a:ext cx="3189610" cy="1104692"/>
          </a:xfrm>
          <a:prstGeom prst="wedgeEllipseCallout">
            <a:avLst>
              <a:gd name="adj1" fmla="val 49420"/>
              <a:gd name="adj2" fmla="val -57710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Woher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19" name="Google Shape;206;p23">
            <a:extLst>
              <a:ext uri="{FF2B5EF4-FFF2-40B4-BE49-F238E27FC236}">
                <a16:creationId xmlns:a16="http://schemas.microsoft.com/office/drawing/2014/main" id="{B7CB3C39-1EDF-99A0-1122-922C641FCB63}"/>
              </a:ext>
            </a:extLst>
          </p:cNvPr>
          <p:cNvSpPr/>
          <p:nvPr/>
        </p:nvSpPr>
        <p:spPr>
          <a:xfrm>
            <a:off x="904902" y="4839036"/>
            <a:ext cx="3625001" cy="1104692"/>
          </a:xfrm>
          <a:prstGeom prst="wedgeEllipseCallout">
            <a:avLst>
              <a:gd name="adj1" fmla="val 61865"/>
              <a:gd name="adj2" fmla="val -72340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Woher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3" name="Google Shape;206;p23">
            <a:extLst>
              <a:ext uri="{FF2B5EF4-FFF2-40B4-BE49-F238E27FC236}">
                <a16:creationId xmlns:a16="http://schemas.microsoft.com/office/drawing/2014/main" id="{C73E89F8-EDB4-D782-9393-D29B59B403F0}"/>
              </a:ext>
            </a:extLst>
          </p:cNvPr>
          <p:cNvSpPr/>
          <p:nvPr/>
        </p:nvSpPr>
        <p:spPr>
          <a:xfrm>
            <a:off x="3659117" y="2962628"/>
            <a:ext cx="3625001" cy="1104692"/>
          </a:xfrm>
          <a:prstGeom prst="wedgeEllipseCallout">
            <a:avLst>
              <a:gd name="adj1" fmla="val -43017"/>
              <a:gd name="adj2" fmla="val 7578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England.</a:t>
            </a:r>
          </a:p>
        </p:txBody>
      </p:sp>
      <p:sp>
        <p:nvSpPr>
          <p:cNvPr id="12" name="Google Shape;206;p23">
            <a:extLst>
              <a:ext uri="{FF2B5EF4-FFF2-40B4-BE49-F238E27FC236}">
                <a16:creationId xmlns:a16="http://schemas.microsoft.com/office/drawing/2014/main" id="{2749A25F-CC69-4FEC-12B0-35625BD9B0CE}"/>
              </a:ext>
            </a:extLst>
          </p:cNvPr>
          <p:cNvSpPr/>
          <p:nvPr/>
        </p:nvSpPr>
        <p:spPr>
          <a:xfrm>
            <a:off x="4328050" y="4949951"/>
            <a:ext cx="3535899" cy="1104692"/>
          </a:xfrm>
          <a:prstGeom prst="wedgeEllipseCallout">
            <a:avLst>
              <a:gd name="adj1" fmla="val -55193"/>
              <a:gd name="adj2" fmla="val 77343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Spanien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93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6;p2">
            <a:extLst>
              <a:ext uri="{FF2B5EF4-FFF2-40B4-BE49-F238E27FC236}">
                <a16:creationId xmlns:a16="http://schemas.microsoft.com/office/drawing/2014/main" id="{081E0EDD-1552-6E46-B3D5-D76F3CA4C0CD}"/>
              </a:ext>
            </a:extLst>
          </p:cNvPr>
          <p:cNvSpPr txBox="1">
            <a:spLocks/>
          </p:cNvSpPr>
          <p:nvPr/>
        </p:nvSpPr>
        <p:spPr>
          <a:xfrm>
            <a:off x="834909" y="2354166"/>
            <a:ext cx="11204083" cy="23279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eine</a:t>
            </a:r>
          </a:p>
          <a:p>
            <a:r>
              <a:rPr lang="de-DE" sz="78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SMALLTALKPARTY!</a:t>
            </a:r>
          </a:p>
        </p:txBody>
      </p:sp>
      <p:sp>
        <p:nvSpPr>
          <p:cNvPr id="6" name="Google Shape;206;p23">
            <a:extLst>
              <a:ext uri="{FF2B5EF4-FFF2-40B4-BE49-F238E27FC236}">
                <a16:creationId xmlns:a16="http://schemas.microsoft.com/office/drawing/2014/main" id="{18B26A11-B759-8C49-CC83-9C7526A071D1}"/>
              </a:ext>
            </a:extLst>
          </p:cNvPr>
          <p:cNvSpPr/>
          <p:nvPr/>
        </p:nvSpPr>
        <p:spPr>
          <a:xfrm>
            <a:off x="3084254" y="4805330"/>
            <a:ext cx="3645594" cy="927117"/>
          </a:xfrm>
          <a:prstGeom prst="wedgeEllipseCallout">
            <a:avLst>
              <a:gd name="adj1" fmla="val 37249"/>
              <a:gd name="adj2" fmla="val 7735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 Tag!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9A228-6D57-C1D0-49E8-5139B6BFDB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826" y="4320105"/>
            <a:ext cx="3014700" cy="2327991"/>
          </a:xfrm>
          <a:prstGeom prst="rect">
            <a:avLst/>
          </a:prstGeom>
        </p:spPr>
      </p:pic>
      <p:sp>
        <p:nvSpPr>
          <p:cNvPr id="15" name="Google Shape;196;p2">
            <a:extLst>
              <a:ext uri="{FF2B5EF4-FFF2-40B4-BE49-F238E27FC236}">
                <a16:creationId xmlns:a16="http://schemas.microsoft.com/office/drawing/2014/main" id="{79B59FD0-709E-BB19-CEC0-60CE2E333EBF}"/>
              </a:ext>
            </a:extLst>
          </p:cNvPr>
          <p:cNvSpPr txBox="1">
            <a:spLocks/>
          </p:cNvSpPr>
          <p:nvPr/>
        </p:nvSpPr>
        <p:spPr>
          <a:xfrm>
            <a:off x="834909" y="1552123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WILLKOMMEN!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07CCA9A-74A7-24AC-2A7A-BA522F66B581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1446850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>
                <a:solidFill>
                  <a:schemeClr val="bg1"/>
                </a:solidFill>
              </a:rPr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226473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holding a yoga mat and water bottles&#10;&#10;Description automatically generated">
            <a:extLst>
              <a:ext uri="{FF2B5EF4-FFF2-40B4-BE49-F238E27FC236}">
                <a16:creationId xmlns:a16="http://schemas.microsoft.com/office/drawing/2014/main" id="{4CEC490F-A3BC-96BC-FA66-0634B8F5C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64683" y="1920620"/>
            <a:ext cx="5000098" cy="474734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78EAF17-A089-2693-09E1-6DFA753FFA6A}"/>
              </a:ext>
            </a:extLst>
          </p:cNvPr>
          <p:cNvSpPr/>
          <p:nvPr/>
        </p:nvSpPr>
        <p:spPr>
          <a:xfrm>
            <a:off x="915065" y="5237925"/>
            <a:ext cx="4150532" cy="1104692"/>
          </a:xfrm>
          <a:prstGeom prst="ellipse">
            <a:avLst/>
          </a:prstGeom>
          <a:solidFill>
            <a:schemeClr val="accent3">
              <a:lumMod val="50000"/>
              <a:lumOff val="5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B78D95-1EB9-D880-3E1D-AB7A0B4E8539}"/>
              </a:ext>
            </a:extLst>
          </p:cNvPr>
          <p:cNvSpPr txBox="1"/>
          <p:nvPr/>
        </p:nvSpPr>
        <p:spPr>
          <a:xfrm>
            <a:off x="1073300" y="5516780"/>
            <a:ext cx="3834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Woher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51B069-A9E0-6920-7261-8DDE5ABC6354}"/>
              </a:ext>
            </a:extLst>
          </p:cNvPr>
          <p:cNvSpPr/>
          <p:nvPr/>
        </p:nvSpPr>
        <p:spPr>
          <a:xfrm>
            <a:off x="376181" y="4212712"/>
            <a:ext cx="3430192" cy="978064"/>
          </a:xfrm>
          <a:prstGeom prst="ellipse">
            <a:avLst/>
          </a:prstGeom>
          <a:solidFill>
            <a:schemeClr val="accent3">
              <a:lumMod val="50000"/>
              <a:lumOff val="5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20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5EDCF-495D-00B1-4BD7-EC99B2A834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642" y="6115752"/>
            <a:ext cx="728003" cy="728003"/>
          </a:xfrm>
          <a:prstGeom prst="rect">
            <a:avLst/>
          </a:prstGeom>
        </p:spPr>
      </p:pic>
      <p:sp>
        <p:nvSpPr>
          <p:cNvPr id="4" name="Textdokument">
            <a:extLst>
              <a:ext uri="{FF2B5EF4-FFF2-40B4-BE49-F238E27FC236}">
                <a16:creationId xmlns:a16="http://schemas.microsoft.com/office/drawing/2014/main" id="{65676447-77EE-9C45-98D7-CACD732EEBDD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" name="Google Shape;196;p2">
            <a:extLst>
              <a:ext uri="{FF2B5EF4-FFF2-40B4-BE49-F238E27FC236}">
                <a16:creationId xmlns:a16="http://schemas.microsoft.com/office/drawing/2014/main" id="{FDAB30F4-E8CD-3790-75EC-FC1A12B6B297}"/>
              </a:ext>
            </a:extLst>
          </p:cNvPr>
          <p:cNvSpPr txBox="1">
            <a:spLocks/>
          </p:cNvSpPr>
          <p:nvPr/>
        </p:nvSpPr>
        <p:spPr>
          <a:xfrm>
            <a:off x="831883" y="1338417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Kombiniert die Fragen und Antworten.</a:t>
            </a:r>
          </a:p>
        </p:txBody>
      </p:sp>
      <p:sp>
        <p:nvSpPr>
          <p:cNvPr id="6" name="Google Shape;206;p23">
            <a:extLst>
              <a:ext uri="{FF2B5EF4-FFF2-40B4-BE49-F238E27FC236}">
                <a16:creationId xmlns:a16="http://schemas.microsoft.com/office/drawing/2014/main" id="{772BEF6D-658D-4420-F1DD-3C1685435266}"/>
              </a:ext>
            </a:extLst>
          </p:cNvPr>
          <p:cNvSpPr/>
          <p:nvPr/>
        </p:nvSpPr>
        <p:spPr>
          <a:xfrm>
            <a:off x="-47686" y="2474581"/>
            <a:ext cx="3772336" cy="1104692"/>
          </a:xfrm>
          <a:prstGeom prst="wedgeEllipseCallout">
            <a:avLst>
              <a:gd name="adj1" fmla="val 69993"/>
              <a:gd name="adj2" fmla="val 17547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geht’s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4BC77-58EF-5470-28B4-C61027F3665C}"/>
              </a:ext>
            </a:extLst>
          </p:cNvPr>
          <p:cNvSpPr txBox="1"/>
          <p:nvPr/>
        </p:nvSpPr>
        <p:spPr>
          <a:xfrm>
            <a:off x="439936" y="4412088"/>
            <a:ext cx="316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8A7D32-8F8D-CF01-6613-0A6A132D5398}"/>
              </a:ext>
            </a:extLst>
          </p:cNvPr>
          <p:cNvSpPr/>
          <p:nvPr/>
        </p:nvSpPr>
        <p:spPr>
          <a:xfrm>
            <a:off x="7220952" y="5184269"/>
            <a:ext cx="4792217" cy="110469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24B23-7C0C-68FB-9FD9-5AC7757322FC}"/>
              </a:ext>
            </a:extLst>
          </p:cNvPr>
          <p:cNvSpPr txBox="1"/>
          <p:nvPr/>
        </p:nvSpPr>
        <p:spPr>
          <a:xfrm>
            <a:off x="7436737" y="5517763"/>
            <a:ext cx="4382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Mir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es gut.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C58DD2-FAE2-FFAA-8930-C883BAE0CF90}"/>
              </a:ext>
            </a:extLst>
          </p:cNvPr>
          <p:cNvSpPr/>
          <p:nvPr/>
        </p:nvSpPr>
        <p:spPr>
          <a:xfrm>
            <a:off x="7863731" y="4021897"/>
            <a:ext cx="4213411" cy="110469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oogle Shape;206;p23">
            <a:extLst>
              <a:ext uri="{FF2B5EF4-FFF2-40B4-BE49-F238E27FC236}">
                <a16:creationId xmlns:a16="http://schemas.microsoft.com/office/drawing/2014/main" id="{788AB3D6-6ACF-C192-38BE-55E955E2E9E1}"/>
              </a:ext>
            </a:extLst>
          </p:cNvPr>
          <p:cNvSpPr/>
          <p:nvPr/>
        </p:nvSpPr>
        <p:spPr>
          <a:xfrm>
            <a:off x="8088096" y="2808886"/>
            <a:ext cx="3995876" cy="1104692"/>
          </a:xfrm>
          <a:prstGeom prst="wedgeEllipseCallout">
            <a:avLst>
              <a:gd name="adj1" fmla="val -82306"/>
              <a:gd name="adj2" fmla="val 6274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Paula.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98C67-28A3-9540-D4A9-D11589129A9B}"/>
              </a:ext>
            </a:extLst>
          </p:cNvPr>
          <p:cNvSpPr txBox="1"/>
          <p:nvPr/>
        </p:nvSpPr>
        <p:spPr>
          <a:xfrm>
            <a:off x="8088096" y="4355391"/>
            <a:ext cx="3834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Berlin.</a:t>
            </a:r>
          </a:p>
        </p:txBody>
      </p:sp>
    </p:spTree>
    <p:extLst>
      <p:ext uri="{BB962C8B-B14F-4D97-AF65-F5344CB8AC3E}">
        <p14:creationId xmlns:p14="http://schemas.microsoft.com/office/powerpoint/2010/main" val="342887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boardData.pdf" descr="PasteboardData.pdf">
            <a:extLst>
              <a:ext uri="{FF2B5EF4-FFF2-40B4-BE49-F238E27FC236}">
                <a16:creationId xmlns:a16="http://schemas.microsoft.com/office/drawing/2014/main" id="{674D2D92-E2B7-47A1-A3D2-F9A8B03E8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131" y="1944290"/>
            <a:ext cx="2210813" cy="2849395"/>
          </a:xfrm>
          <a:prstGeom prst="rect">
            <a:avLst/>
          </a:prstGeom>
          <a:ln w="28575">
            <a:solidFill>
              <a:srgbClr val="5AC8F5"/>
            </a:solidFill>
            <a:miter lim="400000"/>
          </a:ln>
        </p:spPr>
      </p:pic>
      <p:pic>
        <p:nvPicPr>
          <p:cNvPr id="8" name="PasteboardData.pdf" descr="PasteboardData.pdf">
            <a:extLst>
              <a:ext uri="{FF2B5EF4-FFF2-40B4-BE49-F238E27FC236}">
                <a16:creationId xmlns:a16="http://schemas.microsoft.com/office/drawing/2014/main" id="{174A61A6-F07A-FE6D-29B5-EA4C7CF41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918" y="1944290"/>
            <a:ext cx="1960120" cy="2849395"/>
          </a:xfrm>
          <a:prstGeom prst="rect">
            <a:avLst/>
          </a:prstGeom>
          <a:ln w="28575">
            <a:solidFill>
              <a:srgbClr val="A0C814"/>
            </a:solidFill>
            <a:miter lim="400000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78EAF17-A089-2693-09E1-6DFA753FFA6A}"/>
              </a:ext>
            </a:extLst>
          </p:cNvPr>
          <p:cNvSpPr/>
          <p:nvPr/>
        </p:nvSpPr>
        <p:spPr>
          <a:xfrm>
            <a:off x="409835" y="2849963"/>
            <a:ext cx="3109779" cy="737490"/>
          </a:xfrm>
          <a:prstGeom prst="ellipse">
            <a:avLst/>
          </a:prstGeom>
          <a:solidFill>
            <a:schemeClr val="accent3">
              <a:lumMod val="50000"/>
              <a:lumOff val="5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B78D95-1EB9-D880-3E1D-AB7A0B4E8539}"/>
              </a:ext>
            </a:extLst>
          </p:cNvPr>
          <p:cNvSpPr txBox="1"/>
          <p:nvPr/>
        </p:nvSpPr>
        <p:spPr>
          <a:xfrm>
            <a:off x="222841" y="3007503"/>
            <a:ext cx="3834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21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5" name="Google Shape;196;p2">
            <a:extLst>
              <a:ext uri="{FF2B5EF4-FFF2-40B4-BE49-F238E27FC236}">
                <a16:creationId xmlns:a16="http://schemas.microsoft.com/office/drawing/2014/main" id="{FDAB30F4-E8CD-3790-75EC-FC1A12B6B297}"/>
              </a:ext>
            </a:extLst>
          </p:cNvPr>
          <p:cNvSpPr txBox="1">
            <a:spLocks/>
          </p:cNvSpPr>
          <p:nvPr/>
        </p:nvSpPr>
        <p:spPr>
          <a:xfrm>
            <a:off x="726267" y="1250200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 Dialoge.</a:t>
            </a:r>
          </a:p>
        </p:txBody>
      </p:sp>
      <p:sp>
        <p:nvSpPr>
          <p:cNvPr id="6" name="Google Shape;206;p23">
            <a:extLst>
              <a:ext uri="{FF2B5EF4-FFF2-40B4-BE49-F238E27FC236}">
                <a16:creationId xmlns:a16="http://schemas.microsoft.com/office/drawing/2014/main" id="{772BEF6D-658D-4420-F1DD-3C1685435266}"/>
              </a:ext>
            </a:extLst>
          </p:cNvPr>
          <p:cNvSpPr/>
          <p:nvPr/>
        </p:nvSpPr>
        <p:spPr>
          <a:xfrm>
            <a:off x="517608" y="1922017"/>
            <a:ext cx="3494993" cy="854524"/>
          </a:xfrm>
          <a:prstGeom prst="wedgeEllipseCallout">
            <a:avLst>
              <a:gd name="adj1" fmla="val 66740"/>
              <a:gd name="adj2" fmla="val 41238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Hallo! Wie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C58DD2-FAE2-FFAA-8930-C883BAE0CF90}"/>
              </a:ext>
            </a:extLst>
          </p:cNvPr>
          <p:cNvSpPr/>
          <p:nvPr/>
        </p:nvSpPr>
        <p:spPr>
          <a:xfrm>
            <a:off x="7984180" y="2861060"/>
            <a:ext cx="3834064" cy="81123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oogle Shape;206;p23">
            <a:extLst>
              <a:ext uri="{FF2B5EF4-FFF2-40B4-BE49-F238E27FC236}">
                <a16:creationId xmlns:a16="http://schemas.microsoft.com/office/drawing/2014/main" id="{788AB3D6-6ACF-C192-38BE-55E955E2E9E1}"/>
              </a:ext>
            </a:extLst>
          </p:cNvPr>
          <p:cNvSpPr/>
          <p:nvPr/>
        </p:nvSpPr>
        <p:spPr>
          <a:xfrm>
            <a:off x="8125578" y="1952145"/>
            <a:ext cx="3702998" cy="816030"/>
          </a:xfrm>
          <a:prstGeom prst="wedgeEllipseCallout">
            <a:avLst>
              <a:gd name="adj1" fmla="val -75669"/>
              <a:gd name="adj2" fmla="val 18572"/>
            </a:avLst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 Und du?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98C67-28A3-9540-D4A9-D11589129A9B}"/>
              </a:ext>
            </a:extLst>
          </p:cNvPr>
          <p:cNvSpPr txBox="1"/>
          <p:nvPr/>
        </p:nvSpPr>
        <p:spPr>
          <a:xfrm>
            <a:off x="8689717" y="3062402"/>
            <a:ext cx="2845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geht’s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DA0B59-4334-B550-34C5-BB2B4A9844E6}"/>
              </a:ext>
            </a:extLst>
          </p:cNvPr>
          <p:cNvSpPr/>
          <p:nvPr/>
        </p:nvSpPr>
        <p:spPr>
          <a:xfrm>
            <a:off x="1057497" y="3735508"/>
            <a:ext cx="3466261" cy="811238"/>
          </a:xfrm>
          <a:prstGeom prst="ellipse">
            <a:avLst/>
          </a:prstGeom>
          <a:solidFill>
            <a:schemeClr val="accent3">
              <a:lumMod val="50000"/>
              <a:lumOff val="5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69145-6DFC-A14B-6BC4-81DF59C9918B}"/>
              </a:ext>
            </a:extLst>
          </p:cNvPr>
          <p:cNvSpPr txBox="1"/>
          <p:nvPr/>
        </p:nvSpPr>
        <p:spPr>
          <a:xfrm>
            <a:off x="549737" y="3766487"/>
            <a:ext cx="4265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Mir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geht’s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gut. 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65ACE7-6FC3-6652-0A7F-31400EBC7CDE}"/>
              </a:ext>
            </a:extLst>
          </p:cNvPr>
          <p:cNvSpPr/>
          <p:nvPr/>
        </p:nvSpPr>
        <p:spPr>
          <a:xfrm>
            <a:off x="7785214" y="3724902"/>
            <a:ext cx="4231996" cy="944704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6D1CB-3924-A78A-3128-4734113A0CCD}"/>
              </a:ext>
            </a:extLst>
          </p:cNvPr>
          <p:cNvSpPr txBox="1"/>
          <p:nvPr/>
        </p:nvSpPr>
        <p:spPr>
          <a:xfrm>
            <a:off x="7238223" y="3756663"/>
            <a:ext cx="532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(…),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Woher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3C86B6-25FC-CC53-0B10-0E53B0AD0064}"/>
              </a:ext>
            </a:extLst>
          </p:cNvPr>
          <p:cNvSpPr/>
          <p:nvPr/>
        </p:nvSpPr>
        <p:spPr>
          <a:xfrm>
            <a:off x="266880" y="4742000"/>
            <a:ext cx="3790024" cy="939574"/>
          </a:xfrm>
          <a:prstGeom prst="ellipse">
            <a:avLst/>
          </a:prstGeom>
          <a:solidFill>
            <a:schemeClr val="accent3">
              <a:lumMod val="50000"/>
              <a:lumOff val="5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2BD349-3D6B-6EE7-7C13-613CB5A85DDA}"/>
              </a:ext>
            </a:extLst>
          </p:cNvPr>
          <p:cNvSpPr txBox="1"/>
          <p:nvPr/>
        </p:nvSpPr>
        <p:spPr>
          <a:xfrm>
            <a:off x="-160705" y="4843483"/>
            <a:ext cx="5035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 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 du?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D24FB0-6814-0406-435A-C4F84495DD7B}"/>
              </a:ext>
            </a:extLst>
          </p:cNvPr>
          <p:cNvSpPr/>
          <p:nvPr/>
        </p:nvSpPr>
        <p:spPr>
          <a:xfrm>
            <a:off x="7346501" y="4722210"/>
            <a:ext cx="4394921" cy="76511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2B0EA-6952-27C3-0152-DC45AE2ED866}"/>
              </a:ext>
            </a:extLst>
          </p:cNvPr>
          <p:cNvSpPr txBox="1"/>
          <p:nvPr/>
        </p:nvSpPr>
        <p:spPr>
          <a:xfrm>
            <a:off x="7620789" y="4835810"/>
            <a:ext cx="4120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C8969B-9DAC-B277-26E8-6B8C09798909}"/>
              </a:ext>
            </a:extLst>
          </p:cNvPr>
          <p:cNvSpPr/>
          <p:nvPr/>
        </p:nvSpPr>
        <p:spPr>
          <a:xfrm>
            <a:off x="2715984" y="5660580"/>
            <a:ext cx="2147454" cy="622359"/>
          </a:xfrm>
          <a:prstGeom prst="ellipse">
            <a:avLst/>
          </a:prstGeom>
          <a:solidFill>
            <a:schemeClr val="accent3">
              <a:lumMod val="50000"/>
              <a:lumOff val="5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79D5A1-8766-8533-545C-56E61B602298}"/>
              </a:ext>
            </a:extLst>
          </p:cNvPr>
          <p:cNvSpPr txBox="1"/>
          <p:nvPr/>
        </p:nvSpPr>
        <p:spPr>
          <a:xfrm>
            <a:off x="2715984" y="5760175"/>
            <a:ext cx="2147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Tschüss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38653E-C2A7-D678-9B70-67A9F59B2F6F}"/>
              </a:ext>
            </a:extLst>
          </p:cNvPr>
          <p:cNvSpPr/>
          <p:nvPr/>
        </p:nvSpPr>
        <p:spPr>
          <a:xfrm>
            <a:off x="9697456" y="5567833"/>
            <a:ext cx="1940481" cy="76511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464522-DA2F-7596-262B-708F00237A8C}"/>
              </a:ext>
            </a:extLst>
          </p:cNvPr>
          <p:cNvSpPr txBox="1"/>
          <p:nvPr/>
        </p:nvSpPr>
        <p:spPr>
          <a:xfrm>
            <a:off x="9593969" y="5694688"/>
            <a:ext cx="2147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Tschüss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732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1741420" y="1567376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 Rollenkarten.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7D0F6-4515-37E4-1682-76565B62A94E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3 Min</a:t>
            </a:r>
          </a:p>
        </p:txBody>
      </p:sp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25F3EEBA-BCBA-F66B-2DE6-392898D97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22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6" name="Picture 5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3D6AD2F6-2881-653F-B47D-F0235F4279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174" y="2700526"/>
            <a:ext cx="7772400" cy="33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Female Profile with solid fill">
            <a:extLst>
              <a:ext uri="{FF2B5EF4-FFF2-40B4-BE49-F238E27FC236}">
                <a16:creationId xmlns:a16="http://schemas.microsoft.com/office/drawing/2014/main" id="{F66F07FF-B446-C5FF-8654-6FC5DC837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9556" y="2066529"/>
            <a:ext cx="2227284" cy="2227284"/>
          </a:xfrm>
          <a:prstGeom prst="rect">
            <a:avLst/>
          </a:prstGeom>
        </p:spPr>
      </p:pic>
      <p:pic>
        <p:nvPicPr>
          <p:cNvPr id="15" name="Graphic 14" descr="Male profile with solid fill">
            <a:extLst>
              <a:ext uri="{FF2B5EF4-FFF2-40B4-BE49-F238E27FC236}">
                <a16:creationId xmlns:a16="http://schemas.microsoft.com/office/drawing/2014/main" id="{D2F69CDA-0F7B-B913-CD3C-B9F47DDE6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4919" y="1888419"/>
            <a:ext cx="2425299" cy="24252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78EAF17-A089-2693-09E1-6DFA753FFA6A}"/>
              </a:ext>
            </a:extLst>
          </p:cNvPr>
          <p:cNvSpPr/>
          <p:nvPr/>
        </p:nvSpPr>
        <p:spPr>
          <a:xfrm>
            <a:off x="686967" y="2818233"/>
            <a:ext cx="3109779" cy="737490"/>
          </a:xfrm>
          <a:prstGeom prst="ellipse">
            <a:avLst/>
          </a:prstGeom>
          <a:solidFill>
            <a:srgbClr val="5AC8F5"/>
          </a:solidFill>
          <a:ln w="28575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B78D95-1EB9-D880-3E1D-AB7A0B4E8539}"/>
              </a:ext>
            </a:extLst>
          </p:cNvPr>
          <p:cNvSpPr txBox="1"/>
          <p:nvPr/>
        </p:nvSpPr>
        <p:spPr>
          <a:xfrm>
            <a:off x="485197" y="2968278"/>
            <a:ext cx="3834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23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5" name="Google Shape;196;p2">
            <a:extLst>
              <a:ext uri="{FF2B5EF4-FFF2-40B4-BE49-F238E27FC236}">
                <a16:creationId xmlns:a16="http://schemas.microsoft.com/office/drawing/2014/main" id="{FDAB30F4-E8CD-3790-75EC-FC1A12B6B297}"/>
              </a:ext>
            </a:extLst>
          </p:cNvPr>
          <p:cNvSpPr txBox="1">
            <a:spLocks/>
          </p:cNvSpPr>
          <p:nvPr/>
        </p:nvSpPr>
        <p:spPr>
          <a:xfrm>
            <a:off x="4263783" y="1361514"/>
            <a:ext cx="3701793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 Dialoge.</a:t>
            </a:r>
          </a:p>
        </p:txBody>
      </p:sp>
      <p:sp>
        <p:nvSpPr>
          <p:cNvPr id="6" name="Google Shape;206;p23">
            <a:extLst>
              <a:ext uri="{FF2B5EF4-FFF2-40B4-BE49-F238E27FC236}">
                <a16:creationId xmlns:a16="http://schemas.microsoft.com/office/drawing/2014/main" id="{772BEF6D-658D-4420-F1DD-3C1685435266}"/>
              </a:ext>
            </a:extLst>
          </p:cNvPr>
          <p:cNvSpPr/>
          <p:nvPr/>
        </p:nvSpPr>
        <p:spPr>
          <a:xfrm>
            <a:off x="486977" y="1883636"/>
            <a:ext cx="3494993" cy="854524"/>
          </a:xfrm>
          <a:prstGeom prst="wedgeEllipseCallout">
            <a:avLst>
              <a:gd name="adj1" fmla="val 66740"/>
              <a:gd name="adj2" fmla="val 41238"/>
            </a:avLst>
          </a:prstGeom>
          <a:solidFill>
            <a:srgbClr val="5AC8F5"/>
          </a:solidFill>
          <a:ln w="28575" cap="flat" cmpd="sng">
            <a:solidFill>
              <a:srgbClr val="A0C8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Hallo! Wie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C58DD2-FAE2-FFAA-8930-C883BAE0CF90}"/>
              </a:ext>
            </a:extLst>
          </p:cNvPr>
          <p:cNvSpPr/>
          <p:nvPr/>
        </p:nvSpPr>
        <p:spPr>
          <a:xfrm>
            <a:off x="8150218" y="2820276"/>
            <a:ext cx="3834064" cy="811238"/>
          </a:xfrm>
          <a:prstGeom prst="ellipse">
            <a:avLst/>
          </a:prstGeom>
          <a:solidFill>
            <a:srgbClr val="003969"/>
          </a:solidFill>
          <a:ln w="2857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oogle Shape;206;p23">
            <a:extLst>
              <a:ext uri="{FF2B5EF4-FFF2-40B4-BE49-F238E27FC236}">
                <a16:creationId xmlns:a16="http://schemas.microsoft.com/office/drawing/2014/main" id="{788AB3D6-6ACF-C192-38BE-55E955E2E9E1}"/>
              </a:ext>
            </a:extLst>
          </p:cNvPr>
          <p:cNvSpPr/>
          <p:nvPr/>
        </p:nvSpPr>
        <p:spPr>
          <a:xfrm>
            <a:off x="7965576" y="2123067"/>
            <a:ext cx="3702998" cy="816030"/>
          </a:xfrm>
          <a:prstGeom prst="wedgeEllipseCallout">
            <a:avLst>
              <a:gd name="adj1" fmla="val -75669"/>
              <a:gd name="adj2" fmla="val 18572"/>
            </a:avLst>
          </a:prstGeom>
          <a:solidFill>
            <a:srgbClr val="003969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 Und du?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98C67-28A3-9540-D4A9-D11589129A9B}"/>
              </a:ext>
            </a:extLst>
          </p:cNvPr>
          <p:cNvSpPr txBox="1"/>
          <p:nvPr/>
        </p:nvSpPr>
        <p:spPr>
          <a:xfrm>
            <a:off x="8659086" y="3024021"/>
            <a:ext cx="2845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geht’s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DA0B59-4334-B550-34C5-BB2B4A9844E6}"/>
              </a:ext>
            </a:extLst>
          </p:cNvPr>
          <p:cNvSpPr/>
          <p:nvPr/>
        </p:nvSpPr>
        <p:spPr>
          <a:xfrm>
            <a:off x="1026866" y="3697127"/>
            <a:ext cx="3466261" cy="811238"/>
          </a:xfrm>
          <a:prstGeom prst="ellipse">
            <a:avLst/>
          </a:prstGeom>
          <a:solidFill>
            <a:srgbClr val="5AC8F5"/>
          </a:solidFill>
          <a:ln w="28575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69145-6DFC-A14B-6BC4-81DF59C9918B}"/>
              </a:ext>
            </a:extLst>
          </p:cNvPr>
          <p:cNvSpPr txBox="1"/>
          <p:nvPr/>
        </p:nvSpPr>
        <p:spPr>
          <a:xfrm>
            <a:off x="700120" y="3734757"/>
            <a:ext cx="4265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Mir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geht’s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gut. 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65ACE7-6FC3-6652-0A7F-31400EBC7CDE}"/>
              </a:ext>
            </a:extLst>
          </p:cNvPr>
          <p:cNvSpPr/>
          <p:nvPr/>
        </p:nvSpPr>
        <p:spPr>
          <a:xfrm>
            <a:off x="7667965" y="3719349"/>
            <a:ext cx="4231996" cy="944704"/>
          </a:xfrm>
          <a:prstGeom prst="ellipse">
            <a:avLst/>
          </a:prstGeom>
          <a:solidFill>
            <a:srgbClr val="003969"/>
          </a:solidFill>
          <a:ln w="2857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6D1CB-3924-A78A-3128-4734113A0CCD}"/>
              </a:ext>
            </a:extLst>
          </p:cNvPr>
          <p:cNvSpPr txBox="1"/>
          <p:nvPr/>
        </p:nvSpPr>
        <p:spPr>
          <a:xfrm>
            <a:off x="7016458" y="3792365"/>
            <a:ext cx="532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(…),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Woher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3C86B6-25FC-CC53-0B10-0E53B0AD0064}"/>
              </a:ext>
            </a:extLst>
          </p:cNvPr>
          <p:cNvSpPr/>
          <p:nvPr/>
        </p:nvSpPr>
        <p:spPr>
          <a:xfrm>
            <a:off x="282223" y="4758191"/>
            <a:ext cx="3790024" cy="939574"/>
          </a:xfrm>
          <a:prstGeom prst="ellipse">
            <a:avLst/>
          </a:prstGeom>
          <a:solidFill>
            <a:srgbClr val="5AC8F5"/>
          </a:solidFill>
          <a:ln w="28575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2BD349-3D6B-6EE7-7C13-613CB5A85DDA}"/>
              </a:ext>
            </a:extLst>
          </p:cNvPr>
          <p:cNvSpPr txBox="1"/>
          <p:nvPr/>
        </p:nvSpPr>
        <p:spPr>
          <a:xfrm>
            <a:off x="-275269" y="4908681"/>
            <a:ext cx="5035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 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 du?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D24FB0-6814-0406-435A-C4F84495DD7B}"/>
              </a:ext>
            </a:extLst>
          </p:cNvPr>
          <p:cNvSpPr/>
          <p:nvPr/>
        </p:nvSpPr>
        <p:spPr>
          <a:xfrm>
            <a:off x="7445777" y="4634822"/>
            <a:ext cx="4394921" cy="765110"/>
          </a:xfrm>
          <a:prstGeom prst="ellipse">
            <a:avLst/>
          </a:prstGeom>
          <a:solidFill>
            <a:srgbClr val="003969"/>
          </a:solidFill>
          <a:ln w="2857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2B0EA-6952-27C3-0152-DC45AE2ED866}"/>
              </a:ext>
            </a:extLst>
          </p:cNvPr>
          <p:cNvSpPr txBox="1"/>
          <p:nvPr/>
        </p:nvSpPr>
        <p:spPr>
          <a:xfrm>
            <a:off x="7590158" y="4797429"/>
            <a:ext cx="4120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C8969B-9DAC-B277-26E8-6B8C09798909}"/>
              </a:ext>
            </a:extLst>
          </p:cNvPr>
          <p:cNvSpPr/>
          <p:nvPr/>
        </p:nvSpPr>
        <p:spPr>
          <a:xfrm>
            <a:off x="2685353" y="5622199"/>
            <a:ext cx="2147454" cy="622359"/>
          </a:xfrm>
          <a:prstGeom prst="ellipse">
            <a:avLst/>
          </a:prstGeom>
          <a:solidFill>
            <a:srgbClr val="5AC8F5"/>
          </a:solidFill>
          <a:ln w="28575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79D5A1-8766-8533-545C-56E61B602298}"/>
              </a:ext>
            </a:extLst>
          </p:cNvPr>
          <p:cNvSpPr txBox="1"/>
          <p:nvPr/>
        </p:nvSpPr>
        <p:spPr>
          <a:xfrm>
            <a:off x="2685353" y="5721794"/>
            <a:ext cx="2147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Tschüss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38653E-C2A7-D678-9B70-67A9F59B2F6F}"/>
              </a:ext>
            </a:extLst>
          </p:cNvPr>
          <p:cNvSpPr/>
          <p:nvPr/>
        </p:nvSpPr>
        <p:spPr>
          <a:xfrm>
            <a:off x="9796732" y="5480445"/>
            <a:ext cx="1940481" cy="765110"/>
          </a:xfrm>
          <a:prstGeom prst="ellipse">
            <a:avLst/>
          </a:prstGeom>
          <a:solidFill>
            <a:srgbClr val="003969"/>
          </a:solidFill>
          <a:ln w="2857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464522-DA2F-7596-262B-708F00237A8C}"/>
              </a:ext>
            </a:extLst>
          </p:cNvPr>
          <p:cNvSpPr txBox="1"/>
          <p:nvPr/>
        </p:nvSpPr>
        <p:spPr>
          <a:xfrm>
            <a:off x="9693245" y="5607300"/>
            <a:ext cx="2147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Tschüss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502C36-2870-99D4-61A3-45C5B3A970D1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675487-41AA-BF10-CE36-6FC69A98EDE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642" y="6115752"/>
            <a:ext cx="728003" cy="728003"/>
          </a:xfrm>
          <a:prstGeom prst="rect">
            <a:avLst/>
          </a:prstGeom>
        </p:spPr>
      </p:pic>
      <p:sp>
        <p:nvSpPr>
          <p:cNvPr id="30" name="Textdokument">
            <a:extLst>
              <a:ext uri="{FF2B5EF4-FFF2-40B4-BE49-F238E27FC236}">
                <a16:creationId xmlns:a16="http://schemas.microsoft.com/office/drawing/2014/main" id="{2323FCAD-2CA2-08DD-4D18-18A189B9BA46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34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469507" y="1424210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Präsentiert die Informationen </a:t>
            </a:r>
          </a:p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die anderen Personen.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24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5352C-4F3D-B79A-2206-787135132F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41990"/>
            <a:ext cx="665637" cy="665637"/>
          </a:xfrm>
          <a:prstGeom prst="rect">
            <a:avLst/>
          </a:prstGeom>
        </p:spPr>
      </p:pic>
      <p:sp>
        <p:nvSpPr>
          <p:cNvPr id="4" name="Google Shape;206;p23">
            <a:extLst>
              <a:ext uri="{FF2B5EF4-FFF2-40B4-BE49-F238E27FC236}">
                <a16:creationId xmlns:a16="http://schemas.microsoft.com/office/drawing/2014/main" id="{846ACA69-2373-43E9-1C11-66C2264CD597}"/>
              </a:ext>
            </a:extLst>
          </p:cNvPr>
          <p:cNvSpPr/>
          <p:nvPr/>
        </p:nvSpPr>
        <p:spPr>
          <a:xfrm>
            <a:off x="2786207" y="2771182"/>
            <a:ext cx="3494993" cy="854524"/>
          </a:xfrm>
          <a:prstGeom prst="wedgeEllipseCallout">
            <a:avLst>
              <a:gd name="adj1" fmla="val 72061"/>
              <a:gd name="adj2" fmla="val 142804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Tim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es …</a:t>
            </a:r>
          </a:p>
        </p:txBody>
      </p:sp>
      <p:sp>
        <p:nvSpPr>
          <p:cNvPr id="5" name="Google Shape;206;p23">
            <a:extLst>
              <a:ext uri="{FF2B5EF4-FFF2-40B4-BE49-F238E27FC236}">
                <a16:creationId xmlns:a16="http://schemas.microsoft.com/office/drawing/2014/main" id="{23002AF3-D05D-F7FB-2883-CDF5EE51F2EE}"/>
              </a:ext>
            </a:extLst>
          </p:cNvPr>
          <p:cNvSpPr/>
          <p:nvPr/>
        </p:nvSpPr>
        <p:spPr>
          <a:xfrm>
            <a:off x="1287920" y="4491943"/>
            <a:ext cx="4327847" cy="1072558"/>
          </a:xfrm>
          <a:prstGeom prst="wedgeEllipseCallout">
            <a:avLst>
              <a:gd name="adj1" fmla="val 85720"/>
              <a:gd name="adj2" fmla="val 5113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Tim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8" name="Picture 7" descr="A person smiling at camera&#10;&#10;Description automatically generated">
            <a:extLst>
              <a:ext uri="{FF2B5EF4-FFF2-40B4-BE49-F238E27FC236}">
                <a16:creationId xmlns:a16="http://schemas.microsoft.com/office/drawing/2014/main" id="{186F93B6-B69A-0CE1-61A6-6B2C893382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072" y="2125886"/>
            <a:ext cx="7098171" cy="47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52DEF6C4-E2C0-1FAE-725E-4A6262C1B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0A4BDAC0-3D90-3799-4D7B-88974C78D8BE}"/>
              </a:ext>
            </a:extLst>
          </p:cNvPr>
          <p:cNvSpPr txBox="1">
            <a:spLocks/>
          </p:cNvSpPr>
          <p:nvPr/>
        </p:nvSpPr>
        <p:spPr>
          <a:xfrm>
            <a:off x="469507" y="1599444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E6D90DB9-C8D3-A3DB-6332-F3F30A892442}"/>
              </a:ext>
            </a:extLst>
          </p:cNvPr>
          <p:cNvSpPr txBox="1">
            <a:spLocks/>
          </p:cNvSpPr>
          <p:nvPr/>
        </p:nvSpPr>
        <p:spPr>
          <a:xfrm>
            <a:off x="581413" y="2375622"/>
            <a:ext cx="4308869" cy="12889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5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Interviews!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65062-B90D-167B-5183-069FBAADE66D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717925" y="3811651"/>
            <a:ext cx="1682419" cy="496210"/>
          </a:xfrm>
          <a:prstGeom prst="rect">
            <a:avLst/>
          </a:prstGeom>
          <a:ln w="9525">
            <a:noFill/>
            <a:round/>
          </a:ln>
        </p:spPr>
        <p:txBody>
          <a:bodyPr/>
          <a:lstStyle>
            <a:lvl1pPr>
              <a:buChar char="▪"/>
              <a:defRPr sz="1800"/>
            </a:lvl1pPr>
          </a:lstStyle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de-DE" sz="2500" dirty="0" err="1">
                <a:solidFill>
                  <a:srgbClr val="788287"/>
                </a:solidFill>
              </a:rPr>
              <a:t>You</a:t>
            </a:r>
            <a:r>
              <a:rPr lang="de-DE" sz="2500" dirty="0">
                <a:solidFill>
                  <a:srgbClr val="788287"/>
                </a:solidFill>
              </a:rPr>
              <a:t> </a:t>
            </a:r>
            <a:r>
              <a:rPr lang="de-DE" sz="2500" dirty="0" err="1">
                <a:solidFill>
                  <a:srgbClr val="788287"/>
                </a:solidFill>
              </a:rPr>
              <a:t>can</a:t>
            </a:r>
            <a:r>
              <a:rPr lang="de-DE" sz="2500" dirty="0">
                <a:solidFill>
                  <a:srgbClr val="788287"/>
                </a:solidFill>
              </a:rPr>
              <a:t>:</a:t>
            </a:r>
            <a:endParaRPr sz="2500" dirty="0">
              <a:solidFill>
                <a:srgbClr val="788287"/>
              </a:solidFill>
            </a:endParaRPr>
          </a:p>
        </p:txBody>
      </p:sp>
      <p:pic>
        <p:nvPicPr>
          <p:cNvPr id="19" name="Graphic 18" descr="Bullseye outline">
            <a:extLst>
              <a:ext uri="{FF2B5EF4-FFF2-40B4-BE49-F238E27FC236}">
                <a16:creationId xmlns:a16="http://schemas.microsoft.com/office/drawing/2014/main" id="{8FAAA34D-AE7D-55E1-E291-5A06B15DF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267" y="3602556"/>
            <a:ext cx="914400" cy="914400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CF9008B-48A5-0EC7-7EDF-FE88BC1A2B26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25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ABE146F-E196-67C0-9CB0-878BA87707CF}"/>
              </a:ext>
            </a:extLst>
          </p:cNvPr>
          <p:cNvSpPr txBox="1">
            <a:spLocks/>
          </p:cNvSpPr>
          <p:nvPr/>
        </p:nvSpPr>
        <p:spPr>
          <a:xfrm>
            <a:off x="726267" y="4554015"/>
            <a:ext cx="5336353" cy="1288929"/>
          </a:xfrm>
          <a:prstGeom prst="rect">
            <a:avLst/>
          </a:prstGeom>
          <a:noFill/>
          <a:ln w="9525">
            <a:noFill/>
            <a:round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 panose="020B0604020202020204" pitchFamily="34" charset="0"/>
              <a:buChar char="▪"/>
              <a:defRPr sz="1800" b="1" kern="1200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28754" lvl="2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438339" lvl="3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047924" lvl="4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de-DE" sz="25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de-DE" sz="25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hand holding a microphone&#10;&#10;Description automatically generated">
            <a:extLst>
              <a:ext uri="{FF2B5EF4-FFF2-40B4-BE49-F238E27FC236}">
                <a16:creationId xmlns:a16="http://schemas.microsoft.com/office/drawing/2014/main" id="{1CB60CE1-9B56-A96C-59F0-8118E687F4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476" y="1332838"/>
            <a:ext cx="5117435" cy="47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05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he-IL" altLang="en-US" sz="2500" b="1" u="none" strike="noStrike" cap="none" normalizeH="0" baseline="0" dirty="0" err="1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אדאנק</a:t>
            </a:r>
            <a:r>
              <a:rPr lang="en-GB" sz="25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altLang="en-US" sz="2800" dirty="0">
                <a:solidFill>
                  <a:srgbClr val="AC145A"/>
                </a:solidFill>
                <a:latin typeface="inherit"/>
                <a:cs typeface="Arial" panose="020B0604020202020204" pitchFamily="34" charset="0"/>
              </a:rPr>
              <a:t>شكرًا لك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nl-NL" altLang="en-US" sz="2800" b="1" u="none" strike="noStrike" cap="none" normalizeH="0" baseline="0" dirty="0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GB" sz="28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36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F24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tr-TR" altLang="en-US" sz="24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lang="en-GB" sz="22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err="1">
                <a:solidFill>
                  <a:srgbClr val="0022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lang="en-GB" sz="2000" b="1" dirty="0">
              <a:solidFill>
                <a:srgbClr val="0022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kumimoji="0" lang="el-GR" altLang="en-US" sz="20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ευχαριστώ</a:t>
            </a:r>
            <a:endParaRPr lang="en-GB" sz="2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zh-CN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solidFill>
                <a:srgbClr val="40C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uk-UA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Ласкаво просимо </a:t>
            </a:r>
            <a:r>
              <a:rPr lang="en-GB" sz="2800" b="1" dirty="0">
                <a:solidFill>
                  <a:srgbClr val="34C6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en-US" sz="23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uk-UA" altLang="en-US" sz="2300" b="1" u="none" strike="noStrike" cap="none" normalizeH="0" baseline="0" dirty="0" err="1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endParaRPr lang="en-GB" sz="23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327915" y="1374849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Smalltalk</a:t>
            </a:r>
          </a:p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 einen Klassenspaziergang</a:t>
            </a:r>
            <a:r>
              <a:rPr lang="de-DE" sz="3000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81683-5ED9-524B-BB0A-AA658867E4E9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15" name="Graphic 14" descr="Clock with solid fill">
            <a:extLst>
              <a:ext uri="{FF2B5EF4-FFF2-40B4-BE49-F238E27FC236}">
                <a16:creationId xmlns:a16="http://schemas.microsoft.com/office/drawing/2014/main" id="{BC23A68E-0932-804A-AEB4-98AB95F681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4BAD65-9373-B546-B6C7-2E1D5B325D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3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A8A2-B013-6570-8723-428219C51098}"/>
              </a:ext>
            </a:extLst>
          </p:cNvPr>
          <p:cNvSpPr txBox="1"/>
          <p:nvPr/>
        </p:nvSpPr>
        <p:spPr>
          <a:xfrm>
            <a:off x="598640" y="2413141"/>
            <a:ext cx="4967214" cy="231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  Hallo!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B:  Hey!</a:t>
            </a:r>
          </a:p>
          <a:p>
            <a:pPr>
              <a:lnSpc>
                <a:spcPct val="115000"/>
              </a:lnSpc>
              <a:spcBef>
                <a:spcPts val="100"/>
              </a:spcBef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  Wie </a:t>
            </a:r>
            <a:r>
              <a:rPr lang="en-US" sz="25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</a:t>
            </a:r>
            <a:r>
              <a:rPr lang="en-US" sz="25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25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en-US" sz="25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B:  Gut, </a:t>
            </a:r>
            <a:r>
              <a:rPr lang="en-US" sz="25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</a:t>
            </a:r>
            <a:r>
              <a:rPr lang="en-US" sz="25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Und </a:t>
            </a:r>
            <a:r>
              <a:rPr lang="en-US" sz="25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en-US" sz="25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  </a:t>
            </a:r>
            <a:r>
              <a:rPr lang="en-US" sz="25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Fantastisch</a:t>
            </a:r>
            <a:r>
              <a:rPr lang="en-US" sz="25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94D485-8589-7C9C-7C6F-7C9D74A21F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41990"/>
            <a:ext cx="665637" cy="665637"/>
          </a:xfrm>
          <a:prstGeom prst="rect">
            <a:avLst/>
          </a:prstGeom>
        </p:spPr>
      </p:pic>
      <p:pic>
        <p:nvPicPr>
          <p:cNvPr id="3" name="Picture 2" descr="A teacher standing in front of a group of students&#10;&#10;Description automatically generated">
            <a:extLst>
              <a:ext uri="{FF2B5EF4-FFF2-40B4-BE49-F238E27FC236}">
                <a16:creationId xmlns:a16="http://schemas.microsoft.com/office/drawing/2014/main" id="{532339DC-2658-49C9-A402-B210B2F7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570" y="1328216"/>
            <a:ext cx="5594430" cy="481377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DF21F79-2716-7C0A-B22F-AF9764B01BC0}"/>
              </a:ext>
            </a:extLst>
          </p:cNvPr>
          <p:cNvSpPr/>
          <p:nvPr/>
        </p:nvSpPr>
        <p:spPr>
          <a:xfrm>
            <a:off x="726268" y="4920799"/>
            <a:ext cx="5117213" cy="14291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7FB8C-F30B-E587-8645-84D848D80ED6}"/>
              </a:ext>
            </a:extLst>
          </p:cNvPr>
          <p:cNvSpPr txBox="1"/>
          <p:nvPr/>
        </p:nvSpPr>
        <p:spPr>
          <a:xfrm>
            <a:off x="4103588" y="5873192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fantastisch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56B1B-FB5E-9B69-2749-8FA8EF7CD4E8}"/>
              </a:ext>
            </a:extLst>
          </p:cNvPr>
          <p:cNvSpPr txBox="1"/>
          <p:nvPr/>
        </p:nvSpPr>
        <p:spPr>
          <a:xfrm>
            <a:off x="1451284" y="4947013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la 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A60D6-99A5-3E01-FE20-E240905B898A}"/>
              </a:ext>
            </a:extLst>
          </p:cNvPr>
          <p:cNvSpPr txBox="1"/>
          <p:nvPr/>
        </p:nvSpPr>
        <p:spPr>
          <a:xfrm>
            <a:off x="726268" y="5877867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 gut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A22D4-851D-9D0C-C4C9-37A10C41D38F}"/>
              </a:ext>
            </a:extLst>
          </p:cNvPr>
          <p:cNvSpPr txBox="1"/>
          <p:nvPr/>
        </p:nvSpPr>
        <p:spPr>
          <a:xfrm>
            <a:off x="2402732" y="5844089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0BD15-B3D8-E822-5BEC-629C378364DF}"/>
              </a:ext>
            </a:extLst>
          </p:cNvPr>
          <p:cNvSpPr txBox="1"/>
          <p:nvPr/>
        </p:nvSpPr>
        <p:spPr>
          <a:xfrm>
            <a:off x="3307422" y="4942333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gut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7C7B7E-ED64-C098-19EC-29F5520A31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32" y="5236421"/>
            <a:ext cx="4480217" cy="706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469507" y="1599444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23B8B328-D4C2-F0D9-DBF4-4A284F6824C4}"/>
              </a:ext>
            </a:extLst>
          </p:cNvPr>
          <p:cNvSpPr txBox="1">
            <a:spLocks/>
          </p:cNvSpPr>
          <p:nvPr/>
        </p:nvSpPr>
        <p:spPr>
          <a:xfrm>
            <a:off x="581413" y="2375622"/>
            <a:ext cx="4308869" cy="12889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5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Interviews!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CBD05-2BE4-1F46-5ECF-BD2A3E1E720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717925" y="3811651"/>
            <a:ext cx="1682419" cy="496210"/>
          </a:xfrm>
          <a:prstGeom prst="rect">
            <a:avLst/>
          </a:prstGeom>
          <a:ln w="9525">
            <a:noFill/>
            <a:round/>
          </a:ln>
        </p:spPr>
        <p:txBody>
          <a:bodyPr/>
          <a:lstStyle>
            <a:lvl1pPr>
              <a:buChar char="▪"/>
              <a:defRPr sz="1800"/>
            </a:lvl1pPr>
          </a:lstStyle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de-DE" sz="2500" dirty="0" err="1">
                <a:solidFill>
                  <a:srgbClr val="788287"/>
                </a:solidFill>
              </a:rPr>
              <a:t>You</a:t>
            </a:r>
            <a:r>
              <a:rPr lang="de-DE" sz="2500" dirty="0">
                <a:solidFill>
                  <a:srgbClr val="788287"/>
                </a:solidFill>
              </a:rPr>
              <a:t> </a:t>
            </a:r>
            <a:r>
              <a:rPr lang="de-DE" sz="2500" dirty="0" err="1">
                <a:solidFill>
                  <a:srgbClr val="788287"/>
                </a:solidFill>
              </a:rPr>
              <a:t>can</a:t>
            </a:r>
            <a:r>
              <a:rPr lang="de-DE" sz="2500" dirty="0">
                <a:solidFill>
                  <a:srgbClr val="788287"/>
                </a:solidFill>
              </a:rPr>
              <a:t>:</a:t>
            </a:r>
            <a:endParaRPr sz="2500" dirty="0">
              <a:solidFill>
                <a:srgbClr val="788287"/>
              </a:solidFill>
            </a:endParaRPr>
          </a:p>
        </p:txBody>
      </p:sp>
      <p:pic>
        <p:nvPicPr>
          <p:cNvPr id="19" name="Graphic 18" descr="Bullseye outline">
            <a:extLst>
              <a:ext uri="{FF2B5EF4-FFF2-40B4-BE49-F238E27FC236}">
                <a16:creationId xmlns:a16="http://schemas.microsoft.com/office/drawing/2014/main" id="{715C82C7-470F-ED07-C53B-666FB7FD5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267" y="3602556"/>
            <a:ext cx="914400" cy="914400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4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021353-8BE3-F7FF-5723-DAD152B5A690}"/>
              </a:ext>
            </a:extLst>
          </p:cNvPr>
          <p:cNvSpPr txBox="1">
            <a:spLocks/>
          </p:cNvSpPr>
          <p:nvPr/>
        </p:nvSpPr>
        <p:spPr>
          <a:xfrm>
            <a:off x="726267" y="4554015"/>
            <a:ext cx="5336353" cy="1288929"/>
          </a:xfrm>
          <a:prstGeom prst="rect">
            <a:avLst/>
          </a:prstGeom>
          <a:noFill/>
          <a:ln w="9525">
            <a:noFill/>
            <a:round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 panose="020B0604020202020204" pitchFamily="34" charset="0"/>
              <a:buChar char="▪"/>
              <a:defRPr sz="1800" b="1" kern="1200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28754" lvl="2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438339" lvl="3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047924" lvl="4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de-DE" sz="25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de-DE" sz="25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hand holding a microphone&#10;&#10;Description automatically generated">
            <a:extLst>
              <a:ext uri="{FF2B5EF4-FFF2-40B4-BE49-F238E27FC236}">
                <a16:creationId xmlns:a16="http://schemas.microsoft.com/office/drawing/2014/main" id="{916B893D-38DD-ECFD-AC98-444CD24A9A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476" y="1332838"/>
            <a:ext cx="5117435" cy="47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4689694" y="1703112"/>
            <a:ext cx="6359961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ist das?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6884DF-60D5-5D77-CF1D-7448A51533F0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5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A78FC75E-F762-8B33-B58D-7FDB79E536F5}"/>
              </a:ext>
            </a:extLst>
          </p:cNvPr>
          <p:cNvSpPr/>
          <p:nvPr/>
        </p:nvSpPr>
        <p:spPr>
          <a:xfrm>
            <a:off x="5458036" y="3429000"/>
            <a:ext cx="4107183" cy="1104692"/>
          </a:xfrm>
          <a:prstGeom prst="wedgeEllipseCallout">
            <a:avLst>
              <a:gd name="adj1" fmla="val 41341"/>
              <a:gd name="adj2" fmla="val -97978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15" name="PasteboardData.pdf" descr="PasteboardData.pdf">
            <a:extLst>
              <a:ext uri="{FF2B5EF4-FFF2-40B4-BE49-F238E27FC236}">
                <a16:creationId xmlns:a16="http://schemas.microsoft.com/office/drawing/2014/main" id="{428C1C4B-2DE7-B702-60E7-D4F2CC781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418"/>
            <a:ext cx="3813717" cy="48190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406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32A06A50-FC2B-1D1D-172B-AAE44E4C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68E8EA9F-80BA-3EBD-F822-5B9988C76FB2}"/>
              </a:ext>
            </a:extLst>
          </p:cNvPr>
          <p:cNvSpPr txBox="1">
            <a:spLocks/>
          </p:cNvSpPr>
          <p:nvPr/>
        </p:nvSpPr>
        <p:spPr>
          <a:xfrm>
            <a:off x="4689694" y="1703112"/>
            <a:ext cx="6359961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ist das?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11AEA3-4BA2-6014-45DD-FA86D5B53924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6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FD38D467-65AC-C5C7-5378-6C33EF051DE0}"/>
              </a:ext>
            </a:extLst>
          </p:cNvPr>
          <p:cNvSpPr/>
          <p:nvPr/>
        </p:nvSpPr>
        <p:spPr>
          <a:xfrm>
            <a:off x="5458036" y="3429000"/>
            <a:ext cx="4107183" cy="1104692"/>
          </a:xfrm>
          <a:prstGeom prst="wedgeEllipseCallout">
            <a:avLst>
              <a:gd name="adj1" fmla="val 41341"/>
              <a:gd name="adj2" fmla="val -97978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2" name="Picture 2" descr="A person in a suit holding a book&#10;&#10;Description automatically generated">
            <a:extLst>
              <a:ext uri="{FF2B5EF4-FFF2-40B4-BE49-F238E27FC236}">
                <a16:creationId xmlns:a16="http://schemas.microsoft.com/office/drawing/2014/main" id="{F42193C9-6FD6-77E2-DA14-A5E6A4866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6144"/>
            <a:ext cx="3428088" cy="48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5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74DD7D73-9BAE-2083-68AE-2EE70EC4D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17E83E7A-D821-E3A6-E968-DE38C9A49635}"/>
              </a:ext>
            </a:extLst>
          </p:cNvPr>
          <p:cNvSpPr txBox="1">
            <a:spLocks/>
          </p:cNvSpPr>
          <p:nvPr/>
        </p:nvSpPr>
        <p:spPr>
          <a:xfrm>
            <a:off x="4689694" y="1703112"/>
            <a:ext cx="6359961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ist das?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367926-9502-285A-71CA-9148C883A0C7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7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737A4EFC-27F8-B60F-9B4E-749CF65AE81A}"/>
              </a:ext>
            </a:extLst>
          </p:cNvPr>
          <p:cNvSpPr/>
          <p:nvPr/>
        </p:nvSpPr>
        <p:spPr>
          <a:xfrm>
            <a:off x="5458036" y="3429000"/>
            <a:ext cx="4107183" cy="1104692"/>
          </a:xfrm>
          <a:prstGeom prst="wedgeEllipseCallout">
            <a:avLst>
              <a:gd name="adj1" fmla="val 41341"/>
              <a:gd name="adj2" fmla="val -97978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3" name="PasteboardData.pdf" descr="PasteboardData.pdf">
            <a:extLst>
              <a:ext uri="{FF2B5EF4-FFF2-40B4-BE49-F238E27FC236}">
                <a16:creationId xmlns:a16="http://schemas.microsoft.com/office/drawing/2014/main" id="{A9F37ACB-8121-EF74-099F-32C783445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494"/>
            <a:ext cx="3534937" cy="4801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776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89DEBC3C-5313-F877-4E3B-5719EE092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FEB302B0-A49F-5ECE-DCDC-6FEB5970C5C0}"/>
              </a:ext>
            </a:extLst>
          </p:cNvPr>
          <p:cNvSpPr txBox="1">
            <a:spLocks/>
          </p:cNvSpPr>
          <p:nvPr/>
        </p:nvSpPr>
        <p:spPr>
          <a:xfrm>
            <a:off x="4689694" y="1703112"/>
            <a:ext cx="6359961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ist das?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8501D0-FEF9-1828-59A0-64F1F8F26BA8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8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4BEBFD2E-7947-5443-A0FF-3F8AB3655196}"/>
              </a:ext>
            </a:extLst>
          </p:cNvPr>
          <p:cNvSpPr/>
          <p:nvPr/>
        </p:nvSpPr>
        <p:spPr>
          <a:xfrm>
            <a:off x="5458036" y="3429000"/>
            <a:ext cx="4107183" cy="1104692"/>
          </a:xfrm>
          <a:prstGeom prst="wedgeEllipseCallout">
            <a:avLst>
              <a:gd name="adj1" fmla="val 41341"/>
              <a:gd name="adj2" fmla="val -97978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2" name="PasteboardData.pdf" descr="PasteboardData.pdf">
            <a:extLst>
              <a:ext uri="{FF2B5EF4-FFF2-40B4-BE49-F238E27FC236}">
                <a16:creationId xmlns:a16="http://schemas.microsoft.com/office/drawing/2014/main" id="{05148F66-4B8C-FC5C-1E10-FCA94747C2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6143"/>
            <a:ext cx="3869473" cy="48368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468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4284280" y="1457115"/>
            <a:ext cx="846742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ist das?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6884DF-60D5-5D77-CF1D-7448A51533F0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9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3" name="PasteboardData.pdf" descr="PasteboardData.pdf">
            <a:extLst>
              <a:ext uri="{FF2B5EF4-FFF2-40B4-BE49-F238E27FC236}">
                <a16:creationId xmlns:a16="http://schemas.microsoft.com/office/drawing/2014/main" id="{14C04D62-5644-2E5E-F0FC-19C59C9CD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87624"/>
            <a:ext cx="3869473" cy="48368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283009E9-9BB7-88A2-9ED6-B6CF09235ACC}"/>
              </a:ext>
            </a:extLst>
          </p:cNvPr>
          <p:cNvSpPr/>
          <p:nvPr/>
        </p:nvSpPr>
        <p:spPr>
          <a:xfrm>
            <a:off x="7956343" y="2843540"/>
            <a:ext cx="4107183" cy="1104692"/>
          </a:xfrm>
          <a:prstGeom prst="wedgeEllipseCallout">
            <a:avLst>
              <a:gd name="adj1" fmla="val 36784"/>
              <a:gd name="adj2" fmla="val -101334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10" name="Picture 9" descr="A person with long hair holding her hands up&#10;&#10;Description automatically generated">
            <a:extLst>
              <a:ext uri="{FF2B5EF4-FFF2-40B4-BE49-F238E27FC236}">
                <a16:creationId xmlns:a16="http://schemas.microsoft.com/office/drawing/2014/main" id="{73BA26CE-68B3-368B-9EDD-32996BA3EE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96" t="13184" r="11135" b="21984"/>
          <a:stretch/>
        </p:blipFill>
        <p:spPr>
          <a:xfrm>
            <a:off x="4368840" y="3706043"/>
            <a:ext cx="4824856" cy="2961559"/>
          </a:xfrm>
          <a:prstGeom prst="rect">
            <a:avLst/>
          </a:prstGeom>
        </p:spPr>
      </p:pic>
      <p:sp>
        <p:nvSpPr>
          <p:cNvPr id="13" name="Google Shape;206;p23">
            <a:extLst>
              <a:ext uri="{FF2B5EF4-FFF2-40B4-BE49-F238E27FC236}">
                <a16:creationId xmlns:a16="http://schemas.microsoft.com/office/drawing/2014/main" id="{A78FC75E-F762-8B33-B58D-7FDB79E536F5}"/>
              </a:ext>
            </a:extLst>
          </p:cNvPr>
          <p:cNvSpPr/>
          <p:nvPr/>
        </p:nvSpPr>
        <p:spPr>
          <a:xfrm>
            <a:off x="2906390" y="2275350"/>
            <a:ext cx="4107183" cy="1104692"/>
          </a:xfrm>
          <a:prstGeom prst="wedgeEllipseCallout">
            <a:avLst>
              <a:gd name="adj1" fmla="val 32447"/>
              <a:gd name="adj2" fmla="val 10710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Keine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Ahnung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das?</a:t>
            </a:r>
          </a:p>
        </p:txBody>
      </p:sp>
    </p:spTree>
    <p:extLst>
      <p:ext uri="{BB962C8B-B14F-4D97-AF65-F5344CB8AC3E}">
        <p14:creationId xmlns:p14="http://schemas.microsoft.com/office/powerpoint/2010/main" val="99251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  <SharedWithUsers xmlns="aa85bb9c-8b48-4336-8f45-17e136e33354">
      <UserInfo>
        <DisplayName>Allison, Clare</DisplayName>
        <AccountId>158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0EB90-38EC-4646-AF31-1900CE969E8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fb0cad09-7c62-47f5-a135-b16832e4520f"/>
    <ds:schemaRef ds:uri="662c4e79-1285-4845-8800-07b69524f2e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C56DE55-FBC4-4720-A9D4-2A2027EFA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C67DA-037C-4B3C-8FDE-64D31FC4B2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Breitbild</PresentationFormat>
  <Paragraphs>182</Paragraphs>
  <Slides>26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inherit</vt:lpstr>
      <vt:lpstr>Verdana</vt:lpstr>
      <vt:lpstr>Office Theme</vt:lpstr>
      <vt:lpstr>German Taster - Session 2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Earnshaw, Louise</dc:creator>
  <cp:lastModifiedBy>Vogelgesang, Manuela</cp:lastModifiedBy>
  <cp:revision>54</cp:revision>
  <dcterms:created xsi:type="dcterms:W3CDTF">2023-11-28T15:04:37Z</dcterms:created>
  <dcterms:modified xsi:type="dcterms:W3CDTF">2024-04-03T11:41:11Z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