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510" r:id="rId3"/>
    <p:sldId id="558" r:id="rId4"/>
    <p:sldId id="557" r:id="rId5"/>
    <p:sldId id="584" r:id="rId6"/>
    <p:sldId id="585" r:id="rId7"/>
    <p:sldId id="586" r:id="rId8"/>
    <p:sldId id="587" r:id="rId9"/>
    <p:sldId id="588" r:id="rId10"/>
    <p:sldId id="594" r:id="rId11"/>
    <p:sldId id="589" r:id="rId12"/>
    <p:sldId id="59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9EE056-9644-DB19-88FC-7E3380FD2E05}" name="Vogelgesang, Manuela" initials="VM" userId="S::Manuela.Vogelgesang@goethe.de::cb5a6f6f-c0e1-4276-9051-1b0b5ab59a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69"/>
    <a:srgbClr val="EB6400"/>
    <a:srgbClr val="A0C814"/>
    <a:srgbClr val="5AC8F5"/>
    <a:srgbClr val="374105"/>
    <a:srgbClr val="82055F"/>
    <a:srgbClr val="788287"/>
    <a:srgbClr val="F2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9"/>
    <p:restoredTop sz="96327"/>
  </p:normalViewPr>
  <p:slideViewPr>
    <p:cSldViewPr snapToGrid="0" snapToObjects="1">
      <p:cViewPr varScale="1">
        <p:scale>
          <a:sx n="81" d="100"/>
          <a:sy n="81" d="100"/>
        </p:scale>
        <p:origin x="16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ogelgesang, Manuela" userId="cb5a6f6f-c0e1-4276-9051-1b0b5ab59a07" providerId="ADAL" clId="{06F271A7-BCDD-49C3-9111-8D5CD6B3AD0E}"/>
    <pc:docChg chg="modSld">
      <pc:chgData name="Vogelgesang, Manuela" userId="cb5a6f6f-c0e1-4276-9051-1b0b5ab59a07" providerId="ADAL" clId="{06F271A7-BCDD-49C3-9111-8D5CD6B3AD0E}" dt="2024-02-27T12:54:48.819" v="9" actId="1076"/>
      <pc:docMkLst>
        <pc:docMk/>
      </pc:docMkLst>
      <pc:sldChg chg="modSp mod">
        <pc:chgData name="Vogelgesang, Manuela" userId="cb5a6f6f-c0e1-4276-9051-1b0b5ab59a07" providerId="ADAL" clId="{06F271A7-BCDD-49C3-9111-8D5CD6B3AD0E}" dt="2024-02-27T12:54:18.851" v="4" actId="1076"/>
        <pc:sldMkLst>
          <pc:docMk/>
          <pc:sldMk cId="2812674071" sldId="588"/>
        </pc:sldMkLst>
        <pc:picChg chg="mod">
          <ac:chgData name="Vogelgesang, Manuela" userId="cb5a6f6f-c0e1-4276-9051-1b0b5ab59a07" providerId="ADAL" clId="{06F271A7-BCDD-49C3-9111-8D5CD6B3AD0E}" dt="2024-02-27T12:54:16.968" v="3" actId="1076"/>
          <ac:picMkLst>
            <pc:docMk/>
            <pc:sldMk cId="2812674071" sldId="588"/>
            <ac:picMk id="12" creationId="{A119E4EF-10E9-5E75-0065-C1348F0A379F}"/>
          </ac:picMkLst>
        </pc:picChg>
        <pc:picChg chg="mod">
          <ac:chgData name="Vogelgesang, Manuela" userId="cb5a6f6f-c0e1-4276-9051-1b0b5ab59a07" providerId="ADAL" clId="{06F271A7-BCDD-49C3-9111-8D5CD6B3AD0E}" dt="2024-02-27T12:54:18.851" v="4" actId="1076"/>
          <ac:picMkLst>
            <pc:docMk/>
            <pc:sldMk cId="2812674071" sldId="588"/>
            <ac:picMk id="13" creationId="{2CEA23C6-3CE7-9B09-5E6B-7D3AF9F9C743}"/>
          </ac:picMkLst>
        </pc:picChg>
      </pc:sldChg>
      <pc:sldChg chg="modSp mod">
        <pc:chgData name="Vogelgesang, Manuela" userId="cb5a6f6f-c0e1-4276-9051-1b0b5ab59a07" providerId="ADAL" clId="{06F271A7-BCDD-49C3-9111-8D5CD6B3AD0E}" dt="2024-02-27T12:54:48.819" v="9" actId="1076"/>
        <pc:sldMkLst>
          <pc:docMk/>
          <pc:sldMk cId="1550787597" sldId="594"/>
        </pc:sldMkLst>
        <pc:picChg chg="mod">
          <ac:chgData name="Vogelgesang, Manuela" userId="cb5a6f6f-c0e1-4276-9051-1b0b5ab59a07" providerId="ADAL" clId="{06F271A7-BCDD-49C3-9111-8D5CD6B3AD0E}" dt="2024-02-27T12:54:45.685" v="7" actId="1076"/>
          <ac:picMkLst>
            <pc:docMk/>
            <pc:sldMk cId="1550787597" sldId="594"/>
            <ac:picMk id="9" creationId="{D6604C8C-F250-1145-6912-8C7081CC21E4}"/>
          </ac:picMkLst>
        </pc:picChg>
        <pc:picChg chg="mod">
          <ac:chgData name="Vogelgesang, Manuela" userId="cb5a6f6f-c0e1-4276-9051-1b0b5ab59a07" providerId="ADAL" clId="{06F271A7-BCDD-49C3-9111-8D5CD6B3AD0E}" dt="2024-02-27T12:54:48.819" v="9" actId="1076"/>
          <ac:picMkLst>
            <pc:docMk/>
            <pc:sldMk cId="1550787597" sldId="594"/>
            <ac:picMk id="14" creationId="{4ABD9CC3-2482-EB9E-E239-01039DEC41C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FE83F-4112-2A48-AB50-6895528E20A9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C471A-F58F-6C45-917A-E3536AD5C2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7311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8002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3019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54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1302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4808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3506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7486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3117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983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BA2F-7A1D-1344-8A40-74F45CE66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8D3A9-0F8A-274A-AE3A-02E30A5AC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18136-A22C-0E46-B778-17E757AED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7813C-F389-E345-B07C-CEF3EBF2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3DA68-437C-F54B-B9CF-621B598B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2511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615E3-C39B-E641-B488-C93ED4D1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2158C4-1E29-3E47-8DE9-9088C46E4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45332-AACE-C848-B5C0-9E9E1770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2F539-691F-BF45-8F14-67858F023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44EA7-9A9F-6944-AFB8-A32D7085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7618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2AE3C8-336C-F24C-BA55-BC4A575680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51F5AD-AFAB-BC49-9274-4E04B103A8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F13C9-394E-F940-B381-F0C9A5501C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2F4C6-F1C1-E340-85E7-AC7D9EA6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1BB79-B587-AB44-BD22-12774A30E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6906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piteltrenner (weiß) ohne Zahl">
  <p:cSld name="Kapiteltrenner (weiß) ohne Zahl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768353" y="1187451"/>
            <a:ext cx="10945280" cy="4895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29"/>
          <p:cNvSpPr txBox="1">
            <a:spLocks noGrp="1"/>
          </p:cNvSpPr>
          <p:nvPr>
            <p:ph type="body" idx="1"/>
          </p:nvPr>
        </p:nvSpPr>
        <p:spPr>
          <a:xfrm>
            <a:off x="768355" y="483235"/>
            <a:ext cx="10945279" cy="4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cap="none">
                <a:solidFill>
                  <a:schemeClr val="accent1"/>
                </a:solidFill>
              </a:defRPr>
            </a:lvl1pPr>
            <a:lvl2pPr marL="1219170" lvl="1" indent="-38522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2pPr>
            <a:lvl3pPr marL="1828754" lvl="2" indent="-38522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3pPr>
            <a:lvl4pPr marL="2438339" lvl="3" indent="-38522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4pPr>
            <a:lvl5pPr marL="3047924" lvl="4" indent="-38522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48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26B97-949D-E842-9725-FA3BADF93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154AE-68A0-BC40-9388-DAB1C94C7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8666-C7C3-1046-ADA1-3EAFF321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5CF52-07EF-144B-8698-66A34B822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998F8-088D-7143-946E-8BAD4E3B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0632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821A5-CA02-A049-9875-2D4D863F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A1F7C-C4D1-B64A-B42B-E00CA5305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FEECA-AEB3-2343-9D85-3CD220D33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6EE25-24D7-1B48-BB66-C19C805C3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5FEB8-0DDF-E64A-A180-6D26E630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9406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6B736-9A6D-FD42-A269-8A24E96B9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75B4C-5A95-7D4E-A551-73F44ECBE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A4E906-5A21-ED44-8C7B-E2DD445AE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99EF0-78C2-1B45-8B70-7A0A3440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C3F68-F8E0-974F-9A57-B3CA274AF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A1FA9-B7A5-464A-8C9E-706C6D268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7566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1834B-0071-9746-88D1-1C717A552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653CB-5783-1A44-B79F-B4F28F3AE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8027A-0631-814A-8E7E-7890D7DB4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8AE1CC-6145-3D4B-B306-5E3BEF697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70ADE9-17C6-8A44-A70F-821842EA4C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BE988F-9CD7-2143-A03E-CA687748A6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DD74F6-DBB6-9941-8698-9D8A6DE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503F3C-799D-4F4A-9E2F-51750A9A4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5600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AD4A9-CB56-EC48-9832-B39FF01BA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C5C49D-08C3-8F4A-9E3F-1DEE2258D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D0788-8BF8-6940-8374-D98061EEC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BF416-3920-BB4D-AB4C-1C1432626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62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B84EC8-C027-5042-B9BA-C2B47AD2F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89A7F6-55E0-C046-BC57-97392092F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E639D-7919-8D49-A49D-DD0C2A013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149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BDFB-7D3F-BF4A-968E-001D21512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E90AB-D3EC-CC48-9A24-90BDC4C38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A11C5-8969-654B-B54E-B48B92AC2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5A6525-7FC4-D846-9F21-3648387CFA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0DE1A-E105-4445-9964-422DF988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C2F109-0DFF-5C45-9DF4-5F769821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526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5D06-66F9-5B42-B6EA-CE2E0CD47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2275A1-996F-2447-954E-3171CD246F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884BE-E83B-164D-8C15-411B37B79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07490-09BE-7B4D-A03F-30BF914195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5A68E-1BCD-6446-8CE6-79D007791523}" type="datetimeFigureOut">
              <a:rPr lang="de-DE" smtClean="0"/>
              <a:t>27.02.2024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9724B-040B-AB45-A1A7-A5E7D986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84EFA-49B0-954A-A7C2-458F37873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49C08F-7389-4E43-9F78-5F2D540716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77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13793A-93BB-5F4F-9B05-7DD07CD64CAE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A0C814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D62C5-10DF-A643-B046-EDA1B2854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4949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66485-42E8-E347-B9AE-7B33A7763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638B94-3E66-224A-73F3-5228E48B3473}"/>
              </a:ext>
            </a:extLst>
          </p:cNvPr>
          <p:cNvSpPr/>
          <p:nvPr userDrawn="1"/>
        </p:nvSpPr>
        <p:spPr>
          <a:xfrm>
            <a:off x="1" y="6140414"/>
            <a:ext cx="12191999" cy="720761"/>
          </a:xfrm>
          <a:prstGeom prst="rect">
            <a:avLst/>
          </a:prstGeom>
          <a:solidFill>
            <a:srgbClr val="A0C8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DC5E86-6940-0DA1-6F27-36A43AFF1D8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197" y="6258198"/>
            <a:ext cx="1060488" cy="49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6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rgbClr val="A0C81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0396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78828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78828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8828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8828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blog.inberlin.de/2011/02/berliner-schnauze/" TargetMode="External"/><Relationship Id="rId3" Type="http://schemas.openxmlformats.org/officeDocument/2006/relationships/image" Target="../media/image13.emf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13.emf"/><Relationship Id="rId4" Type="http://schemas.openxmlformats.org/officeDocument/2006/relationships/image" Target="../media/image7.svg"/><Relationship Id="rId9" Type="http://schemas.openxmlformats.org/officeDocument/2006/relationships/hyperlink" Target="https://blog.inberlin.de/2011/02/berliner-schnauze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emf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9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5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7.svg"/><Relationship Id="rId4" Type="http://schemas.openxmlformats.org/officeDocument/2006/relationships/image" Target="../media/image16.emf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6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7.sv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sv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96;p2">
            <a:extLst>
              <a:ext uri="{FF2B5EF4-FFF2-40B4-BE49-F238E27FC236}">
                <a16:creationId xmlns:a16="http://schemas.microsoft.com/office/drawing/2014/main" id="{79B59FD0-709E-BB19-CEC0-60CE2E333EBF}"/>
              </a:ext>
            </a:extLst>
          </p:cNvPr>
          <p:cNvSpPr txBox="1">
            <a:spLocks/>
          </p:cNvSpPr>
          <p:nvPr/>
        </p:nvSpPr>
        <p:spPr>
          <a:xfrm>
            <a:off x="627794" y="272664"/>
            <a:ext cx="8467428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000" dirty="0"/>
              <a:t>HERZLICH WILLKOMMEN </a:t>
            </a:r>
            <a:br>
              <a:rPr lang="de-DE" sz="3000" dirty="0"/>
            </a:br>
            <a:r>
              <a:rPr lang="de-DE" sz="2000" dirty="0">
                <a:solidFill>
                  <a:srgbClr val="788287"/>
                </a:solidFill>
              </a:rPr>
              <a:t>zu Kapitel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0C494-75D4-041F-B5D1-94595B52B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591"/>
            <a:ext cx="12192000" cy="485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38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8" y="272664"/>
            <a:ext cx="8467428" cy="1014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3000" dirty="0" err="1"/>
              <a:t>Wir</a:t>
            </a:r>
            <a:r>
              <a:rPr lang="en-US" sz="3000" dirty="0"/>
              <a:t> </a:t>
            </a:r>
            <a:r>
              <a:rPr lang="en-US" sz="3000" dirty="0" err="1"/>
              <a:t>berlinern</a:t>
            </a:r>
            <a:r>
              <a:rPr lang="en-US" sz="3000" dirty="0"/>
              <a:t>. </a:t>
            </a:r>
            <a:r>
              <a:rPr lang="en-US" sz="3000" dirty="0" err="1"/>
              <a:t>Kombiniert</a:t>
            </a:r>
            <a:r>
              <a:rPr lang="en-US" sz="3000" dirty="0"/>
              <a:t>!</a:t>
            </a:r>
            <a:endParaRPr lang="de-DE" sz="30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6884DF-60D5-5D77-CF1D-7448A51533F0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10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BA1CA9-69DB-D6E6-EAFF-E20FF8AA23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71" y="6184024"/>
            <a:ext cx="569229" cy="569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B0F936-28F8-DCE3-7C37-3B2EB7D384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pic>
        <p:nvPicPr>
          <p:cNvPr id="9" name="Picture 8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D6604C8C-F250-1145-6912-8C7081CC21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1229" y="3679416"/>
            <a:ext cx="5352467" cy="2453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1BDA18-789F-898B-BBEB-1BC2F0B1B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5480" y="4834887"/>
            <a:ext cx="952500" cy="939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BD9CC3-2482-EB9E-E239-01039DEC41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980" y="1578600"/>
            <a:ext cx="2848951" cy="28114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9A8409F-9383-C2F8-3FDD-A21FAEA9DA6A}"/>
              </a:ext>
            </a:extLst>
          </p:cNvPr>
          <p:cNvSpPr/>
          <p:nvPr/>
        </p:nvSpPr>
        <p:spPr>
          <a:xfrm>
            <a:off x="9361171" y="2722906"/>
            <a:ext cx="2685856" cy="3261819"/>
          </a:xfrm>
          <a:prstGeom prst="rect">
            <a:avLst/>
          </a:prstGeom>
          <a:solidFill>
            <a:srgbClr val="A0C814">
              <a:alpha val="219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5AC8F5"/>
              </a:solidFill>
            </a:endParaRPr>
          </a:p>
        </p:txBody>
      </p:sp>
      <p:sp>
        <p:nvSpPr>
          <p:cNvPr id="16" name="Google Shape;196;p2">
            <a:extLst>
              <a:ext uri="{FF2B5EF4-FFF2-40B4-BE49-F238E27FC236}">
                <a16:creationId xmlns:a16="http://schemas.microsoft.com/office/drawing/2014/main" id="{18BE579E-4C2D-3C29-55BC-5991C1B010B9}"/>
              </a:ext>
            </a:extLst>
          </p:cNvPr>
          <p:cNvSpPr txBox="1">
            <a:spLocks/>
          </p:cNvSpPr>
          <p:nvPr/>
        </p:nvSpPr>
        <p:spPr>
          <a:xfrm>
            <a:off x="9555480" y="2891481"/>
            <a:ext cx="2388060" cy="29903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indent="0">
              <a:lnSpc>
                <a:spcPts val="2200"/>
              </a:lnSpc>
              <a:buSzTx/>
              <a:buFont typeface="Wingdings"/>
              <a:buNone/>
              <a:defRPr sz="1600" b="1"/>
            </a:pPr>
            <a:r>
              <a:rPr lang="en-US" sz="1800" dirty="0">
                <a:solidFill>
                  <a:srgbClr val="788287"/>
                </a:solidFill>
              </a:rPr>
              <a:t>Eine </a:t>
            </a:r>
            <a:r>
              <a:rPr lang="en-US" sz="1800" dirty="0" err="1">
                <a:solidFill>
                  <a:srgbClr val="788287"/>
                </a:solidFill>
              </a:rPr>
              <a:t>komplette</a:t>
            </a:r>
            <a:r>
              <a:rPr lang="en-US" sz="1800" dirty="0">
                <a:solidFill>
                  <a:srgbClr val="788287"/>
                </a:solidFill>
              </a:rPr>
              <a:t> </a:t>
            </a:r>
            <a:r>
              <a:rPr lang="en-US" sz="1800" dirty="0" err="1">
                <a:solidFill>
                  <a:srgbClr val="788287"/>
                </a:solidFill>
              </a:rPr>
              <a:t>Liste</a:t>
            </a:r>
            <a:r>
              <a:rPr lang="en-US" sz="1800" dirty="0">
                <a:solidFill>
                  <a:srgbClr val="788287"/>
                </a:solidFill>
              </a:rPr>
              <a:t> </a:t>
            </a:r>
            <a:r>
              <a:rPr lang="en-US" sz="1800" dirty="0" err="1">
                <a:solidFill>
                  <a:srgbClr val="788287"/>
                </a:solidFill>
              </a:rPr>
              <a:t>Berlinerisch</a:t>
            </a:r>
            <a:r>
              <a:rPr lang="en-US" sz="1800" dirty="0">
                <a:solidFill>
                  <a:srgbClr val="788287"/>
                </a:solidFill>
              </a:rPr>
              <a:t> </a:t>
            </a:r>
            <a:r>
              <a:rPr lang="en-US" sz="1800" dirty="0" err="1">
                <a:solidFill>
                  <a:srgbClr val="788287"/>
                </a:solidFill>
              </a:rPr>
              <a:t>findet</a:t>
            </a:r>
            <a:r>
              <a:rPr lang="en-US" sz="1800" dirty="0">
                <a:solidFill>
                  <a:srgbClr val="788287"/>
                </a:solidFill>
              </a:rPr>
              <a:t> </a:t>
            </a:r>
            <a:r>
              <a:rPr lang="en-US" sz="1800" dirty="0" err="1">
                <a:solidFill>
                  <a:srgbClr val="788287"/>
                </a:solidFill>
              </a:rPr>
              <a:t>ihr</a:t>
            </a:r>
            <a:r>
              <a:rPr lang="en-US" sz="1800" dirty="0">
                <a:solidFill>
                  <a:srgbClr val="788287"/>
                </a:solidFill>
              </a:rPr>
              <a:t> </a:t>
            </a:r>
            <a:r>
              <a:rPr lang="en-US" sz="1800" dirty="0" err="1">
                <a:solidFill>
                  <a:srgbClr val="788287"/>
                </a:solidFill>
              </a:rPr>
              <a:t>hier</a:t>
            </a:r>
            <a:r>
              <a:rPr lang="en-US" sz="1800" dirty="0">
                <a:solidFill>
                  <a:srgbClr val="788287"/>
                </a:solidFill>
              </a:rPr>
              <a:t>:</a:t>
            </a:r>
          </a:p>
          <a:p>
            <a:pPr marL="0" indent="0">
              <a:lnSpc>
                <a:spcPts val="2000"/>
              </a:lnSpc>
              <a:buSzTx/>
              <a:buFont typeface="Wingdings"/>
              <a:buNone/>
              <a:defRPr sz="1600" b="1"/>
            </a:pPr>
            <a:endParaRPr lang="en-US" sz="1800" b="0" dirty="0">
              <a:solidFill>
                <a:srgbClr val="788287"/>
              </a:solidFill>
            </a:endParaRPr>
          </a:p>
          <a:p>
            <a:pPr defTabSz="685800">
              <a:lnSpc>
                <a:spcPct val="110000"/>
              </a:lnSpc>
              <a:defRPr sz="1200">
                <a:solidFill>
                  <a:srgbClr val="EB6400"/>
                </a:solidFill>
              </a:defRPr>
            </a:pPr>
            <a:r>
              <a:rPr lang="en-US" sz="1500" b="0" dirty="0">
                <a:solidFill>
                  <a:srgbClr val="374105"/>
                </a:solidFill>
                <a:uFill>
                  <a:solidFill>
                    <a:srgbClr val="000000"/>
                  </a:solidFill>
                </a:u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https://blog.inberlin.de/2011/02/berliner-schnauze/</a:t>
            </a:r>
          </a:p>
        </p:txBody>
      </p:sp>
      <p:sp>
        <p:nvSpPr>
          <p:cNvPr id="19" name="WLAN">
            <a:extLst>
              <a:ext uri="{FF2B5EF4-FFF2-40B4-BE49-F238E27FC236}">
                <a16:creationId xmlns:a16="http://schemas.microsoft.com/office/drawing/2014/main" id="{1616023A-568E-215F-4CDE-8704FBB3929B}"/>
              </a:ext>
            </a:extLst>
          </p:cNvPr>
          <p:cNvSpPr/>
          <p:nvPr/>
        </p:nvSpPr>
        <p:spPr>
          <a:xfrm>
            <a:off x="10664291" y="371544"/>
            <a:ext cx="768265" cy="542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1016" y="1"/>
                </a:moveTo>
                <a:cubicBezTo>
                  <a:pt x="10440" y="-6"/>
                  <a:pt x="9852" y="28"/>
                  <a:pt x="9254" y="108"/>
                </a:cubicBezTo>
                <a:cubicBezTo>
                  <a:pt x="5654" y="590"/>
                  <a:pt x="2584" y="2743"/>
                  <a:pt x="0" y="6311"/>
                </a:cubicBezTo>
                <a:cubicBezTo>
                  <a:pt x="523" y="7051"/>
                  <a:pt x="1031" y="7768"/>
                  <a:pt x="1542" y="8490"/>
                </a:cubicBezTo>
                <a:cubicBezTo>
                  <a:pt x="4129" y="4966"/>
                  <a:pt x="7202" y="3087"/>
                  <a:pt x="10803" y="3088"/>
                </a:cubicBezTo>
                <a:cubicBezTo>
                  <a:pt x="14405" y="3089"/>
                  <a:pt x="17479" y="4969"/>
                  <a:pt x="20053" y="8479"/>
                </a:cubicBezTo>
                <a:cubicBezTo>
                  <a:pt x="20563" y="7757"/>
                  <a:pt x="21073" y="7034"/>
                  <a:pt x="21600" y="6287"/>
                </a:cubicBezTo>
                <a:cubicBezTo>
                  <a:pt x="18572" y="2207"/>
                  <a:pt x="15051" y="49"/>
                  <a:pt x="11016" y="1"/>
                </a:cubicBezTo>
                <a:close/>
                <a:moveTo>
                  <a:pt x="10903" y="6177"/>
                </a:moveTo>
                <a:cubicBezTo>
                  <a:pt x="10489" y="6175"/>
                  <a:pt x="10067" y="6203"/>
                  <a:pt x="9637" y="6264"/>
                </a:cubicBezTo>
                <a:cubicBezTo>
                  <a:pt x="7088" y="6623"/>
                  <a:pt x="4914" y="8156"/>
                  <a:pt x="3088" y="10686"/>
                </a:cubicBezTo>
                <a:cubicBezTo>
                  <a:pt x="3610" y="11424"/>
                  <a:pt x="4116" y="12140"/>
                  <a:pt x="4629" y="12865"/>
                </a:cubicBezTo>
                <a:cubicBezTo>
                  <a:pt x="6353" y="10507"/>
                  <a:pt x="8410" y="9259"/>
                  <a:pt x="10808" y="9262"/>
                </a:cubicBezTo>
                <a:cubicBezTo>
                  <a:pt x="13205" y="9265"/>
                  <a:pt x="15259" y="10516"/>
                  <a:pt x="16966" y="12861"/>
                </a:cubicBezTo>
                <a:cubicBezTo>
                  <a:pt x="17482" y="12131"/>
                  <a:pt x="17992" y="11411"/>
                  <a:pt x="18515" y="10670"/>
                </a:cubicBezTo>
                <a:cubicBezTo>
                  <a:pt x="16338" y="7735"/>
                  <a:pt x="13804" y="6193"/>
                  <a:pt x="10903" y="6177"/>
                </a:cubicBezTo>
                <a:close/>
                <a:moveTo>
                  <a:pt x="10623" y="12349"/>
                </a:moveTo>
                <a:cubicBezTo>
                  <a:pt x="8942" y="12414"/>
                  <a:pt x="7322" y="13380"/>
                  <a:pt x="6195" y="15054"/>
                </a:cubicBezTo>
                <a:cubicBezTo>
                  <a:pt x="6706" y="15779"/>
                  <a:pt x="7218" y="16502"/>
                  <a:pt x="7729" y="17226"/>
                </a:cubicBezTo>
                <a:cubicBezTo>
                  <a:pt x="9410" y="14863"/>
                  <a:pt x="12154" y="14812"/>
                  <a:pt x="13873" y="17221"/>
                </a:cubicBezTo>
                <a:cubicBezTo>
                  <a:pt x="14391" y="16489"/>
                  <a:pt x="14903" y="15767"/>
                  <a:pt x="15414" y="15045"/>
                </a:cubicBezTo>
                <a:cubicBezTo>
                  <a:pt x="14046" y="13118"/>
                  <a:pt x="12303" y="12284"/>
                  <a:pt x="10623" y="12349"/>
                </a:cubicBezTo>
                <a:close/>
                <a:moveTo>
                  <a:pt x="10751" y="18531"/>
                </a:moveTo>
                <a:cubicBezTo>
                  <a:pt x="10182" y="18549"/>
                  <a:pt x="9631" y="18867"/>
                  <a:pt x="9280" y="19436"/>
                </a:cubicBezTo>
                <a:cubicBezTo>
                  <a:pt x="9791" y="20161"/>
                  <a:pt x="10300" y="20884"/>
                  <a:pt x="10802" y="21594"/>
                </a:cubicBezTo>
                <a:cubicBezTo>
                  <a:pt x="11307" y="20879"/>
                  <a:pt x="11819" y="20155"/>
                  <a:pt x="12331" y="19432"/>
                </a:cubicBezTo>
                <a:cubicBezTo>
                  <a:pt x="11907" y="18795"/>
                  <a:pt x="11320" y="18513"/>
                  <a:pt x="10751" y="18531"/>
                </a:cubicBezTo>
                <a:close/>
              </a:path>
            </a:pathLst>
          </a:custGeom>
          <a:solidFill>
            <a:srgbClr val="A0C814"/>
          </a:solidFill>
          <a:ln w="12700">
            <a:noFill/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0787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8" y="272664"/>
            <a:ext cx="8467428" cy="1014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3000" dirty="0" err="1"/>
              <a:t>Unterwegs</a:t>
            </a:r>
            <a:r>
              <a:rPr lang="en-US" sz="3000" dirty="0"/>
              <a:t> in Berlin</a:t>
            </a:r>
            <a:endParaRPr lang="de-DE" sz="30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6884DF-60D5-5D77-CF1D-7448A51533F0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11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67E24D-3560-B1A2-E56B-623CAA086FB6}"/>
              </a:ext>
            </a:extLst>
          </p:cNvPr>
          <p:cNvSpPr txBox="1"/>
          <p:nvPr/>
        </p:nvSpPr>
        <p:spPr>
          <a:xfrm>
            <a:off x="1885536" y="6335127"/>
            <a:ext cx="12234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500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10 Min</a:t>
            </a:r>
          </a:p>
        </p:txBody>
      </p:sp>
      <p:pic>
        <p:nvPicPr>
          <p:cNvPr id="8" name="Graphic 7" descr="Clock with solid fill">
            <a:extLst>
              <a:ext uri="{FF2B5EF4-FFF2-40B4-BE49-F238E27FC236}">
                <a16:creationId xmlns:a16="http://schemas.microsoft.com/office/drawing/2014/main" id="{E7DEDC44-18F6-B723-8D3B-95D8D95950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6813" y="6302743"/>
            <a:ext cx="394977" cy="394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6178C6-4B27-3A5D-5B07-5340380D9C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141" y="6184024"/>
            <a:ext cx="569229" cy="5692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9FFFDF-9DAF-BF5C-E621-B58F35A19D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082" y="6138303"/>
            <a:ext cx="673977" cy="673977"/>
          </a:xfrm>
          <a:prstGeom prst="rect">
            <a:avLst/>
          </a:prstGeom>
        </p:spPr>
      </p:pic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221005D4-6240-C5B9-8B43-BDE0882D62E0}"/>
              </a:ext>
            </a:extLst>
          </p:cNvPr>
          <p:cNvSpPr txBox="1">
            <a:spLocks/>
          </p:cNvSpPr>
          <p:nvPr/>
        </p:nvSpPr>
        <p:spPr>
          <a:xfrm>
            <a:off x="691978" y="1564254"/>
            <a:ext cx="8467428" cy="1014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3000" dirty="0" err="1">
                <a:solidFill>
                  <a:srgbClr val="5AC8F5"/>
                </a:solidFill>
              </a:rPr>
              <a:t>Fragt</a:t>
            </a:r>
            <a:r>
              <a:rPr lang="en-US" sz="3000" dirty="0">
                <a:solidFill>
                  <a:srgbClr val="5AC8F5"/>
                </a:solidFill>
              </a:rPr>
              <a:t> </a:t>
            </a:r>
            <a:r>
              <a:rPr lang="en-US" sz="3000" dirty="0" err="1">
                <a:solidFill>
                  <a:srgbClr val="5AC8F5"/>
                </a:solidFill>
              </a:rPr>
              <a:t>nach</a:t>
            </a:r>
            <a:r>
              <a:rPr lang="en-US" sz="3000" dirty="0">
                <a:solidFill>
                  <a:srgbClr val="5AC8F5"/>
                </a:solidFill>
              </a:rPr>
              <a:t> dem </a:t>
            </a:r>
            <a:r>
              <a:rPr lang="en-US" sz="3000" dirty="0" err="1">
                <a:solidFill>
                  <a:srgbClr val="5AC8F5"/>
                </a:solidFill>
              </a:rPr>
              <a:t>Weg</a:t>
            </a:r>
            <a:r>
              <a:rPr lang="en-US" sz="3000" dirty="0">
                <a:solidFill>
                  <a:srgbClr val="5AC8F5"/>
                </a:solidFill>
              </a:rPr>
              <a:t>.</a:t>
            </a:r>
            <a:endParaRPr lang="de-DE" sz="3000" dirty="0">
              <a:solidFill>
                <a:srgbClr val="5AC8F5"/>
              </a:solidFill>
            </a:endParaRPr>
          </a:p>
        </p:txBody>
      </p:sp>
      <p:pic>
        <p:nvPicPr>
          <p:cNvPr id="5" name="Graphic 4" descr="Pencil outline">
            <a:extLst>
              <a:ext uri="{FF2B5EF4-FFF2-40B4-BE49-F238E27FC236}">
                <a16:creationId xmlns:a16="http://schemas.microsoft.com/office/drawing/2014/main" id="{39131050-F281-19B4-CC30-677371B9CF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06374" y="272664"/>
            <a:ext cx="641736" cy="641736"/>
          </a:xfrm>
          <a:prstGeom prst="rect">
            <a:avLst/>
          </a:prstGeom>
        </p:spPr>
      </p:pic>
      <p:sp>
        <p:nvSpPr>
          <p:cNvPr id="7" name="Google Shape;206;p23">
            <a:extLst>
              <a:ext uri="{FF2B5EF4-FFF2-40B4-BE49-F238E27FC236}">
                <a16:creationId xmlns:a16="http://schemas.microsoft.com/office/drawing/2014/main" id="{9FCAC7CA-6AD6-2BEA-0884-43006295D258}"/>
              </a:ext>
            </a:extLst>
          </p:cNvPr>
          <p:cNvSpPr/>
          <p:nvPr/>
        </p:nvSpPr>
        <p:spPr>
          <a:xfrm>
            <a:off x="560093" y="2632131"/>
            <a:ext cx="5714952" cy="1110366"/>
          </a:xfrm>
          <a:prstGeom prst="wedgeEllipseCallout">
            <a:avLst>
              <a:gd name="adj1" fmla="val -38547"/>
              <a:gd name="adj2" fmla="val -56131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Entschuldigung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komme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zum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zur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…?</a:t>
            </a:r>
          </a:p>
        </p:txBody>
      </p:sp>
      <p:sp>
        <p:nvSpPr>
          <p:cNvPr id="9" name="Google Shape;206;p23">
            <a:extLst>
              <a:ext uri="{FF2B5EF4-FFF2-40B4-BE49-F238E27FC236}">
                <a16:creationId xmlns:a16="http://schemas.microsoft.com/office/drawing/2014/main" id="{358E4053-6536-8CAE-59F0-365682AA514B}"/>
              </a:ext>
            </a:extLst>
          </p:cNvPr>
          <p:cNvSpPr/>
          <p:nvPr/>
        </p:nvSpPr>
        <p:spPr>
          <a:xfrm>
            <a:off x="2838427" y="3493255"/>
            <a:ext cx="9102090" cy="1450754"/>
          </a:xfrm>
          <a:prstGeom prst="wedgeEllipseCallout">
            <a:avLst>
              <a:gd name="adj1" fmla="val 37654"/>
              <a:gd name="adj2" fmla="val -58190"/>
            </a:avLst>
          </a:prstGeom>
          <a:solidFill>
            <a:srgbClr val="A0C814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Gehe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der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Kreuzung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rechts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bis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…,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vorbei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…,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links, </a:t>
            </a:r>
          </a:p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geradeaus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…</a:t>
            </a:r>
          </a:p>
        </p:txBody>
      </p:sp>
      <p:sp>
        <p:nvSpPr>
          <p:cNvPr id="10" name="Google Shape;206;p23">
            <a:extLst>
              <a:ext uri="{FF2B5EF4-FFF2-40B4-BE49-F238E27FC236}">
                <a16:creationId xmlns:a16="http://schemas.microsoft.com/office/drawing/2014/main" id="{51B5AE4D-F74B-B207-52BB-AA36CFA58BEE}"/>
              </a:ext>
            </a:extLst>
          </p:cNvPr>
          <p:cNvSpPr/>
          <p:nvPr/>
        </p:nvSpPr>
        <p:spPr>
          <a:xfrm>
            <a:off x="691978" y="4424127"/>
            <a:ext cx="4194787" cy="844135"/>
          </a:xfrm>
          <a:prstGeom prst="wedgeEllipseCallout">
            <a:avLst>
              <a:gd name="adj1" fmla="val -38547"/>
              <a:gd name="adj2" fmla="val -56131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Super,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danke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AE84EB-9940-8D0D-C825-B472C978A7B4}"/>
              </a:ext>
            </a:extLst>
          </p:cNvPr>
          <p:cNvSpPr/>
          <p:nvPr/>
        </p:nvSpPr>
        <p:spPr>
          <a:xfrm>
            <a:off x="7204711" y="5140590"/>
            <a:ext cx="4625340" cy="844135"/>
          </a:xfrm>
          <a:prstGeom prst="rect">
            <a:avLst/>
          </a:prstGeom>
          <a:solidFill>
            <a:srgbClr val="A0C814">
              <a:alpha val="219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5AC8F5"/>
              </a:solidFill>
            </a:endParaRPr>
          </a:p>
        </p:txBody>
      </p:sp>
      <p:sp>
        <p:nvSpPr>
          <p:cNvPr id="16" name="Google Shape;196;p2">
            <a:extLst>
              <a:ext uri="{FF2B5EF4-FFF2-40B4-BE49-F238E27FC236}">
                <a16:creationId xmlns:a16="http://schemas.microsoft.com/office/drawing/2014/main" id="{E40AB32A-EAA4-BB67-B579-CA95F42CA713}"/>
              </a:ext>
            </a:extLst>
          </p:cNvPr>
          <p:cNvSpPr txBox="1">
            <a:spLocks/>
          </p:cNvSpPr>
          <p:nvPr/>
        </p:nvSpPr>
        <p:spPr>
          <a:xfrm>
            <a:off x="7383754" y="5248265"/>
            <a:ext cx="4286275" cy="6555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indent="0">
              <a:lnSpc>
                <a:spcPts val="2200"/>
              </a:lnSpc>
              <a:buSzTx/>
              <a:buFont typeface="Wingdings"/>
              <a:buNone/>
              <a:defRPr sz="1600" b="1"/>
            </a:pPr>
            <a:r>
              <a:rPr lang="en-US" sz="1800" dirty="0" err="1">
                <a:solidFill>
                  <a:srgbClr val="788287"/>
                </a:solidFill>
              </a:rPr>
              <a:t>Ihr</a:t>
            </a:r>
            <a:r>
              <a:rPr lang="en-US" sz="1800" dirty="0">
                <a:solidFill>
                  <a:srgbClr val="788287"/>
                </a:solidFill>
              </a:rPr>
              <a:t> </a:t>
            </a:r>
            <a:r>
              <a:rPr lang="en-US" sz="1800" dirty="0" err="1">
                <a:solidFill>
                  <a:srgbClr val="788287"/>
                </a:solidFill>
              </a:rPr>
              <a:t>könnt</a:t>
            </a:r>
            <a:r>
              <a:rPr lang="en-US" sz="1800" dirty="0">
                <a:solidFill>
                  <a:srgbClr val="788287"/>
                </a:solidFill>
              </a:rPr>
              <a:t> </a:t>
            </a:r>
            <a:r>
              <a:rPr lang="en-US" sz="1800" dirty="0" err="1">
                <a:solidFill>
                  <a:srgbClr val="788287"/>
                </a:solidFill>
              </a:rPr>
              <a:t>auch</a:t>
            </a:r>
            <a:r>
              <a:rPr lang="en-US" sz="1800" dirty="0">
                <a:solidFill>
                  <a:srgbClr val="788287"/>
                </a:solidFill>
              </a:rPr>
              <a:t> auf </a:t>
            </a:r>
            <a:r>
              <a:rPr lang="en-US" sz="1800" dirty="0" err="1">
                <a:solidFill>
                  <a:srgbClr val="788287"/>
                </a:solidFill>
              </a:rPr>
              <a:t>Berlinerisch</a:t>
            </a:r>
            <a:r>
              <a:rPr lang="en-US" sz="1800" dirty="0">
                <a:solidFill>
                  <a:srgbClr val="788287"/>
                </a:solidFill>
              </a:rPr>
              <a:t> </a:t>
            </a:r>
            <a:r>
              <a:rPr lang="en-US" sz="1800" dirty="0" err="1">
                <a:solidFill>
                  <a:srgbClr val="788287"/>
                </a:solidFill>
              </a:rPr>
              <a:t>experimentieren</a:t>
            </a:r>
            <a:r>
              <a:rPr lang="en-US" sz="1800" dirty="0">
                <a:solidFill>
                  <a:srgbClr val="788287"/>
                </a:solidFill>
              </a:rPr>
              <a:t>.</a:t>
            </a:r>
            <a:endParaRPr lang="en-US" sz="1500" b="0" dirty="0">
              <a:solidFill>
                <a:srgbClr val="374105"/>
              </a:solidFill>
              <a:uFill>
                <a:solidFill>
                  <a:srgbClr val="000000"/>
                </a:solidFill>
              </a:u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071840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96;p2">
            <a:extLst>
              <a:ext uri="{FF2B5EF4-FFF2-40B4-BE49-F238E27FC236}">
                <a16:creationId xmlns:a16="http://schemas.microsoft.com/office/drawing/2014/main" id="{79B59FD0-709E-BB19-CEC0-60CE2E333EBF}"/>
              </a:ext>
            </a:extLst>
          </p:cNvPr>
          <p:cNvSpPr txBox="1">
            <a:spLocks/>
          </p:cNvSpPr>
          <p:nvPr/>
        </p:nvSpPr>
        <p:spPr>
          <a:xfrm>
            <a:off x="627794" y="272664"/>
            <a:ext cx="8467428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000" dirty="0"/>
              <a:t>BIS ZUM NÄCHSTEN MAL</a:t>
            </a:r>
            <a:br>
              <a:rPr lang="de-DE" sz="3000" dirty="0"/>
            </a:br>
            <a:r>
              <a:rPr lang="de-DE" sz="2000" dirty="0">
                <a:solidFill>
                  <a:srgbClr val="788287"/>
                </a:solidFill>
              </a:rPr>
              <a:t>mit Kapitel 3 von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0C494-75D4-041F-B5D1-94595B52B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591"/>
            <a:ext cx="12192000" cy="485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33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8" y="272664"/>
            <a:ext cx="8467428" cy="6119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000" dirty="0"/>
              <a:t>Unser Thema heute: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14BAD65-9373-B546-B6C7-2E1D5B325DD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lvl1pPr algn="r">
              <a:defRPr sz="1200" b="1" i="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2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17" name="Google Shape;196;p2">
            <a:extLst>
              <a:ext uri="{FF2B5EF4-FFF2-40B4-BE49-F238E27FC236}">
                <a16:creationId xmlns:a16="http://schemas.microsoft.com/office/drawing/2014/main" id="{9F936264-90F4-5E74-EF94-E6C54E62E313}"/>
              </a:ext>
            </a:extLst>
          </p:cNvPr>
          <p:cNvSpPr txBox="1">
            <a:spLocks/>
          </p:cNvSpPr>
          <p:nvPr/>
        </p:nvSpPr>
        <p:spPr>
          <a:xfrm>
            <a:off x="726267" y="1454487"/>
            <a:ext cx="10375742" cy="4131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indent="0">
              <a:buSzTx/>
              <a:buFont typeface="Wingdings"/>
              <a:buNone/>
              <a:defRPr sz="1600" b="1"/>
            </a:pPr>
            <a:r>
              <a:rPr lang="en-US" sz="2500" dirty="0" err="1">
                <a:solidFill>
                  <a:srgbClr val="EB6400"/>
                </a:solidFill>
              </a:rPr>
              <a:t>Wir</a:t>
            </a:r>
            <a:r>
              <a:rPr lang="en-US" sz="2500" dirty="0">
                <a:solidFill>
                  <a:srgbClr val="EB6400"/>
                </a:solidFill>
              </a:rPr>
              <a:t> </a:t>
            </a:r>
            <a:r>
              <a:rPr lang="en-US" sz="2500" dirty="0" err="1">
                <a:solidFill>
                  <a:srgbClr val="EB6400"/>
                </a:solidFill>
              </a:rPr>
              <a:t>orientieren</a:t>
            </a:r>
            <a:r>
              <a:rPr lang="en-US" sz="2500" dirty="0">
                <a:solidFill>
                  <a:srgbClr val="EB6400"/>
                </a:solidFill>
              </a:rPr>
              <a:t> </a:t>
            </a:r>
            <a:r>
              <a:rPr lang="en-US" sz="2500" dirty="0" err="1">
                <a:solidFill>
                  <a:srgbClr val="EB6400"/>
                </a:solidFill>
              </a:rPr>
              <a:t>uns</a:t>
            </a:r>
            <a:r>
              <a:rPr lang="en-US" sz="2500" dirty="0">
                <a:solidFill>
                  <a:srgbClr val="EB6400"/>
                </a:solidFill>
              </a:rPr>
              <a:t> in Berlin!</a:t>
            </a:r>
          </a:p>
        </p:txBody>
      </p:sp>
      <p:pic>
        <p:nvPicPr>
          <p:cNvPr id="22" name="Graphic 21" descr="Bullseye outline">
            <a:extLst>
              <a:ext uri="{FF2B5EF4-FFF2-40B4-BE49-F238E27FC236}">
                <a16:creationId xmlns:a16="http://schemas.microsoft.com/office/drawing/2014/main" id="{43AC0043-DF78-7DB9-8294-00F3D5789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02009" y="121424"/>
            <a:ext cx="914400" cy="914400"/>
          </a:xfrm>
          <a:prstGeom prst="rect">
            <a:avLst/>
          </a:prstGeom>
        </p:spPr>
      </p:pic>
      <p:pic>
        <p:nvPicPr>
          <p:cNvPr id="7" name="Picture 6" descr="A cartoon of two people&#10;&#10;Description automatically generated">
            <a:extLst>
              <a:ext uri="{FF2B5EF4-FFF2-40B4-BE49-F238E27FC236}">
                <a16:creationId xmlns:a16="http://schemas.microsoft.com/office/drawing/2014/main" id="{477A0627-211E-821C-2C4B-25794C83E2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79" y="2049497"/>
            <a:ext cx="9162311" cy="40624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8" y="272664"/>
            <a:ext cx="8467428" cy="6119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000" dirty="0"/>
              <a:t>Bewegt euch frei im Klassenraum und macht Smalltalk!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683C9E7A-0073-F659-7784-D2147F75B67C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3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BF98BC-EA8E-9249-98FE-10E73A29500A}"/>
              </a:ext>
            </a:extLst>
          </p:cNvPr>
          <p:cNvSpPr txBox="1"/>
          <p:nvPr/>
        </p:nvSpPr>
        <p:spPr>
          <a:xfrm>
            <a:off x="1885537" y="6335127"/>
            <a:ext cx="1051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500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5 Min</a:t>
            </a:r>
          </a:p>
        </p:txBody>
      </p:sp>
      <p:pic>
        <p:nvPicPr>
          <p:cNvPr id="17" name="Graphic 16" descr="Clock with solid fill">
            <a:extLst>
              <a:ext uri="{FF2B5EF4-FFF2-40B4-BE49-F238E27FC236}">
                <a16:creationId xmlns:a16="http://schemas.microsoft.com/office/drawing/2014/main" id="{2DAAC240-2DB6-5016-E2BE-FF6E6FA39A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6813" y="6302743"/>
            <a:ext cx="394977" cy="3949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28DA59-B758-3EB2-0733-FA2A25716F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852" y="6138303"/>
            <a:ext cx="673977" cy="673977"/>
          </a:xfrm>
          <a:prstGeom prst="rect">
            <a:avLst/>
          </a:prstGeom>
        </p:spPr>
      </p:pic>
      <p:sp>
        <p:nvSpPr>
          <p:cNvPr id="4" name="Google Shape;206;p23">
            <a:extLst>
              <a:ext uri="{FF2B5EF4-FFF2-40B4-BE49-F238E27FC236}">
                <a16:creationId xmlns:a16="http://schemas.microsoft.com/office/drawing/2014/main" id="{BCB0D1E2-F0C1-3453-D4E6-09C58B92DB35}"/>
              </a:ext>
            </a:extLst>
          </p:cNvPr>
          <p:cNvSpPr/>
          <p:nvPr/>
        </p:nvSpPr>
        <p:spPr>
          <a:xfrm>
            <a:off x="1149131" y="1462048"/>
            <a:ext cx="3872335" cy="1104692"/>
          </a:xfrm>
          <a:prstGeom prst="wedgeEllipseCallout">
            <a:avLst>
              <a:gd name="adj1" fmla="val -46390"/>
              <a:gd name="adj2" fmla="val -46142"/>
            </a:avLst>
          </a:prstGeom>
          <a:solidFill>
            <a:srgbClr val="5AC8F5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Hallo!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bist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nochmal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6" name="Google Shape;206;p23">
            <a:extLst>
              <a:ext uri="{FF2B5EF4-FFF2-40B4-BE49-F238E27FC236}">
                <a16:creationId xmlns:a16="http://schemas.microsoft.com/office/drawing/2014/main" id="{C7D87F53-73A2-2647-016A-43B4D6D025AC}"/>
              </a:ext>
            </a:extLst>
          </p:cNvPr>
          <p:cNvSpPr/>
          <p:nvPr/>
        </p:nvSpPr>
        <p:spPr>
          <a:xfrm>
            <a:off x="4825986" y="1219281"/>
            <a:ext cx="5324960" cy="1574400"/>
          </a:xfrm>
          <a:prstGeom prst="wedgeEllipseCallout">
            <a:avLst>
              <a:gd name="adj1" fmla="val 45330"/>
              <a:gd name="adj2" fmla="val -42501"/>
            </a:avLst>
          </a:prstGeom>
          <a:solidFill>
            <a:srgbClr val="A0C814"/>
          </a:solidFill>
          <a:ln w="28575" cap="flat" cmpd="sng">
            <a:solidFill>
              <a:srgbClr val="3741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Mein Name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… .</a:t>
            </a:r>
          </a:p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Alle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nennen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mich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… .</a:t>
            </a:r>
          </a:p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Mein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Pronomen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… .</a:t>
            </a:r>
          </a:p>
        </p:txBody>
      </p:sp>
      <p:sp>
        <p:nvSpPr>
          <p:cNvPr id="7" name="Google Shape;206;p23">
            <a:extLst>
              <a:ext uri="{FF2B5EF4-FFF2-40B4-BE49-F238E27FC236}">
                <a16:creationId xmlns:a16="http://schemas.microsoft.com/office/drawing/2014/main" id="{9D7A37FB-F62D-2239-44E7-8C3B62D5AFE6}"/>
              </a:ext>
            </a:extLst>
          </p:cNvPr>
          <p:cNvSpPr/>
          <p:nvPr/>
        </p:nvSpPr>
        <p:spPr>
          <a:xfrm>
            <a:off x="828676" y="2802400"/>
            <a:ext cx="7240290" cy="1003464"/>
          </a:xfrm>
          <a:prstGeom prst="wedgeEllipseCallout">
            <a:avLst>
              <a:gd name="adj1" fmla="val -32686"/>
              <a:gd name="adj2" fmla="val -60683"/>
            </a:avLst>
          </a:prstGeom>
          <a:solidFill>
            <a:srgbClr val="5AC8F5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Stimmt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Jetzt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erinnere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mich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 Ich bin … .</a:t>
            </a:r>
          </a:p>
        </p:txBody>
      </p:sp>
      <p:sp>
        <p:nvSpPr>
          <p:cNvPr id="9" name="Google Shape;206;p23">
            <a:extLst>
              <a:ext uri="{FF2B5EF4-FFF2-40B4-BE49-F238E27FC236}">
                <a16:creationId xmlns:a16="http://schemas.microsoft.com/office/drawing/2014/main" id="{F456C91B-68B3-24EF-ABD1-7070B2DDCA16}"/>
              </a:ext>
            </a:extLst>
          </p:cNvPr>
          <p:cNvSpPr/>
          <p:nvPr/>
        </p:nvSpPr>
        <p:spPr>
          <a:xfrm>
            <a:off x="7864946" y="2972820"/>
            <a:ext cx="1834577" cy="593629"/>
          </a:xfrm>
          <a:prstGeom prst="wedgeEllipseCallout">
            <a:avLst>
              <a:gd name="adj1" fmla="val 45330"/>
              <a:gd name="adj2" fmla="val -42501"/>
            </a:avLst>
          </a:prstGeom>
          <a:solidFill>
            <a:srgbClr val="A0C814"/>
          </a:solidFill>
          <a:ln w="28575" cap="flat" cmpd="sng">
            <a:solidFill>
              <a:srgbClr val="3741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Hi!</a:t>
            </a:r>
          </a:p>
        </p:txBody>
      </p:sp>
      <p:sp>
        <p:nvSpPr>
          <p:cNvPr id="10" name="Google Shape;206;p23">
            <a:extLst>
              <a:ext uri="{FF2B5EF4-FFF2-40B4-BE49-F238E27FC236}">
                <a16:creationId xmlns:a16="http://schemas.microsoft.com/office/drawing/2014/main" id="{8B1DB47F-7674-6770-40E1-7108ECCCE235}"/>
              </a:ext>
            </a:extLst>
          </p:cNvPr>
          <p:cNvSpPr/>
          <p:nvPr/>
        </p:nvSpPr>
        <p:spPr>
          <a:xfrm>
            <a:off x="828675" y="3938153"/>
            <a:ext cx="5774598" cy="1104692"/>
          </a:xfrm>
          <a:prstGeom prst="wedgeEllipseCallout">
            <a:avLst>
              <a:gd name="adj1" fmla="val -38464"/>
              <a:gd name="adj2" fmla="val -66276"/>
            </a:avLst>
          </a:prstGeom>
          <a:solidFill>
            <a:srgbClr val="5AC8F5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Welche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Sprachen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sprichst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du?</a:t>
            </a:r>
          </a:p>
        </p:txBody>
      </p:sp>
      <p:sp>
        <p:nvSpPr>
          <p:cNvPr id="12" name="Google Shape;206;p23">
            <a:extLst>
              <a:ext uri="{FF2B5EF4-FFF2-40B4-BE49-F238E27FC236}">
                <a16:creationId xmlns:a16="http://schemas.microsoft.com/office/drawing/2014/main" id="{925AFD73-71F9-14AF-EFD6-6272FD1BED9E}"/>
              </a:ext>
            </a:extLst>
          </p:cNvPr>
          <p:cNvSpPr/>
          <p:nvPr/>
        </p:nvSpPr>
        <p:spPr>
          <a:xfrm>
            <a:off x="6080115" y="3805864"/>
            <a:ext cx="6060319" cy="1236981"/>
          </a:xfrm>
          <a:prstGeom prst="wedgeEllipseCallout">
            <a:avLst>
              <a:gd name="adj1" fmla="val 45330"/>
              <a:gd name="adj2" fmla="val -42501"/>
            </a:avLst>
          </a:prstGeom>
          <a:solidFill>
            <a:srgbClr val="A0C814"/>
          </a:solidFill>
          <a:ln w="28575" cap="flat" cmpd="sng">
            <a:solidFill>
              <a:srgbClr val="3741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spreche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Englisch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und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bisschen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Deutsch.</a:t>
            </a:r>
          </a:p>
        </p:txBody>
      </p:sp>
      <p:sp>
        <p:nvSpPr>
          <p:cNvPr id="13" name="Google Shape;206;p23">
            <a:extLst>
              <a:ext uri="{FF2B5EF4-FFF2-40B4-BE49-F238E27FC236}">
                <a16:creationId xmlns:a16="http://schemas.microsoft.com/office/drawing/2014/main" id="{2D4DECDC-4D6B-3FAE-BCF4-78503EA70460}"/>
              </a:ext>
            </a:extLst>
          </p:cNvPr>
          <p:cNvSpPr/>
          <p:nvPr/>
        </p:nvSpPr>
        <p:spPr>
          <a:xfrm>
            <a:off x="1015310" y="5214360"/>
            <a:ext cx="5774598" cy="752428"/>
          </a:xfrm>
          <a:prstGeom prst="wedgeEllipseCallout">
            <a:avLst>
              <a:gd name="adj1" fmla="val -38464"/>
              <a:gd name="adj2" fmla="val -66276"/>
            </a:avLst>
          </a:prstGeom>
          <a:solidFill>
            <a:srgbClr val="5AC8F5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Nice. Hast du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Hobbys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4" name="Google Shape;206;p23">
            <a:extLst>
              <a:ext uri="{FF2B5EF4-FFF2-40B4-BE49-F238E27FC236}">
                <a16:creationId xmlns:a16="http://schemas.microsoft.com/office/drawing/2014/main" id="{AFD1EADD-ED9D-6F9A-B670-82192462C3C8}"/>
              </a:ext>
            </a:extLst>
          </p:cNvPr>
          <p:cNvSpPr/>
          <p:nvPr/>
        </p:nvSpPr>
        <p:spPr>
          <a:xfrm>
            <a:off x="6184427" y="5293759"/>
            <a:ext cx="4689521" cy="593629"/>
          </a:xfrm>
          <a:prstGeom prst="wedgeEllipseCallout">
            <a:avLst>
              <a:gd name="adj1" fmla="val 45330"/>
              <a:gd name="adj2" fmla="val -42501"/>
            </a:avLst>
          </a:prstGeom>
          <a:solidFill>
            <a:srgbClr val="A0C814"/>
          </a:solidFill>
          <a:ln w="28575" cap="flat" cmpd="sng">
            <a:solidFill>
              <a:srgbClr val="3741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Ja! 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liebe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Musik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44008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8" y="272664"/>
            <a:ext cx="8467428" cy="1014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2000" dirty="0"/>
              <a:t>Einstieg:</a:t>
            </a:r>
          </a:p>
          <a:p>
            <a:r>
              <a:rPr lang="de-DE" sz="3000" dirty="0"/>
              <a:t>Wir lesen Seite 8 im Comic.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6884DF-60D5-5D77-CF1D-7448A51533F0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4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3" name="Graphic 2" descr="Open book outline">
            <a:extLst>
              <a:ext uri="{FF2B5EF4-FFF2-40B4-BE49-F238E27FC236}">
                <a16:creationId xmlns:a16="http://schemas.microsoft.com/office/drawing/2014/main" id="{3D94761F-5F0C-7949-2C2A-AF36C4751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14222" y="272664"/>
            <a:ext cx="735978" cy="7359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13FD7C-2244-0FC7-B460-D6A7B98FE48E}"/>
              </a:ext>
            </a:extLst>
          </p:cNvPr>
          <p:cNvSpPr txBox="1"/>
          <p:nvPr/>
        </p:nvSpPr>
        <p:spPr>
          <a:xfrm>
            <a:off x="1885537" y="6335127"/>
            <a:ext cx="1051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500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5 Min</a:t>
            </a:r>
          </a:p>
        </p:txBody>
      </p:sp>
      <p:pic>
        <p:nvPicPr>
          <p:cNvPr id="6" name="Graphic 5" descr="Clock with solid fill">
            <a:extLst>
              <a:ext uri="{FF2B5EF4-FFF2-40B4-BE49-F238E27FC236}">
                <a16:creationId xmlns:a16="http://schemas.microsoft.com/office/drawing/2014/main" id="{6C3727A0-331F-5849-7A50-23C3A4C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36813" y="6302743"/>
            <a:ext cx="394977" cy="394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0F0BFC-A0A5-E5E6-F80A-C9F93C5EF7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362" y="6243375"/>
            <a:ext cx="418046" cy="4180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89545B-0B94-0B8D-66B0-37734D0B0E8F}"/>
              </a:ext>
            </a:extLst>
          </p:cNvPr>
          <p:cNvSpPr/>
          <p:nvPr/>
        </p:nvSpPr>
        <p:spPr>
          <a:xfrm>
            <a:off x="9193696" y="4510355"/>
            <a:ext cx="1720655" cy="1541277"/>
          </a:xfrm>
          <a:prstGeom prst="rect">
            <a:avLst/>
          </a:prstGeom>
          <a:solidFill>
            <a:srgbClr val="5AC8F5">
              <a:alpha val="219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5AC8F5"/>
              </a:solidFill>
            </a:endParaRPr>
          </a:p>
        </p:txBody>
      </p:sp>
      <p:sp>
        <p:nvSpPr>
          <p:cNvPr id="7" name="Google Shape;196;p2">
            <a:extLst>
              <a:ext uri="{FF2B5EF4-FFF2-40B4-BE49-F238E27FC236}">
                <a16:creationId xmlns:a16="http://schemas.microsoft.com/office/drawing/2014/main" id="{678DE73C-B9AC-E996-3F84-A1CE3F15C77A}"/>
              </a:ext>
            </a:extLst>
          </p:cNvPr>
          <p:cNvSpPr txBox="1">
            <a:spLocks/>
          </p:cNvSpPr>
          <p:nvPr/>
        </p:nvSpPr>
        <p:spPr>
          <a:xfrm>
            <a:off x="9289287" y="4649476"/>
            <a:ext cx="1521578" cy="129926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indent="0">
              <a:lnSpc>
                <a:spcPts val="1900"/>
              </a:lnSpc>
              <a:buSzTx/>
              <a:buFont typeface="Wingdings"/>
              <a:buNone/>
              <a:defRPr sz="1600" b="1"/>
            </a:pPr>
            <a:r>
              <a:rPr lang="en-US" sz="1800" dirty="0" err="1">
                <a:solidFill>
                  <a:srgbClr val="788287"/>
                </a:solidFill>
              </a:rPr>
              <a:t>Hilfe</a:t>
            </a:r>
            <a:endParaRPr lang="en-US" sz="1800" dirty="0">
              <a:solidFill>
                <a:srgbClr val="788287"/>
              </a:solidFill>
            </a:endParaRPr>
          </a:p>
          <a:p>
            <a:pPr marL="0" indent="0">
              <a:lnSpc>
                <a:spcPts val="1900"/>
              </a:lnSpc>
              <a:buSzTx/>
              <a:buFont typeface="Wingdings"/>
              <a:buNone/>
              <a:defRPr sz="1600" b="1"/>
            </a:pPr>
            <a:endParaRPr lang="en-US" sz="1800" dirty="0">
              <a:solidFill>
                <a:srgbClr val="788287"/>
              </a:solidFill>
            </a:endParaRPr>
          </a:p>
          <a:p>
            <a:pPr marL="0" indent="0">
              <a:lnSpc>
                <a:spcPts val="1900"/>
              </a:lnSpc>
              <a:buSzTx/>
              <a:buFont typeface="Wingdings"/>
              <a:buNone/>
              <a:defRPr sz="1600" b="1"/>
            </a:pPr>
            <a:r>
              <a:rPr lang="en-US" sz="1500" b="0" dirty="0" err="1">
                <a:solidFill>
                  <a:srgbClr val="788287"/>
                </a:solidFill>
              </a:rPr>
              <a:t>Ihr</a:t>
            </a:r>
            <a:r>
              <a:rPr lang="en-US" sz="1500" b="0" dirty="0">
                <a:solidFill>
                  <a:srgbClr val="788287"/>
                </a:solidFill>
              </a:rPr>
              <a:t> </a:t>
            </a:r>
            <a:r>
              <a:rPr lang="en-US" sz="1500" b="0" dirty="0" err="1">
                <a:solidFill>
                  <a:srgbClr val="788287"/>
                </a:solidFill>
              </a:rPr>
              <a:t>findet</a:t>
            </a:r>
            <a:r>
              <a:rPr lang="en-US" sz="1500" b="0" dirty="0">
                <a:solidFill>
                  <a:srgbClr val="788287"/>
                </a:solidFill>
              </a:rPr>
              <a:t> den </a:t>
            </a:r>
            <a:r>
              <a:rPr lang="en-US" sz="1500" b="0" dirty="0" err="1">
                <a:solidFill>
                  <a:srgbClr val="788287"/>
                </a:solidFill>
              </a:rPr>
              <a:t>Wortschatz</a:t>
            </a:r>
            <a:endParaRPr lang="en-US" sz="1500" b="0" dirty="0">
              <a:solidFill>
                <a:srgbClr val="788287"/>
              </a:solidFill>
            </a:endParaRPr>
          </a:p>
          <a:p>
            <a:pPr marL="0" indent="0">
              <a:lnSpc>
                <a:spcPts val="1900"/>
              </a:lnSpc>
              <a:buSzTx/>
              <a:buFont typeface="Wingdings"/>
              <a:buNone/>
              <a:defRPr sz="1600" b="1"/>
            </a:pPr>
            <a:r>
              <a:rPr lang="en-US" sz="1500" b="0" dirty="0">
                <a:solidFill>
                  <a:srgbClr val="788287"/>
                </a:solidFill>
              </a:rPr>
              <a:t>auf </a:t>
            </a:r>
            <a:r>
              <a:rPr lang="en-US" sz="1500" b="0" dirty="0" err="1">
                <a:solidFill>
                  <a:srgbClr val="788287"/>
                </a:solidFill>
              </a:rPr>
              <a:t>Seite</a:t>
            </a:r>
            <a:r>
              <a:rPr lang="en-US" sz="1500" b="0" dirty="0">
                <a:solidFill>
                  <a:srgbClr val="788287"/>
                </a:solidFill>
              </a:rPr>
              <a:t> 26.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199FFB-9ACB-C222-615C-B799858E53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037" b="94031"/>
          <a:stretch/>
        </p:blipFill>
        <p:spPr>
          <a:xfrm rot="16200000">
            <a:off x="-127837" y="1999966"/>
            <a:ext cx="1798805" cy="422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44A395-6111-58D4-9EBC-F275125D01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18" b="65692"/>
          <a:stretch/>
        </p:blipFill>
        <p:spPr>
          <a:xfrm>
            <a:off x="627361" y="1354989"/>
            <a:ext cx="5800819" cy="23823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08DFF4-F6E3-9BC2-4910-F2909B6259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789" b="8091"/>
          <a:stretch/>
        </p:blipFill>
        <p:spPr>
          <a:xfrm>
            <a:off x="627361" y="3783033"/>
            <a:ext cx="5800819" cy="2392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72EAF5-5159-97A2-640C-F47601F30A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200" b="37246"/>
          <a:stretch/>
        </p:blipFill>
        <p:spPr>
          <a:xfrm>
            <a:off x="5659682" y="1410297"/>
            <a:ext cx="5701833" cy="230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66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8" y="272664"/>
            <a:ext cx="8467428" cy="1014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000" dirty="0"/>
              <a:t>Beantwortet im Team die Fragen.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6884DF-60D5-5D77-CF1D-7448A51533F0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5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BA1CA9-69DB-D6E6-EAFF-E20FF8AA23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051" y="6194415"/>
            <a:ext cx="569229" cy="569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307BC7-8E7B-2A3B-43BB-6111AE5A943E}"/>
              </a:ext>
            </a:extLst>
          </p:cNvPr>
          <p:cNvSpPr txBox="1"/>
          <p:nvPr/>
        </p:nvSpPr>
        <p:spPr>
          <a:xfrm>
            <a:off x="1885537" y="6335127"/>
            <a:ext cx="1051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500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8 Min</a:t>
            </a:r>
          </a:p>
        </p:txBody>
      </p:sp>
      <p:pic>
        <p:nvPicPr>
          <p:cNvPr id="3" name="Graphic 2" descr="Clock with solid fill">
            <a:extLst>
              <a:ext uri="{FF2B5EF4-FFF2-40B4-BE49-F238E27FC236}">
                <a16:creationId xmlns:a16="http://schemas.microsoft.com/office/drawing/2014/main" id="{4A83392C-D7BC-5C1A-E57A-C7A1B85DCD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36813" y="6302743"/>
            <a:ext cx="394977" cy="394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9F17B3-1635-A50B-8094-47ADDF4165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752" y="6138303"/>
            <a:ext cx="673977" cy="673977"/>
          </a:xfrm>
          <a:prstGeom prst="rect">
            <a:avLst/>
          </a:prstGeom>
        </p:spPr>
      </p:pic>
      <p:sp>
        <p:nvSpPr>
          <p:cNvPr id="8" name="Google Shape;196;p2">
            <a:extLst>
              <a:ext uri="{FF2B5EF4-FFF2-40B4-BE49-F238E27FC236}">
                <a16:creationId xmlns:a16="http://schemas.microsoft.com/office/drawing/2014/main" id="{7C318023-0637-C567-5B95-E64057F12548}"/>
              </a:ext>
            </a:extLst>
          </p:cNvPr>
          <p:cNvSpPr txBox="1">
            <a:spLocks/>
          </p:cNvSpPr>
          <p:nvPr/>
        </p:nvSpPr>
        <p:spPr>
          <a:xfrm>
            <a:off x="726267" y="1515792"/>
            <a:ext cx="2673077" cy="1357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Pct val="100000"/>
            </a:pPr>
            <a:r>
              <a:rPr lang="en-US" sz="3000" dirty="0">
                <a:solidFill>
                  <a:srgbClr val="EB6400"/>
                </a:solidFill>
              </a:rPr>
              <a:t>1.    </a:t>
            </a:r>
          </a:p>
          <a:p>
            <a:pPr>
              <a:buSzPct val="100000"/>
            </a:pPr>
            <a:r>
              <a:rPr lang="en-US" sz="2000" dirty="0" err="1">
                <a:solidFill>
                  <a:srgbClr val="EB6400"/>
                </a:solidFill>
              </a:rPr>
              <a:t>Wohin</a:t>
            </a:r>
            <a:r>
              <a:rPr lang="en-US" sz="2000" dirty="0">
                <a:solidFill>
                  <a:srgbClr val="EB6400"/>
                </a:solidFill>
              </a:rPr>
              <a:t> </a:t>
            </a:r>
            <a:r>
              <a:rPr lang="en-US" sz="2000" dirty="0" err="1">
                <a:solidFill>
                  <a:srgbClr val="EB6400"/>
                </a:solidFill>
              </a:rPr>
              <a:t>wollen</a:t>
            </a:r>
            <a:r>
              <a:rPr lang="en-US" sz="2000" dirty="0">
                <a:solidFill>
                  <a:srgbClr val="EB6400"/>
                </a:solidFill>
              </a:rPr>
              <a:t> </a:t>
            </a:r>
            <a:br>
              <a:rPr lang="en-US" sz="2000" dirty="0">
                <a:solidFill>
                  <a:srgbClr val="EB6400"/>
                </a:solidFill>
              </a:rPr>
            </a:br>
            <a:r>
              <a:rPr lang="en-US" sz="2000" dirty="0">
                <a:solidFill>
                  <a:srgbClr val="EB6400"/>
                </a:solidFill>
              </a:rPr>
              <a:t>die </a:t>
            </a:r>
            <a:r>
              <a:rPr lang="en-US" sz="2000" dirty="0" err="1">
                <a:solidFill>
                  <a:srgbClr val="EB6400"/>
                </a:solidFill>
              </a:rPr>
              <a:t>Freund:innen</a:t>
            </a:r>
            <a:r>
              <a:rPr lang="en-US" sz="2000" dirty="0">
                <a:solidFill>
                  <a:srgbClr val="EB6400"/>
                </a:solidFill>
              </a:rPr>
              <a:t> </a:t>
            </a:r>
            <a:r>
              <a:rPr lang="en-US" sz="2000" dirty="0" err="1">
                <a:solidFill>
                  <a:srgbClr val="EB6400"/>
                </a:solidFill>
              </a:rPr>
              <a:t>gehen</a:t>
            </a:r>
            <a:r>
              <a:rPr lang="en-US" sz="2000" dirty="0">
                <a:solidFill>
                  <a:srgbClr val="EB6400"/>
                </a:solidFill>
              </a:rPr>
              <a:t>?</a:t>
            </a:r>
            <a:endParaRPr lang="en-US" sz="20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683AC1-CE35-558F-644D-A59430CB80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25" t="5462" r="64890" b="65816"/>
          <a:stretch/>
        </p:blipFill>
        <p:spPr>
          <a:xfrm>
            <a:off x="645258" y="3101132"/>
            <a:ext cx="2075639" cy="2923922"/>
          </a:xfrm>
          <a:prstGeom prst="rect">
            <a:avLst/>
          </a:prstGeom>
        </p:spPr>
      </p:pic>
      <p:sp>
        <p:nvSpPr>
          <p:cNvPr id="21" name="Google Shape;196;p2">
            <a:extLst>
              <a:ext uri="{FF2B5EF4-FFF2-40B4-BE49-F238E27FC236}">
                <a16:creationId xmlns:a16="http://schemas.microsoft.com/office/drawing/2014/main" id="{A5053E5D-7FD9-D2CB-5BFD-ADAAE1584A9D}"/>
              </a:ext>
            </a:extLst>
          </p:cNvPr>
          <p:cNvSpPr txBox="1">
            <a:spLocks/>
          </p:cNvSpPr>
          <p:nvPr/>
        </p:nvSpPr>
        <p:spPr>
          <a:xfrm>
            <a:off x="7102773" y="1601459"/>
            <a:ext cx="4706368" cy="14436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3000" dirty="0">
                <a:solidFill>
                  <a:srgbClr val="5AC8F5"/>
                </a:solidFill>
              </a:rPr>
              <a:t>BONUS</a:t>
            </a:r>
            <a:br>
              <a:rPr lang="en-US" sz="3000" dirty="0">
                <a:solidFill>
                  <a:srgbClr val="5AC8F5"/>
                </a:solidFill>
              </a:rPr>
            </a:br>
            <a:r>
              <a:rPr lang="en-US" sz="2000" i="1" dirty="0"/>
              <a:t>Berliner </a:t>
            </a:r>
            <a:r>
              <a:rPr lang="en-US" sz="2000" i="1" dirty="0" err="1"/>
              <a:t>Schnauze</a:t>
            </a:r>
            <a:r>
              <a:rPr lang="en-US" sz="2000" i="1" dirty="0"/>
              <a:t> </a:t>
            </a:r>
            <a:br>
              <a:rPr lang="en-US" sz="2000" i="1" dirty="0"/>
            </a:br>
            <a:r>
              <a:rPr lang="en-US" sz="2000" dirty="0">
                <a:solidFill>
                  <a:srgbClr val="5AC8F5"/>
                </a:solidFill>
              </a:rPr>
              <a:t>Was </a:t>
            </a:r>
            <a:r>
              <a:rPr lang="en-US" sz="2000" dirty="0" err="1">
                <a:solidFill>
                  <a:srgbClr val="5AC8F5"/>
                </a:solidFill>
              </a:rPr>
              <a:t>bedeutet</a:t>
            </a:r>
            <a:r>
              <a:rPr lang="en-US" sz="2000" dirty="0">
                <a:solidFill>
                  <a:srgbClr val="5AC8F5"/>
                </a:solidFill>
              </a:rPr>
              <a:t> das? </a:t>
            </a:r>
            <a:br>
              <a:rPr lang="en-US" sz="2000" dirty="0">
                <a:solidFill>
                  <a:srgbClr val="5AC8F5"/>
                </a:solidFill>
              </a:rPr>
            </a:br>
            <a:r>
              <a:rPr lang="en-US" sz="2000" dirty="0" err="1">
                <a:solidFill>
                  <a:srgbClr val="5AC8F5"/>
                </a:solidFill>
              </a:rPr>
              <a:t>Notiert</a:t>
            </a:r>
            <a:r>
              <a:rPr lang="en-US" sz="2000" dirty="0">
                <a:solidFill>
                  <a:srgbClr val="5AC8F5"/>
                </a:solidFill>
              </a:rPr>
              <a:t> </a:t>
            </a:r>
            <a:r>
              <a:rPr lang="en-US" sz="2000" dirty="0" err="1">
                <a:solidFill>
                  <a:srgbClr val="5AC8F5"/>
                </a:solidFill>
              </a:rPr>
              <a:t>eure</a:t>
            </a:r>
            <a:r>
              <a:rPr lang="en-US" sz="2000" dirty="0">
                <a:solidFill>
                  <a:srgbClr val="5AC8F5"/>
                </a:solidFill>
              </a:rPr>
              <a:t> </a:t>
            </a:r>
            <a:r>
              <a:rPr lang="en-US" sz="2000" dirty="0" err="1">
                <a:solidFill>
                  <a:srgbClr val="5AC8F5"/>
                </a:solidFill>
              </a:rPr>
              <a:t>Assoziationen</a:t>
            </a:r>
            <a:r>
              <a:rPr lang="en-US" sz="2000" dirty="0">
                <a:solidFill>
                  <a:srgbClr val="5AC8F5"/>
                </a:solidFill>
              </a:rPr>
              <a:t>.</a:t>
            </a:r>
            <a:endParaRPr lang="en-US" sz="2000" i="1" dirty="0"/>
          </a:p>
        </p:txBody>
      </p:sp>
      <p:sp>
        <p:nvSpPr>
          <p:cNvPr id="23" name="Google Shape;196;p2">
            <a:extLst>
              <a:ext uri="{FF2B5EF4-FFF2-40B4-BE49-F238E27FC236}">
                <a16:creationId xmlns:a16="http://schemas.microsoft.com/office/drawing/2014/main" id="{3335DA92-4792-7373-1641-448681A369FD}"/>
              </a:ext>
            </a:extLst>
          </p:cNvPr>
          <p:cNvSpPr txBox="1">
            <a:spLocks/>
          </p:cNvSpPr>
          <p:nvPr/>
        </p:nvSpPr>
        <p:spPr>
          <a:xfrm>
            <a:off x="3880665" y="1601459"/>
            <a:ext cx="1857319" cy="14436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3000" dirty="0">
                <a:solidFill>
                  <a:srgbClr val="003969"/>
                </a:solidFill>
              </a:rPr>
              <a:t>2.    </a:t>
            </a:r>
          </a:p>
          <a:p>
            <a:r>
              <a:rPr lang="en-US" sz="2000" dirty="0">
                <a:solidFill>
                  <a:srgbClr val="003969"/>
                </a:solidFill>
              </a:rPr>
              <a:t>Was </a:t>
            </a:r>
            <a:r>
              <a:rPr lang="en-US" sz="2000" dirty="0" err="1">
                <a:solidFill>
                  <a:srgbClr val="003969"/>
                </a:solidFill>
              </a:rPr>
              <a:t>passiert</a:t>
            </a:r>
            <a:r>
              <a:rPr lang="en-US" sz="2000" dirty="0">
                <a:solidFill>
                  <a:srgbClr val="003969"/>
                </a:solidFill>
              </a:rPr>
              <a:t> </a:t>
            </a:r>
          </a:p>
          <a:p>
            <a:r>
              <a:rPr lang="en-US" sz="2000" dirty="0">
                <a:solidFill>
                  <a:srgbClr val="003969"/>
                </a:solidFill>
              </a:rPr>
              <a:t>in Bild 3?</a:t>
            </a:r>
            <a:endParaRPr lang="en-US" sz="2000" i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A2A39BA-22E4-3AF2-2554-26FE86E91C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631" t="5812" r="7166" b="65957"/>
          <a:stretch/>
        </p:blipFill>
        <p:spPr>
          <a:xfrm>
            <a:off x="3880665" y="3088965"/>
            <a:ext cx="1996028" cy="2830494"/>
          </a:xfrm>
          <a:prstGeom prst="rect">
            <a:avLst/>
          </a:prstGeom>
        </p:spPr>
      </p:pic>
      <p:pic>
        <p:nvPicPr>
          <p:cNvPr id="29" name="Picture 28" descr="A cartoon of a group of people&#10;&#10;Description automatically generated">
            <a:extLst>
              <a:ext uri="{FF2B5EF4-FFF2-40B4-BE49-F238E27FC236}">
                <a16:creationId xmlns:a16="http://schemas.microsoft.com/office/drawing/2014/main" id="{A6E647D5-91CC-244C-D63E-552CDC72A9B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461" y="3578796"/>
            <a:ext cx="4972178" cy="234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04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8" y="272664"/>
            <a:ext cx="8467428" cy="1014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000" dirty="0"/>
              <a:t>Wir lesen den Rest von Kapitel 2.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6884DF-60D5-5D77-CF1D-7448A51533F0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6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455A5-C224-FFB9-84B2-7E3DFD6C6F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85"/>
          <a:stretch/>
        </p:blipFill>
        <p:spPr>
          <a:xfrm>
            <a:off x="3295494" y="1104635"/>
            <a:ext cx="3802372" cy="5015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01CC55-CEC8-A368-D0E5-51831E99DB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27"/>
          <a:stretch/>
        </p:blipFill>
        <p:spPr>
          <a:xfrm>
            <a:off x="6638419" y="1104635"/>
            <a:ext cx="3801677" cy="4948014"/>
          </a:xfrm>
          <a:prstGeom prst="rect">
            <a:avLst/>
          </a:prstGeom>
        </p:spPr>
      </p:pic>
      <p:pic>
        <p:nvPicPr>
          <p:cNvPr id="21" name="Graphic 20" descr="Open book outline">
            <a:extLst>
              <a:ext uri="{FF2B5EF4-FFF2-40B4-BE49-F238E27FC236}">
                <a16:creationId xmlns:a16="http://schemas.microsoft.com/office/drawing/2014/main" id="{A9FC3761-3F7C-A507-839C-8C1460596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14222" y="272664"/>
            <a:ext cx="735978" cy="7359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DC2C5E-B6A3-B42C-6622-DCE1F1C973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30" b="8246"/>
          <a:stretch/>
        </p:blipFill>
        <p:spPr>
          <a:xfrm>
            <a:off x="-106871" y="1361603"/>
            <a:ext cx="3853759" cy="469104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E3AF1BA-1B9C-A765-BA60-EF3E14F3B9DF}"/>
              </a:ext>
            </a:extLst>
          </p:cNvPr>
          <p:cNvSpPr/>
          <p:nvPr/>
        </p:nvSpPr>
        <p:spPr>
          <a:xfrm>
            <a:off x="144974" y="1361603"/>
            <a:ext cx="3389970" cy="4691046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2BE4DD-9649-3CF1-2716-BDD4083447B1}"/>
              </a:ext>
            </a:extLst>
          </p:cNvPr>
          <p:cNvSpPr/>
          <p:nvPr/>
        </p:nvSpPr>
        <p:spPr>
          <a:xfrm>
            <a:off x="10326371" y="4443448"/>
            <a:ext cx="1720655" cy="1541277"/>
          </a:xfrm>
          <a:prstGeom prst="rect">
            <a:avLst/>
          </a:prstGeom>
          <a:solidFill>
            <a:srgbClr val="5AC8F5">
              <a:alpha val="219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5AC8F5"/>
              </a:solidFill>
            </a:endParaRPr>
          </a:p>
        </p:txBody>
      </p:sp>
      <p:sp>
        <p:nvSpPr>
          <p:cNvPr id="27" name="Google Shape;196;p2">
            <a:extLst>
              <a:ext uri="{FF2B5EF4-FFF2-40B4-BE49-F238E27FC236}">
                <a16:creationId xmlns:a16="http://schemas.microsoft.com/office/drawing/2014/main" id="{CAA5EAC2-E437-58D9-00F7-0AFB6ADFF12B}"/>
              </a:ext>
            </a:extLst>
          </p:cNvPr>
          <p:cNvSpPr txBox="1">
            <a:spLocks/>
          </p:cNvSpPr>
          <p:nvPr/>
        </p:nvSpPr>
        <p:spPr>
          <a:xfrm>
            <a:off x="10421962" y="4582569"/>
            <a:ext cx="1521578" cy="129926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indent="0">
              <a:lnSpc>
                <a:spcPts val="1900"/>
              </a:lnSpc>
              <a:buSzTx/>
              <a:buFont typeface="Wingdings"/>
              <a:buNone/>
              <a:defRPr sz="1600" b="1"/>
            </a:pPr>
            <a:r>
              <a:rPr lang="en-US" sz="1800" dirty="0" err="1">
                <a:solidFill>
                  <a:srgbClr val="788287"/>
                </a:solidFill>
              </a:rPr>
              <a:t>Hilfe</a:t>
            </a:r>
            <a:endParaRPr lang="en-US" sz="1800" dirty="0">
              <a:solidFill>
                <a:srgbClr val="788287"/>
              </a:solidFill>
            </a:endParaRPr>
          </a:p>
          <a:p>
            <a:pPr marL="0" indent="0">
              <a:lnSpc>
                <a:spcPts val="1900"/>
              </a:lnSpc>
              <a:buSzTx/>
              <a:buFont typeface="Wingdings"/>
              <a:buNone/>
              <a:defRPr sz="1600" b="1"/>
            </a:pPr>
            <a:endParaRPr lang="en-US" sz="1800" dirty="0">
              <a:solidFill>
                <a:srgbClr val="788287"/>
              </a:solidFill>
            </a:endParaRPr>
          </a:p>
          <a:p>
            <a:pPr marL="0" indent="0">
              <a:lnSpc>
                <a:spcPts val="1900"/>
              </a:lnSpc>
              <a:buSzTx/>
              <a:buFont typeface="Wingdings"/>
              <a:buNone/>
              <a:defRPr sz="1600" b="1"/>
            </a:pPr>
            <a:r>
              <a:rPr lang="en-US" sz="1500" b="0" dirty="0" err="1">
                <a:solidFill>
                  <a:srgbClr val="788287"/>
                </a:solidFill>
              </a:rPr>
              <a:t>Ihr</a:t>
            </a:r>
            <a:r>
              <a:rPr lang="en-US" sz="1500" b="0" dirty="0">
                <a:solidFill>
                  <a:srgbClr val="788287"/>
                </a:solidFill>
              </a:rPr>
              <a:t> </a:t>
            </a:r>
            <a:r>
              <a:rPr lang="en-US" sz="1500" b="0" dirty="0" err="1">
                <a:solidFill>
                  <a:srgbClr val="788287"/>
                </a:solidFill>
              </a:rPr>
              <a:t>findet</a:t>
            </a:r>
            <a:r>
              <a:rPr lang="en-US" sz="1500" b="0" dirty="0">
                <a:solidFill>
                  <a:srgbClr val="788287"/>
                </a:solidFill>
              </a:rPr>
              <a:t> den </a:t>
            </a:r>
            <a:r>
              <a:rPr lang="en-US" sz="1500" b="0" dirty="0" err="1">
                <a:solidFill>
                  <a:srgbClr val="788287"/>
                </a:solidFill>
              </a:rPr>
              <a:t>Wortschatz</a:t>
            </a:r>
            <a:endParaRPr lang="en-US" sz="1500" b="0" dirty="0">
              <a:solidFill>
                <a:srgbClr val="788287"/>
              </a:solidFill>
            </a:endParaRPr>
          </a:p>
          <a:p>
            <a:pPr marL="0" indent="0">
              <a:lnSpc>
                <a:spcPts val="1900"/>
              </a:lnSpc>
              <a:buSzTx/>
              <a:buFont typeface="Wingdings"/>
              <a:buNone/>
              <a:defRPr sz="1600" b="1"/>
            </a:pPr>
            <a:r>
              <a:rPr lang="en-US" sz="1500" b="0" dirty="0">
                <a:solidFill>
                  <a:srgbClr val="788287"/>
                </a:solidFill>
              </a:rPr>
              <a:t>auf </a:t>
            </a:r>
            <a:r>
              <a:rPr lang="en-US" sz="1500" b="0" dirty="0" err="1">
                <a:solidFill>
                  <a:srgbClr val="788287"/>
                </a:solidFill>
              </a:rPr>
              <a:t>Seite</a:t>
            </a:r>
            <a:r>
              <a:rPr lang="en-US" sz="1500" b="0" dirty="0">
                <a:solidFill>
                  <a:srgbClr val="788287"/>
                </a:solidFill>
              </a:rPr>
              <a:t> 26.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83FF8D7-8BF7-C4A3-E432-A7EB1261515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362" y="6243375"/>
            <a:ext cx="418046" cy="41804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5F0C4AD-BA94-5F88-C165-8477AD8DD18D}"/>
              </a:ext>
            </a:extLst>
          </p:cNvPr>
          <p:cNvSpPr txBox="1"/>
          <p:nvPr/>
        </p:nvSpPr>
        <p:spPr>
          <a:xfrm>
            <a:off x="1885537" y="6335127"/>
            <a:ext cx="1051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500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5 Min</a:t>
            </a:r>
          </a:p>
        </p:txBody>
      </p:sp>
      <p:pic>
        <p:nvPicPr>
          <p:cNvPr id="30" name="Graphic 29" descr="Clock with solid fill">
            <a:extLst>
              <a:ext uri="{FF2B5EF4-FFF2-40B4-BE49-F238E27FC236}">
                <a16:creationId xmlns:a16="http://schemas.microsoft.com/office/drawing/2014/main" id="{72432CF5-E191-41F8-5C38-5A6C3BB9EF2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36813" y="6302743"/>
            <a:ext cx="394977" cy="39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10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7" y="272664"/>
            <a:ext cx="9677821" cy="1014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000" dirty="0"/>
              <a:t>Ihr seid Detektive. </a:t>
            </a:r>
          </a:p>
          <a:p>
            <a:r>
              <a:rPr lang="de-DE" sz="3000" dirty="0"/>
              <a:t>Recherchiert im Team.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6884DF-60D5-5D77-CF1D-7448A51533F0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7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1F4437-16BF-17F5-471D-C0F8780A5BAD}"/>
              </a:ext>
            </a:extLst>
          </p:cNvPr>
          <p:cNvSpPr txBox="1"/>
          <p:nvPr/>
        </p:nvSpPr>
        <p:spPr>
          <a:xfrm>
            <a:off x="1885537" y="6335127"/>
            <a:ext cx="1051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500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5 Min</a:t>
            </a:r>
          </a:p>
        </p:txBody>
      </p:sp>
      <p:pic>
        <p:nvPicPr>
          <p:cNvPr id="36" name="Graphic 35" descr="Clock with solid fill">
            <a:extLst>
              <a:ext uri="{FF2B5EF4-FFF2-40B4-BE49-F238E27FC236}">
                <a16:creationId xmlns:a16="http://schemas.microsoft.com/office/drawing/2014/main" id="{6EAA151C-B3D5-D044-B13B-EB22FABB83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6813" y="6302743"/>
            <a:ext cx="394977" cy="394977"/>
          </a:xfrm>
          <a:prstGeom prst="rect">
            <a:avLst/>
          </a:prstGeom>
        </p:spPr>
      </p:pic>
      <p:pic>
        <p:nvPicPr>
          <p:cNvPr id="5" name="Graphic 4" descr="Magnifying glass outline">
            <a:extLst>
              <a:ext uri="{FF2B5EF4-FFF2-40B4-BE49-F238E27FC236}">
                <a16:creationId xmlns:a16="http://schemas.microsoft.com/office/drawing/2014/main" id="{91A261BA-583D-9FCA-B328-DE9BAB8B9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12425" y="272664"/>
            <a:ext cx="814580" cy="814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6A6954-C741-11BA-23FB-5FCD35D855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71" y="6184024"/>
            <a:ext cx="569229" cy="569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75F279-5EA5-B3B5-BF23-1F1C4475924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pic>
        <p:nvPicPr>
          <p:cNvPr id="10" name="Picture 9" descr="A map with many cities&#10;&#10;Description automatically generated with medium confidence">
            <a:extLst>
              <a:ext uri="{FF2B5EF4-FFF2-40B4-BE49-F238E27FC236}">
                <a16:creationId xmlns:a16="http://schemas.microsoft.com/office/drawing/2014/main" id="{6DE7B304-75A3-E48F-2A03-1A4A327B48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605" y="3025085"/>
            <a:ext cx="7575395" cy="3107478"/>
          </a:xfrm>
          <a:prstGeom prst="rect">
            <a:avLst/>
          </a:prstGeom>
        </p:spPr>
      </p:pic>
      <p:sp>
        <p:nvSpPr>
          <p:cNvPr id="12" name="Google Shape;196;p2">
            <a:extLst>
              <a:ext uri="{FF2B5EF4-FFF2-40B4-BE49-F238E27FC236}">
                <a16:creationId xmlns:a16="http://schemas.microsoft.com/office/drawing/2014/main" id="{71C70A94-94E9-3148-B6AA-21BA5F4E0E87}"/>
              </a:ext>
            </a:extLst>
          </p:cNvPr>
          <p:cNvSpPr txBox="1">
            <a:spLocks/>
          </p:cNvSpPr>
          <p:nvPr/>
        </p:nvSpPr>
        <p:spPr>
          <a:xfrm>
            <a:off x="726267" y="1816831"/>
            <a:ext cx="9365587" cy="6913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000" dirty="0">
                <a:solidFill>
                  <a:srgbClr val="003969"/>
                </a:solidFill>
              </a:rPr>
              <a:t>Welche Monumente findet ihr in Kapitel 2?</a:t>
            </a:r>
          </a:p>
          <a:p>
            <a:endParaRPr lang="de-DE" sz="3000" dirty="0"/>
          </a:p>
        </p:txBody>
      </p:sp>
      <p:sp>
        <p:nvSpPr>
          <p:cNvPr id="13" name="Google Shape;196;p2">
            <a:extLst>
              <a:ext uri="{FF2B5EF4-FFF2-40B4-BE49-F238E27FC236}">
                <a16:creationId xmlns:a16="http://schemas.microsoft.com/office/drawing/2014/main" id="{F06B8BDD-DECF-FBC4-3A19-5CFCE4016E9E}"/>
              </a:ext>
            </a:extLst>
          </p:cNvPr>
          <p:cNvSpPr txBox="1">
            <a:spLocks/>
          </p:cNvSpPr>
          <p:nvPr/>
        </p:nvSpPr>
        <p:spPr>
          <a:xfrm>
            <a:off x="702692" y="3254451"/>
            <a:ext cx="4706368" cy="14436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3000" dirty="0">
                <a:solidFill>
                  <a:srgbClr val="5AC8F5"/>
                </a:solidFill>
              </a:rPr>
              <a:t>BONUS</a:t>
            </a:r>
            <a:br>
              <a:rPr lang="en-US" sz="3000" dirty="0">
                <a:solidFill>
                  <a:srgbClr val="5AC8F5"/>
                </a:solidFill>
              </a:rPr>
            </a:br>
            <a:r>
              <a:rPr lang="en-US" sz="2000" dirty="0" err="1"/>
              <a:t>Sucht</a:t>
            </a:r>
            <a:r>
              <a:rPr lang="en-US" sz="2000" dirty="0"/>
              <a:t> </a:t>
            </a:r>
            <a:r>
              <a:rPr lang="en-US" sz="2000" dirty="0" err="1"/>
              <a:t>diese</a:t>
            </a:r>
            <a:r>
              <a:rPr lang="en-US" sz="2000" dirty="0"/>
              <a:t> </a:t>
            </a:r>
            <a:r>
              <a:rPr lang="en-US" sz="2000" dirty="0" err="1"/>
              <a:t>Monumente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online auf Google Maps.</a:t>
            </a:r>
          </a:p>
        </p:txBody>
      </p:sp>
      <p:sp>
        <p:nvSpPr>
          <p:cNvPr id="14" name="WLAN">
            <a:extLst>
              <a:ext uri="{FF2B5EF4-FFF2-40B4-BE49-F238E27FC236}">
                <a16:creationId xmlns:a16="http://schemas.microsoft.com/office/drawing/2014/main" id="{4937E69E-A46E-F2BC-8C2F-C6C81793C74E}"/>
              </a:ext>
            </a:extLst>
          </p:cNvPr>
          <p:cNvSpPr/>
          <p:nvPr/>
        </p:nvSpPr>
        <p:spPr>
          <a:xfrm>
            <a:off x="9725166" y="371544"/>
            <a:ext cx="768265" cy="542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1016" y="1"/>
                </a:moveTo>
                <a:cubicBezTo>
                  <a:pt x="10440" y="-6"/>
                  <a:pt x="9852" y="28"/>
                  <a:pt x="9254" y="108"/>
                </a:cubicBezTo>
                <a:cubicBezTo>
                  <a:pt x="5654" y="590"/>
                  <a:pt x="2584" y="2743"/>
                  <a:pt x="0" y="6311"/>
                </a:cubicBezTo>
                <a:cubicBezTo>
                  <a:pt x="523" y="7051"/>
                  <a:pt x="1031" y="7768"/>
                  <a:pt x="1542" y="8490"/>
                </a:cubicBezTo>
                <a:cubicBezTo>
                  <a:pt x="4129" y="4966"/>
                  <a:pt x="7202" y="3087"/>
                  <a:pt x="10803" y="3088"/>
                </a:cubicBezTo>
                <a:cubicBezTo>
                  <a:pt x="14405" y="3089"/>
                  <a:pt x="17479" y="4969"/>
                  <a:pt x="20053" y="8479"/>
                </a:cubicBezTo>
                <a:cubicBezTo>
                  <a:pt x="20563" y="7757"/>
                  <a:pt x="21073" y="7034"/>
                  <a:pt x="21600" y="6287"/>
                </a:cubicBezTo>
                <a:cubicBezTo>
                  <a:pt x="18572" y="2207"/>
                  <a:pt x="15051" y="49"/>
                  <a:pt x="11016" y="1"/>
                </a:cubicBezTo>
                <a:close/>
                <a:moveTo>
                  <a:pt x="10903" y="6177"/>
                </a:moveTo>
                <a:cubicBezTo>
                  <a:pt x="10489" y="6175"/>
                  <a:pt x="10067" y="6203"/>
                  <a:pt x="9637" y="6264"/>
                </a:cubicBezTo>
                <a:cubicBezTo>
                  <a:pt x="7088" y="6623"/>
                  <a:pt x="4914" y="8156"/>
                  <a:pt x="3088" y="10686"/>
                </a:cubicBezTo>
                <a:cubicBezTo>
                  <a:pt x="3610" y="11424"/>
                  <a:pt x="4116" y="12140"/>
                  <a:pt x="4629" y="12865"/>
                </a:cubicBezTo>
                <a:cubicBezTo>
                  <a:pt x="6353" y="10507"/>
                  <a:pt x="8410" y="9259"/>
                  <a:pt x="10808" y="9262"/>
                </a:cubicBezTo>
                <a:cubicBezTo>
                  <a:pt x="13205" y="9265"/>
                  <a:pt x="15259" y="10516"/>
                  <a:pt x="16966" y="12861"/>
                </a:cubicBezTo>
                <a:cubicBezTo>
                  <a:pt x="17482" y="12131"/>
                  <a:pt x="17992" y="11411"/>
                  <a:pt x="18515" y="10670"/>
                </a:cubicBezTo>
                <a:cubicBezTo>
                  <a:pt x="16338" y="7735"/>
                  <a:pt x="13804" y="6193"/>
                  <a:pt x="10903" y="6177"/>
                </a:cubicBezTo>
                <a:close/>
                <a:moveTo>
                  <a:pt x="10623" y="12349"/>
                </a:moveTo>
                <a:cubicBezTo>
                  <a:pt x="8942" y="12414"/>
                  <a:pt x="7322" y="13380"/>
                  <a:pt x="6195" y="15054"/>
                </a:cubicBezTo>
                <a:cubicBezTo>
                  <a:pt x="6706" y="15779"/>
                  <a:pt x="7218" y="16502"/>
                  <a:pt x="7729" y="17226"/>
                </a:cubicBezTo>
                <a:cubicBezTo>
                  <a:pt x="9410" y="14863"/>
                  <a:pt x="12154" y="14812"/>
                  <a:pt x="13873" y="17221"/>
                </a:cubicBezTo>
                <a:cubicBezTo>
                  <a:pt x="14391" y="16489"/>
                  <a:pt x="14903" y="15767"/>
                  <a:pt x="15414" y="15045"/>
                </a:cubicBezTo>
                <a:cubicBezTo>
                  <a:pt x="14046" y="13118"/>
                  <a:pt x="12303" y="12284"/>
                  <a:pt x="10623" y="12349"/>
                </a:cubicBezTo>
                <a:close/>
                <a:moveTo>
                  <a:pt x="10751" y="18531"/>
                </a:moveTo>
                <a:cubicBezTo>
                  <a:pt x="10182" y="18549"/>
                  <a:pt x="9631" y="18867"/>
                  <a:pt x="9280" y="19436"/>
                </a:cubicBezTo>
                <a:cubicBezTo>
                  <a:pt x="9791" y="20161"/>
                  <a:pt x="10300" y="20884"/>
                  <a:pt x="10802" y="21594"/>
                </a:cubicBezTo>
                <a:cubicBezTo>
                  <a:pt x="11307" y="20879"/>
                  <a:pt x="11819" y="20155"/>
                  <a:pt x="12331" y="19432"/>
                </a:cubicBezTo>
                <a:cubicBezTo>
                  <a:pt x="11907" y="18795"/>
                  <a:pt x="11320" y="18513"/>
                  <a:pt x="10751" y="18531"/>
                </a:cubicBezTo>
                <a:close/>
              </a:path>
            </a:pathLst>
          </a:custGeom>
          <a:solidFill>
            <a:srgbClr val="A0C814"/>
          </a:solidFill>
          <a:ln w="12700">
            <a:noFill/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8512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8" y="272664"/>
            <a:ext cx="8467428" cy="1014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3000" dirty="0" err="1"/>
              <a:t>Monumente</a:t>
            </a:r>
            <a:endParaRPr lang="de-DE" sz="30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6884DF-60D5-5D77-CF1D-7448A51533F0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8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67E24D-3560-B1A2-E56B-623CAA086FB6}"/>
              </a:ext>
            </a:extLst>
          </p:cNvPr>
          <p:cNvSpPr txBox="1"/>
          <p:nvPr/>
        </p:nvSpPr>
        <p:spPr>
          <a:xfrm>
            <a:off x="1885537" y="6335127"/>
            <a:ext cx="1051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500" b="1" dirty="0">
                <a:solidFill>
                  <a:srgbClr val="F2F9FB"/>
                </a:solidFill>
                <a:latin typeface="Verdana"/>
                <a:ea typeface="Verdana"/>
                <a:cs typeface="Verdana"/>
                <a:sym typeface="Verdana"/>
              </a:rPr>
              <a:t>    5 Min</a:t>
            </a:r>
          </a:p>
        </p:txBody>
      </p:sp>
      <p:pic>
        <p:nvPicPr>
          <p:cNvPr id="8" name="Graphic 7" descr="Clock with solid fill">
            <a:extLst>
              <a:ext uri="{FF2B5EF4-FFF2-40B4-BE49-F238E27FC236}">
                <a16:creationId xmlns:a16="http://schemas.microsoft.com/office/drawing/2014/main" id="{E7DEDC44-18F6-B723-8D3B-95D8D95950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6813" y="6302743"/>
            <a:ext cx="394977" cy="394977"/>
          </a:xfrm>
          <a:prstGeom prst="rect">
            <a:avLst/>
          </a:prstGeom>
        </p:spPr>
      </p:pic>
      <p:pic>
        <p:nvPicPr>
          <p:cNvPr id="20" name="Picture 19" descr="A black and white logo&#10;&#10;Description automatically generated">
            <a:extLst>
              <a:ext uri="{FF2B5EF4-FFF2-40B4-BE49-F238E27FC236}">
                <a16:creationId xmlns:a16="http://schemas.microsoft.com/office/drawing/2014/main" id="{4F40B756-34F0-09D1-9C4C-7AE84AF7E5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22" y="2030764"/>
            <a:ext cx="4748335" cy="1121466"/>
          </a:xfrm>
          <a:prstGeom prst="rect">
            <a:avLst/>
          </a:prstGeom>
        </p:spPr>
      </p:pic>
      <p:pic>
        <p:nvPicPr>
          <p:cNvPr id="22" name="Picture 21" descr="A drawing of a circle&#10;&#10;Description automatically generated">
            <a:extLst>
              <a:ext uri="{FF2B5EF4-FFF2-40B4-BE49-F238E27FC236}">
                <a16:creationId xmlns:a16="http://schemas.microsoft.com/office/drawing/2014/main" id="{D2E04E90-C65D-CDF4-9CA2-EAA4E0F57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686" y="1267303"/>
            <a:ext cx="1466850" cy="4927112"/>
          </a:xfrm>
          <a:prstGeom prst="rect">
            <a:avLst/>
          </a:prstGeom>
        </p:spPr>
      </p:pic>
      <p:pic>
        <p:nvPicPr>
          <p:cNvPr id="24" name="Picture 23" descr="A cartoon of a child pointing at a wall&#10;&#10;Description automatically generated">
            <a:extLst>
              <a:ext uri="{FF2B5EF4-FFF2-40B4-BE49-F238E27FC236}">
                <a16:creationId xmlns:a16="http://schemas.microsoft.com/office/drawing/2014/main" id="{64FA7559-30FF-6721-1C7F-4F896FF5C5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5277" y="2610983"/>
            <a:ext cx="7508571" cy="38330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96AED9-2378-4953-330E-682E13D2D0F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852" y="6138303"/>
            <a:ext cx="673977" cy="673977"/>
          </a:xfrm>
          <a:prstGeom prst="rect">
            <a:avLst/>
          </a:prstGeom>
        </p:spPr>
      </p:pic>
      <p:sp>
        <p:nvSpPr>
          <p:cNvPr id="26" name="Google Shape;196;p2">
            <a:extLst>
              <a:ext uri="{FF2B5EF4-FFF2-40B4-BE49-F238E27FC236}">
                <a16:creationId xmlns:a16="http://schemas.microsoft.com/office/drawing/2014/main" id="{889F18C0-15C4-BADD-A6B8-747B5EE5DBB8}"/>
              </a:ext>
            </a:extLst>
          </p:cNvPr>
          <p:cNvSpPr txBox="1">
            <a:spLocks/>
          </p:cNvSpPr>
          <p:nvPr/>
        </p:nvSpPr>
        <p:spPr>
          <a:xfrm>
            <a:off x="1286441" y="4881670"/>
            <a:ext cx="2340411" cy="3949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1800" dirty="0">
                <a:solidFill>
                  <a:srgbClr val="5AC8F5"/>
                </a:solidFill>
              </a:rPr>
              <a:t>der </a:t>
            </a:r>
            <a:r>
              <a:rPr lang="en-US" sz="1800" dirty="0" err="1">
                <a:solidFill>
                  <a:srgbClr val="5AC8F5"/>
                </a:solidFill>
              </a:rPr>
              <a:t>Fernsehturm</a:t>
            </a:r>
            <a:endParaRPr lang="de-DE" sz="1800" dirty="0">
              <a:solidFill>
                <a:srgbClr val="5AC8F5"/>
              </a:solidFill>
            </a:endParaRPr>
          </a:p>
        </p:txBody>
      </p:sp>
      <p:sp>
        <p:nvSpPr>
          <p:cNvPr id="27" name="Google Shape;196;p2">
            <a:extLst>
              <a:ext uri="{FF2B5EF4-FFF2-40B4-BE49-F238E27FC236}">
                <a16:creationId xmlns:a16="http://schemas.microsoft.com/office/drawing/2014/main" id="{DF7D6AF8-7107-FA10-2A48-6EBDEFE20322}"/>
              </a:ext>
            </a:extLst>
          </p:cNvPr>
          <p:cNvSpPr txBox="1">
            <a:spLocks/>
          </p:cNvSpPr>
          <p:nvPr/>
        </p:nvSpPr>
        <p:spPr>
          <a:xfrm>
            <a:off x="2094595" y="1991337"/>
            <a:ext cx="673320" cy="3223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1800" dirty="0">
                <a:solidFill>
                  <a:srgbClr val="5AC8F5"/>
                </a:solidFill>
              </a:rPr>
              <a:t>der</a:t>
            </a:r>
            <a:endParaRPr lang="de-DE" sz="1800" dirty="0">
              <a:solidFill>
                <a:srgbClr val="5AC8F5"/>
              </a:solidFill>
            </a:endParaRPr>
          </a:p>
        </p:txBody>
      </p:sp>
      <p:sp>
        <p:nvSpPr>
          <p:cNvPr id="28" name="Google Shape;196;p2">
            <a:extLst>
              <a:ext uri="{FF2B5EF4-FFF2-40B4-BE49-F238E27FC236}">
                <a16:creationId xmlns:a16="http://schemas.microsoft.com/office/drawing/2014/main" id="{C6DAD8B8-E1D6-15A5-3E4A-428AD6C83961}"/>
              </a:ext>
            </a:extLst>
          </p:cNvPr>
          <p:cNvSpPr txBox="1">
            <a:spLocks/>
          </p:cNvSpPr>
          <p:nvPr/>
        </p:nvSpPr>
        <p:spPr>
          <a:xfrm>
            <a:off x="7027967" y="2030764"/>
            <a:ext cx="673320" cy="3223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1800" dirty="0">
                <a:solidFill>
                  <a:srgbClr val="5AC8F5"/>
                </a:solidFill>
              </a:rPr>
              <a:t>der</a:t>
            </a:r>
            <a:endParaRPr lang="de-DE" sz="1800" dirty="0">
              <a:solidFill>
                <a:srgbClr val="5AC8F5"/>
              </a:solidFill>
            </a:endParaRPr>
          </a:p>
        </p:txBody>
      </p:sp>
      <p:sp>
        <p:nvSpPr>
          <p:cNvPr id="29" name="Google Shape;196;p2">
            <a:extLst>
              <a:ext uri="{FF2B5EF4-FFF2-40B4-BE49-F238E27FC236}">
                <a16:creationId xmlns:a16="http://schemas.microsoft.com/office/drawing/2014/main" id="{C3E307A8-C5F8-D5B8-360B-5CD602642ADB}"/>
              </a:ext>
            </a:extLst>
          </p:cNvPr>
          <p:cNvSpPr txBox="1">
            <a:spLocks/>
          </p:cNvSpPr>
          <p:nvPr/>
        </p:nvSpPr>
        <p:spPr>
          <a:xfrm>
            <a:off x="4959982" y="4428817"/>
            <a:ext cx="673320" cy="3223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1800" dirty="0">
                <a:solidFill>
                  <a:srgbClr val="EB6400"/>
                </a:solidFill>
              </a:rPr>
              <a:t>die</a:t>
            </a:r>
            <a:endParaRPr lang="de-DE" sz="1800" dirty="0">
              <a:solidFill>
                <a:srgbClr val="EB6400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AB0B794-B92F-A480-48B4-B528E990C7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58139">
            <a:off x="7569010" y="1575968"/>
            <a:ext cx="3103262" cy="140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69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96;p2">
            <a:extLst>
              <a:ext uri="{FF2B5EF4-FFF2-40B4-BE49-F238E27FC236}">
                <a16:creationId xmlns:a16="http://schemas.microsoft.com/office/drawing/2014/main" id="{7F1F5634-99B6-C843-9BAC-ED2CF5F5E377}"/>
              </a:ext>
            </a:extLst>
          </p:cNvPr>
          <p:cNvSpPr txBox="1">
            <a:spLocks/>
          </p:cNvSpPr>
          <p:nvPr/>
        </p:nvSpPr>
        <p:spPr>
          <a:xfrm>
            <a:off x="726268" y="272664"/>
            <a:ext cx="9356846" cy="1014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3000" dirty="0" err="1"/>
              <a:t>Kombiniert</a:t>
            </a:r>
            <a:r>
              <a:rPr lang="en-US" sz="3000" dirty="0"/>
              <a:t> die </a:t>
            </a:r>
            <a:r>
              <a:rPr lang="en-US" sz="3000" dirty="0" err="1"/>
              <a:t>Richtungsangaben</a:t>
            </a:r>
            <a:r>
              <a:rPr lang="en-US" sz="3000" dirty="0"/>
              <a:t> </a:t>
            </a:r>
            <a:r>
              <a:rPr lang="en-US" sz="3000" dirty="0" err="1"/>
              <a:t>korrekt</a:t>
            </a:r>
            <a:r>
              <a:rPr lang="en-US" sz="3000" dirty="0"/>
              <a:t>!</a:t>
            </a:r>
            <a:endParaRPr lang="de-DE" sz="30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6884DF-60D5-5D77-CF1D-7448A51533F0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9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5B0F936-28F8-DCE3-7C37-3B2EB7D384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sp>
        <p:nvSpPr>
          <p:cNvPr id="2" name="WLAN">
            <a:extLst>
              <a:ext uri="{FF2B5EF4-FFF2-40B4-BE49-F238E27FC236}">
                <a16:creationId xmlns:a16="http://schemas.microsoft.com/office/drawing/2014/main" id="{C58570E0-EBD4-7ED6-5414-02948AFCA84F}"/>
              </a:ext>
            </a:extLst>
          </p:cNvPr>
          <p:cNvSpPr/>
          <p:nvPr/>
        </p:nvSpPr>
        <p:spPr>
          <a:xfrm>
            <a:off x="10664291" y="371544"/>
            <a:ext cx="768265" cy="542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1016" y="1"/>
                </a:moveTo>
                <a:cubicBezTo>
                  <a:pt x="10440" y="-6"/>
                  <a:pt x="9852" y="28"/>
                  <a:pt x="9254" y="108"/>
                </a:cubicBezTo>
                <a:cubicBezTo>
                  <a:pt x="5654" y="590"/>
                  <a:pt x="2584" y="2743"/>
                  <a:pt x="0" y="6311"/>
                </a:cubicBezTo>
                <a:cubicBezTo>
                  <a:pt x="523" y="7051"/>
                  <a:pt x="1031" y="7768"/>
                  <a:pt x="1542" y="8490"/>
                </a:cubicBezTo>
                <a:cubicBezTo>
                  <a:pt x="4129" y="4966"/>
                  <a:pt x="7202" y="3087"/>
                  <a:pt x="10803" y="3088"/>
                </a:cubicBezTo>
                <a:cubicBezTo>
                  <a:pt x="14405" y="3089"/>
                  <a:pt x="17479" y="4969"/>
                  <a:pt x="20053" y="8479"/>
                </a:cubicBezTo>
                <a:cubicBezTo>
                  <a:pt x="20563" y="7757"/>
                  <a:pt x="21073" y="7034"/>
                  <a:pt x="21600" y="6287"/>
                </a:cubicBezTo>
                <a:cubicBezTo>
                  <a:pt x="18572" y="2207"/>
                  <a:pt x="15051" y="49"/>
                  <a:pt x="11016" y="1"/>
                </a:cubicBezTo>
                <a:close/>
                <a:moveTo>
                  <a:pt x="10903" y="6177"/>
                </a:moveTo>
                <a:cubicBezTo>
                  <a:pt x="10489" y="6175"/>
                  <a:pt x="10067" y="6203"/>
                  <a:pt x="9637" y="6264"/>
                </a:cubicBezTo>
                <a:cubicBezTo>
                  <a:pt x="7088" y="6623"/>
                  <a:pt x="4914" y="8156"/>
                  <a:pt x="3088" y="10686"/>
                </a:cubicBezTo>
                <a:cubicBezTo>
                  <a:pt x="3610" y="11424"/>
                  <a:pt x="4116" y="12140"/>
                  <a:pt x="4629" y="12865"/>
                </a:cubicBezTo>
                <a:cubicBezTo>
                  <a:pt x="6353" y="10507"/>
                  <a:pt x="8410" y="9259"/>
                  <a:pt x="10808" y="9262"/>
                </a:cubicBezTo>
                <a:cubicBezTo>
                  <a:pt x="13205" y="9265"/>
                  <a:pt x="15259" y="10516"/>
                  <a:pt x="16966" y="12861"/>
                </a:cubicBezTo>
                <a:cubicBezTo>
                  <a:pt x="17482" y="12131"/>
                  <a:pt x="17992" y="11411"/>
                  <a:pt x="18515" y="10670"/>
                </a:cubicBezTo>
                <a:cubicBezTo>
                  <a:pt x="16338" y="7735"/>
                  <a:pt x="13804" y="6193"/>
                  <a:pt x="10903" y="6177"/>
                </a:cubicBezTo>
                <a:close/>
                <a:moveTo>
                  <a:pt x="10623" y="12349"/>
                </a:moveTo>
                <a:cubicBezTo>
                  <a:pt x="8942" y="12414"/>
                  <a:pt x="7322" y="13380"/>
                  <a:pt x="6195" y="15054"/>
                </a:cubicBezTo>
                <a:cubicBezTo>
                  <a:pt x="6706" y="15779"/>
                  <a:pt x="7218" y="16502"/>
                  <a:pt x="7729" y="17226"/>
                </a:cubicBezTo>
                <a:cubicBezTo>
                  <a:pt x="9410" y="14863"/>
                  <a:pt x="12154" y="14812"/>
                  <a:pt x="13873" y="17221"/>
                </a:cubicBezTo>
                <a:cubicBezTo>
                  <a:pt x="14391" y="16489"/>
                  <a:pt x="14903" y="15767"/>
                  <a:pt x="15414" y="15045"/>
                </a:cubicBezTo>
                <a:cubicBezTo>
                  <a:pt x="14046" y="13118"/>
                  <a:pt x="12303" y="12284"/>
                  <a:pt x="10623" y="12349"/>
                </a:cubicBezTo>
                <a:close/>
                <a:moveTo>
                  <a:pt x="10751" y="18531"/>
                </a:moveTo>
                <a:cubicBezTo>
                  <a:pt x="10182" y="18549"/>
                  <a:pt x="9631" y="18867"/>
                  <a:pt x="9280" y="19436"/>
                </a:cubicBezTo>
                <a:cubicBezTo>
                  <a:pt x="9791" y="20161"/>
                  <a:pt x="10300" y="20884"/>
                  <a:pt x="10802" y="21594"/>
                </a:cubicBezTo>
                <a:cubicBezTo>
                  <a:pt x="11307" y="20879"/>
                  <a:pt x="11819" y="20155"/>
                  <a:pt x="12331" y="19432"/>
                </a:cubicBezTo>
                <a:cubicBezTo>
                  <a:pt x="11907" y="18795"/>
                  <a:pt x="11320" y="18513"/>
                  <a:pt x="10751" y="18531"/>
                </a:cubicBezTo>
                <a:close/>
              </a:path>
            </a:pathLst>
          </a:custGeom>
          <a:solidFill>
            <a:srgbClr val="A0C814"/>
          </a:solidFill>
          <a:ln w="12700">
            <a:noFill/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13" name="Picture 12" descr="A cartoon of two people&#10;&#10;Description automatically generated">
            <a:extLst>
              <a:ext uri="{FF2B5EF4-FFF2-40B4-BE49-F238E27FC236}">
                <a16:creationId xmlns:a16="http://schemas.microsoft.com/office/drawing/2014/main" id="{2CEA23C6-3CE7-9B09-5E6B-7D3AF9F9C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507" y="2545228"/>
            <a:ext cx="6602681" cy="27401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19E4EF-10E9-5E75-0065-C1348F0A3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822" y="2253118"/>
            <a:ext cx="3281237" cy="332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74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842E1CB-8FF5-984D-9E19-8521880E490B}" vid="{597E1C21-ECC8-A347-B4D8-665C72BE3A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307</Words>
  <Application>Microsoft Office PowerPoint</Application>
  <PresentationFormat>Breitbild</PresentationFormat>
  <Paragraphs>71</Paragraphs>
  <Slides>12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Verdana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Geza G Schenk</dc:creator>
  <cp:lastModifiedBy>Vogelgesang, Manuela</cp:lastModifiedBy>
  <cp:revision>73</cp:revision>
  <dcterms:created xsi:type="dcterms:W3CDTF">2022-02-06T16:21:46Z</dcterms:created>
  <dcterms:modified xsi:type="dcterms:W3CDTF">2024-02-27T12:54:50Z</dcterms:modified>
</cp:coreProperties>
</file>