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510" r:id="rId3"/>
    <p:sldId id="558" r:id="rId4"/>
    <p:sldId id="595" r:id="rId5"/>
    <p:sldId id="596" r:id="rId6"/>
    <p:sldId id="597" r:id="rId7"/>
    <p:sldId id="557" r:id="rId8"/>
    <p:sldId id="584" r:id="rId9"/>
    <p:sldId id="598" r:id="rId10"/>
    <p:sldId id="585" r:id="rId11"/>
    <p:sldId id="586" r:id="rId12"/>
    <p:sldId id="588" r:id="rId13"/>
    <p:sldId id="594" r:id="rId14"/>
    <p:sldId id="589" r:id="rId15"/>
    <p:sldId id="5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9EE056-9644-DB19-88FC-7E3380FD2E05}" name="Vogelgesang, Manuela" initials="VM" userId="S::Manuela.Vogelgesang@goethe.de::cb5a6f6f-c0e1-4276-9051-1b0b5ab59a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105"/>
    <a:srgbClr val="5AC8F5"/>
    <a:srgbClr val="003969"/>
    <a:srgbClr val="A0C814"/>
    <a:srgbClr val="82055F"/>
    <a:srgbClr val="EB6400"/>
    <a:srgbClr val="788287"/>
    <a:srgbClr val="F2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9"/>
    <p:restoredTop sz="96327"/>
  </p:normalViewPr>
  <p:slideViewPr>
    <p:cSldViewPr snapToGrid="0" snapToObjects="1">
      <p:cViewPr varScale="1">
        <p:scale>
          <a:sx n="81" d="100"/>
          <a:sy n="81" d="100"/>
        </p:scale>
        <p:origin x="16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gelgesang, Manuela" userId="cb5a6f6f-c0e1-4276-9051-1b0b5ab59a07" providerId="ADAL" clId="{1E247018-C4F7-443E-9513-0B370BEB0D27}"/>
    <pc:docChg chg="modSld">
      <pc:chgData name="Vogelgesang, Manuela" userId="cb5a6f6f-c0e1-4276-9051-1b0b5ab59a07" providerId="ADAL" clId="{1E247018-C4F7-443E-9513-0B370BEB0D27}" dt="2024-02-27T14:01:47.852" v="29" actId="20577"/>
      <pc:docMkLst>
        <pc:docMk/>
      </pc:docMkLst>
      <pc:sldChg chg="modSp mod">
        <pc:chgData name="Vogelgesang, Manuela" userId="cb5a6f6f-c0e1-4276-9051-1b0b5ab59a07" providerId="ADAL" clId="{1E247018-C4F7-443E-9513-0B370BEB0D27}" dt="2024-02-27T13:55:49.336" v="4" actId="20577"/>
        <pc:sldMkLst>
          <pc:docMk/>
          <pc:sldMk cId="2844008303" sldId="558"/>
        </pc:sldMkLst>
        <pc:spChg chg="mod">
          <ac:chgData name="Vogelgesang, Manuela" userId="cb5a6f6f-c0e1-4276-9051-1b0b5ab59a07" providerId="ADAL" clId="{1E247018-C4F7-443E-9513-0B370BEB0D27}" dt="2024-02-27T13:55:49.336" v="4" actId="20577"/>
          <ac:spMkLst>
            <pc:docMk/>
            <pc:sldMk cId="2844008303" sldId="558"/>
            <ac:spMk id="11" creationId="{7F1F5634-99B6-C843-9BAC-ED2CF5F5E377}"/>
          </ac:spMkLst>
        </pc:spChg>
      </pc:sldChg>
      <pc:sldChg chg="modSp mod">
        <pc:chgData name="Vogelgesang, Manuela" userId="cb5a6f6f-c0e1-4276-9051-1b0b5ab59a07" providerId="ADAL" clId="{1E247018-C4F7-443E-9513-0B370BEB0D27}" dt="2024-02-27T13:57:31.869" v="23" actId="6549"/>
        <pc:sldMkLst>
          <pc:docMk/>
          <pc:sldMk cId="599204636" sldId="584"/>
        </pc:sldMkLst>
        <pc:spChg chg="mod">
          <ac:chgData name="Vogelgesang, Manuela" userId="cb5a6f6f-c0e1-4276-9051-1b0b5ab59a07" providerId="ADAL" clId="{1E247018-C4F7-443E-9513-0B370BEB0D27}" dt="2024-02-27T13:57:31.869" v="23" actId="6549"/>
          <ac:spMkLst>
            <pc:docMk/>
            <pc:sldMk cId="599204636" sldId="584"/>
            <ac:spMk id="11" creationId="{7F1F5634-99B6-C843-9BAC-ED2CF5F5E377}"/>
          </ac:spMkLst>
        </pc:spChg>
      </pc:sldChg>
      <pc:sldChg chg="modSp mod">
        <pc:chgData name="Vogelgesang, Manuela" userId="cb5a6f6f-c0e1-4276-9051-1b0b5ab59a07" providerId="ADAL" clId="{1E247018-C4F7-443E-9513-0B370BEB0D27}" dt="2024-02-27T14:00:02.086" v="26" actId="14100"/>
        <pc:sldMkLst>
          <pc:docMk/>
          <pc:sldMk cId="2812674071" sldId="588"/>
        </pc:sldMkLst>
        <pc:picChg chg="mod">
          <ac:chgData name="Vogelgesang, Manuela" userId="cb5a6f6f-c0e1-4276-9051-1b0b5ab59a07" providerId="ADAL" clId="{1E247018-C4F7-443E-9513-0B370BEB0D27}" dt="2024-02-27T14:00:02.086" v="26" actId="14100"/>
          <ac:picMkLst>
            <pc:docMk/>
            <pc:sldMk cId="2812674071" sldId="588"/>
            <ac:picMk id="12" creationId="{A119E4EF-10E9-5E75-0065-C1348F0A379F}"/>
          </ac:picMkLst>
        </pc:picChg>
      </pc:sldChg>
      <pc:sldChg chg="modSp mod">
        <pc:chgData name="Vogelgesang, Manuela" userId="cb5a6f6f-c0e1-4276-9051-1b0b5ab59a07" providerId="ADAL" clId="{1E247018-C4F7-443E-9513-0B370BEB0D27}" dt="2024-02-27T14:01:47.852" v="29" actId="20577"/>
        <pc:sldMkLst>
          <pc:docMk/>
          <pc:sldMk cId="3071840534" sldId="589"/>
        </pc:sldMkLst>
        <pc:spChg chg="mod">
          <ac:chgData name="Vogelgesang, Manuela" userId="cb5a6f6f-c0e1-4276-9051-1b0b5ab59a07" providerId="ADAL" clId="{1E247018-C4F7-443E-9513-0B370BEB0D27}" dt="2024-02-27T14:01:38.169" v="28" actId="6549"/>
          <ac:spMkLst>
            <pc:docMk/>
            <pc:sldMk cId="3071840534" sldId="589"/>
            <ac:spMk id="17" creationId="{9C520284-397B-1534-1E36-55D59F30D6FA}"/>
          </ac:spMkLst>
        </pc:spChg>
        <pc:spChg chg="mod">
          <ac:chgData name="Vogelgesang, Manuela" userId="cb5a6f6f-c0e1-4276-9051-1b0b5ab59a07" providerId="ADAL" clId="{1E247018-C4F7-443E-9513-0B370BEB0D27}" dt="2024-02-27T14:01:47.852" v="29" actId="20577"/>
          <ac:spMkLst>
            <pc:docMk/>
            <pc:sldMk cId="3071840534" sldId="589"/>
            <ac:spMk id="19" creationId="{B3851EDF-F3CC-2E6C-4BF6-8A7FD86C9633}"/>
          </ac:spMkLst>
        </pc:spChg>
      </pc:sldChg>
      <pc:sldChg chg="modSp mod">
        <pc:chgData name="Vogelgesang, Manuela" userId="cb5a6f6f-c0e1-4276-9051-1b0b5ab59a07" providerId="ADAL" clId="{1E247018-C4F7-443E-9513-0B370BEB0D27}" dt="2024-02-27T14:00:08.986" v="27" actId="6549"/>
        <pc:sldMkLst>
          <pc:docMk/>
          <pc:sldMk cId="1550787597" sldId="594"/>
        </pc:sldMkLst>
        <pc:spChg chg="mod">
          <ac:chgData name="Vogelgesang, Manuela" userId="cb5a6f6f-c0e1-4276-9051-1b0b5ab59a07" providerId="ADAL" clId="{1E247018-C4F7-443E-9513-0B370BEB0D27}" dt="2024-02-27T14:00:08.986" v="27" actId="6549"/>
          <ac:spMkLst>
            <pc:docMk/>
            <pc:sldMk cId="1550787597" sldId="594"/>
            <ac:spMk id="11" creationId="{7F1F5634-99B6-C843-9BAC-ED2CF5F5E377}"/>
          </ac:spMkLst>
        </pc:spChg>
      </pc:sldChg>
      <pc:sldChg chg="modSp mod">
        <pc:chgData name="Vogelgesang, Manuela" userId="cb5a6f6f-c0e1-4276-9051-1b0b5ab59a07" providerId="ADAL" clId="{1E247018-C4F7-443E-9513-0B370BEB0D27}" dt="2024-02-27T13:55:57.969" v="9" actId="20577"/>
        <pc:sldMkLst>
          <pc:docMk/>
          <pc:sldMk cId="830219712" sldId="595"/>
        </pc:sldMkLst>
        <pc:spChg chg="mod">
          <ac:chgData name="Vogelgesang, Manuela" userId="cb5a6f6f-c0e1-4276-9051-1b0b5ab59a07" providerId="ADAL" clId="{1E247018-C4F7-443E-9513-0B370BEB0D27}" dt="2024-02-27T13:55:57.969" v="9" actId="20577"/>
          <ac:spMkLst>
            <pc:docMk/>
            <pc:sldMk cId="830219712" sldId="595"/>
            <ac:spMk id="11" creationId="{7F1F5634-99B6-C843-9BAC-ED2CF5F5E377}"/>
          </ac:spMkLst>
        </pc:spChg>
      </pc:sldChg>
      <pc:sldChg chg="modSp mod">
        <pc:chgData name="Vogelgesang, Manuela" userId="cb5a6f6f-c0e1-4276-9051-1b0b5ab59a07" providerId="ADAL" clId="{1E247018-C4F7-443E-9513-0B370BEB0D27}" dt="2024-02-27T13:56:04.269" v="14" actId="20577"/>
        <pc:sldMkLst>
          <pc:docMk/>
          <pc:sldMk cId="3147808487" sldId="596"/>
        </pc:sldMkLst>
        <pc:spChg chg="mod">
          <ac:chgData name="Vogelgesang, Manuela" userId="cb5a6f6f-c0e1-4276-9051-1b0b5ab59a07" providerId="ADAL" clId="{1E247018-C4F7-443E-9513-0B370BEB0D27}" dt="2024-02-27T13:56:04.269" v="14" actId="20577"/>
          <ac:spMkLst>
            <pc:docMk/>
            <pc:sldMk cId="3147808487" sldId="596"/>
            <ac:spMk id="11" creationId="{7F1F5634-99B6-C843-9BAC-ED2CF5F5E377}"/>
          </ac:spMkLst>
        </pc:spChg>
      </pc:sldChg>
      <pc:sldChg chg="modSp mod">
        <pc:chgData name="Vogelgesang, Manuela" userId="cb5a6f6f-c0e1-4276-9051-1b0b5ab59a07" providerId="ADAL" clId="{1E247018-C4F7-443E-9513-0B370BEB0D27}" dt="2024-02-27T13:56:12.989" v="21" actId="20577"/>
        <pc:sldMkLst>
          <pc:docMk/>
          <pc:sldMk cId="2618753061" sldId="597"/>
        </pc:sldMkLst>
        <pc:spChg chg="mod">
          <ac:chgData name="Vogelgesang, Manuela" userId="cb5a6f6f-c0e1-4276-9051-1b0b5ab59a07" providerId="ADAL" clId="{1E247018-C4F7-443E-9513-0B370BEB0D27}" dt="2024-02-27T13:56:12.989" v="21" actId="20577"/>
          <ac:spMkLst>
            <pc:docMk/>
            <pc:sldMk cId="2618753061" sldId="597"/>
            <ac:spMk id="11" creationId="{7F1F5634-99B6-C843-9BAC-ED2CF5F5E3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FE83F-4112-2A48-AB50-6895528E20A9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C471A-F58F-6C45-917A-E3536AD5C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31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50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17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83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00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01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96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93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4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30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942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80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BA2F-7A1D-1344-8A40-74F45CE66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8D3A9-0F8A-274A-AE3A-02E30A5AC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18136-A22C-0E46-B778-17E757AE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7813C-F389-E345-B07C-CEF3EBF2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DA68-437C-F54B-B9CF-621B598B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51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15E3-C39B-E641-B488-C93ED4D1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158C4-1E29-3E47-8DE9-9088C46E4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45332-AACE-C848-B5C0-9E9E1770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F539-691F-BF45-8F14-67858F02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4EA7-9A9F-6944-AFB8-A32D7085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61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AE3C8-336C-F24C-BA55-BC4A57568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1F5AD-AFAB-BC49-9274-4E04B103A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F13C9-394E-F940-B381-F0C9A550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2F4C6-F1C1-E340-85E7-AC7D9EA6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1BB79-B587-AB44-BD22-12774A30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90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768353" y="1187451"/>
            <a:ext cx="10945280" cy="489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768355" y="483235"/>
            <a:ext cx="10945279" cy="4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1219170" lvl="1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828754" lvl="2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2438339" lvl="3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3047924" lvl="4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4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26B97-949D-E842-9725-FA3BADF9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54AE-68A0-BC40-9388-DAB1C94C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8666-C7C3-1046-ADA1-3EAFF321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5CF52-07EF-144B-8698-66A34B82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998F8-088D-7143-946E-8BAD4E3B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63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21A5-CA02-A049-9875-2D4D863F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A1F7C-C4D1-B64A-B42B-E00CA5305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FEECA-AEB3-2343-9D85-3CD220D3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6EE25-24D7-1B48-BB66-C19C805C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5FEB8-0DDF-E64A-A180-6D26E630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40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B736-9A6D-FD42-A269-8A24E96B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5B4C-5A95-7D4E-A551-73F44ECBE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4E906-5A21-ED44-8C7B-E2DD445AE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99EF0-78C2-1B45-8B70-7A0A3440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C3F68-F8E0-974F-9A57-B3CA274A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A1FA9-B7A5-464A-8C9E-706C6D2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56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834B-0071-9746-88D1-1C717A55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653CB-5783-1A44-B79F-B4F28F3AE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8027A-0631-814A-8E7E-7890D7DB4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AE1CC-6145-3D4B-B306-5E3BEF697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70ADE9-17C6-8A44-A70F-821842EA4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E988F-9CD7-2143-A03E-CA687748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D74F6-DBB6-9941-8698-9D8A6DE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03F3C-799D-4F4A-9E2F-51750A9A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60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D4A9-CB56-EC48-9832-B39FF01B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5C49D-08C3-8F4A-9E3F-1DEE2258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D0788-8BF8-6940-8374-D98061EE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BF416-3920-BB4D-AB4C-1C14326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2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84EC8-C027-5042-B9BA-C2B47AD2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9A7F6-55E0-C046-BC57-97392092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639D-7919-8D49-A49D-DD0C2A01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49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BDFB-7D3F-BF4A-968E-001D2151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90AB-D3EC-CC48-9A24-90BDC4C3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11C5-8969-654B-B54E-B48B92AC2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A6525-7FC4-D846-9F21-3648387C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0DE1A-E105-4445-9964-422DF988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2F109-0DFF-5C45-9DF4-5F769821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26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5D06-66F9-5B42-B6EA-CE2E0CD4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275A1-996F-2447-954E-3171CD246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884BE-E83B-164D-8C15-411B37B79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07490-09BE-7B4D-A03F-30BF9141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9724B-040B-AB45-A1A7-A5E7D9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84EFA-49B0-954A-A7C2-458F3787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7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13793A-93BB-5F4F-9B05-7DD07CD64CAE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A0C814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D62C5-10DF-A643-B046-EDA1B285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949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6485-42E8-E347-B9AE-7B33A7763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38B94-3E66-224A-73F3-5228E48B3473}"/>
              </a:ext>
            </a:extLst>
          </p:cNvPr>
          <p:cNvSpPr/>
          <p:nvPr userDrawn="1"/>
        </p:nvSpPr>
        <p:spPr>
          <a:xfrm>
            <a:off x="1" y="6140414"/>
            <a:ext cx="12191999" cy="720761"/>
          </a:xfrm>
          <a:prstGeom prst="rect">
            <a:avLst/>
          </a:prstGeom>
          <a:solidFill>
            <a:srgbClr val="A0C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C5E86-6940-0DA1-6F27-36A43AFF1D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197" y="6258198"/>
            <a:ext cx="1060488" cy="4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A0C81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96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emf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10" Type="http://schemas.openxmlformats.org/officeDocument/2006/relationships/image" Target="../media/image30.png"/><Relationship Id="rId4" Type="http://schemas.openxmlformats.org/officeDocument/2006/relationships/image" Target="../media/image18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1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emf"/><Relationship Id="rId7" Type="http://schemas.openxmlformats.org/officeDocument/2006/relationships/image" Target="../media/image25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24.emf"/><Relationship Id="rId9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svg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8.svg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6;p2">
            <a:extLst>
              <a:ext uri="{FF2B5EF4-FFF2-40B4-BE49-F238E27FC236}">
                <a16:creationId xmlns:a16="http://schemas.microsoft.com/office/drawing/2014/main" id="{79B59FD0-709E-BB19-CEC0-60CE2E333EBF}"/>
              </a:ext>
            </a:extLst>
          </p:cNvPr>
          <p:cNvSpPr txBox="1">
            <a:spLocks/>
          </p:cNvSpPr>
          <p:nvPr/>
        </p:nvSpPr>
        <p:spPr>
          <a:xfrm>
            <a:off x="627794" y="272664"/>
            <a:ext cx="8467428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HERZLICH WILLKOMMEN </a:t>
            </a:r>
            <a:br>
              <a:rPr lang="de-DE" sz="3000" dirty="0"/>
            </a:br>
            <a:r>
              <a:rPr lang="de-DE" sz="2000" dirty="0">
                <a:solidFill>
                  <a:srgbClr val="788287"/>
                </a:solidFill>
              </a:rPr>
              <a:t>zu Kapitel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0C494-75D4-041F-B5D1-94595B52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91"/>
            <a:ext cx="12192000" cy="48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3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F0C4AD-BA94-5F88-C165-8477AD8DD18D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0" name="Graphic 29" descr="Clock with solid fill">
            <a:extLst>
              <a:ext uri="{FF2B5EF4-FFF2-40B4-BE49-F238E27FC236}">
                <a16:creationId xmlns:a16="http://schemas.microsoft.com/office/drawing/2014/main" id="{72432CF5-E191-41F8-5C38-5A6C3BB9EF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1FF9BC9-5C94-09E5-64B5-CBA28F58713E}"/>
              </a:ext>
            </a:extLst>
          </p:cNvPr>
          <p:cNvSpPr txBox="1">
            <a:spLocks/>
          </p:cNvSpPr>
          <p:nvPr/>
        </p:nvSpPr>
        <p:spPr>
          <a:xfrm>
            <a:off x="726267" y="272664"/>
            <a:ext cx="9004873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Welche Wörter zum Thema „Essen“ </a:t>
            </a:r>
            <a:br>
              <a:rPr lang="de-DE" sz="3000" dirty="0"/>
            </a:br>
            <a:r>
              <a:rPr lang="de-DE" sz="3000" dirty="0"/>
              <a:t>kennt ihr noch? Notiert sie.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C4A72D-9785-B8D0-6E4B-16185ED47D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183" y="6180900"/>
            <a:ext cx="569229" cy="569229"/>
          </a:xfrm>
          <a:prstGeom prst="rect">
            <a:avLst/>
          </a:prstGeom>
        </p:spPr>
      </p:pic>
      <p:pic>
        <p:nvPicPr>
          <p:cNvPr id="33" name="Graphic 32" descr="Pencil outline">
            <a:extLst>
              <a:ext uri="{FF2B5EF4-FFF2-40B4-BE49-F238E27FC236}">
                <a16:creationId xmlns:a16="http://schemas.microsoft.com/office/drawing/2014/main" id="{B8E81C33-C99A-0D47-0D16-81F7A8EBA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6374" y="272664"/>
            <a:ext cx="641736" cy="6417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0DFBFF-6237-6333-4BAE-F951C22DC3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1350197">
            <a:off x="-157336" y="1069052"/>
            <a:ext cx="5469450" cy="5469450"/>
          </a:xfrm>
          <a:prstGeom prst="rect">
            <a:avLst/>
          </a:prstGeom>
          <a:effectLst>
            <a:outerShdw blurRad="172838" dist="38100" dir="2700000" algn="tl" rotWithShape="0">
              <a:prstClr val="black">
                <a:alpha val="23435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0D93AA-2220-6FA3-52C7-21A1448908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99120">
            <a:off x="3434024" y="1007448"/>
            <a:ext cx="5469450" cy="5469450"/>
          </a:xfrm>
          <a:prstGeom prst="rect">
            <a:avLst/>
          </a:prstGeom>
          <a:effectLst>
            <a:outerShdw blurRad="172838" dist="38100" dir="2700000" algn="tl" rotWithShape="0">
              <a:prstClr val="black">
                <a:alpha val="23435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F655C3-52FE-27C3-526D-3721EFD36B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1294680">
            <a:off x="6788562" y="1156766"/>
            <a:ext cx="5469450" cy="5469450"/>
          </a:xfrm>
          <a:prstGeom prst="rect">
            <a:avLst/>
          </a:prstGeom>
          <a:effectLst>
            <a:outerShdw blurRad="172838" dist="38100" dir="2700000" algn="tl" rotWithShape="0">
              <a:prstClr val="black">
                <a:alpha val="2343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41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7" y="272664"/>
            <a:ext cx="9677821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 cap="none"/>
            </a:pPr>
            <a:r>
              <a:rPr lang="en-US" sz="3000" dirty="0"/>
              <a:t>Was </a:t>
            </a:r>
            <a:r>
              <a:rPr lang="en-US" sz="3000" dirty="0" err="1"/>
              <a:t>mögen</a:t>
            </a:r>
            <a:r>
              <a:rPr lang="en-US" sz="3000" dirty="0"/>
              <a:t> </a:t>
            </a:r>
            <a:r>
              <a:rPr lang="en-US" sz="3000" dirty="0" err="1"/>
              <a:t>eure</a:t>
            </a:r>
            <a:r>
              <a:rPr lang="en-US" sz="3000" dirty="0"/>
              <a:t> </a:t>
            </a:r>
            <a:r>
              <a:rPr lang="en-US" sz="3000" dirty="0" err="1"/>
              <a:t>Lernpartner</a:t>
            </a:r>
            <a:r>
              <a:rPr lang="en-US" sz="3000" dirty="0"/>
              <a:t>*</a:t>
            </a:r>
            <a:r>
              <a:rPr lang="en-US" sz="3000" dirty="0" err="1"/>
              <a:t>innen</a:t>
            </a:r>
            <a:r>
              <a:rPr lang="en-US" sz="3000" dirty="0"/>
              <a:t>?</a:t>
            </a:r>
          </a:p>
          <a:p>
            <a:pPr>
              <a:defRPr cap="none"/>
            </a:pPr>
            <a:r>
              <a:rPr lang="en-US" sz="3000" dirty="0" err="1"/>
              <a:t>Macht</a:t>
            </a:r>
            <a:r>
              <a:rPr lang="en-US" sz="3000" dirty="0"/>
              <a:t> </a:t>
            </a:r>
            <a:r>
              <a:rPr lang="en-US" sz="3000" dirty="0" err="1"/>
              <a:t>euch</a:t>
            </a:r>
            <a:r>
              <a:rPr lang="en-US" sz="3000" dirty="0"/>
              <a:t> </a:t>
            </a:r>
            <a:r>
              <a:rPr lang="en-US" sz="3000" dirty="0" err="1"/>
              <a:t>Notizen</a:t>
            </a:r>
            <a:r>
              <a:rPr lang="en-US" sz="3000" dirty="0"/>
              <a:t>!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1F4437-16BF-17F5-471D-C0F8780A5BAD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8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6EAA151C-B3D5-D044-B13B-EB22FABB8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5F279-5EA5-B3B5-BF23-1F1C447592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2" name="Graphic 1" descr="Pencil outline">
            <a:extLst>
              <a:ext uri="{FF2B5EF4-FFF2-40B4-BE49-F238E27FC236}">
                <a16:creationId xmlns:a16="http://schemas.microsoft.com/office/drawing/2014/main" id="{70A9A62D-4C64-C9EA-BA59-6D7E1C755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6374" y="272664"/>
            <a:ext cx="641736" cy="641736"/>
          </a:xfrm>
          <a:prstGeom prst="rect">
            <a:avLst/>
          </a:prstGeom>
        </p:spPr>
      </p:pic>
      <p:sp>
        <p:nvSpPr>
          <p:cNvPr id="3" name="Google Shape;206;p23">
            <a:extLst>
              <a:ext uri="{FF2B5EF4-FFF2-40B4-BE49-F238E27FC236}">
                <a16:creationId xmlns:a16="http://schemas.microsoft.com/office/drawing/2014/main" id="{00653BD8-D5C3-2188-586D-193F8350ABF9}"/>
              </a:ext>
            </a:extLst>
          </p:cNvPr>
          <p:cNvSpPr/>
          <p:nvPr/>
        </p:nvSpPr>
        <p:spPr>
          <a:xfrm>
            <a:off x="381048" y="1696756"/>
            <a:ext cx="5714952" cy="1110366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5" name="Google Shape;206;p23">
            <a:extLst>
              <a:ext uri="{FF2B5EF4-FFF2-40B4-BE49-F238E27FC236}">
                <a16:creationId xmlns:a16="http://schemas.microsoft.com/office/drawing/2014/main" id="{ECFCBF18-FFE3-A56C-0FDF-74B5D9E4EB6B}"/>
              </a:ext>
            </a:extLst>
          </p:cNvPr>
          <p:cNvSpPr/>
          <p:nvPr/>
        </p:nvSpPr>
        <p:spPr>
          <a:xfrm>
            <a:off x="6898683" y="4352942"/>
            <a:ext cx="4007691" cy="866000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Lecker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Pizza!</a:t>
            </a:r>
          </a:p>
        </p:txBody>
      </p:sp>
      <p:pic>
        <p:nvPicPr>
          <p:cNvPr id="19" name="Picture 18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B36F55F9-78E5-5262-7B81-EC677A2DCC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6681">
            <a:off x="8562585" y="959844"/>
            <a:ext cx="3423538" cy="2276117"/>
          </a:xfrm>
          <a:prstGeom prst="rect">
            <a:avLst/>
          </a:prstGeom>
        </p:spPr>
      </p:pic>
      <p:sp>
        <p:nvSpPr>
          <p:cNvPr id="7" name="Google Shape;206;p23">
            <a:extLst>
              <a:ext uri="{FF2B5EF4-FFF2-40B4-BE49-F238E27FC236}">
                <a16:creationId xmlns:a16="http://schemas.microsoft.com/office/drawing/2014/main" id="{CF177369-F744-BD4A-CF44-7BCBC240DDC6}"/>
              </a:ext>
            </a:extLst>
          </p:cNvPr>
          <p:cNvSpPr/>
          <p:nvPr/>
        </p:nvSpPr>
        <p:spPr>
          <a:xfrm>
            <a:off x="4797499" y="2471126"/>
            <a:ext cx="6713823" cy="1450754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bin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Vegetarierin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liebe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asiatische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Nudeln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du?</a:t>
            </a:r>
          </a:p>
        </p:txBody>
      </p:sp>
      <p:pic>
        <p:nvPicPr>
          <p:cNvPr id="23" name="Picture 22" descr="A pizza with basil on a wooden plate&#10;&#10;Description automatically generated">
            <a:extLst>
              <a:ext uri="{FF2B5EF4-FFF2-40B4-BE49-F238E27FC236}">
                <a16:creationId xmlns:a16="http://schemas.microsoft.com/office/drawing/2014/main" id="{B5F3949D-5B68-5600-B1B5-810A013BBF7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774" y="4221889"/>
            <a:ext cx="3422862" cy="2278342"/>
          </a:xfrm>
          <a:prstGeom prst="rect">
            <a:avLst/>
          </a:prstGeom>
        </p:spPr>
      </p:pic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CB028EB7-49C1-F9AC-6D33-DBF7049FA0CA}"/>
              </a:ext>
            </a:extLst>
          </p:cNvPr>
          <p:cNvSpPr/>
          <p:nvPr/>
        </p:nvSpPr>
        <p:spPr>
          <a:xfrm>
            <a:off x="1736813" y="3603372"/>
            <a:ext cx="4658498" cy="1168690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Pizza und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Döner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1" name="Picture 20" descr="A sandwich in a wrapper&#10;&#10;Description automatically generated">
            <a:extLst>
              <a:ext uri="{FF2B5EF4-FFF2-40B4-BE49-F238E27FC236}">
                <a16:creationId xmlns:a16="http://schemas.microsoft.com/office/drawing/2014/main" id="{9195C812-4C83-1506-E771-003018E95D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97488">
            <a:off x="215200" y="3321438"/>
            <a:ext cx="2197597" cy="27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1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9356846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Lecker</a:t>
            </a:r>
            <a:r>
              <a:rPr lang="en-US" sz="3000" dirty="0"/>
              <a:t> </a:t>
            </a:r>
            <a:r>
              <a:rPr lang="en-US" sz="3000" dirty="0" err="1"/>
              <a:t>oder</a:t>
            </a:r>
            <a:r>
              <a:rPr lang="en-US" sz="3000" dirty="0"/>
              <a:t> </a:t>
            </a:r>
            <a:r>
              <a:rPr lang="en-US" sz="3000" dirty="0" err="1"/>
              <a:t>nicht</a:t>
            </a:r>
            <a:r>
              <a:rPr lang="en-US" sz="3000" dirty="0"/>
              <a:t> so gut? </a:t>
            </a:r>
            <a:br>
              <a:rPr lang="en-US" sz="3000" dirty="0"/>
            </a:br>
            <a:r>
              <a:rPr lang="en-US" sz="3000" dirty="0" err="1"/>
              <a:t>Kombiniert</a:t>
            </a:r>
            <a:r>
              <a:rPr lang="en-US" sz="3000" dirty="0"/>
              <a:t> </a:t>
            </a:r>
            <a:r>
              <a:rPr lang="en-US" sz="3000" dirty="0" err="1"/>
              <a:t>korrekt</a:t>
            </a:r>
            <a:r>
              <a:rPr lang="en-US" sz="3000" dirty="0"/>
              <a:t>!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WLAN">
            <a:extLst>
              <a:ext uri="{FF2B5EF4-FFF2-40B4-BE49-F238E27FC236}">
                <a16:creationId xmlns:a16="http://schemas.microsoft.com/office/drawing/2014/main" id="{C58570E0-EBD4-7ED6-5414-02948AFCA84F}"/>
              </a:ext>
            </a:extLst>
          </p:cNvPr>
          <p:cNvSpPr/>
          <p:nvPr/>
        </p:nvSpPr>
        <p:spPr>
          <a:xfrm>
            <a:off x="10664291" y="371544"/>
            <a:ext cx="768265" cy="54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19E4EF-10E9-5E75-0065-C1348F0A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44981" y="3264831"/>
            <a:ext cx="2590324" cy="2625329"/>
          </a:xfrm>
          <a:prstGeom prst="rect">
            <a:avLst/>
          </a:prstGeom>
        </p:spPr>
      </p:pic>
      <p:pic>
        <p:nvPicPr>
          <p:cNvPr id="5" name="Picture 4" descr="A group of white oval shaped bubbles with black text&#10;&#10;Description automatically generated">
            <a:extLst>
              <a:ext uri="{FF2B5EF4-FFF2-40B4-BE49-F238E27FC236}">
                <a16:creationId xmlns:a16="http://schemas.microsoft.com/office/drawing/2014/main" id="{DF5F4BDB-9BEC-FA5D-A827-7EC2E0AE18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33" y="1972603"/>
            <a:ext cx="5787652" cy="3247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8CDE49-C442-151B-7247-9447AA3AFE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1E95D-4B89-0D08-AEFF-82675CEEA9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E0B581-B644-5EE3-21B1-CC616A61DAE8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9" name="Graphic 8" descr="Clock with solid fill">
            <a:extLst>
              <a:ext uri="{FF2B5EF4-FFF2-40B4-BE49-F238E27FC236}">
                <a16:creationId xmlns:a16="http://schemas.microsoft.com/office/drawing/2014/main" id="{028CF8DA-DD65-2A13-16D1-684EBAB5A9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10" name="Picture 9" descr="A group of white oval shaped bubbles with black text&#10;&#10;Description automatically generated">
            <a:extLst>
              <a:ext uri="{FF2B5EF4-FFF2-40B4-BE49-F238E27FC236}">
                <a16:creationId xmlns:a16="http://schemas.microsoft.com/office/drawing/2014/main" id="{871A1A7F-412C-6127-3D10-A551A86340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21" b="-5363"/>
          <a:stretch/>
        </p:blipFill>
        <p:spPr>
          <a:xfrm>
            <a:off x="6113320" y="1767016"/>
            <a:ext cx="5787652" cy="16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7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Gastronomische</a:t>
            </a:r>
            <a:r>
              <a:rPr lang="en-US" sz="3000" dirty="0"/>
              <a:t> Recherche </a:t>
            </a:r>
            <a:br>
              <a:rPr lang="en-US" sz="3000" dirty="0"/>
            </a:br>
            <a:r>
              <a:rPr lang="en-US" sz="3000" dirty="0"/>
              <a:t>für </a:t>
            </a:r>
            <a:r>
              <a:rPr lang="en-US" sz="3000" dirty="0" err="1"/>
              <a:t>eure</a:t>
            </a:r>
            <a:r>
              <a:rPr lang="en-US" sz="3000" dirty="0"/>
              <a:t> </a:t>
            </a:r>
            <a:r>
              <a:rPr lang="en-US" sz="3000" dirty="0" err="1"/>
              <a:t>Lernpartner</a:t>
            </a:r>
            <a:r>
              <a:rPr lang="en-US" sz="3000" dirty="0"/>
              <a:t>*</a:t>
            </a:r>
            <a:r>
              <a:rPr lang="en-US" sz="3000" dirty="0" err="1"/>
              <a:t>innen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A1CA9-69DB-D6E6-EAFF-E20FF8AA2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B0F936-28F8-DCE3-7C37-3B2EB7D384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19" name="WLAN">
            <a:extLst>
              <a:ext uri="{FF2B5EF4-FFF2-40B4-BE49-F238E27FC236}">
                <a16:creationId xmlns:a16="http://schemas.microsoft.com/office/drawing/2014/main" id="{1616023A-568E-215F-4CDE-8704FBB3929B}"/>
              </a:ext>
            </a:extLst>
          </p:cNvPr>
          <p:cNvSpPr/>
          <p:nvPr/>
        </p:nvSpPr>
        <p:spPr>
          <a:xfrm>
            <a:off x="9008459" y="371544"/>
            <a:ext cx="768265" cy="54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" name="Graphic 1" descr="Magnifying glass outline">
            <a:extLst>
              <a:ext uri="{FF2B5EF4-FFF2-40B4-BE49-F238E27FC236}">
                <a16:creationId xmlns:a16="http://schemas.microsoft.com/office/drawing/2014/main" id="{FAB99438-6DB8-8D5C-2973-BC3B576D5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7438" y="272664"/>
            <a:ext cx="814580" cy="814580"/>
          </a:xfrm>
          <a:prstGeom prst="rect">
            <a:avLst/>
          </a:prstGeom>
        </p:spPr>
      </p:pic>
      <p:pic>
        <p:nvPicPr>
          <p:cNvPr id="3" name="Graphic 2" descr="Pencil outline">
            <a:extLst>
              <a:ext uri="{FF2B5EF4-FFF2-40B4-BE49-F238E27FC236}">
                <a16:creationId xmlns:a16="http://schemas.microsoft.com/office/drawing/2014/main" id="{E5703FBF-0799-A316-74BD-0F8CB6A49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6374" y="334449"/>
            <a:ext cx="641736" cy="641736"/>
          </a:xfrm>
          <a:prstGeom prst="rect">
            <a:avLst/>
          </a:prstGeom>
        </p:spPr>
      </p:pic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52BECCAD-1EB9-4F9A-5F0C-2DEE58ECBC7C}"/>
              </a:ext>
            </a:extLst>
          </p:cNvPr>
          <p:cNvSpPr txBox="1">
            <a:spLocks/>
          </p:cNvSpPr>
          <p:nvPr/>
        </p:nvSpPr>
        <p:spPr>
          <a:xfrm>
            <a:off x="710886" y="1524815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2800" dirty="0" err="1">
                <a:solidFill>
                  <a:srgbClr val="5AC8F5"/>
                </a:solidFill>
              </a:rPr>
              <a:t>Nehmt</a:t>
            </a:r>
            <a:r>
              <a:rPr lang="en-US" sz="2800" dirty="0">
                <a:solidFill>
                  <a:srgbClr val="5AC8F5"/>
                </a:solidFill>
              </a:rPr>
              <a:t> </a:t>
            </a:r>
            <a:r>
              <a:rPr lang="en-US" sz="2800" dirty="0" err="1">
                <a:solidFill>
                  <a:srgbClr val="5AC8F5"/>
                </a:solidFill>
              </a:rPr>
              <a:t>eure</a:t>
            </a:r>
            <a:r>
              <a:rPr lang="en-US" sz="2800" dirty="0">
                <a:solidFill>
                  <a:srgbClr val="5AC8F5"/>
                </a:solidFill>
              </a:rPr>
              <a:t> </a:t>
            </a:r>
            <a:r>
              <a:rPr lang="en-US" sz="2800" dirty="0" err="1">
                <a:solidFill>
                  <a:srgbClr val="5AC8F5"/>
                </a:solidFill>
              </a:rPr>
              <a:t>Notizen</a:t>
            </a:r>
            <a:r>
              <a:rPr lang="en-US" sz="2800" dirty="0">
                <a:solidFill>
                  <a:srgbClr val="5AC8F5"/>
                </a:solidFill>
              </a:rPr>
              <a:t> und </a:t>
            </a:r>
            <a:r>
              <a:rPr lang="en-US" sz="2800" dirty="0" err="1">
                <a:solidFill>
                  <a:srgbClr val="5AC8F5"/>
                </a:solidFill>
              </a:rPr>
              <a:t>recherchiert</a:t>
            </a:r>
            <a:r>
              <a:rPr lang="en-US" sz="2800" dirty="0">
                <a:solidFill>
                  <a:srgbClr val="5AC8F5"/>
                </a:solidFill>
              </a:rPr>
              <a:t>.</a:t>
            </a:r>
            <a:endParaRPr lang="de-DE" sz="2800" dirty="0">
              <a:solidFill>
                <a:srgbClr val="5AC8F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62696-928D-346B-2403-5797F0272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1876" y="2129904"/>
            <a:ext cx="1360591" cy="1341953"/>
          </a:xfrm>
          <a:prstGeom prst="rect">
            <a:avLst/>
          </a:prstGeom>
        </p:spPr>
      </p:pic>
      <p:pic>
        <p:nvPicPr>
          <p:cNvPr id="20" name="Bildschirmfoto 2024-01-25 um 11.50.45.png" descr="Bildschirmfoto 2024-01-25 um 11.50.45.png">
            <a:extLst>
              <a:ext uri="{FF2B5EF4-FFF2-40B4-BE49-F238E27FC236}">
                <a16:creationId xmlns:a16="http://schemas.microsoft.com/office/drawing/2014/main" id="{2DB3A918-F7A5-1457-3DEC-C81557EDBF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66" y="2105501"/>
            <a:ext cx="8096458" cy="3985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B1B2D9-1EB5-301D-F052-F5D03F2838A8}"/>
              </a:ext>
            </a:extLst>
          </p:cNvPr>
          <p:cNvSpPr txBox="1"/>
          <p:nvPr/>
        </p:nvSpPr>
        <p:spPr>
          <a:xfrm>
            <a:off x="1885536" y="6335127"/>
            <a:ext cx="131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10 Min</a:t>
            </a:r>
          </a:p>
        </p:txBody>
      </p:sp>
      <p:pic>
        <p:nvPicPr>
          <p:cNvPr id="23" name="Graphic 22" descr="Clock with solid fill">
            <a:extLst>
              <a:ext uri="{FF2B5EF4-FFF2-40B4-BE49-F238E27FC236}">
                <a16:creationId xmlns:a16="http://schemas.microsoft.com/office/drawing/2014/main" id="{A3E00C89-9805-4F01-B676-CF9ADE8A6F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8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Präsentiert</a:t>
            </a:r>
            <a:r>
              <a:rPr lang="en-US" sz="3000" dirty="0"/>
              <a:t> </a:t>
            </a:r>
            <a:r>
              <a:rPr lang="en-US" sz="3000" dirty="0" err="1"/>
              <a:t>eure</a:t>
            </a:r>
            <a:r>
              <a:rPr lang="en-US" sz="3000" dirty="0"/>
              <a:t> Idee!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7E24D-3560-B1A2-E56B-623CAA086FB6}"/>
              </a:ext>
            </a:extLst>
          </p:cNvPr>
          <p:cNvSpPr txBox="1"/>
          <p:nvPr/>
        </p:nvSpPr>
        <p:spPr>
          <a:xfrm>
            <a:off x="1885536" y="6335127"/>
            <a:ext cx="1524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r>
              <a:rPr lang="en-US" sz="1500" b="1" dirty="0" err="1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Restzeit</a:t>
            </a:r>
            <a:endParaRPr lang="en-US" sz="1500" b="1" dirty="0">
              <a:solidFill>
                <a:srgbClr val="F2F9F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E7DEDC44-18F6-B723-8D3B-95D8D95950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5" name="Graphic 4" descr="Pencil outline">
            <a:extLst>
              <a:ext uri="{FF2B5EF4-FFF2-40B4-BE49-F238E27FC236}">
                <a16:creationId xmlns:a16="http://schemas.microsoft.com/office/drawing/2014/main" id="{39131050-F281-19B4-CC30-677371B9C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6374" y="272664"/>
            <a:ext cx="641736" cy="641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6DD40-58DA-F085-E72D-D727295D8C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15" name="Google Shape;206;p23">
            <a:extLst>
              <a:ext uri="{FF2B5EF4-FFF2-40B4-BE49-F238E27FC236}">
                <a16:creationId xmlns:a16="http://schemas.microsoft.com/office/drawing/2014/main" id="{60D14D04-CED9-4361-6C7E-E39EF6D3E71B}"/>
              </a:ext>
            </a:extLst>
          </p:cNvPr>
          <p:cNvSpPr/>
          <p:nvPr/>
        </p:nvSpPr>
        <p:spPr>
          <a:xfrm>
            <a:off x="326448" y="1820168"/>
            <a:ext cx="6118606" cy="1450754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 algn="ctr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Schau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mal,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haben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asiatische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Spezialitäten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  <a:b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Wäre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das was für dich?</a:t>
            </a:r>
          </a:p>
        </p:txBody>
      </p:sp>
      <p:sp>
        <p:nvSpPr>
          <p:cNvPr id="17" name="Google Shape;206;p23">
            <a:extLst>
              <a:ext uri="{FF2B5EF4-FFF2-40B4-BE49-F238E27FC236}">
                <a16:creationId xmlns:a16="http://schemas.microsoft.com/office/drawing/2014/main" id="{9C520284-397B-1534-1E36-55D59F30D6FA}"/>
              </a:ext>
            </a:extLst>
          </p:cNvPr>
          <p:cNvSpPr/>
          <p:nvPr/>
        </p:nvSpPr>
        <p:spPr>
          <a:xfrm>
            <a:off x="4002547" y="2795872"/>
            <a:ext cx="8016458" cy="1450754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Ja! Das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sieht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lecker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/</a:t>
            </a:r>
            <a:b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  <a:r>
              <a:rPr lang="en-US" sz="2000" b="1" i="1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Nein</a:t>
            </a:r>
            <a:r>
              <a:rPr lang="en-US" sz="2000" b="1" i="1" dirty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das </a:t>
            </a:r>
            <a:r>
              <a:rPr lang="en-US" sz="2000" b="1" i="1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000" b="1" i="1" dirty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i="1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nicht</a:t>
            </a:r>
            <a:r>
              <a:rPr lang="en-US" sz="2000" b="1" i="1" dirty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 </a:t>
            </a:r>
            <a:r>
              <a:rPr lang="en-US" sz="2000" b="1" i="1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meins</a:t>
            </a:r>
            <a:r>
              <a:rPr lang="en-US" sz="2000" b="1" i="1" dirty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ctr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wäre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dieser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Pizza? </a:t>
            </a:r>
          </a:p>
        </p:txBody>
      </p:sp>
      <p:sp>
        <p:nvSpPr>
          <p:cNvPr id="19" name="Google Shape;206;p23">
            <a:extLst>
              <a:ext uri="{FF2B5EF4-FFF2-40B4-BE49-F238E27FC236}">
                <a16:creationId xmlns:a16="http://schemas.microsoft.com/office/drawing/2014/main" id="{B3851EDF-F3CC-2E6C-4BF6-8A7FD86C9633}"/>
              </a:ext>
            </a:extLst>
          </p:cNvPr>
          <p:cNvSpPr/>
          <p:nvPr/>
        </p:nvSpPr>
        <p:spPr>
          <a:xfrm>
            <a:off x="444793" y="3883982"/>
            <a:ext cx="6556266" cy="1450754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 algn="ctr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Ok! Ich bin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aber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Veganer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*in.</a:t>
            </a:r>
          </a:p>
          <a:p>
            <a:pPr marL="0" indent="0" algn="ctr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Haben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auch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vegane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Optionen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20" name="Google Shape;206;p23">
            <a:extLst>
              <a:ext uri="{FF2B5EF4-FFF2-40B4-BE49-F238E27FC236}">
                <a16:creationId xmlns:a16="http://schemas.microsoft.com/office/drawing/2014/main" id="{DC666DBF-2E40-C5C4-D85F-F651174DA5DF}"/>
              </a:ext>
            </a:extLst>
          </p:cNvPr>
          <p:cNvSpPr/>
          <p:nvPr/>
        </p:nvSpPr>
        <p:spPr>
          <a:xfrm>
            <a:off x="5708768" y="4828532"/>
            <a:ext cx="2534176" cy="787596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 algn="ctr" defTabSz="411480">
              <a:spcBef>
                <a:spcPts val="300"/>
              </a:spcBef>
              <a:buSzTx/>
              <a:buFont typeface="Wingdings"/>
              <a:buNone/>
              <a:defRPr sz="1440" b="1"/>
            </a:pP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Klar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840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6;p2">
            <a:extLst>
              <a:ext uri="{FF2B5EF4-FFF2-40B4-BE49-F238E27FC236}">
                <a16:creationId xmlns:a16="http://schemas.microsoft.com/office/drawing/2014/main" id="{79B59FD0-709E-BB19-CEC0-60CE2E333EBF}"/>
              </a:ext>
            </a:extLst>
          </p:cNvPr>
          <p:cNvSpPr txBox="1">
            <a:spLocks/>
          </p:cNvSpPr>
          <p:nvPr/>
        </p:nvSpPr>
        <p:spPr>
          <a:xfrm>
            <a:off x="627794" y="272664"/>
            <a:ext cx="8467428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BIS ZUM NÄCHSTEN MAL</a:t>
            </a:r>
            <a:br>
              <a:rPr lang="de-DE" sz="3000" dirty="0"/>
            </a:br>
            <a:r>
              <a:rPr lang="de-DE" sz="2000" dirty="0">
                <a:solidFill>
                  <a:srgbClr val="788287"/>
                </a:solidFill>
              </a:rPr>
              <a:t>mit Kapitel 4 von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0C494-75D4-041F-B5D1-94595B52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91"/>
            <a:ext cx="12192000" cy="48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Unser Thema heute: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4BAD65-9373-B546-B6C7-2E1D5B325D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lvl1pPr algn="r">
              <a:defRPr sz="1200" b="1" i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2" name="Graphic 21" descr="Bullseye outline">
            <a:extLst>
              <a:ext uri="{FF2B5EF4-FFF2-40B4-BE49-F238E27FC236}">
                <a16:creationId xmlns:a16="http://schemas.microsoft.com/office/drawing/2014/main" id="{43AC0043-DF78-7DB9-8294-00F3D578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2009" y="121424"/>
            <a:ext cx="914400" cy="914400"/>
          </a:xfrm>
          <a:prstGeom prst="rect">
            <a:avLst/>
          </a:prstGeom>
        </p:spPr>
      </p:pic>
      <p:pic>
        <p:nvPicPr>
          <p:cNvPr id="5" name="Picture 4" descr="Cartoon a cartoon of a person in front of a store&#10;&#10;Description automatically generated">
            <a:extLst>
              <a:ext uri="{FF2B5EF4-FFF2-40B4-BE49-F238E27FC236}">
                <a16:creationId xmlns:a16="http://schemas.microsoft.com/office/drawing/2014/main" id="{8E3861A0-7B69-1138-4388-E087F7D7D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5635"/>
            <a:ext cx="12192000" cy="47745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3"/>
            <a:ext cx="8467428" cy="9028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Was sind eure Präferenzen?</a:t>
            </a:r>
          </a:p>
          <a:p>
            <a:r>
              <a:rPr lang="de-DE" sz="3000" dirty="0"/>
              <a:t>Geht zu </a:t>
            </a:r>
            <a:r>
              <a:rPr lang="de-DE" sz="3000" dirty="0">
                <a:solidFill>
                  <a:srgbClr val="5AC8F5"/>
                </a:solidFill>
              </a:rPr>
              <a:t>blau</a:t>
            </a:r>
            <a:r>
              <a:rPr lang="de-DE" sz="3000" dirty="0"/>
              <a:t> oder </a:t>
            </a:r>
            <a:r>
              <a:rPr lang="de-DE" sz="3000" dirty="0">
                <a:solidFill>
                  <a:srgbClr val="EB6400"/>
                </a:solidFill>
              </a:rPr>
              <a:t>rot</a:t>
            </a:r>
            <a:r>
              <a:rPr lang="de-DE" sz="3000" dirty="0"/>
              <a:t>.</a:t>
            </a:r>
            <a:endParaRPr lang="de-DE" sz="3000" dirty="0">
              <a:solidFill>
                <a:srgbClr val="EB6400"/>
              </a:solidFill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83C9E7A-0073-F659-7784-D2147F75B67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8DA59-B758-3EB2-0733-FA2A25716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3" name="Spielende Kinder">
            <a:extLst>
              <a:ext uri="{FF2B5EF4-FFF2-40B4-BE49-F238E27FC236}">
                <a16:creationId xmlns:a16="http://schemas.microsoft.com/office/drawing/2014/main" id="{D22ABFB2-AB50-8BD3-8D49-5038A40918A1}"/>
              </a:ext>
            </a:extLst>
          </p:cNvPr>
          <p:cNvSpPr/>
          <p:nvPr/>
        </p:nvSpPr>
        <p:spPr>
          <a:xfrm>
            <a:off x="10873948" y="360544"/>
            <a:ext cx="354506" cy="52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20" y="0"/>
                </a:moveTo>
                <a:cubicBezTo>
                  <a:pt x="7631" y="0"/>
                  <a:pt x="6841" y="201"/>
                  <a:pt x="6239" y="602"/>
                </a:cubicBezTo>
                <a:cubicBezTo>
                  <a:pt x="5035" y="1404"/>
                  <a:pt x="5035" y="2704"/>
                  <a:pt x="6239" y="3506"/>
                </a:cubicBezTo>
                <a:cubicBezTo>
                  <a:pt x="7443" y="4308"/>
                  <a:pt x="9395" y="4308"/>
                  <a:pt x="10599" y="3506"/>
                </a:cubicBezTo>
                <a:cubicBezTo>
                  <a:pt x="11803" y="2704"/>
                  <a:pt x="11803" y="1404"/>
                  <a:pt x="10599" y="602"/>
                </a:cubicBezTo>
                <a:cubicBezTo>
                  <a:pt x="9997" y="201"/>
                  <a:pt x="9209" y="0"/>
                  <a:pt x="8420" y="0"/>
                </a:cubicBezTo>
                <a:close/>
                <a:moveTo>
                  <a:pt x="12041" y="4278"/>
                </a:moveTo>
                <a:cubicBezTo>
                  <a:pt x="10063" y="4274"/>
                  <a:pt x="8150" y="4994"/>
                  <a:pt x="7287" y="6242"/>
                </a:cubicBezTo>
                <a:lnTo>
                  <a:pt x="5170" y="9302"/>
                </a:lnTo>
                <a:lnTo>
                  <a:pt x="1323" y="8418"/>
                </a:lnTo>
                <a:lnTo>
                  <a:pt x="0" y="10055"/>
                </a:lnTo>
                <a:lnTo>
                  <a:pt x="6748" y="11699"/>
                </a:lnTo>
                <a:lnTo>
                  <a:pt x="8591" y="9187"/>
                </a:lnTo>
                <a:cubicBezTo>
                  <a:pt x="8591" y="9187"/>
                  <a:pt x="9405" y="11497"/>
                  <a:pt x="9857" y="12425"/>
                </a:cubicBezTo>
                <a:lnTo>
                  <a:pt x="5186" y="16053"/>
                </a:lnTo>
                <a:lnTo>
                  <a:pt x="3493" y="21329"/>
                </a:lnTo>
                <a:lnTo>
                  <a:pt x="6397" y="21600"/>
                </a:lnTo>
                <a:lnTo>
                  <a:pt x="7916" y="17838"/>
                </a:lnTo>
                <a:lnTo>
                  <a:pt x="11409" y="15999"/>
                </a:lnTo>
                <a:lnTo>
                  <a:pt x="12396" y="19183"/>
                </a:lnTo>
                <a:lnTo>
                  <a:pt x="20931" y="18915"/>
                </a:lnTo>
                <a:lnTo>
                  <a:pt x="20496" y="17052"/>
                </a:lnTo>
                <a:lnTo>
                  <a:pt x="15481" y="17163"/>
                </a:lnTo>
                <a:lnTo>
                  <a:pt x="16531" y="12011"/>
                </a:lnTo>
                <a:cubicBezTo>
                  <a:pt x="15796" y="10178"/>
                  <a:pt x="14766" y="7569"/>
                  <a:pt x="14766" y="7569"/>
                </a:cubicBezTo>
                <a:lnTo>
                  <a:pt x="17153" y="8300"/>
                </a:lnTo>
                <a:lnTo>
                  <a:pt x="19102" y="10454"/>
                </a:lnTo>
                <a:lnTo>
                  <a:pt x="21600" y="9474"/>
                </a:lnTo>
                <a:lnTo>
                  <a:pt x="19112" y="6451"/>
                </a:lnTo>
                <a:lnTo>
                  <a:pt x="14686" y="4751"/>
                </a:lnTo>
                <a:cubicBezTo>
                  <a:pt x="13852" y="4431"/>
                  <a:pt x="12940" y="4280"/>
                  <a:pt x="12041" y="4278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Picture 14" descr="Close-up of a plant with small leaves&#10;&#10;Description automatically generated">
            <a:extLst>
              <a:ext uri="{FF2B5EF4-FFF2-40B4-BE49-F238E27FC236}">
                <a16:creationId xmlns:a16="http://schemas.microsoft.com/office/drawing/2014/main" id="{1256936C-9808-9A6C-26D0-54D6E314A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913"/>
            <a:ext cx="3886200" cy="4798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A43F4E-34F1-2CF8-29A3-6C6EFBECA842}"/>
              </a:ext>
            </a:extLst>
          </p:cNvPr>
          <p:cNvSpPr txBox="1"/>
          <p:nvPr/>
        </p:nvSpPr>
        <p:spPr>
          <a:xfrm>
            <a:off x="482162" y="5210886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Frühling</a:t>
            </a:r>
            <a:endParaRPr lang="de-DE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 descr="A close-up of a sunflower&#10;&#10;Description automatically generated">
            <a:extLst>
              <a:ext uri="{FF2B5EF4-FFF2-40B4-BE49-F238E27FC236}">
                <a16:creationId xmlns:a16="http://schemas.microsoft.com/office/drawing/2014/main" id="{43F7CFDE-2D2C-90A9-CD7F-3BFC74CE8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480" y="1339913"/>
            <a:ext cx="3886201" cy="47983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E9F7EB-82AA-8B4D-1BEF-6BD81D193E89}"/>
              </a:ext>
            </a:extLst>
          </p:cNvPr>
          <p:cNvSpPr txBox="1"/>
          <p:nvPr/>
        </p:nvSpPr>
        <p:spPr>
          <a:xfrm>
            <a:off x="4523642" y="524367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Sommer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A4D5E-B35E-8FCF-46BA-4C100DDA830F}"/>
              </a:ext>
            </a:extLst>
          </p:cNvPr>
          <p:cNvSpPr/>
          <p:nvPr/>
        </p:nvSpPr>
        <p:spPr>
          <a:xfrm>
            <a:off x="8309606" y="3198377"/>
            <a:ext cx="3631382" cy="2599299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22" name="Google Shape;196;p2">
            <a:extLst>
              <a:ext uri="{FF2B5EF4-FFF2-40B4-BE49-F238E27FC236}">
                <a16:creationId xmlns:a16="http://schemas.microsoft.com/office/drawing/2014/main" id="{B3089023-73B1-3A82-8DD5-B02368FABF2C}"/>
              </a:ext>
            </a:extLst>
          </p:cNvPr>
          <p:cNvSpPr txBox="1">
            <a:spLocks/>
          </p:cNvSpPr>
          <p:nvPr/>
        </p:nvSpPr>
        <p:spPr>
          <a:xfrm>
            <a:off x="8432906" y="3319386"/>
            <a:ext cx="3211237" cy="24782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 err="1">
                <a:solidFill>
                  <a:srgbClr val="788287"/>
                </a:solidFill>
              </a:rPr>
              <a:t>Wortschatz</a:t>
            </a: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mag </a:t>
            </a:r>
            <a:r>
              <a:rPr lang="en-US" sz="2000" dirty="0" err="1">
                <a:solidFill>
                  <a:srgbClr val="003969"/>
                </a:solidFill>
              </a:rPr>
              <a:t>lieber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</a:t>
            </a:r>
            <a:r>
              <a:rPr lang="en-US" sz="2000" dirty="0" err="1">
                <a:solidFill>
                  <a:srgbClr val="003969"/>
                </a:solidFill>
              </a:rPr>
              <a:t>bevorzuge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bin Fan von …</a:t>
            </a:r>
          </a:p>
        </p:txBody>
      </p:sp>
    </p:spTree>
    <p:extLst>
      <p:ext uri="{BB962C8B-B14F-4D97-AF65-F5344CB8AC3E}">
        <p14:creationId xmlns:p14="http://schemas.microsoft.com/office/powerpoint/2010/main" val="284400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3"/>
            <a:ext cx="8467428" cy="9028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Was sind eure Präferenzen?</a:t>
            </a:r>
          </a:p>
          <a:p>
            <a:r>
              <a:rPr lang="de-DE" sz="3000" dirty="0"/>
              <a:t>Geht zu </a:t>
            </a:r>
            <a:r>
              <a:rPr lang="de-DE" sz="3000" dirty="0">
                <a:solidFill>
                  <a:srgbClr val="5AC8F5"/>
                </a:solidFill>
              </a:rPr>
              <a:t>blau</a:t>
            </a:r>
            <a:r>
              <a:rPr lang="de-DE" sz="3000" dirty="0"/>
              <a:t> oder </a:t>
            </a:r>
            <a:r>
              <a:rPr lang="de-DE" sz="3000" dirty="0">
                <a:solidFill>
                  <a:srgbClr val="EB6400"/>
                </a:solidFill>
              </a:rPr>
              <a:t>rot</a:t>
            </a:r>
            <a:r>
              <a:rPr lang="de-DE" sz="3000" dirty="0"/>
              <a:t>.</a:t>
            </a:r>
            <a:endParaRPr lang="de-DE" sz="3000" dirty="0">
              <a:solidFill>
                <a:srgbClr val="EB6400"/>
              </a:solidFill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83C9E7A-0073-F659-7784-D2147F75B67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8DA59-B758-3EB2-0733-FA2A25716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3" name="Spielende Kinder">
            <a:extLst>
              <a:ext uri="{FF2B5EF4-FFF2-40B4-BE49-F238E27FC236}">
                <a16:creationId xmlns:a16="http://schemas.microsoft.com/office/drawing/2014/main" id="{D22ABFB2-AB50-8BD3-8D49-5038A40918A1}"/>
              </a:ext>
            </a:extLst>
          </p:cNvPr>
          <p:cNvSpPr/>
          <p:nvPr/>
        </p:nvSpPr>
        <p:spPr>
          <a:xfrm>
            <a:off x="10873948" y="360544"/>
            <a:ext cx="354506" cy="52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20" y="0"/>
                </a:moveTo>
                <a:cubicBezTo>
                  <a:pt x="7631" y="0"/>
                  <a:pt x="6841" y="201"/>
                  <a:pt x="6239" y="602"/>
                </a:cubicBezTo>
                <a:cubicBezTo>
                  <a:pt x="5035" y="1404"/>
                  <a:pt x="5035" y="2704"/>
                  <a:pt x="6239" y="3506"/>
                </a:cubicBezTo>
                <a:cubicBezTo>
                  <a:pt x="7443" y="4308"/>
                  <a:pt x="9395" y="4308"/>
                  <a:pt x="10599" y="3506"/>
                </a:cubicBezTo>
                <a:cubicBezTo>
                  <a:pt x="11803" y="2704"/>
                  <a:pt x="11803" y="1404"/>
                  <a:pt x="10599" y="602"/>
                </a:cubicBezTo>
                <a:cubicBezTo>
                  <a:pt x="9997" y="201"/>
                  <a:pt x="9209" y="0"/>
                  <a:pt x="8420" y="0"/>
                </a:cubicBezTo>
                <a:close/>
                <a:moveTo>
                  <a:pt x="12041" y="4278"/>
                </a:moveTo>
                <a:cubicBezTo>
                  <a:pt x="10063" y="4274"/>
                  <a:pt x="8150" y="4994"/>
                  <a:pt x="7287" y="6242"/>
                </a:cubicBezTo>
                <a:lnTo>
                  <a:pt x="5170" y="9302"/>
                </a:lnTo>
                <a:lnTo>
                  <a:pt x="1323" y="8418"/>
                </a:lnTo>
                <a:lnTo>
                  <a:pt x="0" y="10055"/>
                </a:lnTo>
                <a:lnTo>
                  <a:pt x="6748" y="11699"/>
                </a:lnTo>
                <a:lnTo>
                  <a:pt x="8591" y="9187"/>
                </a:lnTo>
                <a:cubicBezTo>
                  <a:pt x="8591" y="9187"/>
                  <a:pt x="9405" y="11497"/>
                  <a:pt x="9857" y="12425"/>
                </a:cubicBezTo>
                <a:lnTo>
                  <a:pt x="5186" y="16053"/>
                </a:lnTo>
                <a:lnTo>
                  <a:pt x="3493" y="21329"/>
                </a:lnTo>
                <a:lnTo>
                  <a:pt x="6397" y="21600"/>
                </a:lnTo>
                <a:lnTo>
                  <a:pt x="7916" y="17838"/>
                </a:lnTo>
                <a:lnTo>
                  <a:pt x="11409" y="15999"/>
                </a:lnTo>
                <a:lnTo>
                  <a:pt x="12396" y="19183"/>
                </a:lnTo>
                <a:lnTo>
                  <a:pt x="20931" y="18915"/>
                </a:lnTo>
                <a:lnTo>
                  <a:pt x="20496" y="17052"/>
                </a:lnTo>
                <a:lnTo>
                  <a:pt x="15481" y="17163"/>
                </a:lnTo>
                <a:lnTo>
                  <a:pt x="16531" y="12011"/>
                </a:lnTo>
                <a:cubicBezTo>
                  <a:pt x="15796" y="10178"/>
                  <a:pt x="14766" y="7569"/>
                  <a:pt x="14766" y="7569"/>
                </a:cubicBezTo>
                <a:lnTo>
                  <a:pt x="17153" y="8300"/>
                </a:lnTo>
                <a:lnTo>
                  <a:pt x="19102" y="10454"/>
                </a:lnTo>
                <a:lnTo>
                  <a:pt x="21600" y="9474"/>
                </a:lnTo>
                <a:lnTo>
                  <a:pt x="19112" y="6451"/>
                </a:lnTo>
                <a:lnTo>
                  <a:pt x="14686" y="4751"/>
                </a:lnTo>
                <a:cubicBezTo>
                  <a:pt x="13852" y="4431"/>
                  <a:pt x="12940" y="4280"/>
                  <a:pt x="12041" y="4278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56936C-9808-9A6C-26D0-54D6E314A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7"/>
          <a:stretch/>
        </p:blipFill>
        <p:spPr>
          <a:xfrm>
            <a:off x="0" y="1339913"/>
            <a:ext cx="3886200" cy="4798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A43F4E-34F1-2CF8-29A3-6C6EFBECA842}"/>
              </a:ext>
            </a:extLst>
          </p:cNvPr>
          <p:cNvSpPr txBox="1"/>
          <p:nvPr/>
        </p:nvSpPr>
        <p:spPr>
          <a:xfrm>
            <a:off x="469507" y="524108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Herbst</a:t>
            </a:r>
            <a:endParaRPr lang="de-DE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7CFDE-2D2C-90A9-CD7F-3BFC74CE8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480" y="1339913"/>
            <a:ext cx="3886201" cy="47983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E9F7EB-82AA-8B4D-1BEF-6BD81D193E89}"/>
              </a:ext>
            </a:extLst>
          </p:cNvPr>
          <p:cNvSpPr txBox="1"/>
          <p:nvPr/>
        </p:nvSpPr>
        <p:spPr>
          <a:xfrm>
            <a:off x="4523642" y="524108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A4D5E-B35E-8FCF-46BA-4C100DDA830F}"/>
              </a:ext>
            </a:extLst>
          </p:cNvPr>
          <p:cNvSpPr/>
          <p:nvPr/>
        </p:nvSpPr>
        <p:spPr>
          <a:xfrm>
            <a:off x="8309606" y="3198377"/>
            <a:ext cx="3631382" cy="2599299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22" name="Google Shape;196;p2">
            <a:extLst>
              <a:ext uri="{FF2B5EF4-FFF2-40B4-BE49-F238E27FC236}">
                <a16:creationId xmlns:a16="http://schemas.microsoft.com/office/drawing/2014/main" id="{B3089023-73B1-3A82-8DD5-B02368FABF2C}"/>
              </a:ext>
            </a:extLst>
          </p:cNvPr>
          <p:cNvSpPr txBox="1">
            <a:spLocks/>
          </p:cNvSpPr>
          <p:nvPr/>
        </p:nvSpPr>
        <p:spPr>
          <a:xfrm>
            <a:off x="8432906" y="3319386"/>
            <a:ext cx="3211237" cy="24782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 err="1">
                <a:solidFill>
                  <a:srgbClr val="788287"/>
                </a:solidFill>
              </a:rPr>
              <a:t>Wortschatz</a:t>
            </a: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mag </a:t>
            </a:r>
            <a:r>
              <a:rPr lang="en-US" sz="2000" dirty="0" err="1">
                <a:solidFill>
                  <a:srgbClr val="003969"/>
                </a:solidFill>
              </a:rPr>
              <a:t>lieber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</a:t>
            </a:r>
            <a:r>
              <a:rPr lang="en-US" sz="2000" dirty="0" err="1">
                <a:solidFill>
                  <a:srgbClr val="003969"/>
                </a:solidFill>
              </a:rPr>
              <a:t>bevorzuge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bin Fan von …</a:t>
            </a:r>
          </a:p>
        </p:txBody>
      </p:sp>
    </p:spTree>
    <p:extLst>
      <p:ext uri="{BB962C8B-B14F-4D97-AF65-F5344CB8AC3E}">
        <p14:creationId xmlns:p14="http://schemas.microsoft.com/office/powerpoint/2010/main" val="83021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3"/>
            <a:ext cx="8467428" cy="9028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Was sind eure Präferenzen?</a:t>
            </a:r>
          </a:p>
          <a:p>
            <a:r>
              <a:rPr lang="de-DE" sz="3000" dirty="0"/>
              <a:t>Geht zu </a:t>
            </a:r>
            <a:r>
              <a:rPr lang="de-DE" sz="3000" dirty="0">
                <a:solidFill>
                  <a:srgbClr val="5AC8F5"/>
                </a:solidFill>
              </a:rPr>
              <a:t>blau</a:t>
            </a:r>
            <a:r>
              <a:rPr lang="de-DE" sz="3000" dirty="0"/>
              <a:t> oder </a:t>
            </a:r>
            <a:r>
              <a:rPr lang="de-DE" sz="3000" dirty="0">
                <a:solidFill>
                  <a:srgbClr val="EB6400"/>
                </a:solidFill>
              </a:rPr>
              <a:t>rot</a:t>
            </a:r>
            <a:r>
              <a:rPr lang="de-DE" sz="3000" dirty="0"/>
              <a:t>.</a:t>
            </a:r>
            <a:endParaRPr lang="de-DE" sz="3000" dirty="0">
              <a:solidFill>
                <a:srgbClr val="EB6400"/>
              </a:solidFill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83C9E7A-0073-F659-7784-D2147F75B67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8DA59-B758-3EB2-0733-FA2A25716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3" name="Spielende Kinder">
            <a:extLst>
              <a:ext uri="{FF2B5EF4-FFF2-40B4-BE49-F238E27FC236}">
                <a16:creationId xmlns:a16="http://schemas.microsoft.com/office/drawing/2014/main" id="{D22ABFB2-AB50-8BD3-8D49-5038A40918A1}"/>
              </a:ext>
            </a:extLst>
          </p:cNvPr>
          <p:cNvSpPr/>
          <p:nvPr/>
        </p:nvSpPr>
        <p:spPr>
          <a:xfrm>
            <a:off x="10873948" y="360544"/>
            <a:ext cx="354506" cy="52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20" y="0"/>
                </a:moveTo>
                <a:cubicBezTo>
                  <a:pt x="7631" y="0"/>
                  <a:pt x="6841" y="201"/>
                  <a:pt x="6239" y="602"/>
                </a:cubicBezTo>
                <a:cubicBezTo>
                  <a:pt x="5035" y="1404"/>
                  <a:pt x="5035" y="2704"/>
                  <a:pt x="6239" y="3506"/>
                </a:cubicBezTo>
                <a:cubicBezTo>
                  <a:pt x="7443" y="4308"/>
                  <a:pt x="9395" y="4308"/>
                  <a:pt x="10599" y="3506"/>
                </a:cubicBezTo>
                <a:cubicBezTo>
                  <a:pt x="11803" y="2704"/>
                  <a:pt x="11803" y="1404"/>
                  <a:pt x="10599" y="602"/>
                </a:cubicBezTo>
                <a:cubicBezTo>
                  <a:pt x="9997" y="201"/>
                  <a:pt x="9209" y="0"/>
                  <a:pt x="8420" y="0"/>
                </a:cubicBezTo>
                <a:close/>
                <a:moveTo>
                  <a:pt x="12041" y="4278"/>
                </a:moveTo>
                <a:cubicBezTo>
                  <a:pt x="10063" y="4274"/>
                  <a:pt x="8150" y="4994"/>
                  <a:pt x="7287" y="6242"/>
                </a:cubicBezTo>
                <a:lnTo>
                  <a:pt x="5170" y="9302"/>
                </a:lnTo>
                <a:lnTo>
                  <a:pt x="1323" y="8418"/>
                </a:lnTo>
                <a:lnTo>
                  <a:pt x="0" y="10055"/>
                </a:lnTo>
                <a:lnTo>
                  <a:pt x="6748" y="11699"/>
                </a:lnTo>
                <a:lnTo>
                  <a:pt x="8591" y="9187"/>
                </a:lnTo>
                <a:cubicBezTo>
                  <a:pt x="8591" y="9187"/>
                  <a:pt x="9405" y="11497"/>
                  <a:pt x="9857" y="12425"/>
                </a:cubicBezTo>
                <a:lnTo>
                  <a:pt x="5186" y="16053"/>
                </a:lnTo>
                <a:lnTo>
                  <a:pt x="3493" y="21329"/>
                </a:lnTo>
                <a:lnTo>
                  <a:pt x="6397" y="21600"/>
                </a:lnTo>
                <a:lnTo>
                  <a:pt x="7916" y="17838"/>
                </a:lnTo>
                <a:lnTo>
                  <a:pt x="11409" y="15999"/>
                </a:lnTo>
                <a:lnTo>
                  <a:pt x="12396" y="19183"/>
                </a:lnTo>
                <a:lnTo>
                  <a:pt x="20931" y="18915"/>
                </a:lnTo>
                <a:lnTo>
                  <a:pt x="20496" y="17052"/>
                </a:lnTo>
                <a:lnTo>
                  <a:pt x="15481" y="17163"/>
                </a:lnTo>
                <a:lnTo>
                  <a:pt x="16531" y="12011"/>
                </a:lnTo>
                <a:cubicBezTo>
                  <a:pt x="15796" y="10178"/>
                  <a:pt x="14766" y="7569"/>
                  <a:pt x="14766" y="7569"/>
                </a:cubicBezTo>
                <a:lnTo>
                  <a:pt x="17153" y="8300"/>
                </a:lnTo>
                <a:lnTo>
                  <a:pt x="19102" y="10454"/>
                </a:lnTo>
                <a:lnTo>
                  <a:pt x="21600" y="9474"/>
                </a:lnTo>
                <a:lnTo>
                  <a:pt x="19112" y="6451"/>
                </a:lnTo>
                <a:lnTo>
                  <a:pt x="14686" y="4751"/>
                </a:lnTo>
                <a:cubicBezTo>
                  <a:pt x="13852" y="4431"/>
                  <a:pt x="12940" y="4280"/>
                  <a:pt x="12041" y="4278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56936C-9808-9A6C-26D0-54D6E314A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2"/>
          <a:stretch/>
        </p:blipFill>
        <p:spPr>
          <a:xfrm>
            <a:off x="0" y="1339913"/>
            <a:ext cx="3886200" cy="4798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A43F4E-34F1-2CF8-29A3-6C6EFBECA842}"/>
              </a:ext>
            </a:extLst>
          </p:cNvPr>
          <p:cNvSpPr txBox="1"/>
          <p:nvPr/>
        </p:nvSpPr>
        <p:spPr>
          <a:xfrm>
            <a:off x="482162" y="524108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</a:t>
            </a:r>
            <a:endParaRPr lang="de-DE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7CFDE-2D2C-90A9-CD7F-3BFC74CE8E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480" y="1339913"/>
            <a:ext cx="3886201" cy="47983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E9F7EB-82AA-8B4D-1BEF-6BD81D193E89}"/>
              </a:ext>
            </a:extLst>
          </p:cNvPr>
          <p:cNvSpPr txBox="1"/>
          <p:nvPr/>
        </p:nvSpPr>
        <p:spPr>
          <a:xfrm>
            <a:off x="4523642" y="524108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Shopping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A4D5E-B35E-8FCF-46BA-4C100DDA830F}"/>
              </a:ext>
            </a:extLst>
          </p:cNvPr>
          <p:cNvSpPr/>
          <p:nvPr/>
        </p:nvSpPr>
        <p:spPr>
          <a:xfrm>
            <a:off x="8309606" y="3198377"/>
            <a:ext cx="3631382" cy="2599299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22" name="Google Shape;196;p2">
            <a:extLst>
              <a:ext uri="{FF2B5EF4-FFF2-40B4-BE49-F238E27FC236}">
                <a16:creationId xmlns:a16="http://schemas.microsoft.com/office/drawing/2014/main" id="{B3089023-73B1-3A82-8DD5-B02368FABF2C}"/>
              </a:ext>
            </a:extLst>
          </p:cNvPr>
          <p:cNvSpPr txBox="1">
            <a:spLocks/>
          </p:cNvSpPr>
          <p:nvPr/>
        </p:nvSpPr>
        <p:spPr>
          <a:xfrm>
            <a:off x="8432906" y="3319386"/>
            <a:ext cx="3211237" cy="24782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 err="1">
                <a:solidFill>
                  <a:srgbClr val="788287"/>
                </a:solidFill>
              </a:rPr>
              <a:t>Wortschatz</a:t>
            </a: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mag </a:t>
            </a:r>
            <a:r>
              <a:rPr lang="en-US" sz="2000" dirty="0" err="1">
                <a:solidFill>
                  <a:srgbClr val="003969"/>
                </a:solidFill>
              </a:rPr>
              <a:t>lieber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</a:t>
            </a:r>
            <a:r>
              <a:rPr lang="en-US" sz="2000" dirty="0" err="1">
                <a:solidFill>
                  <a:srgbClr val="003969"/>
                </a:solidFill>
              </a:rPr>
              <a:t>bevorzuge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bin Fan von …</a:t>
            </a:r>
          </a:p>
        </p:txBody>
      </p:sp>
    </p:spTree>
    <p:extLst>
      <p:ext uri="{BB962C8B-B14F-4D97-AF65-F5344CB8AC3E}">
        <p14:creationId xmlns:p14="http://schemas.microsoft.com/office/powerpoint/2010/main" val="314780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3"/>
            <a:ext cx="8467428" cy="9028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Was sind eure Präferenzen?</a:t>
            </a:r>
          </a:p>
          <a:p>
            <a:r>
              <a:rPr lang="de-DE" sz="3000" dirty="0"/>
              <a:t>Geht zu </a:t>
            </a:r>
            <a:r>
              <a:rPr lang="de-DE" sz="3000" dirty="0">
                <a:solidFill>
                  <a:srgbClr val="5AC8F5"/>
                </a:solidFill>
              </a:rPr>
              <a:t>blau</a:t>
            </a:r>
            <a:r>
              <a:rPr lang="de-DE" sz="3000" dirty="0"/>
              <a:t> oder </a:t>
            </a:r>
            <a:r>
              <a:rPr lang="de-DE" sz="3000" dirty="0">
                <a:solidFill>
                  <a:srgbClr val="EB6400"/>
                </a:solidFill>
              </a:rPr>
              <a:t>rot</a:t>
            </a:r>
            <a:r>
              <a:rPr lang="de-DE" sz="3000" dirty="0"/>
              <a:t>.</a:t>
            </a:r>
            <a:endParaRPr lang="de-DE" sz="3000" dirty="0">
              <a:solidFill>
                <a:srgbClr val="EB6400"/>
              </a:solidFill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83C9E7A-0073-F659-7784-D2147F75B67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8DA59-B758-3EB2-0733-FA2A25716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3" name="Spielende Kinder">
            <a:extLst>
              <a:ext uri="{FF2B5EF4-FFF2-40B4-BE49-F238E27FC236}">
                <a16:creationId xmlns:a16="http://schemas.microsoft.com/office/drawing/2014/main" id="{D22ABFB2-AB50-8BD3-8D49-5038A40918A1}"/>
              </a:ext>
            </a:extLst>
          </p:cNvPr>
          <p:cNvSpPr/>
          <p:nvPr/>
        </p:nvSpPr>
        <p:spPr>
          <a:xfrm>
            <a:off x="10873948" y="360544"/>
            <a:ext cx="354506" cy="52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20" y="0"/>
                </a:moveTo>
                <a:cubicBezTo>
                  <a:pt x="7631" y="0"/>
                  <a:pt x="6841" y="201"/>
                  <a:pt x="6239" y="602"/>
                </a:cubicBezTo>
                <a:cubicBezTo>
                  <a:pt x="5035" y="1404"/>
                  <a:pt x="5035" y="2704"/>
                  <a:pt x="6239" y="3506"/>
                </a:cubicBezTo>
                <a:cubicBezTo>
                  <a:pt x="7443" y="4308"/>
                  <a:pt x="9395" y="4308"/>
                  <a:pt x="10599" y="3506"/>
                </a:cubicBezTo>
                <a:cubicBezTo>
                  <a:pt x="11803" y="2704"/>
                  <a:pt x="11803" y="1404"/>
                  <a:pt x="10599" y="602"/>
                </a:cubicBezTo>
                <a:cubicBezTo>
                  <a:pt x="9997" y="201"/>
                  <a:pt x="9209" y="0"/>
                  <a:pt x="8420" y="0"/>
                </a:cubicBezTo>
                <a:close/>
                <a:moveTo>
                  <a:pt x="12041" y="4278"/>
                </a:moveTo>
                <a:cubicBezTo>
                  <a:pt x="10063" y="4274"/>
                  <a:pt x="8150" y="4994"/>
                  <a:pt x="7287" y="6242"/>
                </a:cubicBezTo>
                <a:lnTo>
                  <a:pt x="5170" y="9302"/>
                </a:lnTo>
                <a:lnTo>
                  <a:pt x="1323" y="8418"/>
                </a:lnTo>
                <a:lnTo>
                  <a:pt x="0" y="10055"/>
                </a:lnTo>
                <a:lnTo>
                  <a:pt x="6748" y="11699"/>
                </a:lnTo>
                <a:lnTo>
                  <a:pt x="8591" y="9187"/>
                </a:lnTo>
                <a:cubicBezTo>
                  <a:pt x="8591" y="9187"/>
                  <a:pt x="9405" y="11497"/>
                  <a:pt x="9857" y="12425"/>
                </a:cubicBezTo>
                <a:lnTo>
                  <a:pt x="5186" y="16053"/>
                </a:lnTo>
                <a:lnTo>
                  <a:pt x="3493" y="21329"/>
                </a:lnTo>
                <a:lnTo>
                  <a:pt x="6397" y="21600"/>
                </a:lnTo>
                <a:lnTo>
                  <a:pt x="7916" y="17838"/>
                </a:lnTo>
                <a:lnTo>
                  <a:pt x="11409" y="15999"/>
                </a:lnTo>
                <a:lnTo>
                  <a:pt x="12396" y="19183"/>
                </a:lnTo>
                <a:lnTo>
                  <a:pt x="20931" y="18915"/>
                </a:lnTo>
                <a:lnTo>
                  <a:pt x="20496" y="17052"/>
                </a:lnTo>
                <a:lnTo>
                  <a:pt x="15481" y="17163"/>
                </a:lnTo>
                <a:lnTo>
                  <a:pt x="16531" y="12011"/>
                </a:lnTo>
                <a:cubicBezTo>
                  <a:pt x="15796" y="10178"/>
                  <a:pt x="14766" y="7569"/>
                  <a:pt x="14766" y="7569"/>
                </a:cubicBezTo>
                <a:lnTo>
                  <a:pt x="17153" y="8300"/>
                </a:lnTo>
                <a:lnTo>
                  <a:pt x="19102" y="10454"/>
                </a:lnTo>
                <a:lnTo>
                  <a:pt x="21600" y="9474"/>
                </a:lnTo>
                <a:lnTo>
                  <a:pt x="19112" y="6451"/>
                </a:lnTo>
                <a:lnTo>
                  <a:pt x="14686" y="4751"/>
                </a:lnTo>
                <a:cubicBezTo>
                  <a:pt x="13852" y="4431"/>
                  <a:pt x="12940" y="4280"/>
                  <a:pt x="12041" y="4278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56936C-9808-9A6C-26D0-54D6E314A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913"/>
            <a:ext cx="3886200" cy="4798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A43F4E-34F1-2CF8-29A3-6C6EFBECA842}"/>
              </a:ext>
            </a:extLst>
          </p:cNvPr>
          <p:cNvSpPr txBox="1"/>
          <p:nvPr/>
        </p:nvSpPr>
        <p:spPr>
          <a:xfrm>
            <a:off x="482162" y="4782013"/>
            <a:ext cx="29218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Skateboard</a:t>
            </a:r>
          </a:p>
          <a:p>
            <a:pPr algn="ctr"/>
            <a:r>
              <a:rPr lang="de-DE" sz="30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fahren</a:t>
            </a:r>
            <a:endParaRPr lang="de-DE" sz="3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7CFDE-2D2C-90A9-CD7F-3BFC74CE8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480" y="1339913"/>
            <a:ext cx="3886201" cy="47983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E9F7EB-82AA-8B4D-1BEF-6BD81D193E89}"/>
              </a:ext>
            </a:extLst>
          </p:cNvPr>
          <p:cNvSpPr txBox="1"/>
          <p:nvPr/>
        </p:nvSpPr>
        <p:spPr>
          <a:xfrm>
            <a:off x="4523642" y="5241088"/>
            <a:ext cx="29218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3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Schwimmen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A4D5E-B35E-8FCF-46BA-4C100DDA830F}"/>
              </a:ext>
            </a:extLst>
          </p:cNvPr>
          <p:cNvSpPr/>
          <p:nvPr/>
        </p:nvSpPr>
        <p:spPr>
          <a:xfrm>
            <a:off x="8309606" y="3198377"/>
            <a:ext cx="3631382" cy="2599299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22" name="Google Shape;196;p2">
            <a:extLst>
              <a:ext uri="{FF2B5EF4-FFF2-40B4-BE49-F238E27FC236}">
                <a16:creationId xmlns:a16="http://schemas.microsoft.com/office/drawing/2014/main" id="{B3089023-73B1-3A82-8DD5-B02368FABF2C}"/>
              </a:ext>
            </a:extLst>
          </p:cNvPr>
          <p:cNvSpPr txBox="1">
            <a:spLocks/>
          </p:cNvSpPr>
          <p:nvPr/>
        </p:nvSpPr>
        <p:spPr>
          <a:xfrm>
            <a:off x="8432906" y="3319386"/>
            <a:ext cx="3211237" cy="24782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 err="1">
                <a:solidFill>
                  <a:srgbClr val="788287"/>
                </a:solidFill>
              </a:rPr>
              <a:t>Wortschatz</a:t>
            </a: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endParaRPr lang="en-US" sz="2000" dirty="0">
              <a:solidFill>
                <a:srgbClr val="788287"/>
              </a:solidFill>
            </a:endParaRP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mag </a:t>
            </a:r>
            <a:r>
              <a:rPr lang="en-US" sz="2000" dirty="0" err="1">
                <a:solidFill>
                  <a:srgbClr val="003969"/>
                </a:solidFill>
              </a:rPr>
              <a:t>lieber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</a:t>
            </a:r>
            <a:r>
              <a:rPr lang="en-US" sz="2000" dirty="0" err="1">
                <a:solidFill>
                  <a:srgbClr val="003969"/>
                </a:solidFill>
              </a:rPr>
              <a:t>bevorzuge</a:t>
            </a:r>
            <a:r>
              <a:rPr lang="en-US" sz="2000" dirty="0">
                <a:solidFill>
                  <a:srgbClr val="003969"/>
                </a:solidFill>
              </a:rPr>
              <a:t> …</a:t>
            </a:r>
          </a:p>
          <a:p>
            <a:pPr marL="0" indent="0">
              <a:lnSpc>
                <a:spcPct val="150000"/>
              </a:lnSpc>
              <a:buSzTx/>
              <a:buFont typeface="Wingdings"/>
              <a:buNone/>
              <a:defRPr sz="1600" b="1"/>
            </a:pPr>
            <a:r>
              <a:rPr lang="en-US" sz="2000" dirty="0">
                <a:solidFill>
                  <a:srgbClr val="003969"/>
                </a:solidFill>
              </a:rPr>
              <a:t>Ich bin Fan von …</a:t>
            </a:r>
          </a:p>
        </p:txBody>
      </p:sp>
    </p:spTree>
    <p:extLst>
      <p:ext uri="{BB962C8B-B14F-4D97-AF65-F5344CB8AC3E}">
        <p14:creationId xmlns:p14="http://schemas.microsoft.com/office/powerpoint/2010/main" val="261875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000" dirty="0"/>
              <a:t>Einstieg:</a:t>
            </a:r>
          </a:p>
          <a:p>
            <a:r>
              <a:rPr lang="de-DE" sz="3000" dirty="0"/>
              <a:t>Wir lesen Seite 11 bis 13 im Comic.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Graphic 2" descr="Open book outline">
            <a:extLst>
              <a:ext uri="{FF2B5EF4-FFF2-40B4-BE49-F238E27FC236}">
                <a16:creationId xmlns:a16="http://schemas.microsoft.com/office/drawing/2014/main" id="{3D94761F-5F0C-7949-2C2A-AF36C475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4222" y="272664"/>
            <a:ext cx="735978" cy="735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3FD7C-2244-0FC7-B460-D6A7B98FE48E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8 Min</a:t>
            </a:r>
          </a:p>
        </p:txBody>
      </p:sp>
      <p:pic>
        <p:nvPicPr>
          <p:cNvPr id="6" name="Graphic 5" descr="Clock with solid fill">
            <a:extLst>
              <a:ext uri="{FF2B5EF4-FFF2-40B4-BE49-F238E27FC236}">
                <a16:creationId xmlns:a16="http://schemas.microsoft.com/office/drawing/2014/main" id="{6C3727A0-331F-5849-7A50-23C3A4C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F0BFC-A0A5-E5E6-F80A-C9F93C5EF7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62" y="6243375"/>
            <a:ext cx="418046" cy="4180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9545B-0B94-0B8D-66B0-37734D0B0E8F}"/>
              </a:ext>
            </a:extLst>
          </p:cNvPr>
          <p:cNvSpPr/>
          <p:nvPr/>
        </p:nvSpPr>
        <p:spPr>
          <a:xfrm>
            <a:off x="10279559" y="4510355"/>
            <a:ext cx="1720655" cy="1541277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678DE73C-B9AC-E996-3F84-A1CE3F15C77A}"/>
              </a:ext>
            </a:extLst>
          </p:cNvPr>
          <p:cNvSpPr txBox="1">
            <a:spLocks/>
          </p:cNvSpPr>
          <p:nvPr/>
        </p:nvSpPr>
        <p:spPr>
          <a:xfrm>
            <a:off x="10346574" y="4649476"/>
            <a:ext cx="1625064" cy="12992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800" dirty="0" err="1">
                <a:solidFill>
                  <a:srgbClr val="788287"/>
                </a:solidFill>
              </a:rPr>
              <a:t>Hilfe</a:t>
            </a: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 err="1">
                <a:solidFill>
                  <a:srgbClr val="788287"/>
                </a:solidFill>
              </a:rPr>
              <a:t>Ihr</a:t>
            </a:r>
            <a:r>
              <a:rPr lang="en-US" sz="1500" b="0" dirty="0">
                <a:solidFill>
                  <a:srgbClr val="788287"/>
                </a:solidFill>
              </a:rPr>
              <a:t> </a:t>
            </a:r>
            <a:r>
              <a:rPr lang="en-US" sz="1500" b="0" dirty="0" err="1">
                <a:solidFill>
                  <a:srgbClr val="788287"/>
                </a:solidFill>
              </a:rPr>
              <a:t>findet</a:t>
            </a:r>
            <a:r>
              <a:rPr lang="en-US" sz="1500" b="0" dirty="0">
                <a:solidFill>
                  <a:srgbClr val="788287"/>
                </a:solidFill>
              </a:rPr>
              <a:t> den </a:t>
            </a:r>
            <a:r>
              <a:rPr lang="en-US" sz="1500" b="0" dirty="0" err="1">
                <a:solidFill>
                  <a:srgbClr val="788287"/>
                </a:solidFill>
              </a:rPr>
              <a:t>Wortschatz</a:t>
            </a:r>
            <a:endParaRPr lang="en-US" sz="1500" b="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>
                <a:solidFill>
                  <a:srgbClr val="788287"/>
                </a:solidFill>
              </a:rPr>
              <a:t>auf </a:t>
            </a:r>
            <a:r>
              <a:rPr lang="en-US" sz="1500" b="0" dirty="0" err="1">
                <a:solidFill>
                  <a:srgbClr val="788287"/>
                </a:solidFill>
              </a:rPr>
              <a:t>Seite</a:t>
            </a:r>
            <a:r>
              <a:rPr lang="en-US" sz="1500" b="0" dirty="0">
                <a:solidFill>
                  <a:srgbClr val="788287"/>
                </a:solidFill>
              </a:rPr>
              <a:t> 26/27.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66B445-F4EC-F2E4-810F-71DE2CB833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68" b="8844"/>
          <a:stretch/>
        </p:blipFill>
        <p:spPr>
          <a:xfrm>
            <a:off x="-100493" y="1446603"/>
            <a:ext cx="3689097" cy="4462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9C17ED-668B-3F01-B7E9-F305A24288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8" t="4759" r="5493" b="8938"/>
          <a:stretch/>
        </p:blipFill>
        <p:spPr>
          <a:xfrm>
            <a:off x="3471257" y="1446603"/>
            <a:ext cx="3268177" cy="4462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B9A62-06E2-8A3B-A489-4937FF42AAE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5" t="5127" r="2874" b="7818"/>
          <a:stretch/>
        </p:blipFill>
        <p:spPr>
          <a:xfrm>
            <a:off x="6892271" y="1446603"/>
            <a:ext cx="3268177" cy="44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Markiert Wörter zum Thema</a:t>
            </a:r>
          </a:p>
          <a:p>
            <a:r>
              <a:rPr lang="de-DE" sz="3000" dirty="0"/>
              <a:t>„Essen“ in Kapitel 3.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307BC7-8E7B-2A3B-43BB-6111AE5A943E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8 Min</a:t>
            </a:r>
          </a:p>
        </p:txBody>
      </p:sp>
      <p:pic>
        <p:nvPicPr>
          <p:cNvPr id="3" name="Graphic 2" descr="Clock with solid fill">
            <a:extLst>
              <a:ext uri="{FF2B5EF4-FFF2-40B4-BE49-F238E27FC236}">
                <a16:creationId xmlns:a16="http://schemas.microsoft.com/office/drawing/2014/main" id="{4A83392C-D7BC-5C1A-E57A-C7A1B85DC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FDD5AA-2396-33EE-F832-EDBBE7ABD9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4AE5C0-9C07-15AF-7ECA-ED7496FD5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14" name="Graphic 13" descr="Pencil outline">
            <a:extLst>
              <a:ext uri="{FF2B5EF4-FFF2-40B4-BE49-F238E27FC236}">
                <a16:creationId xmlns:a16="http://schemas.microsoft.com/office/drawing/2014/main" id="{E3A09BB9-25AB-8A40-EC1C-ED0710D04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6374" y="272664"/>
            <a:ext cx="641736" cy="64173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69FDB92-40E4-6B29-A7D3-0C88E8C97834}"/>
              </a:ext>
            </a:extLst>
          </p:cNvPr>
          <p:cNvGrpSpPr/>
          <p:nvPr/>
        </p:nvGrpSpPr>
        <p:grpSpPr>
          <a:xfrm>
            <a:off x="1" y="1589536"/>
            <a:ext cx="12077699" cy="2639805"/>
            <a:chOff x="1" y="2072136"/>
            <a:chExt cx="12444713" cy="27200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B587EF-2440-7528-D292-A74981D79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591" b="37158"/>
            <a:stretch/>
          </p:blipFill>
          <p:spPr>
            <a:xfrm>
              <a:off x="1" y="2083712"/>
              <a:ext cx="6713316" cy="268682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3E8FC6-A739-5646-3F47-6B63BEB17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74" t="63079" r="1574" b="8670"/>
            <a:stretch/>
          </p:blipFill>
          <p:spPr>
            <a:xfrm>
              <a:off x="5648446" y="2072136"/>
              <a:ext cx="6796268" cy="2720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20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" name="Käse">
            <a:extLst>
              <a:ext uri="{FF2B5EF4-FFF2-40B4-BE49-F238E27FC236}">
                <a16:creationId xmlns:a16="http://schemas.microsoft.com/office/drawing/2014/main" id="{FE1B7E0B-9423-8CF8-F3D4-1908E0056C0B}"/>
              </a:ext>
            </a:extLst>
          </p:cNvPr>
          <p:cNvSpPr txBox="1"/>
          <p:nvPr/>
        </p:nvSpPr>
        <p:spPr>
          <a:xfrm>
            <a:off x="1033832" y="4326194"/>
            <a:ext cx="7832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Käse</a:t>
            </a:r>
            <a:endParaRPr sz="2000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emüse">
            <a:extLst>
              <a:ext uri="{FF2B5EF4-FFF2-40B4-BE49-F238E27FC236}">
                <a16:creationId xmlns:a16="http://schemas.microsoft.com/office/drawing/2014/main" id="{8CEE8786-3355-B607-FACC-0ABC26303CE0}"/>
              </a:ext>
            </a:extLst>
          </p:cNvPr>
          <p:cNvSpPr txBox="1"/>
          <p:nvPr/>
        </p:nvSpPr>
        <p:spPr>
          <a:xfrm>
            <a:off x="2224763" y="4596025"/>
            <a:ext cx="124649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Gemüse</a:t>
            </a:r>
            <a:endParaRPr sz="20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ebäck">
            <a:extLst>
              <a:ext uri="{FF2B5EF4-FFF2-40B4-BE49-F238E27FC236}">
                <a16:creationId xmlns:a16="http://schemas.microsoft.com/office/drawing/2014/main" id="{A00B4194-6C29-DA6E-10BF-8BA3A4C8C0CF}"/>
              </a:ext>
            </a:extLst>
          </p:cNvPr>
          <p:cNvSpPr txBox="1"/>
          <p:nvPr/>
        </p:nvSpPr>
        <p:spPr>
          <a:xfrm>
            <a:off x="9050206" y="2692735"/>
            <a:ext cx="11439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Gebäck</a:t>
            </a:r>
            <a:endParaRPr sz="20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Brot">
            <a:extLst>
              <a:ext uri="{FF2B5EF4-FFF2-40B4-BE49-F238E27FC236}">
                <a16:creationId xmlns:a16="http://schemas.microsoft.com/office/drawing/2014/main" id="{07D9119F-8C75-35C0-47FC-E0F7569A1BD7}"/>
              </a:ext>
            </a:extLst>
          </p:cNvPr>
          <p:cNvSpPr txBox="1"/>
          <p:nvPr/>
        </p:nvSpPr>
        <p:spPr>
          <a:xfrm>
            <a:off x="9626119" y="3829375"/>
            <a:ext cx="70948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Brot</a:t>
            </a:r>
            <a:endParaRPr sz="2000" dirty="0">
              <a:solidFill>
                <a:srgbClr val="A0C81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chinken">
            <a:extLst>
              <a:ext uri="{FF2B5EF4-FFF2-40B4-BE49-F238E27FC236}">
                <a16:creationId xmlns:a16="http://schemas.microsoft.com/office/drawing/2014/main" id="{011BDCD8-B365-892A-F44D-C870FFA3BACE}"/>
              </a:ext>
            </a:extLst>
          </p:cNvPr>
          <p:cNvSpPr txBox="1"/>
          <p:nvPr/>
        </p:nvSpPr>
        <p:spPr>
          <a:xfrm>
            <a:off x="1533908" y="5257229"/>
            <a:ext cx="140358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Schinken</a:t>
            </a:r>
            <a:endParaRPr sz="2000" dirty="0">
              <a:solidFill>
                <a:srgbClr val="0039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Fisch">
            <a:extLst>
              <a:ext uri="{FF2B5EF4-FFF2-40B4-BE49-F238E27FC236}">
                <a16:creationId xmlns:a16="http://schemas.microsoft.com/office/drawing/2014/main" id="{10B9BB0E-4285-5133-D16F-59EE3E718224}"/>
              </a:ext>
            </a:extLst>
          </p:cNvPr>
          <p:cNvSpPr txBox="1"/>
          <p:nvPr/>
        </p:nvSpPr>
        <p:spPr>
          <a:xfrm>
            <a:off x="9537655" y="1758276"/>
            <a:ext cx="137793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Espresso</a:t>
            </a:r>
            <a:endParaRPr sz="2000" dirty="0">
              <a:solidFill>
                <a:srgbClr val="0039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vegetarisch / vegan">
            <a:extLst>
              <a:ext uri="{FF2B5EF4-FFF2-40B4-BE49-F238E27FC236}">
                <a16:creationId xmlns:a16="http://schemas.microsoft.com/office/drawing/2014/main" id="{CD627861-0670-95FC-7F4B-A896745A31F0}"/>
              </a:ext>
            </a:extLst>
          </p:cNvPr>
          <p:cNvSpPr txBox="1"/>
          <p:nvPr/>
        </p:nvSpPr>
        <p:spPr>
          <a:xfrm>
            <a:off x="6204304" y="2545454"/>
            <a:ext cx="96276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vegan</a:t>
            </a:r>
          </a:p>
        </p:txBody>
      </p:sp>
      <p:sp>
        <p:nvSpPr>
          <p:cNvPr id="18" name="italienisch">
            <a:extLst>
              <a:ext uri="{FF2B5EF4-FFF2-40B4-BE49-F238E27FC236}">
                <a16:creationId xmlns:a16="http://schemas.microsoft.com/office/drawing/2014/main" id="{2CD148E4-3C5E-5A0D-0CB1-7CA9486E956A}"/>
              </a:ext>
            </a:extLst>
          </p:cNvPr>
          <p:cNvSpPr txBox="1"/>
          <p:nvPr/>
        </p:nvSpPr>
        <p:spPr>
          <a:xfrm>
            <a:off x="3791559" y="4321448"/>
            <a:ext cx="157190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italienisch</a:t>
            </a:r>
            <a:endParaRPr sz="2000" dirty="0">
              <a:solidFill>
                <a:srgbClr val="A0C81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asiatisch">
            <a:extLst>
              <a:ext uri="{FF2B5EF4-FFF2-40B4-BE49-F238E27FC236}">
                <a16:creationId xmlns:a16="http://schemas.microsoft.com/office/drawing/2014/main" id="{2A07AF67-83D7-1713-C2D0-220B80E3A563}"/>
              </a:ext>
            </a:extLst>
          </p:cNvPr>
          <p:cNvSpPr txBox="1"/>
          <p:nvPr/>
        </p:nvSpPr>
        <p:spPr>
          <a:xfrm>
            <a:off x="3374685" y="5073853"/>
            <a:ext cx="136671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asiatisch</a:t>
            </a:r>
            <a:endParaRPr sz="2000" dirty="0">
              <a:solidFill>
                <a:srgbClr val="3741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französisch">
            <a:extLst>
              <a:ext uri="{FF2B5EF4-FFF2-40B4-BE49-F238E27FC236}">
                <a16:creationId xmlns:a16="http://schemas.microsoft.com/office/drawing/2014/main" id="{CF491268-1FF9-1542-C5C0-862B4AB7CB7F}"/>
              </a:ext>
            </a:extLst>
          </p:cNvPr>
          <p:cNvSpPr txBox="1"/>
          <p:nvPr/>
        </p:nvSpPr>
        <p:spPr>
          <a:xfrm>
            <a:off x="6240065" y="5402684"/>
            <a:ext cx="173861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französisch</a:t>
            </a:r>
            <a:endParaRPr sz="2000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ürkisch">
            <a:extLst>
              <a:ext uri="{FF2B5EF4-FFF2-40B4-BE49-F238E27FC236}">
                <a16:creationId xmlns:a16="http://schemas.microsoft.com/office/drawing/2014/main" id="{FF74D10F-86E8-F26D-3BB9-F646F9F7C789}"/>
              </a:ext>
            </a:extLst>
          </p:cNvPr>
          <p:cNvSpPr txBox="1"/>
          <p:nvPr/>
        </p:nvSpPr>
        <p:spPr>
          <a:xfrm>
            <a:off x="7303271" y="3333565"/>
            <a:ext cx="126572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türkisch</a:t>
            </a:r>
            <a:endParaRPr sz="2000" dirty="0">
              <a:solidFill>
                <a:srgbClr val="00396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griechisch">
            <a:extLst>
              <a:ext uri="{FF2B5EF4-FFF2-40B4-BE49-F238E27FC236}">
                <a16:creationId xmlns:a16="http://schemas.microsoft.com/office/drawing/2014/main" id="{25705283-DF67-B729-4CE8-D384840FDC2A}"/>
              </a:ext>
            </a:extLst>
          </p:cNvPr>
          <p:cNvSpPr txBox="1"/>
          <p:nvPr/>
        </p:nvSpPr>
        <p:spPr>
          <a:xfrm>
            <a:off x="6870089" y="2013098"/>
            <a:ext cx="156549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griechisch</a:t>
            </a:r>
            <a:endParaRPr sz="2000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arabisch">
            <a:extLst>
              <a:ext uri="{FF2B5EF4-FFF2-40B4-BE49-F238E27FC236}">
                <a16:creationId xmlns:a16="http://schemas.microsoft.com/office/drawing/2014/main" id="{0A1E6B09-DC2D-CC9C-5163-D46E8388239E}"/>
              </a:ext>
            </a:extLst>
          </p:cNvPr>
          <p:cNvSpPr txBox="1"/>
          <p:nvPr/>
        </p:nvSpPr>
        <p:spPr>
          <a:xfrm>
            <a:off x="469507" y="4797414"/>
            <a:ext cx="131702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arabisch</a:t>
            </a:r>
            <a:endParaRPr sz="2000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spanisch">
            <a:extLst>
              <a:ext uri="{FF2B5EF4-FFF2-40B4-BE49-F238E27FC236}">
                <a16:creationId xmlns:a16="http://schemas.microsoft.com/office/drawing/2014/main" id="{A3D58075-5675-5F91-ED15-333712FA9502}"/>
              </a:ext>
            </a:extLst>
          </p:cNvPr>
          <p:cNvSpPr txBox="1"/>
          <p:nvPr/>
        </p:nvSpPr>
        <p:spPr>
          <a:xfrm>
            <a:off x="9254147" y="5489731"/>
            <a:ext cx="135229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spanisch</a:t>
            </a:r>
            <a:endParaRPr sz="2000" dirty="0">
              <a:solidFill>
                <a:srgbClr val="3741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vegetarisch / vegan">
            <a:extLst>
              <a:ext uri="{FF2B5EF4-FFF2-40B4-BE49-F238E27FC236}">
                <a16:creationId xmlns:a16="http://schemas.microsoft.com/office/drawing/2014/main" id="{553D0337-0B39-26C4-5B3E-B124C508B764}"/>
              </a:ext>
            </a:extLst>
          </p:cNvPr>
          <p:cNvSpPr txBox="1"/>
          <p:nvPr/>
        </p:nvSpPr>
        <p:spPr>
          <a:xfrm>
            <a:off x="5299416" y="4840741"/>
            <a:ext cx="176907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sz="20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vegetarisch</a:t>
            </a:r>
            <a:endParaRPr sz="20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vegetarisch / vegan">
            <a:extLst>
              <a:ext uri="{FF2B5EF4-FFF2-40B4-BE49-F238E27FC236}">
                <a16:creationId xmlns:a16="http://schemas.microsoft.com/office/drawing/2014/main" id="{0E8F9DEB-96B2-A79F-5C55-682C43E52864}"/>
              </a:ext>
            </a:extLst>
          </p:cNvPr>
          <p:cNvSpPr txBox="1"/>
          <p:nvPr/>
        </p:nvSpPr>
        <p:spPr>
          <a:xfrm>
            <a:off x="6085221" y="4079076"/>
            <a:ext cx="12272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deutsch</a:t>
            </a:r>
            <a:endParaRPr sz="2000"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E9AF24-6139-33ED-4197-14A052A5925D}"/>
              </a:ext>
            </a:extLst>
          </p:cNvPr>
          <p:cNvGrpSpPr/>
          <p:nvPr/>
        </p:nvGrpSpPr>
        <p:grpSpPr>
          <a:xfrm>
            <a:off x="488089" y="1580021"/>
            <a:ext cx="5399909" cy="2348445"/>
            <a:chOff x="-100493" y="1446603"/>
            <a:chExt cx="10260941" cy="446253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551B9D-C15F-9399-EF7B-610FFC535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68" b="8844"/>
            <a:stretch/>
          </p:blipFill>
          <p:spPr>
            <a:xfrm>
              <a:off x="-100493" y="1446603"/>
              <a:ext cx="3689097" cy="44625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93969B6-484E-C959-80E7-DA80EB0A8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8" t="4759" r="5493" b="8938"/>
            <a:stretch/>
          </p:blipFill>
          <p:spPr>
            <a:xfrm>
              <a:off x="3471257" y="1446603"/>
              <a:ext cx="3268177" cy="446253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6C7E67-6E32-DC57-B3BA-7D6D05E14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05" t="5127" r="2874" b="7818"/>
            <a:stretch/>
          </p:blipFill>
          <p:spPr>
            <a:xfrm>
              <a:off x="6892271" y="1446603"/>
              <a:ext cx="3268177" cy="4462530"/>
            </a:xfrm>
            <a:prstGeom prst="rect">
              <a:avLst/>
            </a:prstGeom>
          </p:spPr>
        </p:pic>
      </p:grpSp>
      <p:sp>
        <p:nvSpPr>
          <p:cNvPr id="33" name="vegetarisch / vegan">
            <a:extLst>
              <a:ext uri="{FF2B5EF4-FFF2-40B4-BE49-F238E27FC236}">
                <a16:creationId xmlns:a16="http://schemas.microsoft.com/office/drawing/2014/main" id="{448D89C6-C816-99D1-A34A-6C679166769D}"/>
              </a:ext>
            </a:extLst>
          </p:cNvPr>
          <p:cNvSpPr txBox="1"/>
          <p:nvPr/>
        </p:nvSpPr>
        <p:spPr>
          <a:xfrm>
            <a:off x="8013510" y="4721558"/>
            <a:ext cx="8441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Pizza</a:t>
            </a:r>
            <a:endParaRPr sz="2000" dirty="0">
              <a:solidFill>
                <a:srgbClr val="3741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Fisch">
            <a:extLst>
              <a:ext uri="{FF2B5EF4-FFF2-40B4-BE49-F238E27FC236}">
                <a16:creationId xmlns:a16="http://schemas.microsoft.com/office/drawing/2014/main" id="{132F5934-7686-D798-8802-D3746CFDE163}"/>
              </a:ext>
            </a:extLst>
          </p:cNvPr>
          <p:cNvSpPr txBox="1"/>
          <p:nvPr/>
        </p:nvSpPr>
        <p:spPr>
          <a:xfrm>
            <a:off x="8360778" y="1507266"/>
            <a:ext cx="83291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Fisch</a:t>
            </a:r>
            <a:endParaRPr sz="2000" dirty="0">
              <a:solidFill>
                <a:srgbClr val="A0C81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Fisch">
            <a:extLst>
              <a:ext uri="{FF2B5EF4-FFF2-40B4-BE49-F238E27FC236}">
                <a16:creationId xmlns:a16="http://schemas.microsoft.com/office/drawing/2014/main" id="{C1751D9A-B1D7-FC3D-02E9-C884FA9DED22}"/>
              </a:ext>
            </a:extLst>
          </p:cNvPr>
          <p:cNvSpPr txBox="1"/>
          <p:nvPr/>
        </p:nvSpPr>
        <p:spPr>
          <a:xfrm>
            <a:off x="9368539" y="4656488"/>
            <a:ext cx="171617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8205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Currywurst</a:t>
            </a:r>
            <a:endParaRPr sz="2000" dirty="0">
              <a:solidFill>
                <a:srgbClr val="82055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französisch">
            <a:extLst>
              <a:ext uri="{FF2B5EF4-FFF2-40B4-BE49-F238E27FC236}">
                <a16:creationId xmlns:a16="http://schemas.microsoft.com/office/drawing/2014/main" id="{3CB10AD8-2542-76A1-4F1B-143E4DE2269A}"/>
              </a:ext>
            </a:extLst>
          </p:cNvPr>
          <p:cNvSpPr txBox="1"/>
          <p:nvPr/>
        </p:nvSpPr>
        <p:spPr>
          <a:xfrm>
            <a:off x="6155983" y="1513856"/>
            <a:ext cx="7367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sz="20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Senf</a:t>
            </a:r>
            <a:endParaRPr sz="20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96EE4DE-1600-6873-BDC8-DD698C4E6B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38" name="Google Shape;196;p2">
            <a:extLst>
              <a:ext uri="{FF2B5EF4-FFF2-40B4-BE49-F238E27FC236}">
                <a16:creationId xmlns:a16="http://schemas.microsoft.com/office/drawing/2014/main" id="{C1FD57B6-5C5C-3D62-7DD4-E45A0A12EF6E}"/>
              </a:ext>
            </a:extLst>
          </p:cNvPr>
          <p:cNvSpPr txBox="1">
            <a:spLocks/>
          </p:cNvSpPr>
          <p:nvPr/>
        </p:nvSpPr>
        <p:spPr>
          <a:xfrm>
            <a:off x="726267" y="272664"/>
            <a:ext cx="9004873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Wörter zum Thema „Essen“ in Kapitel 3 </a:t>
            </a:r>
          </a:p>
        </p:txBody>
      </p:sp>
    </p:spTree>
    <p:extLst>
      <p:ext uri="{BB962C8B-B14F-4D97-AF65-F5344CB8AC3E}">
        <p14:creationId xmlns:p14="http://schemas.microsoft.com/office/powerpoint/2010/main" val="57739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42E1CB-8FF5-984D-9E19-8521880E490B}" vid="{597E1C21-ECC8-A347-B4D8-665C72BE3A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360</Words>
  <Application>Microsoft Office PowerPoint</Application>
  <PresentationFormat>Breitbild</PresentationFormat>
  <Paragraphs>108</Paragraphs>
  <Slides>15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Geza G Schenk</dc:creator>
  <cp:lastModifiedBy>Vogelgesang, Manuela</cp:lastModifiedBy>
  <cp:revision>76</cp:revision>
  <dcterms:created xsi:type="dcterms:W3CDTF">2022-02-06T16:21:46Z</dcterms:created>
  <dcterms:modified xsi:type="dcterms:W3CDTF">2024-02-27T14:01:50Z</dcterms:modified>
</cp:coreProperties>
</file>