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der Präsentatio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der Präsentation</a:t>
            </a:r>
          </a:p>
        </p:txBody>
      </p:sp>
      <p:sp>
        <p:nvSpPr>
          <p:cNvPr id="12" name="Textebene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Präsentationsuntertitel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ebene 1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kte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2500"/>
              </a:spcBef>
              <a:defRPr spc="-85" sz="2835"/>
            </a:lvl1pPr>
          </a:lstStyle>
          <a:p>
            <a:pPr/>
            <a:r>
              <a:t>Fakten</a:t>
            </a:r>
          </a:p>
        </p:txBody>
      </p:sp>
      <p:sp>
        <p:nvSpPr>
          <p:cNvPr id="119" name="Textebene 1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21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2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Quellenangabe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72516">
              <a:defRPr spc="-82" sz="2744"/>
            </a:lvl1pPr>
          </a:lstStyle>
          <a:p>
            <a:pPr/>
            <a:r>
              <a:t>Quellenangabe </a:t>
            </a:r>
          </a:p>
        </p:txBody>
      </p:sp>
      <p:sp>
        <p:nvSpPr>
          <p:cNvPr id="130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31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32" name="Textebene 1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el der Präsentation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Titel der Präsentation</a:t>
            </a:r>
          </a:p>
        </p:txBody>
      </p:sp>
      <p:sp>
        <p:nvSpPr>
          <p:cNvPr id="22" name="Textebene 1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Folientitel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32" name="Textebene 1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r und Datum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41" name="Folien-Untertitel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Folien-Untertitel</a:t>
            </a:r>
          </a:p>
        </p:txBody>
      </p:sp>
      <p:sp>
        <p:nvSpPr>
          <p:cNvPr id="42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43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44" name="Folientitel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Folientitel</a:t>
            </a:r>
          </a:p>
        </p:txBody>
      </p:sp>
      <p:sp>
        <p:nvSpPr>
          <p:cNvPr id="45" name="Textebene 1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Foliennummer"/>
          <p:cNvSpPr txBox="1"/>
          <p:nvPr>
            <p:ph type="sldNum" sz="quarter" idx="2"/>
          </p:nvPr>
        </p:nvSpPr>
        <p:spPr>
          <a:xfrm>
            <a:off x="22784562" y="12966045"/>
            <a:ext cx="379477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r und Datum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54" name="Textebene 1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56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5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Textebene 1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htec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67" name="Autor und Datum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68" name="Folientitel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Folientitel</a:t>
            </a:r>
          </a:p>
        </p:txBody>
      </p:sp>
      <p:sp>
        <p:nvSpPr>
          <p:cNvPr id="69" name="Folien-Untertitel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54990">
              <a:defRPr spc="-99" sz="3325"/>
            </a:lvl1pPr>
          </a:lstStyle>
          <a:p>
            <a:pPr/>
            <a:r>
              <a:t>Folien-Untertitel</a:t>
            </a:r>
          </a:p>
        </p:txBody>
      </p:sp>
      <p:sp>
        <p:nvSpPr>
          <p:cNvPr id="7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des Abschnitts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Titel des Abschnitts</a:t>
            </a:r>
          </a:p>
        </p:txBody>
      </p:sp>
      <p:sp>
        <p:nvSpPr>
          <p:cNvPr id="7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r und Datum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86" name="Folien-Untertitel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Folien-Untertitel </a:t>
            </a:r>
          </a:p>
        </p:txBody>
      </p:sp>
      <p:sp>
        <p:nvSpPr>
          <p:cNvPr id="87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88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89" name="Folientitel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Folientitel</a:t>
            </a:r>
          </a:p>
        </p:txBody>
      </p:sp>
      <p:sp>
        <p:nvSpPr>
          <p:cNvPr id="9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or und Datum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 und Datum</a:t>
            </a:r>
          </a:p>
        </p:txBody>
      </p:sp>
      <p:sp>
        <p:nvSpPr>
          <p:cNvPr id="98" name="Agenda-Untertitel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Agenda-Untertitel</a:t>
            </a:r>
          </a:p>
        </p:txBody>
      </p:sp>
      <p:sp>
        <p:nvSpPr>
          <p:cNvPr id="99" name="Textebene 1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01" name="Rechtec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02" name="Agenda-Titel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Agenda-Titel</a:t>
            </a:r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der Präsentation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Titel der Präsentation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Präsentationsuntertitel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22788372" y="12964160"/>
            <a:ext cx="379477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el der Präsent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Präsentationsuntertitel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Condensed Regular"/>
            <a:ea typeface="Avenir Next Condensed Regular"/>
            <a:cs typeface="Avenir Next Condensed Regular"/>
            <a:sym typeface="Avenir Next Condens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Condensed Regular"/>
            <a:ea typeface="Avenir Next Condensed Regular"/>
            <a:cs typeface="Avenir Next Condensed Regular"/>
            <a:sym typeface="Avenir Next Condens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