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5" r:id="rId4"/>
    <p:sldId id="269" r:id="rId5"/>
    <p:sldId id="267" r:id="rId6"/>
    <p:sldId id="281" r:id="rId7"/>
    <p:sldId id="282" r:id="rId8"/>
    <p:sldId id="283" r:id="rId9"/>
    <p:sldId id="268" r:id="rId10"/>
    <p:sldId id="28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788287"/>
    <a:srgbClr val="A0C814"/>
    <a:srgbClr val="5AC8F5"/>
    <a:srgbClr val="003969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5217F-1C60-6F46-AD8C-B616078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21" y="1977035"/>
            <a:ext cx="4880750" cy="2697002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D3581E-0DEA-DB43-838F-202C8317487A}"/>
              </a:ext>
            </a:extLst>
          </p:cNvPr>
          <p:cNvSpPr txBox="1">
            <a:spLocks/>
          </p:cNvSpPr>
          <p:nvPr/>
        </p:nvSpPr>
        <p:spPr>
          <a:xfrm>
            <a:off x="3360701" y="4674037"/>
            <a:ext cx="4988170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5AC8F5"/>
                </a:solidFill>
              </a:rPr>
              <a:t>Lesson</a:t>
            </a:r>
            <a:r>
              <a:rPr lang="de-DE" dirty="0">
                <a:solidFill>
                  <a:srgbClr val="5AC8F5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9780374" cy="84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/>
              <a:t>Hausaufgabe</a:t>
            </a:r>
            <a:endParaRPr lang="de-DE" i="1" dirty="0"/>
          </a:p>
          <a:p>
            <a:pPr>
              <a:spcBef>
                <a:spcPts val="0"/>
              </a:spcBef>
            </a:pPr>
            <a:r>
              <a:rPr lang="de-DE" dirty="0" err="1">
                <a:solidFill>
                  <a:srgbClr val="EB6400"/>
                </a:solidFill>
              </a:rPr>
              <a:t>Homework</a:t>
            </a:r>
            <a:endParaRPr lang="de-DE" dirty="0">
              <a:solidFill>
                <a:srgbClr val="EB64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DB25-6FA4-164D-8FB3-B71FBDA7DF9A}"/>
              </a:ext>
            </a:extLst>
          </p:cNvPr>
          <p:cNvSpPr/>
          <p:nvPr/>
        </p:nvSpPr>
        <p:spPr>
          <a:xfrm>
            <a:off x="278025" y="2275611"/>
            <a:ext cx="11238472" cy="97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9CEF48C-65F0-D442-9E8E-FCBD650EC0FB}"/>
              </a:ext>
            </a:extLst>
          </p:cNvPr>
          <p:cNvSpPr txBox="1">
            <a:spLocks/>
          </p:cNvSpPr>
          <p:nvPr/>
        </p:nvSpPr>
        <p:spPr>
          <a:xfrm>
            <a:off x="278025" y="1163531"/>
            <a:ext cx="11238472" cy="888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/>
              <a:t>Was machst du gern? Was machst du nicht gern?</a:t>
            </a:r>
            <a:endParaRPr lang="de-DE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0" dirty="0" err="1">
                <a:solidFill>
                  <a:srgbClr val="EB6400"/>
                </a:solidFill>
              </a:rPr>
              <a:t>What</a:t>
            </a:r>
            <a:r>
              <a:rPr lang="de-DE" b="0" dirty="0">
                <a:solidFill>
                  <a:srgbClr val="EB6400"/>
                </a:solidFill>
              </a:rPr>
              <a:t> do </a:t>
            </a:r>
            <a:r>
              <a:rPr lang="de-DE" b="0" dirty="0" err="1">
                <a:solidFill>
                  <a:srgbClr val="EB6400"/>
                </a:solidFill>
              </a:rPr>
              <a:t>you</a:t>
            </a:r>
            <a:r>
              <a:rPr lang="de-DE" b="0" dirty="0">
                <a:solidFill>
                  <a:srgbClr val="EB6400"/>
                </a:solidFill>
              </a:rPr>
              <a:t> like? </a:t>
            </a:r>
            <a:r>
              <a:rPr lang="de-DE" b="0" dirty="0" err="1">
                <a:solidFill>
                  <a:srgbClr val="EB6400"/>
                </a:solidFill>
              </a:rPr>
              <a:t>What</a:t>
            </a:r>
            <a:r>
              <a:rPr lang="de-DE" b="0" dirty="0">
                <a:solidFill>
                  <a:srgbClr val="EB6400"/>
                </a:solidFill>
              </a:rPr>
              <a:t> do </a:t>
            </a:r>
            <a:r>
              <a:rPr lang="de-DE" b="0" dirty="0" err="1">
                <a:solidFill>
                  <a:srgbClr val="EB6400"/>
                </a:solidFill>
              </a:rPr>
              <a:t>you</a:t>
            </a:r>
            <a:r>
              <a:rPr lang="de-DE" b="0" dirty="0">
                <a:solidFill>
                  <a:srgbClr val="EB6400"/>
                </a:solidFill>
              </a:rPr>
              <a:t> </a:t>
            </a:r>
            <a:r>
              <a:rPr lang="de-DE" b="0" dirty="0" err="1">
                <a:solidFill>
                  <a:srgbClr val="EB6400"/>
                </a:solidFill>
              </a:rPr>
              <a:t>dislike</a:t>
            </a:r>
            <a:r>
              <a:rPr lang="de-DE" b="0" dirty="0">
                <a:solidFill>
                  <a:srgbClr val="EB6400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0" dirty="0">
              <a:solidFill>
                <a:srgbClr val="EB64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EB6400"/>
                </a:solidFill>
              </a:rPr>
              <a:t>Create (draw/glue etc) a picture and </a:t>
            </a:r>
            <a:br>
              <a:rPr lang="en-GB" dirty="0">
                <a:solidFill>
                  <a:srgbClr val="EB6400"/>
                </a:solidFill>
              </a:rPr>
            </a:br>
            <a:r>
              <a:rPr lang="en-GB" dirty="0">
                <a:solidFill>
                  <a:srgbClr val="EB6400"/>
                </a:solidFill>
              </a:rPr>
              <a:t>				write 2 sentences with </a:t>
            </a: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/</a:t>
            </a:r>
            <a:r>
              <a:rPr lang="en-GB" i="1" dirty="0" err="1">
                <a:solidFill>
                  <a:srgbClr val="EB6400"/>
                </a:solidFill>
              </a:rPr>
              <a:t>nicht</a:t>
            </a:r>
            <a:r>
              <a:rPr lang="en-GB" i="1" dirty="0">
                <a:solidFill>
                  <a:srgbClr val="EB6400"/>
                </a:solidFill>
              </a:rPr>
              <a:t> </a:t>
            </a:r>
            <a:r>
              <a:rPr lang="en-GB" i="1" dirty="0" err="1">
                <a:solidFill>
                  <a:srgbClr val="EB6400"/>
                </a:solidFill>
              </a:rPr>
              <a:t>gern</a:t>
            </a:r>
            <a:r>
              <a:rPr lang="en-GB" dirty="0">
                <a:solidFill>
                  <a:srgbClr val="EB64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1529D42-B325-BD44-88B4-2D00F7DA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816" y="2210810"/>
            <a:ext cx="481058" cy="45779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90FAEE5-240E-164B-A83D-10FC31590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26" y="2187308"/>
            <a:ext cx="481058" cy="48017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1AD7E8-5E5C-EB47-BDDD-87AD94500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50"/>
          <a:stretch/>
        </p:blipFill>
        <p:spPr>
          <a:xfrm>
            <a:off x="0" y="3452188"/>
            <a:ext cx="12192000" cy="34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250FE4-A719-BA4D-BE1E-C8C9A35B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3" y="5902037"/>
            <a:ext cx="12195783" cy="955964"/>
          </a:xfrm>
          <a:prstGeom prst="rect">
            <a:avLst/>
          </a:prstGeom>
        </p:spPr>
      </p:pic>
      <p:pic>
        <p:nvPicPr>
          <p:cNvPr id="3" name="Picture 2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5E1AED35-C953-5647-8283-AC03CFE9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42" y="2214073"/>
            <a:ext cx="7443916" cy="17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2539311" y="1868450"/>
            <a:ext cx="6809842" cy="2293961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4323456" y="2611344"/>
            <a:ext cx="3241552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Wie geht‘s?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BC56556-9CAC-8248-8500-28F65D2F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A0F49-8972-AB4D-9123-9C170540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C43-F285-A24A-B59E-B3F225B5FBEB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BC816-C509-D444-ABAA-F23B703A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77" y="1653120"/>
            <a:ext cx="1236576" cy="1315467"/>
          </a:xfrm>
          <a:prstGeom prst="rect">
            <a:avLst/>
          </a:prstGeom>
        </p:spPr>
      </p:pic>
      <p:pic>
        <p:nvPicPr>
          <p:cNvPr id="15" name="Picture 14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00309803-0636-2D4F-851B-B9A3670B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1" y="1781334"/>
            <a:ext cx="1063599" cy="1202088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AE1BE59-EA80-0B4E-92AA-1A3D6FFA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Mir geht‘s fantastisch!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B429295F-E643-F44E-94CE-9043A9B60144}"/>
              </a:ext>
            </a:extLst>
          </p:cNvPr>
          <p:cNvSpPr/>
          <p:nvPr/>
        </p:nvSpPr>
        <p:spPr>
          <a:xfrm flipH="1">
            <a:off x="228599" y="1015122"/>
            <a:ext cx="2000049" cy="576081"/>
          </a:xfrm>
          <a:prstGeom prst="wedgeEllipseCallout">
            <a:avLst>
              <a:gd name="adj1" fmla="val 33282"/>
              <a:gd name="adj2" fmla="val 85949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1F26A8-4A66-A442-A96C-659311C02C0D}"/>
              </a:ext>
            </a:extLst>
          </p:cNvPr>
          <p:cNvSpPr txBox="1">
            <a:spLocks/>
          </p:cNvSpPr>
          <p:nvPr/>
        </p:nvSpPr>
        <p:spPr>
          <a:xfrm>
            <a:off x="506830" y="1134112"/>
            <a:ext cx="1610205" cy="3000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/>
              <a:t>Wie geht‘s?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879D4108-E57C-7C4C-89A7-8A26FD7FE3F3}"/>
              </a:ext>
            </a:extLst>
          </p:cNvPr>
          <p:cNvSpPr/>
          <p:nvPr/>
        </p:nvSpPr>
        <p:spPr>
          <a:xfrm flipH="1">
            <a:off x="2361910" y="1015122"/>
            <a:ext cx="3223880" cy="576081"/>
          </a:xfrm>
          <a:prstGeom prst="wedgeEllipseCallout">
            <a:avLst>
              <a:gd name="adj1" fmla="val 43273"/>
              <a:gd name="adj2" fmla="val 107025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8F5C66F-CEA0-6442-BE0D-A17A69951629}"/>
              </a:ext>
            </a:extLst>
          </p:cNvPr>
          <p:cNvSpPr txBox="1">
            <a:spLocks/>
          </p:cNvSpPr>
          <p:nvPr/>
        </p:nvSpPr>
        <p:spPr>
          <a:xfrm>
            <a:off x="2640143" y="1134112"/>
            <a:ext cx="3035100" cy="3000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/>
              <a:t>Mir geht‘s fantastisch!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C3A9BA-1476-D640-8DAE-E46809AFCE08}"/>
              </a:ext>
            </a:extLst>
          </p:cNvPr>
          <p:cNvSpPr/>
          <p:nvPr/>
        </p:nvSpPr>
        <p:spPr>
          <a:xfrm>
            <a:off x="337275" y="3131034"/>
            <a:ext cx="4010921" cy="3309731"/>
          </a:xfrm>
          <a:custGeom>
            <a:avLst/>
            <a:gdLst>
              <a:gd name="connsiteX0" fmla="*/ 0 w 4010921"/>
              <a:gd name="connsiteY0" fmla="*/ 551633 h 3309731"/>
              <a:gd name="connsiteX1" fmla="*/ 551633 w 4010921"/>
              <a:gd name="connsiteY1" fmla="*/ 0 h 3309731"/>
              <a:gd name="connsiteX2" fmla="*/ 1191317 w 4010921"/>
              <a:gd name="connsiteY2" fmla="*/ 0 h 3309731"/>
              <a:gd name="connsiteX3" fmla="*/ 1743772 w 4010921"/>
              <a:gd name="connsiteY3" fmla="*/ 0 h 3309731"/>
              <a:gd name="connsiteX4" fmla="*/ 2267149 w 4010921"/>
              <a:gd name="connsiteY4" fmla="*/ 0 h 3309731"/>
              <a:gd name="connsiteX5" fmla="*/ 2877757 w 4010921"/>
              <a:gd name="connsiteY5" fmla="*/ 0 h 3309731"/>
              <a:gd name="connsiteX6" fmla="*/ 3459288 w 4010921"/>
              <a:gd name="connsiteY6" fmla="*/ 0 h 3309731"/>
              <a:gd name="connsiteX7" fmla="*/ 4010921 w 4010921"/>
              <a:gd name="connsiteY7" fmla="*/ 551633 h 3309731"/>
              <a:gd name="connsiteX8" fmla="*/ 4010921 w 4010921"/>
              <a:gd name="connsiteY8" fmla="*/ 1103249 h 3309731"/>
              <a:gd name="connsiteX9" fmla="*/ 4010921 w 4010921"/>
              <a:gd name="connsiteY9" fmla="*/ 1588672 h 3309731"/>
              <a:gd name="connsiteX10" fmla="*/ 4010921 w 4010921"/>
              <a:gd name="connsiteY10" fmla="*/ 2140288 h 3309731"/>
              <a:gd name="connsiteX11" fmla="*/ 4010921 w 4010921"/>
              <a:gd name="connsiteY11" fmla="*/ 2758098 h 3309731"/>
              <a:gd name="connsiteX12" fmla="*/ 3459288 w 4010921"/>
              <a:gd name="connsiteY12" fmla="*/ 3309731 h 3309731"/>
              <a:gd name="connsiteX13" fmla="*/ 2877757 w 4010921"/>
              <a:gd name="connsiteY13" fmla="*/ 3309731 h 3309731"/>
              <a:gd name="connsiteX14" fmla="*/ 2354379 w 4010921"/>
              <a:gd name="connsiteY14" fmla="*/ 3309731 h 3309731"/>
              <a:gd name="connsiteX15" fmla="*/ 1772848 w 4010921"/>
              <a:gd name="connsiteY15" fmla="*/ 3309731 h 3309731"/>
              <a:gd name="connsiteX16" fmla="*/ 1133164 w 4010921"/>
              <a:gd name="connsiteY16" fmla="*/ 3309731 h 3309731"/>
              <a:gd name="connsiteX17" fmla="*/ 551633 w 4010921"/>
              <a:gd name="connsiteY17" fmla="*/ 3309731 h 3309731"/>
              <a:gd name="connsiteX18" fmla="*/ 0 w 4010921"/>
              <a:gd name="connsiteY18" fmla="*/ 2758098 h 3309731"/>
              <a:gd name="connsiteX19" fmla="*/ 0 w 4010921"/>
              <a:gd name="connsiteY19" fmla="*/ 2250611 h 3309731"/>
              <a:gd name="connsiteX20" fmla="*/ 0 w 4010921"/>
              <a:gd name="connsiteY20" fmla="*/ 1698995 h 3309731"/>
              <a:gd name="connsiteX21" fmla="*/ 0 w 4010921"/>
              <a:gd name="connsiteY21" fmla="*/ 1191508 h 3309731"/>
              <a:gd name="connsiteX22" fmla="*/ 0 w 4010921"/>
              <a:gd name="connsiteY22" fmla="*/ 551633 h 33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0921" h="3309731" extrusionOk="0">
                <a:moveTo>
                  <a:pt x="0" y="551633"/>
                </a:moveTo>
                <a:cubicBezTo>
                  <a:pt x="-75315" y="200519"/>
                  <a:pt x="212637" y="12888"/>
                  <a:pt x="551633" y="0"/>
                </a:cubicBezTo>
                <a:cubicBezTo>
                  <a:pt x="844531" y="-38431"/>
                  <a:pt x="900937" y="71917"/>
                  <a:pt x="1191317" y="0"/>
                </a:cubicBezTo>
                <a:cubicBezTo>
                  <a:pt x="1481697" y="-71917"/>
                  <a:pt x="1626753" y="49221"/>
                  <a:pt x="1743772" y="0"/>
                </a:cubicBezTo>
                <a:cubicBezTo>
                  <a:pt x="1860791" y="-49221"/>
                  <a:pt x="2018315" y="16024"/>
                  <a:pt x="2267149" y="0"/>
                </a:cubicBezTo>
                <a:cubicBezTo>
                  <a:pt x="2515983" y="-16024"/>
                  <a:pt x="2675198" y="17348"/>
                  <a:pt x="2877757" y="0"/>
                </a:cubicBezTo>
                <a:cubicBezTo>
                  <a:pt x="3080316" y="-17348"/>
                  <a:pt x="3279880" y="17696"/>
                  <a:pt x="3459288" y="0"/>
                </a:cubicBezTo>
                <a:cubicBezTo>
                  <a:pt x="3805404" y="-67467"/>
                  <a:pt x="3964886" y="287430"/>
                  <a:pt x="4010921" y="551633"/>
                </a:cubicBezTo>
                <a:cubicBezTo>
                  <a:pt x="4069536" y="809727"/>
                  <a:pt x="3998660" y="853799"/>
                  <a:pt x="4010921" y="1103249"/>
                </a:cubicBezTo>
                <a:cubicBezTo>
                  <a:pt x="4023182" y="1352699"/>
                  <a:pt x="4003523" y="1407929"/>
                  <a:pt x="4010921" y="1588672"/>
                </a:cubicBezTo>
                <a:cubicBezTo>
                  <a:pt x="4018319" y="1769415"/>
                  <a:pt x="3959889" y="1895375"/>
                  <a:pt x="4010921" y="2140288"/>
                </a:cubicBezTo>
                <a:cubicBezTo>
                  <a:pt x="4061953" y="2385201"/>
                  <a:pt x="3962579" y="2499043"/>
                  <a:pt x="4010921" y="2758098"/>
                </a:cubicBezTo>
                <a:cubicBezTo>
                  <a:pt x="4032693" y="3041241"/>
                  <a:pt x="3830331" y="3266926"/>
                  <a:pt x="3459288" y="3309731"/>
                </a:cubicBezTo>
                <a:cubicBezTo>
                  <a:pt x="3325953" y="3344698"/>
                  <a:pt x="3055911" y="3288756"/>
                  <a:pt x="2877757" y="3309731"/>
                </a:cubicBezTo>
                <a:cubicBezTo>
                  <a:pt x="2699603" y="3330706"/>
                  <a:pt x="2460743" y="3305082"/>
                  <a:pt x="2354379" y="3309731"/>
                </a:cubicBezTo>
                <a:cubicBezTo>
                  <a:pt x="2248015" y="3314380"/>
                  <a:pt x="1902384" y="3303044"/>
                  <a:pt x="1772848" y="3309731"/>
                </a:cubicBezTo>
                <a:cubicBezTo>
                  <a:pt x="1643312" y="3316418"/>
                  <a:pt x="1414375" y="3253686"/>
                  <a:pt x="1133164" y="3309731"/>
                </a:cubicBezTo>
                <a:cubicBezTo>
                  <a:pt x="851953" y="3365776"/>
                  <a:pt x="695633" y="3290677"/>
                  <a:pt x="551633" y="3309731"/>
                </a:cubicBezTo>
                <a:cubicBezTo>
                  <a:pt x="206268" y="3382516"/>
                  <a:pt x="52314" y="3101629"/>
                  <a:pt x="0" y="2758098"/>
                </a:cubicBezTo>
                <a:cubicBezTo>
                  <a:pt x="-4942" y="2631861"/>
                  <a:pt x="47309" y="2466198"/>
                  <a:pt x="0" y="2250611"/>
                </a:cubicBezTo>
                <a:cubicBezTo>
                  <a:pt x="-47309" y="2035024"/>
                  <a:pt x="5746" y="1882224"/>
                  <a:pt x="0" y="1698995"/>
                </a:cubicBezTo>
                <a:cubicBezTo>
                  <a:pt x="-5746" y="1515766"/>
                  <a:pt x="54042" y="1377241"/>
                  <a:pt x="0" y="1191508"/>
                </a:cubicBezTo>
                <a:cubicBezTo>
                  <a:pt x="-54042" y="1005775"/>
                  <a:pt x="76574" y="827949"/>
                  <a:pt x="0" y="551633"/>
                </a:cubicBezTo>
                <a:close/>
              </a:path>
            </a:pathLst>
          </a:custGeom>
          <a:noFill/>
          <a:ln w="34925">
            <a:solidFill>
              <a:srgbClr val="EB64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8FEB4-E5F3-D24D-9748-3BE0DC860976}"/>
              </a:ext>
            </a:extLst>
          </p:cNvPr>
          <p:cNvSpPr txBox="1"/>
          <p:nvPr/>
        </p:nvSpPr>
        <p:spPr>
          <a:xfrm>
            <a:off x="543977" y="3310357"/>
            <a:ext cx="2187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instructor´s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favorite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 descr="Circle&#10;&#10;Description automatically generated with medium confidence">
            <a:extLst>
              <a:ext uri="{FF2B5EF4-FFF2-40B4-BE49-F238E27FC236}">
                <a16:creationId xmlns:a16="http://schemas.microsoft.com/office/drawing/2014/main" id="{F0931ACC-EAB3-294F-ACF6-760F105F5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5" r="48411"/>
          <a:stretch/>
        </p:blipFill>
        <p:spPr>
          <a:xfrm>
            <a:off x="7694882" y="713142"/>
            <a:ext cx="1395046" cy="1251633"/>
          </a:xfrm>
          <a:prstGeom prst="rect">
            <a:avLst/>
          </a:prstGeom>
        </p:spPr>
      </p:pic>
      <p:pic>
        <p:nvPicPr>
          <p:cNvPr id="23" name="Picture 22" descr="Circle&#10;&#10;Description automatically generated with medium confidence">
            <a:extLst>
              <a:ext uri="{FF2B5EF4-FFF2-40B4-BE49-F238E27FC236}">
                <a16:creationId xmlns:a16="http://schemas.microsoft.com/office/drawing/2014/main" id="{6A7436F2-B1D5-1D4A-BA3C-34F97E94A5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01" r="24017"/>
          <a:stretch/>
        </p:blipFill>
        <p:spPr>
          <a:xfrm>
            <a:off x="7733287" y="4718497"/>
            <a:ext cx="1314450" cy="1251633"/>
          </a:xfrm>
          <a:prstGeom prst="rect">
            <a:avLst/>
          </a:prstGeom>
        </p:spPr>
      </p:pic>
      <p:pic>
        <p:nvPicPr>
          <p:cNvPr id="24" name="Picture 23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5D9F3A2-6D45-AD4B-B767-CCFCB8F04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70"/>
          <a:stretch/>
        </p:blipFill>
        <p:spPr>
          <a:xfrm>
            <a:off x="9993863" y="2892768"/>
            <a:ext cx="1249868" cy="1251633"/>
          </a:xfrm>
          <a:prstGeom prst="rect">
            <a:avLst/>
          </a:prstGeom>
        </p:spPr>
      </p:pic>
      <p:pic>
        <p:nvPicPr>
          <p:cNvPr id="25" name="Picture 24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3DCD55C-A4BC-C749-BEC0-3A973289E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446"/>
          <a:stretch/>
        </p:blipFill>
        <p:spPr>
          <a:xfrm>
            <a:off x="5550995" y="2882377"/>
            <a:ext cx="1318168" cy="125163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CFD0237-2577-BD49-B4F9-AA4A3846D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46338">
            <a:off x="7247146" y="3059606"/>
            <a:ext cx="1435662" cy="818253"/>
          </a:xfrm>
          <a:prstGeom prst="rect">
            <a:avLst/>
          </a:prstGeom>
        </p:spPr>
      </p:pic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A4627F0D-2483-9643-9EC6-8B40DEBA6E90}"/>
              </a:ext>
            </a:extLst>
          </p:cNvPr>
          <p:cNvSpPr txBox="1">
            <a:spLocks/>
          </p:cNvSpPr>
          <p:nvPr/>
        </p:nvSpPr>
        <p:spPr>
          <a:xfrm>
            <a:off x="7939107" y="1870810"/>
            <a:ext cx="90281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gut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D2DDFF2-9645-E848-BE21-FB233D42648A}"/>
              </a:ext>
            </a:extLst>
          </p:cNvPr>
          <p:cNvSpPr txBox="1">
            <a:spLocks/>
          </p:cNvSpPr>
          <p:nvPr/>
        </p:nvSpPr>
        <p:spPr>
          <a:xfrm>
            <a:off x="4878241" y="4123554"/>
            <a:ext cx="2569935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fantastisch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ECF1B72-79B8-B549-AB7B-1E43665123AD}"/>
              </a:ext>
            </a:extLst>
          </p:cNvPr>
          <p:cNvSpPr txBox="1">
            <a:spLocks/>
          </p:cNvSpPr>
          <p:nvPr/>
        </p:nvSpPr>
        <p:spPr>
          <a:xfrm>
            <a:off x="7551693" y="5985044"/>
            <a:ext cx="176202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so lala 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3B48862B-B61B-844D-9592-3F4AB2BA5DF4}"/>
              </a:ext>
            </a:extLst>
          </p:cNvPr>
          <p:cNvSpPr txBox="1">
            <a:spLocks/>
          </p:cNvSpPr>
          <p:nvPr/>
        </p:nvSpPr>
        <p:spPr>
          <a:xfrm>
            <a:off x="9734790" y="4123325"/>
            <a:ext cx="1973618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schlecht</a:t>
            </a:r>
          </a:p>
        </p:txBody>
      </p:sp>
    </p:spTree>
    <p:extLst>
      <p:ext uri="{BB962C8B-B14F-4D97-AF65-F5344CB8AC3E}">
        <p14:creationId xmlns:p14="http://schemas.microsoft.com/office/powerpoint/2010/main" val="2817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118" y="3140459"/>
            <a:ext cx="6063763" cy="577081"/>
          </a:xfrm>
        </p:spPr>
        <p:txBody>
          <a:bodyPr>
            <a:spAutoFit/>
          </a:bodyPr>
          <a:lstStyle/>
          <a:p>
            <a:pPr algn="ctr"/>
            <a:r>
              <a:rPr lang="de-DE" sz="3500" dirty="0">
                <a:solidFill>
                  <a:srgbClr val="EB6400"/>
                </a:solidFill>
              </a:rPr>
              <a:t>Hobbys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48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614AC5-AE75-6E42-802C-9F9081D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0595920" cy="10975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/>
              <a:t>Wie heißen die Hobbys?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Combine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picture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and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word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cards</a:t>
            </a:r>
            <a:r>
              <a:rPr lang="de-DE" dirty="0">
                <a:solidFill>
                  <a:srgbClr val="EB6400"/>
                </a:solidFill>
              </a:rPr>
              <a:t>.</a:t>
            </a:r>
          </a:p>
        </p:txBody>
      </p:sp>
      <p:pic>
        <p:nvPicPr>
          <p:cNvPr id="13" name="Picture 12" descr="A person riding a horse&#10;&#10;Description automatically generated">
            <a:extLst>
              <a:ext uri="{FF2B5EF4-FFF2-40B4-BE49-F238E27FC236}">
                <a16:creationId xmlns:a16="http://schemas.microsoft.com/office/drawing/2014/main" id="{F8C841DE-BDF4-D94D-9970-A0D7FDA9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7073">
            <a:off x="3103721" y="2386182"/>
            <a:ext cx="2286000" cy="228600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8DC53F-2DA5-B34F-A075-8A7622E7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17657"/>
            <a:ext cx="2286000" cy="2298700"/>
          </a:xfrm>
          <a:prstGeom prst="rect">
            <a:avLst/>
          </a:prstGeom>
        </p:spPr>
      </p:pic>
      <p:pic>
        <p:nvPicPr>
          <p:cNvPr id="17" name="Picture 16" descr="A couple of men playing basketball&#10;&#10;Description automatically generated with medium confidence">
            <a:extLst>
              <a:ext uri="{FF2B5EF4-FFF2-40B4-BE49-F238E27FC236}">
                <a16:creationId xmlns:a16="http://schemas.microsoft.com/office/drawing/2014/main" id="{9E5AB14F-9A23-AA4A-BA89-B9720657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7899">
            <a:off x="7909702" y="2097736"/>
            <a:ext cx="2286000" cy="2298700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3E4D869-5E59-6843-85A7-CE448154C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3260">
            <a:off x="1028708" y="2273300"/>
            <a:ext cx="2286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614AC5-AE75-6E42-802C-9F9081D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0595920" cy="10975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dirty="0"/>
              <a:t>Wie heißen die Hobbys?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Can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guess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hobby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99739A-56FB-9543-9844-EF003D57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34" y="2980209"/>
            <a:ext cx="3733628" cy="680258"/>
          </a:xfrm>
          <a:prstGeom prst="rect">
            <a:avLst/>
          </a:prstGeom>
        </p:spPr>
      </p:pic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7560CFF-4EB3-7C40-A524-330F9161D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70" y="462837"/>
            <a:ext cx="3861904" cy="62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5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A614AC5-AE75-6E42-802C-9F9081D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4331044" cy="5488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i="1" dirty="0"/>
              <a:t>gern</a:t>
            </a:r>
            <a:r>
              <a:rPr lang="de-DE" dirty="0"/>
              <a:t> und </a:t>
            </a:r>
            <a:r>
              <a:rPr lang="de-DE" i="1" dirty="0"/>
              <a:t>nicht gern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09B00D-2921-004E-A1C8-2A414879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585" y="343685"/>
            <a:ext cx="533636" cy="50783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5464A71-6D63-BC45-80B4-CAD61133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155" y="343685"/>
            <a:ext cx="533636" cy="53266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8205B87-3E0D-CE47-86D7-6BF52F40186A}"/>
              </a:ext>
            </a:extLst>
          </p:cNvPr>
          <p:cNvSpPr txBox="1">
            <a:spLocks/>
          </p:cNvSpPr>
          <p:nvPr/>
        </p:nvSpPr>
        <p:spPr>
          <a:xfrm>
            <a:off x="6775152" y="690878"/>
            <a:ext cx="1173719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>
                <a:solidFill>
                  <a:srgbClr val="A0C814"/>
                </a:solidFill>
              </a:rPr>
              <a:t>gern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5A3EEA5-FADA-CA46-98F0-466A5164F3A1}"/>
              </a:ext>
            </a:extLst>
          </p:cNvPr>
          <p:cNvSpPr txBox="1">
            <a:spLocks/>
          </p:cNvSpPr>
          <p:nvPr/>
        </p:nvSpPr>
        <p:spPr>
          <a:xfrm>
            <a:off x="8717835" y="729049"/>
            <a:ext cx="2436886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>
                <a:solidFill>
                  <a:srgbClr val="EB6400"/>
                </a:solidFill>
              </a:rPr>
              <a:t>nicht gern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647E3D8-D345-7849-81D0-C2F90ADBDF91}"/>
              </a:ext>
            </a:extLst>
          </p:cNvPr>
          <p:cNvSpPr/>
          <p:nvPr/>
        </p:nvSpPr>
        <p:spPr>
          <a:xfrm>
            <a:off x="228599" y="1203377"/>
            <a:ext cx="3023763" cy="2540717"/>
          </a:xfrm>
          <a:custGeom>
            <a:avLst/>
            <a:gdLst>
              <a:gd name="connsiteX0" fmla="*/ 0 w 3023763"/>
              <a:gd name="connsiteY0" fmla="*/ 423461 h 2540717"/>
              <a:gd name="connsiteX1" fmla="*/ 423461 w 3023763"/>
              <a:gd name="connsiteY1" fmla="*/ 0 h 2540717"/>
              <a:gd name="connsiteX2" fmla="*/ 1011208 w 3023763"/>
              <a:gd name="connsiteY2" fmla="*/ 0 h 2540717"/>
              <a:gd name="connsiteX3" fmla="*/ 1533650 w 3023763"/>
              <a:gd name="connsiteY3" fmla="*/ 0 h 2540717"/>
              <a:gd name="connsiteX4" fmla="*/ 2034323 w 3023763"/>
              <a:gd name="connsiteY4" fmla="*/ 0 h 2540717"/>
              <a:gd name="connsiteX5" fmla="*/ 2600302 w 3023763"/>
              <a:gd name="connsiteY5" fmla="*/ 0 h 2540717"/>
              <a:gd name="connsiteX6" fmla="*/ 3023763 w 3023763"/>
              <a:gd name="connsiteY6" fmla="*/ 423461 h 2540717"/>
              <a:gd name="connsiteX7" fmla="*/ 3023763 w 3023763"/>
              <a:gd name="connsiteY7" fmla="*/ 988059 h 2540717"/>
              <a:gd name="connsiteX8" fmla="*/ 3023763 w 3023763"/>
              <a:gd name="connsiteY8" fmla="*/ 1586534 h 2540717"/>
              <a:gd name="connsiteX9" fmla="*/ 3023763 w 3023763"/>
              <a:gd name="connsiteY9" fmla="*/ 2117256 h 2540717"/>
              <a:gd name="connsiteX10" fmla="*/ 2600302 w 3023763"/>
              <a:gd name="connsiteY10" fmla="*/ 2540717 h 2540717"/>
              <a:gd name="connsiteX11" fmla="*/ 2034323 w 3023763"/>
              <a:gd name="connsiteY11" fmla="*/ 2540717 h 2540717"/>
              <a:gd name="connsiteX12" fmla="*/ 1446576 w 3023763"/>
              <a:gd name="connsiteY12" fmla="*/ 2540717 h 2540717"/>
              <a:gd name="connsiteX13" fmla="*/ 423461 w 3023763"/>
              <a:gd name="connsiteY13" fmla="*/ 2540717 h 2540717"/>
              <a:gd name="connsiteX14" fmla="*/ 0 w 3023763"/>
              <a:gd name="connsiteY14" fmla="*/ 2117256 h 2540717"/>
              <a:gd name="connsiteX15" fmla="*/ 0 w 3023763"/>
              <a:gd name="connsiteY15" fmla="*/ 1535720 h 2540717"/>
              <a:gd name="connsiteX16" fmla="*/ 0 w 3023763"/>
              <a:gd name="connsiteY16" fmla="*/ 971121 h 2540717"/>
              <a:gd name="connsiteX17" fmla="*/ 0 w 3023763"/>
              <a:gd name="connsiteY17" fmla="*/ 423461 h 254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23763" h="2540717" extrusionOk="0">
                <a:moveTo>
                  <a:pt x="0" y="423461"/>
                </a:moveTo>
                <a:cubicBezTo>
                  <a:pt x="-13388" y="181332"/>
                  <a:pt x="164483" y="9423"/>
                  <a:pt x="423461" y="0"/>
                </a:cubicBezTo>
                <a:cubicBezTo>
                  <a:pt x="699128" y="-53639"/>
                  <a:pt x="768410" y="38253"/>
                  <a:pt x="1011208" y="0"/>
                </a:cubicBezTo>
                <a:cubicBezTo>
                  <a:pt x="1254006" y="-38253"/>
                  <a:pt x="1383074" y="35620"/>
                  <a:pt x="1533650" y="0"/>
                </a:cubicBezTo>
                <a:cubicBezTo>
                  <a:pt x="1684226" y="-35620"/>
                  <a:pt x="1809394" y="14403"/>
                  <a:pt x="2034323" y="0"/>
                </a:cubicBezTo>
                <a:cubicBezTo>
                  <a:pt x="2259252" y="-14403"/>
                  <a:pt x="2378628" y="24835"/>
                  <a:pt x="2600302" y="0"/>
                </a:cubicBezTo>
                <a:cubicBezTo>
                  <a:pt x="2839572" y="-11112"/>
                  <a:pt x="2978013" y="182584"/>
                  <a:pt x="3023763" y="423461"/>
                </a:cubicBezTo>
                <a:cubicBezTo>
                  <a:pt x="3043074" y="703644"/>
                  <a:pt x="2990541" y="720303"/>
                  <a:pt x="3023763" y="988059"/>
                </a:cubicBezTo>
                <a:cubicBezTo>
                  <a:pt x="3056985" y="1255815"/>
                  <a:pt x="3010905" y="1398562"/>
                  <a:pt x="3023763" y="1586534"/>
                </a:cubicBezTo>
                <a:cubicBezTo>
                  <a:pt x="3036621" y="1774506"/>
                  <a:pt x="2987612" y="1872263"/>
                  <a:pt x="3023763" y="2117256"/>
                </a:cubicBezTo>
                <a:cubicBezTo>
                  <a:pt x="2993308" y="2349385"/>
                  <a:pt x="2854015" y="2486305"/>
                  <a:pt x="2600302" y="2540717"/>
                </a:cubicBezTo>
                <a:cubicBezTo>
                  <a:pt x="2451784" y="2569389"/>
                  <a:pt x="2185238" y="2538108"/>
                  <a:pt x="2034323" y="2540717"/>
                </a:cubicBezTo>
                <a:cubicBezTo>
                  <a:pt x="1883408" y="2543326"/>
                  <a:pt x="1610724" y="2492484"/>
                  <a:pt x="1446576" y="2540717"/>
                </a:cubicBezTo>
                <a:cubicBezTo>
                  <a:pt x="1282428" y="2588950"/>
                  <a:pt x="654418" y="2494480"/>
                  <a:pt x="423461" y="2540717"/>
                </a:cubicBezTo>
                <a:cubicBezTo>
                  <a:pt x="156646" y="2546127"/>
                  <a:pt x="-29614" y="2330694"/>
                  <a:pt x="0" y="2117256"/>
                </a:cubicBezTo>
                <a:cubicBezTo>
                  <a:pt x="-40640" y="1980293"/>
                  <a:pt x="23170" y="1676658"/>
                  <a:pt x="0" y="1535720"/>
                </a:cubicBezTo>
                <a:cubicBezTo>
                  <a:pt x="-23170" y="1394782"/>
                  <a:pt x="29528" y="1190028"/>
                  <a:pt x="0" y="971121"/>
                </a:cubicBezTo>
                <a:cubicBezTo>
                  <a:pt x="-29528" y="752214"/>
                  <a:pt x="5733" y="586479"/>
                  <a:pt x="0" y="423461"/>
                </a:cubicBezTo>
                <a:close/>
              </a:path>
            </a:pathLst>
          </a:custGeom>
          <a:noFill/>
          <a:ln w="34925">
            <a:solidFill>
              <a:srgbClr val="EB64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E0916-5DF6-2F4B-B616-648942A98AF4}"/>
              </a:ext>
            </a:extLst>
          </p:cNvPr>
          <p:cNvSpPr txBox="1"/>
          <p:nvPr/>
        </p:nvSpPr>
        <p:spPr>
          <a:xfrm>
            <a:off x="435301" y="1382700"/>
            <a:ext cx="257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3A2D3D9-729B-304D-83DD-25613422CDB1}"/>
              </a:ext>
            </a:extLst>
          </p:cNvPr>
          <p:cNvSpPr/>
          <p:nvPr/>
        </p:nvSpPr>
        <p:spPr>
          <a:xfrm>
            <a:off x="228599" y="3923417"/>
            <a:ext cx="3023763" cy="2540717"/>
          </a:xfrm>
          <a:custGeom>
            <a:avLst/>
            <a:gdLst>
              <a:gd name="connsiteX0" fmla="*/ 0 w 3023763"/>
              <a:gd name="connsiteY0" fmla="*/ 423461 h 2540717"/>
              <a:gd name="connsiteX1" fmla="*/ 423461 w 3023763"/>
              <a:gd name="connsiteY1" fmla="*/ 0 h 2540717"/>
              <a:gd name="connsiteX2" fmla="*/ 1011208 w 3023763"/>
              <a:gd name="connsiteY2" fmla="*/ 0 h 2540717"/>
              <a:gd name="connsiteX3" fmla="*/ 1533650 w 3023763"/>
              <a:gd name="connsiteY3" fmla="*/ 0 h 2540717"/>
              <a:gd name="connsiteX4" fmla="*/ 2034323 w 3023763"/>
              <a:gd name="connsiteY4" fmla="*/ 0 h 2540717"/>
              <a:gd name="connsiteX5" fmla="*/ 2600302 w 3023763"/>
              <a:gd name="connsiteY5" fmla="*/ 0 h 2540717"/>
              <a:gd name="connsiteX6" fmla="*/ 3023763 w 3023763"/>
              <a:gd name="connsiteY6" fmla="*/ 423461 h 2540717"/>
              <a:gd name="connsiteX7" fmla="*/ 3023763 w 3023763"/>
              <a:gd name="connsiteY7" fmla="*/ 988059 h 2540717"/>
              <a:gd name="connsiteX8" fmla="*/ 3023763 w 3023763"/>
              <a:gd name="connsiteY8" fmla="*/ 1586534 h 2540717"/>
              <a:gd name="connsiteX9" fmla="*/ 3023763 w 3023763"/>
              <a:gd name="connsiteY9" fmla="*/ 2117256 h 2540717"/>
              <a:gd name="connsiteX10" fmla="*/ 2600302 w 3023763"/>
              <a:gd name="connsiteY10" fmla="*/ 2540717 h 2540717"/>
              <a:gd name="connsiteX11" fmla="*/ 2034323 w 3023763"/>
              <a:gd name="connsiteY11" fmla="*/ 2540717 h 2540717"/>
              <a:gd name="connsiteX12" fmla="*/ 1446576 w 3023763"/>
              <a:gd name="connsiteY12" fmla="*/ 2540717 h 2540717"/>
              <a:gd name="connsiteX13" fmla="*/ 423461 w 3023763"/>
              <a:gd name="connsiteY13" fmla="*/ 2540717 h 2540717"/>
              <a:gd name="connsiteX14" fmla="*/ 0 w 3023763"/>
              <a:gd name="connsiteY14" fmla="*/ 2117256 h 2540717"/>
              <a:gd name="connsiteX15" fmla="*/ 0 w 3023763"/>
              <a:gd name="connsiteY15" fmla="*/ 1535720 h 2540717"/>
              <a:gd name="connsiteX16" fmla="*/ 0 w 3023763"/>
              <a:gd name="connsiteY16" fmla="*/ 971121 h 2540717"/>
              <a:gd name="connsiteX17" fmla="*/ 0 w 3023763"/>
              <a:gd name="connsiteY17" fmla="*/ 423461 h 254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23763" h="2540717" extrusionOk="0">
                <a:moveTo>
                  <a:pt x="0" y="423461"/>
                </a:moveTo>
                <a:cubicBezTo>
                  <a:pt x="-13388" y="181332"/>
                  <a:pt x="164483" y="9423"/>
                  <a:pt x="423461" y="0"/>
                </a:cubicBezTo>
                <a:cubicBezTo>
                  <a:pt x="699128" y="-53639"/>
                  <a:pt x="768410" y="38253"/>
                  <a:pt x="1011208" y="0"/>
                </a:cubicBezTo>
                <a:cubicBezTo>
                  <a:pt x="1254006" y="-38253"/>
                  <a:pt x="1383074" y="35620"/>
                  <a:pt x="1533650" y="0"/>
                </a:cubicBezTo>
                <a:cubicBezTo>
                  <a:pt x="1684226" y="-35620"/>
                  <a:pt x="1809394" y="14403"/>
                  <a:pt x="2034323" y="0"/>
                </a:cubicBezTo>
                <a:cubicBezTo>
                  <a:pt x="2259252" y="-14403"/>
                  <a:pt x="2378628" y="24835"/>
                  <a:pt x="2600302" y="0"/>
                </a:cubicBezTo>
                <a:cubicBezTo>
                  <a:pt x="2839572" y="-11112"/>
                  <a:pt x="2978013" y="182584"/>
                  <a:pt x="3023763" y="423461"/>
                </a:cubicBezTo>
                <a:cubicBezTo>
                  <a:pt x="3043074" y="703644"/>
                  <a:pt x="2990541" y="720303"/>
                  <a:pt x="3023763" y="988059"/>
                </a:cubicBezTo>
                <a:cubicBezTo>
                  <a:pt x="3056985" y="1255815"/>
                  <a:pt x="3010905" y="1398562"/>
                  <a:pt x="3023763" y="1586534"/>
                </a:cubicBezTo>
                <a:cubicBezTo>
                  <a:pt x="3036621" y="1774506"/>
                  <a:pt x="2987612" y="1872263"/>
                  <a:pt x="3023763" y="2117256"/>
                </a:cubicBezTo>
                <a:cubicBezTo>
                  <a:pt x="2993308" y="2349385"/>
                  <a:pt x="2854015" y="2486305"/>
                  <a:pt x="2600302" y="2540717"/>
                </a:cubicBezTo>
                <a:cubicBezTo>
                  <a:pt x="2451784" y="2569389"/>
                  <a:pt x="2185238" y="2538108"/>
                  <a:pt x="2034323" y="2540717"/>
                </a:cubicBezTo>
                <a:cubicBezTo>
                  <a:pt x="1883408" y="2543326"/>
                  <a:pt x="1610724" y="2492484"/>
                  <a:pt x="1446576" y="2540717"/>
                </a:cubicBezTo>
                <a:cubicBezTo>
                  <a:pt x="1282428" y="2588950"/>
                  <a:pt x="654418" y="2494480"/>
                  <a:pt x="423461" y="2540717"/>
                </a:cubicBezTo>
                <a:cubicBezTo>
                  <a:pt x="156646" y="2546127"/>
                  <a:pt x="-29614" y="2330694"/>
                  <a:pt x="0" y="2117256"/>
                </a:cubicBezTo>
                <a:cubicBezTo>
                  <a:pt x="-40640" y="1980293"/>
                  <a:pt x="23170" y="1676658"/>
                  <a:pt x="0" y="1535720"/>
                </a:cubicBezTo>
                <a:cubicBezTo>
                  <a:pt x="-23170" y="1394782"/>
                  <a:pt x="29528" y="1190028"/>
                  <a:pt x="0" y="971121"/>
                </a:cubicBezTo>
                <a:cubicBezTo>
                  <a:pt x="-29528" y="752214"/>
                  <a:pt x="5733" y="586479"/>
                  <a:pt x="0" y="423461"/>
                </a:cubicBezTo>
                <a:close/>
              </a:path>
            </a:pathLst>
          </a:custGeom>
          <a:noFill/>
          <a:ln w="34925">
            <a:solidFill>
              <a:srgbClr val="EB64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5421F-AB8D-864D-A355-FC763BFBE486}"/>
              </a:ext>
            </a:extLst>
          </p:cNvPr>
          <p:cNvSpPr txBox="1"/>
          <p:nvPr/>
        </p:nvSpPr>
        <p:spPr>
          <a:xfrm>
            <a:off x="435301" y="4102740"/>
            <a:ext cx="257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</a:t>
            </a:r>
            <a:endParaRPr lang="de-DE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6F427E30-FA24-4940-95E4-A5C98176CE69}"/>
              </a:ext>
            </a:extLst>
          </p:cNvPr>
          <p:cNvSpPr/>
          <p:nvPr/>
        </p:nvSpPr>
        <p:spPr>
          <a:xfrm>
            <a:off x="3776975" y="1857024"/>
            <a:ext cx="5996353" cy="1251633"/>
          </a:xfrm>
          <a:prstGeom prst="wedgeEllipseCallout">
            <a:avLst>
              <a:gd name="adj1" fmla="val 23689"/>
              <a:gd name="adj2" fmla="val 115242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C5B9EEA-FED5-6B43-95C6-F508908F9DA5}"/>
              </a:ext>
            </a:extLst>
          </p:cNvPr>
          <p:cNvSpPr txBox="1">
            <a:spLocks/>
          </p:cNvSpPr>
          <p:nvPr/>
        </p:nvSpPr>
        <p:spPr>
          <a:xfrm>
            <a:off x="5614713" y="2228924"/>
            <a:ext cx="2690160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Ich … gern.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36412E26-93AC-FA43-9828-819D27410B10}"/>
              </a:ext>
            </a:extLst>
          </p:cNvPr>
          <p:cNvSpPr/>
          <p:nvPr/>
        </p:nvSpPr>
        <p:spPr>
          <a:xfrm>
            <a:off x="5247429" y="4328375"/>
            <a:ext cx="5996353" cy="1251633"/>
          </a:xfrm>
          <a:prstGeom prst="wedgeEllipseCallout">
            <a:avLst>
              <a:gd name="adj1" fmla="val -24738"/>
              <a:gd name="adj2" fmla="val -97017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ED12A99-F199-8940-A8BB-3A5067B9AF4D}"/>
              </a:ext>
            </a:extLst>
          </p:cNvPr>
          <p:cNvSpPr txBox="1">
            <a:spLocks/>
          </p:cNvSpPr>
          <p:nvPr/>
        </p:nvSpPr>
        <p:spPr>
          <a:xfrm>
            <a:off x="6343311" y="4675562"/>
            <a:ext cx="3902030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>
                <a:solidFill>
                  <a:schemeClr val="bg1"/>
                </a:solidFill>
              </a:rPr>
              <a:t>Ich … nicht gern.</a:t>
            </a:r>
          </a:p>
        </p:txBody>
      </p:sp>
    </p:spTree>
    <p:extLst>
      <p:ext uri="{BB962C8B-B14F-4D97-AF65-F5344CB8AC3E}">
        <p14:creationId xmlns:p14="http://schemas.microsoft.com/office/powerpoint/2010/main" val="42787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EA0EB57-EB4E-1841-BFF4-817E02E1473C}"/>
              </a:ext>
            </a:extLst>
          </p:cNvPr>
          <p:cNvSpPr txBox="1">
            <a:spLocks/>
          </p:cNvSpPr>
          <p:nvPr/>
        </p:nvSpPr>
        <p:spPr>
          <a:xfrm>
            <a:off x="228599" y="180242"/>
            <a:ext cx="9780374" cy="84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i="1" dirty="0"/>
              <a:t>gern</a:t>
            </a:r>
            <a:r>
              <a:rPr lang="de-DE" dirty="0"/>
              <a:t> und </a:t>
            </a:r>
            <a:r>
              <a:rPr lang="de-DE" i="1" dirty="0"/>
              <a:t>nicht gern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1. Combine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picture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and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word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cards</a:t>
            </a:r>
            <a:r>
              <a:rPr lang="de-DE" dirty="0">
                <a:solidFill>
                  <a:srgbClr val="EB6400"/>
                </a:solidFill>
              </a:rPr>
              <a:t>.</a:t>
            </a: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F9E280A3-6519-4D4F-B90B-D873C672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3260">
            <a:off x="2722302" y="1366396"/>
            <a:ext cx="1723768" cy="1733344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E7D306-A4C8-EF4F-8BDC-1BA4BADD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956">
            <a:off x="7041292" y="1371184"/>
            <a:ext cx="1723768" cy="1723768"/>
          </a:xfrm>
          <a:prstGeom prst="rect">
            <a:avLst/>
          </a:prstGeom>
        </p:spPr>
      </p:pic>
      <p:pic>
        <p:nvPicPr>
          <p:cNvPr id="24" name="Picture 23" descr="Circle&#10;&#10;Description automatically generated">
            <a:extLst>
              <a:ext uri="{FF2B5EF4-FFF2-40B4-BE49-F238E27FC236}">
                <a16:creationId xmlns:a16="http://schemas.microsoft.com/office/drawing/2014/main" id="{1A220044-2411-BB45-88AD-D685C6F51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772" y="1142999"/>
            <a:ext cx="1280787" cy="1280787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7196A9B-E043-C443-8AA0-19AC37D98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108" y="1143000"/>
            <a:ext cx="1285694" cy="1280787"/>
          </a:xfrm>
          <a:prstGeom prst="rect">
            <a:avLst/>
          </a:prstGeom>
        </p:spPr>
      </p:pic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35C9756-3F29-7B44-B27F-D05BD7B11869}"/>
              </a:ext>
            </a:extLst>
          </p:cNvPr>
          <p:cNvSpPr txBox="1">
            <a:spLocks/>
          </p:cNvSpPr>
          <p:nvPr/>
        </p:nvSpPr>
        <p:spPr>
          <a:xfrm>
            <a:off x="228599" y="3491853"/>
            <a:ext cx="5297960" cy="49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2. Interview </a:t>
            </a:r>
            <a:r>
              <a:rPr lang="de-DE" dirty="0" err="1">
                <a:solidFill>
                  <a:srgbClr val="EB6400"/>
                </a:solidFill>
              </a:rPr>
              <a:t>your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partner</a:t>
            </a:r>
            <a:r>
              <a:rPr lang="de-DE" dirty="0">
                <a:solidFill>
                  <a:srgbClr val="EB6400"/>
                </a:solidFill>
              </a:rPr>
              <a:t>.</a:t>
            </a: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D8735445-12E3-5944-BE3A-BB724DDDA366}"/>
              </a:ext>
            </a:extLst>
          </p:cNvPr>
          <p:cNvSpPr/>
          <p:nvPr/>
        </p:nvSpPr>
        <p:spPr>
          <a:xfrm>
            <a:off x="430674" y="4122951"/>
            <a:ext cx="4139514" cy="845369"/>
          </a:xfrm>
          <a:prstGeom prst="wedgeEllipseCallout">
            <a:avLst>
              <a:gd name="adj1" fmla="val 33540"/>
              <a:gd name="adj2" fmla="val 91855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7E864683-F063-984E-AA7E-C0B464D13EB7}"/>
              </a:ext>
            </a:extLst>
          </p:cNvPr>
          <p:cNvSpPr txBox="1">
            <a:spLocks/>
          </p:cNvSpPr>
          <p:nvPr/>
        </p:nvSpPr>
        <p:spPr>
          <a:xfrm>
            <a:off x="852356" y="4367860"/>
            <a:ext cx="3289683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Was machst du gern?</a:t>
            </a:r>
          </a:p>
        </p:txBody>
      </p: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6F354B26-D83B-8644-9D71-EB46F6F700B6}"/>
              </a:ext>
            </a:extLst>
          </p:cNvPr>
          <p:cNvSpPr/>
          <p:nvPr/>
        </p:nvSpPr>
        <p:spPr>
          <a:xfrm flipH="1">
            <a:off x="370700" y="5481480"/>
            <a:ext cx="4843850" cy="845369"/>
          </a:xfrm>
          <a:prstGeom prst="wedgeEllipseCallout">
            <a:avLst>
              <a:gd name="adj1" fmla="val -40157"/>
              <a:gd name="adj2" fmla="val -82088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07317834-DCE2-484E-AD32-0FE9D36025AD}"/>
              </a:ext>
            </a:extLst>
          </p:cNvPr>
          <p:cNvSpPr txBox="1">
            <a:spLocks/>
          </p:cNvSpPr>
          <p:nvPr/>
        </p:nvSpPr>
        <p:spPr>
          <a:xfrm>
            <a:off x="696548" y="5698792"/>
            <a:ext cx="4099200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chemeClr val="bg1"/>
                </a:solidFill>
              </a:rPr>
              <a:t>Was machst du nicht gern?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B2722D25-95DC-0C48-A0E8-5A147BC3765D}"/>
              </a:ext>
            </a:extLst>
          </p:cNvPr>
          <p:cNvSpPr/>
          <p:nvPr/>
        </p:nvSpPr>
        <p:spPr>
          <a:xfrm>
            <a:off x="5546371" y="4147664"/>
            <a:ext cx="5611780" cy="845369"/>
          </a:xfrm>
          <a:prstGeom prst="wedgeEllipseCallout">
            <a:avLst>
              <a:gd name="adj1" fmla="val -33839"/>
              <a:gd name="adj2" fmla="val 8162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FADCF612-4B63-BE4D-9E1B-8BE54D3DFC2E}"/>
              </a:ext>
            </a:extLst>
          </p:cNvPr>
          <p:cNvSpPr txBox="1">
            <a:spLocks/>
          </p:cNvSpPr>
          <p:nvPr/>
        </p:nvSpPr>
        <p:spPr>
          <a:xfrm>
            <a:off x="6337927" y="4385682"/>
            <a:ext cx="4028668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Ich spiele gern Basketball.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19DA1F25-31B0-0A42-8739-AC94B5A44769}"/>
              </a:ext>
            </a:extLst>
          </p:cNvPr>
          <p:cNvSpPr/>
          <p:nvPr/>
        </p:nvSpPr>
        <p:spPr>
          <a:xfrm flipH="1">
            <a:off x="5684105" y="5481480"/>
            <a:ext cx="4843850" cy="845369"/>
          </a:xfrm>
          <a:prstGeom prst="wedgeEllipseCallout">
            <a:avLst>
              <a:gd name="adj1" fmla="val 46578"/>
              <a:gd name="adj2" fmla="val -68933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D1DE73E2-4957-5D48-818A-EF4CFFF50875}"/>
              </a:ext>
            </a:extLst>
          </p:cNvPr>
          <p:cNvSpPr txBox="1">
            <a:spLocks/>
          </p:cNvSpPr>
          <p:nvPr/>
        </p:nvSpPr>
        <p:spPr>
          <a:xfrm>
            <a:off x="6571010" y="5698792"/>
            <a:ext cx="2977097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chemeClr val="bg1"/>
                </a:solidFill>
              </a:rPr>
              <a:t>Ich lese nicht gern.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72A202B-723A-1544-A6B4-F9E4F5568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176" y="3897235"/>
            <a:ext cx="812987" cy="77367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85C1F21A-C92C-F448-9075-96DA577F1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264" y="5241042"/>
            <a:ext cx="853429" cy="8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>
                <a:solidFill>
                  <a:srgbClr val="EB6400"/>
                </a:solidFill>
              </a:rPr>
              <a:t>Gallery </a:t>
            </a:r>
            <a:r>
              <a:rPr lang="de-DE" dirty="0" err="1">
                <a:solidFill>
                  <a:srgbClr val="EB6400"/>
                </a:solidFill>
              </a:rPr>
              <a:t>walk</a:t>
            </a:r>
            <a:endParaRPr lang="de-DE" dirty="0">
              <a:solidFill>
                <a:srgbClr val="EB6400"/>
              </a:solidFill>
            </a:endParaRPr>
          </a:p>
        </p:txBody>
      </p:sp>
      <p:pic>
        <p:nvPicPr>
          <p:cNvPr id="5" name="Picture 4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8E4036EA-8C65-4F46-B1F5-E9158AB2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596"/>
            <a:ext cx="12192000" cy="45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6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213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18</cp:revision>
  <dcterms:created xsi:type="dcterms:W3CDTF">2022-01-20T16:44:50Z</dcterms:created>
  <dcterms:modified xsi:type="dcterms:W3CDTF">2022-02-15T20:37:45Z</dcterms:modified>
</cp:coreProperties>
</file>