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63" r:id="rId2"/>
    <p:sldId id="288" r:id="rId3"/>
    <p:sldId id="289" r:id="rId4"/>
    <p:sldId id="298" r:id="rId5"/>
    <p:sldId id="299" r:id="rId6"/>
    <p:sldId id="290" r:id="rId7"/>
    <p:sldId id="300" r:id="rId8"/>
    <p:sldId id="301" r:id="rId9"/>
    <p:sldId id="292" r:id="rId10"/>
    <p:sldId id="302" r:id="rId11"/>
    <p:sldId id="287" r:id="rId12"/>
    <p:sldId id="28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6400"/>
    <a:srgbClr val="5AC8F5"/>
    <a:srgbClr val="003969"/>
    <a:srgbClr val="A0C814"/>
    <a:srgbClr val="788287"/>
    <a:srgbClr val="EBEC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340"/>
    <p:restoredTop sz="96327"/>
  </p:normalViewPr>
  <p:slideViewPr>
    <p:cSldViewPr snapToGrid="0" snapToObjects="1">
      <p:cViewPr>
        <p:scale>
          <a:sx n="102" d="100"/>
          <a:sy n="102" d="100"/>
        </p:scale>
        <p:origin x="816" y="7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2CB595-D76E-024A-A2EE-2FC4B14F8794}" type="datetimeFigureOut">
              <a:rPr lang="de-DE" smtClean="0"/>
              <a:t>16.02.22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6DC848-C9D7-0E48-A832-19221C2BAF1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9744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CD804-2632-2644-8EEF-29DE3DAFC2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045166-1C2F-F748-B50F-79771EAE18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EA3A13-8416-8347-A17E-9D6E13149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685C3C43-F285-A24A-B59E-B3F225B5FBEB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7107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CA95B-ED07-2C40-B864-ED172D478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605079-A3FF-7A44-8255-03C404869C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E1C895-B516-F741-8064-167BFB201A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EB08B8-BA74-0945-82F3-5FCE69AA5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480B3C-49A5-6F43-947B-2D20E9AEA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5C3C43-F285-A24A-B59E-B3F225B5FBE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8565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DECD03-9F3E-2240-848C-A8CF21744C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C90121-D260-DF4B-A27B-4F5B39C99B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F519EE-3577-2347-94CB-969519B329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AE1D53-F08F-3144-B497-04897DFF7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46CA78-71FC-7E4D-B72D-C5C0768E3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5C3C43-F285-A24A-B59E-B3F225B5FBE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1998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EBE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75F739-5CAC-4E46-84C0-B914532914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599" y="180242"/>
            <a:ext cx="11775831" cy="4351338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FontTx/>
              <a:buNone/>
              <a:defRPr i="1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endParaRPr lang="de-D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CDD847-0EE9-0549-A8DD-5715E45EC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685C3C43-F285-A24A-B59E-B3F225B5FBEB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5432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9A442D-02FF-0142-B06E-142A6F611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66CAD1-DF3E-F74A-9AA7-A6D722BBED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A5F1E3-F9F6-FE48-9007-73F8571C76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FEBBA0-25CE-984B-A5AB-56A350B33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9FC56E-77C6-874F-920C-C2029185D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685C3C43-F285-A24A-B59E-B3F225B5FBEB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4034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A4340-C3FF-C045-BB62-3F9986291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5D2D55-A129-0347-A7C3-0F4C455640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BDDA34-2DBD-E248-A59A-641C521C83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DCC9E6-EDC8-AB49-BC3B-B8637B4CE3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6150AF-0068-154F-ABE6-761F6DADC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CFBE56-F34E-F144-9F64-4AED59A35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5C3C43-F285-A24A-B59E-B3F225B5FBE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8753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68B56-3118-8044-8098-3EB6D6249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986AFF-318F-AB44-9C30-3BEEEE718F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3BA23B-AB27-E042-8ABD-6465800EB3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91C2CC-99FF-B145-8E37-EBBE3D778D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B7B4CA5-C2C2-1343-B3A4-86064C8A35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A066B9B-2E73-DF42-B66C-C290093693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19FB47-00AB-614C-91C1-F64034DA8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B48CAA-871D-AA49-BB2A-D0984C063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5C3C43-F285-A24A-B59E-B3F225B5FBE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3473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9974F-6C3A-974B-BC98-8F4EBEA5B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9DE1A7-F4F1-6D4B-ACDE-D86BAA074E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915CD6-3CB6-FF40-BB65-A1E0C39C0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9B799F-D406-FD4E-BD5B-014199BCF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5C3C43-F285-A24A-B59E-B3F225B5FBE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5211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4D756E-59BD-4C46-ACB6-5E3F506973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16A2234-19DB-C04B-8E5E-DC8A01C1F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48FFEE-DEC4-C442-BB24-90F5AC748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5C3C43-F285-A24A-B59E-B3F225B5FBE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8612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B3BBE-F5C2-4241-826D-AABC606E3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45DF27-4BB6-E24B-BF9D-35CF460921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9FB01B-4A9A-574D-B6D3-7F50FE0C72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E639DA-E97B-DB41-935B-A4F2238A77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46D9B1-59AC-944B-9C29-635553DEF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09ED27-4206-4148-BD53-A23A1DD33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5C3C43-F285-A24A-B59E-B3F225B5FBE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427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3C55A-EE0A-8A41-8B5D-D86BA1D97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E869F7-E068-9B44-ACB7-F158FD147B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88674A-1855-5C4C-B9E2-E821136E4C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894C75-A1F6-D94E-869D-E26A196228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4EA415-0972-9F45-ADEA-4D6493CE6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48117C-0E93-4744-B099-7F456826E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5C3C43-F285-A24A-B59E-B3F225B5FBE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5134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0EBB98-44A0-534F-ACA1-1244157457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7271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500" b="1" kern="1200">
          <a:solidFill>
            <a:srgbClr val="EB6400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E46E952-26DB-474E-810A-B4AD834ABB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80242"/>
            <a:ext cx="4988170" cy="1097573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de-DE" dirty="0"/>
              <a:t>Herzlich willkommen!</a:t>
            </a:r>
          </a:p>
          <a:p>
            <a:pPr>
              <a:spcBef>
                <a:spcPts val="0"/>
              </a:spcBef>
            </a:pPr>
            <a:r>
              <a:rPr lang="de-DE" dirty="0">
                <a:solidFill>
                  <a:srgbClr val="EB6400"/>
                </a:solidFill>
              </a:rPr>
              <a:t>Welcome!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51D3581E-0DEA-DB43-838F-202C8317487A}"/>
              </a:ext>
            </a:extLst>
          </p:cNvPr>
          <p:cNvSpPr txBox="1">
            <a:spLocks/>
          </p:cNvSpPr>
          <p:nvPr/>
        </p:nvSpPr>
        <p:spPr>
          <a:xfrm>
            <a:off x="228600" y="1078639"/>
            <a:ext cx="4988170" cy="10975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500" b="1" kern="120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i="1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de-DE" dirty="0" err="1">
                <a:solidFill>
                  <a:srgbClr val="5AC8F5"/>
                </a:solidFill>
              </a:rPr>
              <a:t>Lesson</a:t>
            </a:r>
            <a:r>
              <a:rPr lang="de-DE" dirty="0">
                <a:solidFill>
                  <a:srgbClr val="5AC8F5"/>
                </a:solidFill>
              </a:rPr>
              <a:t> 6</a:t>
            </a:r>
          </a:p>
        </p:txBody>
      </p:sp>
      <p:sp>
        <p:nvSpPr>
          <p:cNvPr id="6" name="Oval Callout 5">
            <a:extLst>
              <a:ext uri="{FF2B5EF4-FFF2-40B4-BE49-F238E27FC236}">
                <a16:creationId xmlns:a16="http://schemas.microsoft.com/office/drawing/2014/main" id="{D1E95C2A-3F77-E745-8E9D-176208BB35CB}"/>
              </a:ext>
            </a:extLst>
          </p:cNvPr>
          <p:cNvSpPr/>
          <p:nvPr/>
        </p:nvSpPr>
        <p:spPr>
          <a:xfrm flipH="1">
            <a:off x="670754" y="1977035"/>
            <a:ext cx="5918889" cy="2293961"/>
          </a:xfrm>
          <a:prstGeom prst="wedgeEllipseCallout">
            <a:avLst>
              <a:gd name="adj1" fmla="val 27990"/>
              <a:gd name="adj2" fmla="val 86540"/>
            </a:avLst>
          </a:prstGeom>
          <a:solidFill>
            <a:schemeClr val="bg1"/>
          </a:solidFill>
          <a:ln w="22225">
            <a:solidFill>
              <a:srgbClr val="5AC8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9BF5217F-1C60-6F46-AD8C-B616078C17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7555" y="2246244"/>
            <a:ext cx="3100159" cy="1713084"/>
          </a:xfrm>
          <a:prstGeom prst="rect">
            <a:avLst/>
          </a:prstGeom>
        </p:spPr>
      </p:pic>
      <p:sp>
        <p:nvSpPr>
          <p:cNvPr id="7" name="Oval Callout 6">
            <a:extLst>
              <a:ext uri="{FF2B5EF4-FFF2-40B4-BE49-F238E27FC236}">
                <a16:creationId xmlns:a16="http://schemas.microsoft.com/office/drawing/2014/main" id="{7A6D8537-0F90-3C4C-B376-6817E6D8939A}"/>
              </a:ext>
            </a:extLst>
          </p:cNvPr>
          <p:cNvSpPr/>
          <p:nvPr/>
        </p:nvSpPr>
        <p:spPr>
          <a:xfrm flipH="1">
            <a:off x="5472123" y="2087652"/>
            <a:ext cx="4860235" cy="2293961"/>
          </a:xfrm>
          <a:prstGeom prst="wedgeEllipseCallout">
            <a:avLst>
              <a:gd name="adj1" fmla="val -33805"/>
              <a:gd name="adj2" fmla="val 89573"/>
            </a:avLst>
          </a:prstGeom>
          <a:solidFill>
            <a:srgbClr val="5AC8F5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B4F8E4CC-B8B5-DA4A-BE0C-7109B68AB70A}"/>
              </a:ext>
            </a:extLst>
          </p:cNvPr>
          <p:cNvSpPr txBox="1">
            <a:spLocks/>
          </p:cNvSpPr>
          <p:nvPr/>
        </p:nvSpPr>
        <p:spPr>
          <a:xfrm>
            <a:off x="6281465" y="2882797"/>
            <a:ext cx="3241552" cy="57708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500" b="1" kern="120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i="1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3500" dirty="0"/>
              <a:t>Wie geht‘s?</a:t>
            </a:r>
          </a:p>
        </p:txBody>
      </p:sp>
    </p:spTree>
    <p:extLst>
      <p:ext uri="{BB962C8B-B14F-4D97-AF65-F5344CB8AC3E}">
        <p14:creationId xmlns:p14="http://schemas.microsoft.com/office/powerpoint/2010/main" val="7266019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hape, circle&#10;&#10;Description automatically generated">
            <a:extLst>
              <a:ext uri="{FF2B5EF4-FFF2-40B4-BE49-F238E27FC236}">
                <a16:creationId xmlns:a16="http://schemas.microsoft.com/office/drawing/2014/main" id="{3629A81F-A623-374B-8E0F-DBBF473E09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6573" y="1256675"/>
            <a:ext cx="7390890" cy="3739024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E46E952-26DB-474E-810A-B4AD834ABB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80243"/>
            <a:ext cx="7810081" cy="56333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de-DE" dirty="0">
                <a:solidFill>
                  <a:srgbClr val="EB6400"/>
                </a:solidFill>
              </a:rPr>
              <a:t>Rückblick: Wir bewerten</a:t>
            </a:r>
          </a:p>
        </p:txBody>
      </p:sp>
      <p:pic>
        <p:nvPicPr>
          <p:cNvPr id="9" name="Picture 8" descr="Circle&#10;&#10;Description automatically generated with medium confidence">
            <a:extLst>
              <a:ext uri="{FF2B5EF4-FFF2-40B4-BE49-F238E27FC236}">
                <a16:creationId xmlns:a16="http://schemas.microsoft.com/office/drawing/2014/main" id="{D3729144-1A61-A54F-A0C3-7734CACAC4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501" r="24017"/>
          <a:stretch/>
        </p:blipFill>
        <p:spPr>
          <a:xfrm>
            <a:off x="5281577" y="743578"/>
            <a:ext cx="1422823" cy="1354827"/>
          </a:xfrm>
          <a:prstGeom prst="rect">
            <a:avLst/>
          </a:prstGeom>
        </p:spPr>
      </p:pic>
      <p:pic>
        <p:nvPicPr>
          <p:cNvPr id="13" name="Picture 12" descr="Circle&#10;&#10;Description automatically generated with medium confidence">
            <a:extLst>
              <a:ext uri="{FF2B5EF4-FFF2-40B4-BE49-F238E27FC236}">
                <a16:creationId xmlns:a16="http://schemas.microsoft.com/office/drawing/2014/main" id="{7F1CA09F-0173-9044-84B0-B0B1A76F23A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4446"/>
          <a:stretch/>
        </p:blipFill>
        <p:spPr>
          <a:xfrm>
            <a:off x="1863541" y="3921104"/>
            <a:ext cx="1422043" cy="1350265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877781DE-A04D-394A-85AD-8CB3DD7988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3864597" y="3712510"/>
            <a:ext cx="2740289" cy="1635970"/>
          </a:xfrm>
          <a:prstGeom prst="rect">
            <a:avLst/>
          </a:prstGeom>
        </p:spPr>
      </p:pic>
      <p:sp>
        <p:nvSpPr>
          <p:cNvPr id="18" name="Content Placeholder 1">
            <a:extLst>
              <a:ext uri="{FF2B5EF4-FFF2-40B4-BE49-F238E27FC236}">
                <a16:creationId xmlns:a16="http://schemas.microsoft.com/office/drawing/2014/main" id="{653379F0-7023-DA41-BF8D-2E5B8A76437D}"/>
              </a:ext>
            </a:extLst>
          </p:cNvPr>
          <p:cNvSpPr txBox="1">
            <a:spLocks/>
          </p:cNvSpPr>
          <p:nvPr/>
        </p:nvSpPr>
        <p:spPr>
          <a:xfrm>
            <a:off x="1294662" y="5337113"/>
            <a:ext cx="2569935" cy="507831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500" b="1" kern="120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i="1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3000" dirty="0"/>
              <a:t>fantastisch</a:t>
            </a:r>
          </a:p>
        </p:txBody>
      </p:sp>
      <p:sp>
        <p:nvSpPr>
          <p:cNvPr id="19" name="Content Placeholder 1">
            <a:extLst>
              <a:ext uri="{FF2B5EF4-FFF2-40B4-BE49-F238E27FC236}">
                <a16:creationId xmlns:a16="http://schemas.microsoft.com/office/drawing/2014/main" id="{82D8179A-A259-E24D-984B-288B29EA8F28}"/>
              </a:ext>
            </a:extLst>
          </p:cNvPr>
          <p:cNvSpPr txBox="1">
            <a:spLocks/>
          </p:cNvSpPr>
          <p:nvPr/>
        </p:nvSpPr>
        <p:spPr>
          <a:xfrm>
            <a:off x="5111977" y="2168844"/>
            <a:ext cx="1762021" cy="507831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500" b="1" kern="120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i="1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3000" dirty="0"/>
              <a:t>so lala </a:t>
            </a:r>
          </a:p>
        </p:txBody>
      </p:sp>
      <p:sp>
        <p:nvSpPr>
          <p:cNvPr id="20" name="Content Placeholder 1">
            <a:extLst>
              <a:ext uri="{FF2B5EF4-FFF2-40B4-BE49-F238E27FC236}">
                <a16:creationId xmlns:a16="http://schemas.microsoft.com/office/drawing/2014/main" id="{9E861239-3CF5-5A4B-9BDF-B2916406CAAE}"/>
              </a:ext>
            </a:extLst>
          </p:cNvPr>
          <p:cNvSpPr txBox="1">
            <a:spLocks/>
          </p:cNvSpPr>
          <p:nvPr/>
        </p:nvSpPr>
        <p:spPr>
          <a:xfrm>
            <a:off x="8416395" y="5271369"/>
            <a:ext cx="1973618" cy="507831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500" b="1" kern="120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i="1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3000" dirty="0"/>
              <a:t>schlecht</a:t>
            </a: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1C452020-779E-0B48-8167-A04100C613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28743" y="3879998"/>
            <a:ext cx="1346684" cy="1350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7562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1">
            <a:extLst>
              <a:ext uri="{FF2B5EF4-FFF2-40B4-BE49-F238E27FC236}">
                <a16:creationId xmlns:a16="http://schemas.microsoft.com/office/drawing/2014/main" id="{5EA0EB57-EB4E-1841-BFF4-817E02E1473C}"/>
              </a:ext>
            </a:extLst>
          </p:cNvPr>
          <p:cNvSpPr txBox="1">
            <a:spLocks/>
          </p:cNvSpPr>
          <p:nvPr/>
        </p:nvSpPr>
        <p:spPr>
          <a:xfrm>
            <a:off x="228599" y="180242"/>
            <a:ext cx="9780374" cy="8453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500" b="1" kern="120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i="1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de-DE" dirty="0"/>
              <a:t>Hausaufgabe: WETTBEWERB</a:t>
            </a:r>
            <a:endParaRPr lang="de-DE" i="1" dirty="0"/>
          </a:p>
          <a:p>
            <a:pPr>
              <a:spcBef>
                <a:spcPts val="0"/>
              </a:spcBef>
            </a:pPr>
            <a:r>
              <a:rPr lang="de-DE" dirty="0" err="1">
                <a:solidFill>
                  <a:srgbClr val="EB6400"/>
                </a:solidFill>
              </a:rPr>
              <a:t>Homework</a:t>
            </a:r>
            <a:r>
              <a:rPr lang="de-DE" dirty="0">
                <a:solidFill>
                  <a:srgbClr val="EB6400"/>
                </a:solidFill>
              </a:rPr>
              <a:t>: COMPETITION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EBBDB25-6FA4-164D-8FB3-B71FBDA7DF9A}"/>
              </a:ext>
            </a:extLst>
          </p:cNvPr>
          <p:cNvSpPr/>
          <p:nvPr/>
        </p:nvSpPr>
        <p:spPr>
          <a:xfrm>
            <a:off x="0" y="2553307"/>
            <a:ext cx="12192000" cy="11898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Content Placeholder 1">
            <a:extLst>
              <a:ext uri="{FF2B5EF4-FFF2-40B4-BE49-F238E27FC236}">
                <a16:creationId xmlns:a16="http://schemas.microsoft.com/office/drawing/2014/main" id="{A9CEF48C-65F0-D442-9E8E-FCBD650EC0FB}"/>
              </a:ext>
            </a:extLst>
          </p:cNvPr>
          <p:cNvSpPr txBox="1">
            <a:spLocks/>
          </p:cNvSpPr>
          <p:nvPr/>
        </p:nvSpPr>
        <p:spPr>
          <a:xfrm>
            <a:off x="359956" y="2740357"/>
            <a:ext cx="6308631" cy="30550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500" b="1" kern="120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i="1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>
                <a:solidFill>
                  <a:srgbClr val="EB6400"/>
                </a:solidFill>
                <a:latin typeface="Verdana - 18"/>
              </a:rPr>
              <a:t>Create a healthy schedule and write 8-10 sentences!</a:t>
            </a:r>
          </a:p>
        </p:txBody>
      </p:sp>
    </p:spTree>
    <p:extLst>
      <p:ext uri="{BB962C8B-B14F-4D97-AF65-F5344CB8AC3E}">
        <p14:creationId xmlns:p14="http://schemas.microsoft.com/office/powerpoint/2010/main" val="24035015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F250FE4-A719-BA4D-BE1E-C8C9A35B5E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783" y="5902037"/>
            <a:ext cx="12195783" cy="955964"/>
          </a:xfrm>
          <a:prstGeom prst="rect">
            <a:avLst/>
          </a:prstGeom>
        </p:spPr>
      </p:pic>
      <p:pic>
        <p:nvPicPr>
          <p:cNvPr id="3" name="Picture 2" descr="A picture containing text, tableware, clipart&#10;&#10;Description automatically generated">
            <a:extLst>
              <a:ext uri="{FF2B5EF4-FFF2-40B4-BE49-F238E27FC236}">
                <a16:creationId xmlns:a16="http://schemas.microsoft.com/office/drawing/2014/main" id="{5E1AED35-C953-5647-8283-AC03CFE9B1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4042" y="2214073"/>
            <a:ext cx="7443916" cy="1783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20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E46E952-26DB-474E-810A-B4AD834ABB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80242"/>
            <a:ext cx="4988170" cy="1097573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de-DE" dirty="0" err="1">
                <a:solidFill>
                  <a:srgbClr val="EB6400"/>
                </a:solidFill>
              </a:rPr>
              <a:t>How</a:t>
            </a:r>
            <a:r>
              <a:rPr lang="de-DE" dirty="0">
                <a:solidFill>
                  <a:srgbClr val="EB6400"/>
                </a:solidFill>
              </a:rPr>
              <a:t> </a:t>
            </a:r>
            <a:r>
              <a:rPr lang="de-DE" dirty="0" err="1">
                <a:solidFill>
                  <a:srgbClr val="EB6400"/>
                </a:solidFill>
              </a:rPr>
              <a:t>are</a:t>
            </a:r>
            <a:r>
              <a:rPr lang="de-DE" dirty="0">
                <a:solidFill>
                  <a:srgbClr val="EB6400"/>
                </a:solidFill>
              </a:rPr>
              <a:t> </a:t>
            </a:r>
            <a:r>
              <a:rPr lang="de-DE" dirty="0" err="1">
                <a:solidFill>
                  <a:srgbClr val="EB6400"/>
                </a:solidFill>
              </a:rPr>
              <a:t>you</a:t>
            </a:r>
            <a:r>
              <a:rPr lang="de-DE" dirty="0">
                <a:solidFill>
                  <a:srgbClr val="EB6400"/>
                </a:solidFill>
              </a:rPr>
              <a:t> </a:t>
            </a:r>
            <a:r>
              <a:rPr lang="de-DE" dirty="0" err="1">
                <a:solidFill>
                  <a:srgbClr val="EB6400"/>
                </a:solidFill>
              </a:rPr>
              <a:t>doing</a:t>
            </a:r>
            <a:r>
              <a:rPr lang="de-DE" dirty="0">
                <a:solidFill>
                  <a:srgbClr val="EB6400"/>
                </a:solidFill>
              </a:rPr>
              <a:t>?</a:t>
            </a:r>
          </a:p>
        </p:txBody>
      </p:sp>
      <p:sp>
        <p:nvSpPr>
          <p:cNvPr id="7" name="Oval Callout 6">
            <a:extLst>
              <a:ext uri="{FF2B5EF4-FFF2-40B4-BE49-F238E27FC236}">
                <a16:creationId xmlns:a16="http://schemas.microsoft.com/office/drawing/2014/main" id="{7A6D8537-0F90-3C4C-B376-6817E6D8939A}"/>
              </a:ext>
            </a:extLst>
          </p:cNvPr>
          <p:cNvSpPr/>
          <p:nvPr/>
        </p:nvSpPr>
        <p:spPr>
          <a:xfrm>
            <a:off x="4014651" y="2024356"/>
            <a:ext cx="5216008" cy="2293961"/>
          </a:xfrm>
          <a:prstGeom prst="wedgeEllipseCallout">
            <a:avLst>
              <a:gd name="adj1" fmla="val -33805"/>
              <a:gd name="adj2" fmla="val 89573"/>
            </a:avLst>
          </a:prstGeom>
          <a:solidFill>
            <a:srgbClr val="5AC8F5"/>
          </a:solidFill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B4F8E4CC-B8B5-DA4A-BE0C-7109B68AB70A}"/>
              </a:ext>
            </a:extLst>
          </p:cNvPr>
          <p:cNvSpPr txBox="1">
            <a:spLocks/>
          </p:cNvSpPr>
          <p:nvPr/>
        </p:nvSpPr>
        <p:spPr>
          <a:xfrm>
            <a:off x="5001879" y="2882795"/>
            <a:ext cx="3241552" cy="57708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500" b="1" kern="120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i="1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3500" dirty="0"/>
              <a:t>Wie geht‘s?</a:t>
            </a:r>
          </a:p>
        </p:txBody>
      </p:sp>
    </p:spTree>
    <p:extLst>
      <p:ext uri="{BB962C8B-B14F-4D97-AF65-F5344CB8AC3E}">
        <p14:creationId xmlns:p14="http://schemas.microsoft.com/office/powerpoint/2010/main" val="2748748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E46E952-26DB-474E-810A-B4AD834ABB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80242"/>
            <a:ext cx="4988170" cy="1097573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de-DE" dirty="0" err="1">
                <a:solidFill>
                  <a:srgbClr val="EB6400"/>
                </a:solidFill>
              </a:rPr>
              <a:t>How</a:t>
            </a:r>
            <a:r>
              <a:rPr lang="de-DE" dirty="0">
                <a:solidFill>
                  <a:srgbClr val="EB6400"/>
                </a:solidFill>
              </a:rPr>
              <a:t> </a:t>
            </a:r>
            <a:r>
              <a:rPr lang="de-DE" dirty="0" err="1">
                <a:solidFill>
                  <a:srgbClr val="EB6400"/>
                </a:solidFill>
              </a:rPr>
              <a:t>is</a:t>
            </a:r>
            <a:r>
              <a:rPr lang="de-DE" dirty="0">
                <a:solidFill>
                  <a:srgbClr val="EB6400"/>
                </a:solidFill>
              </a:rPr>
              <a:t> Felix </a:t>
            </a:r>
            <a:r>
              <a:rPr lang="de-DE" dirty="0" err="1">
                <a:solidFill>
                  <a:srgbClr val="EB6400"/>
                </a:solidFill>
              </a:rPr>
              <a:t>doing</a:t>
            </a:r>
            <a:r>
              <a:rPr lang="de-DE" dirty="0">
                <a:solidFill>
                  <a:srgbClr val="EB6400"/>
                </a:solidFill>
              </a:rPr>
              <a:t>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5BE7E61-D279-FF4D-AA11-905676E723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779"/>
          <a:stretch/>
        </p:blipFill>
        <p:spPr>
          <a:xfrm>
            <a:off x="6752458" y="1269024"/>
            <a:ext cx="4843860" cy="509032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4813B40-F750-8245-86C7-246DF581A522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0" y="1277815"/>
            <a:ext cx="4452256" cy="492054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10" name="Oval Callout 9">
            <a:extLst>
              <a:ext uri="{FF2B5EF4-FFF2-40B4-BE49-F238E27FC236}">
                <a16:creationId xmlns:a16="http://schemas.microsoft.com/office/drawing/2014/main" id="{E6EF463D-5FBA-8E42-947F-D980D49722B7}"/>
              </a:ext>
            </a:extLst>
          </p:cNvPr>
          <p:cNvSpPr/>
          <p:nvPr/>
        </p:nvSpPr>
        <p:spPr>
          <a:xfrm>
            <a:off x="3515598" y="1445566"/>
            <a:ext cx="3937805" cy="1020887"/>
          </a:xfrm>
          <a:prstGeom prst="wedgeEllipseCallout">
            <a:avLst>
              <a:gd name="adj1" fmla="val -68083"/>
              <a:gd name="adj2" fmla="val 67274"/>
            </a:avLst>
          </a:prstGeom>
          <a:solidFill>
            <a:srgbClr val="5AC8F5"/>
          </a:solidFill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5BDF4129-2E5C-CC4A-858D-F838D3A4A8E1}"/>
              </a:ext>
            </a:extLst>
          </p:cNvPr>
          <p:cNvSpPr txBox="1">
            <a:spLocks/>
          </p:cNvSpPr>
          <p:nvPr/>
        </p:nvSpPr>
        <p:spPr>
          <a:xfrm>
            <a:off x="4269594" y="1702095"/>
            <a:ext cx="3241552" cy="5078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500" b="1" kern="120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i="1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3000" dirty="0"/>
              <a:t>Wie geht‘s?</a:t>
            </a:r>
          </a:p>
        </p:txBody>
      </p:sp>
      <p:sp>
        <p:nvSpPr>
          <p:cNvPr id="12" name="Oval Callout 11">
            <a:extLst>
              <a:ext uri="{FF2B5EF4-FFF2-40B4-BE49-F238E27FC236}">
                <a16:creationId xmlns:a16="http://schemas.microsoft.com/office/drawing/2014/main" id="{EE5B8C61-1DBF-D142-958B-6EC10E0FC484}"/>
              </a:ext>
            </a:extLst>
          </p:cNvPr>
          <p:cNvSpPr/>
          <p:nvPr/>
        </p:nvSpPr>
        <p:spPr>
          <a:xfrm>
            <a:off x="4172055" y="2985856"/>
            <a:ext cx="3937805" cy="1504462"/>
          </a:xfrm>
          <a:prstGeom prst="wedgeEllipseCallout">
            <a:avLst>
              <a:gd name="adj1" fmla="val 59080"/>
              <a:gd name="adj2" fmla="val -64947"/>
            </a:avLst>
          </a:prstGeom>
          <a:solidFill>
            <a:srgbClr val="A0C814"/>
          </a:solidFill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Content Placeholder 1">
            <a:extLst>
              <a:ext uri="{FF2B5EF4-FFF2-40B4-BE49-F238E27FC236}">
                <a16:creationId xmlns:a16="http://schemas.microsoft.com/office/drawing/2014/main" id="{9D1F9A0F-96E4-A642-A800-75B712DD1A93}"/>
              </a:ext>
            </a:extLst>
          </p:cNvPr>
          <p:cNvSpPr txBox="1">
            <a:spLocks/>
          </p:cNvSpPr>
          <p:nvPr/>
        </p:nvSpPr>
        <p:spPr>
          <a:xfrm>
            <a:off x="4595768" y="3242383"/>
            <a:ext cx="3241552" cy="1015663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500" b="1" kern="120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i="1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de-DE" sz="3000" dirty="0">
                <a:solidFill>
                  <a:schemeClr val="bg1"/>
                </a:solidFill>
              </a:rPr>
              <a:t>Es geht mir schlecht!</a:t>
            </a:r>
          </a:p>
        </p:txBody>
      </p:sp>
    </p:spTree>
    <p:extLst>
      <p:ext uri="{BB962C8B-B14F-4D97-AF65-F5344CB8AC3E}">
        <p14:creationId xmlns:p14="http://schemas.microsoft.com/office/powerpoint/2010/main" val="633563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E46E952-26DB-474E-810A-B4AD834ABB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80243"/>
            <a:ext cx="4988170" cy="479398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de-DE" dirty="0"/>
              <a:t>Besuch aus Deutschland</a:t>
            </a:r>
          </a:p>
        </p:txBody>
      </p:sp>
      <p:pic>
        <p:nvPicPr>
          <p:cNvPr id="15" name="Grafik 2">
            <a:extLst>
              <a:ext uri="{FF2B5EF4-FFF2-40B4-BE49-F238E27FC236}">
                <a16:creationId xmlns:a16="http://schemas.microsoft.com/office/drawing/2014/main" id="{30719D18-D836-E441-A03D-157D6DC8567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0" r="3488"/>
          <a:stretch/>
        </p:blipFill>
        <p:spPr>
          <a:xfrm rot="434653">
            <a:off x="5881861" y="514712"/>
            <a:ext cx="5505602" cy="3170991"/>
          </a:xfrm>
          <a:prstGeom prst="rect">
            <a:avLst/>
          </a:prstGeom>
          <a:effectLst>
            <a:outerShdw blurRad="203155" dist="38100" dir="2700000" algn="tl" rotWithShape="0">
              <a:schemeClr val="tx1">
                <a:lumMod val="50000"/>
                <a:lumOff val="50000"/>
                <a:alpha val="59000"/>
              </a:schemeClr>
            </a:outerShdw>
          </a:effectLst>
        </p:spPr>
      </p:pic>
      <p:pic>
        <p:nvPicPr>
          <p:cNvPr id="14" name="Grafik 1">
            <a:extLst>
              <a:ext uri="{FF2B5EF4-FFF2-40B4-BE49-F238E27FC236}">
                <a16:creationId xmlns:a16="http://schemas.microsoft.com/office/drawing/2014/main" id="{FF1E3246-7609-F44A-A549-AF31DA37523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" t="1392" r="1429" b="1780"/>
          <a:stretch/>
        </p:blipFill>
        <p:spPr>
          <a:xfrm rot="21261034">
            <a:off x="1078003" y="1079382"/>
            <a:ext cx="4688784" cy="3457553"/>
          </a:xfrm>
          <a:prstGeom prst="rect">
            <a:avLst/>
          </a:prstGeom>
          <a:effectLst>
            <a:outerShdw blurRad="203155" dist="38100" dir="2700000" algn="tl" rotWithShape="0">
              <a:schemeClr val="tx1">
                <a:lumMod val="50000"/>
                <a:lumOff val="50000"/>
                <a:alpha val="59000"/>
              </a:schemeClr>
            </a:outerShdw>
          </a:effectLst>
        </p:spPr>
      </p:pic>
      <p:pic>
        <p:nvPicPr>
          <p:cNvPr id="16" name="Picture 3" descr="F:\Felix und Franzi Clipart\Clipart Sammlung Friede\Felix, Franzi + Kleidung\Felix, Franzi + Kleidung\Felix_2 Kopie.gif">
            <a:extLst>
              <a:ext uri="{FF2B5EF4-FFF2-40B4-BE49-F238E27FC236}">
                <a16:creationId xmlns:a16="http://schemas.microsoft.com/office/drawing/2014/main" id="{DFD937BD-DAB9-C44F-9A63-AC5FA73702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2592">
            <a:off x="4771205" y="2868093"/>
            <a:ext cx="3455136" cy="3629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94074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E46E952-26DB-474E-810A-B4AD834ABB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80242"/>
            <a:ext cx="4988170" cy="1097573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de-DE" dirty="0" err="1">
                <a:solidFill>
                  <a:srgbClr val="EB6400"/>
                </a:solidFill>
              </a:rPr>
              <a:t>How</a:t>
            </a:r>
            <a:r>
              <a:rPr lang="de-DE" dirty="0">
                <a:solidFill>
                  <a:srgbClr val="EB6400"/>
                </a:solidFill>
              </a:rPr>
              <a:t> </a:t>
            </a:r>
            <a:r>
              <a:rPr lang="de-DE" dirty="0" err="1">
                <a:solidFill>
                  <a:srgbClr val="EB6400"/>
                </a:solidFill>
              </a:rPr>
              <a:t>is</a:t>
            </a:r>
            <a:r>
              <a:rPr lang="de-DE" dirty="0">
                <a:solidFill>
                  <a:srgbClr val="EB6400"/>
                </a:solidFill>
              </a:rPr>
              <a:t> Felix </a:t>
            </a:r>
            <a:r>
              <a:rPr lang="de-DE" dirty="0" err="1">
                <a:solidFill>
                  <a:srgbClr val="EB6400"/>
                </a:solidFill>
              </a:rPr>
              <a:t>doing</a:t>
            </a:r>
            <a:r>
              <a:rPr lang="de-DE" dirty="0">
                <a:solidFill>
                  <a:srgbClr val="EB6400"/>
                </a:solidFill>
              </a:rPr>
              <a:t> </a:t>
            </a:r>
            <a:r>
              <a:rPr lang="de-DE" dirty="0" err="1">
                <a:solidFill>
                  <a:srgbClr val="EB6400"/>
                </a:solidFill>
              </a:rPr>
              <a:t>now</a:t>
            </a:r>
            <a:r>
              <a:rPr lang="de-DE" dirty="0">
                <a:solidFill>
                  <a:srgbClr val="EB6400"/>
                </a:solidFill>
              </a:rPr>
              <a:t>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4813B40-F750-8245-86C7-246DF581A522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0" y="1277815"/>
            <a:ext cx="4452256" cy="492054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10" name="Oval Callout 9">
            <a:extLst>
              <a:ext uri="{FF2B5EF4-FFF2-40B4-BE49-F238E27FC236}">
                <a16:creationId xmlns:a16="http://schemas.microsoft.com/office/drawing/2014/main" id="{E6EF463D-5FBA-8E42-947F-D980D49722B7}"/>
              </a:ext>
            </a:extLst>
          </p:cNvPr>
          <p:cNvSpPr/>
          <p:nvPr/>
        </p:nvSpPr>
        <p:spPr>
          <a:xfrm>
            <a:off x="3515598" y="1445566"/>
            <a:ext cx="3937805" cy="1020887"/>
          </a:xfrm>
          <a:prstGeom prst="wedgeEllipseCallout">
            <a:avLst>
              <a:gd name="adj1" fmla="val -68083"/>
              <a:gd name="adj2" fmla="val 67274"/>
            </a:avLst>
          </a:prstGeom>
          <a:solidFill>
            <a:srgbClr val="5AC8F5"/>
          </a:solidFill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5BDF4129-2E5C-CC4A-858D-F838D3A4A8E1}"/>
              </a:ext>
            </a:extLst>
          </p:cNvPr>
          <p:cNvSpPr txBox="1">
            <a:spLocks/>
          </p:cNvSpPr>
          <p:nvPr/>
        </p:nvSpPr>
        <p:spPr>
          <a:xfrm>
            <a:off x="4269594" y="1702095"/>
            <a:ext cx="3241552" cy="5078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500" b="1" kern="120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i="1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3000" dirty="0"/>
              <a:t>Wie geht‘s?</a:t>
            </a:r>
          </a:p>
        </p:txBody>
      </p:sp>
      <p:pic>
        <p:nvPicPr>
          <p:cNvPr id="14" name="Picture 3" descr="F:\Felix und Franzi Clipart\Clipart Sammlung Friede\Felix, Franzi + Kleidung\Felix, Franzi + Kleidung\Felix_2 Kopie.gif">
            <a:extLst>
              <a:ext uri="{FF2B5EF4-FFF2-40B4-BE49-F238E27FC236}">
                <a16:creationId xmlns:a16="http://schemas.microsoft.com/office/drawing/2014/main" id="{787546B1-5C18-C54D-A89A-D5C939D87F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2592" flipH="1">
            <a:off x="7097142" y="1316362"/>
            <a:ext cx="4448293" cy="4867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val Callout 11">
            <a:extLst>
              <a:ext uri="{FF2B5EF4-FFF2-40B4-BE49-F238E27FC236}">
                <a16:creationId xmlns:a16="http://schemas.microsoft.com/office/drawing/2014/main" id="{EE5B8C61-1DBF-D142-958B-6EC10E0FC484}"/>
              </a:ext>
            </a:extLst>
          </p:cNvPr>
          <p:cNvSpPr/>
          <p:nvPr/>
        </p:nvSpPr>
        <p:spPr>
          <a:xfrm>
            <a:off x="4680856" y="2628635"/>
            <a:ext cx="3937805" cy="1504462"/>
          </a:xfrm>
          <a:prstGeom prst="wedgeEllipseCallout">
            <a:avLst>
              <a:gd name="adj1" fmla="val 59080"/>
              <a:gd name="adj2" fmla="val -64947"/>
            </a:avLst>
          </a:prstGeom>
          <a:solidFill>
            <a:srgbClr val="A0C814"/>
          </a:solidFill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Content Placeholder 1">
            <a:extLst>
              <a:ext uri="{FF2B5EF4-FFF2-40B4-BE49-F238E27FC236}">
                <a16:creationId xmlns:a16="http://schemas.microsoft.com/office/drawing/2014/main" id="{9D1F9A0F-96E4-A642-A800-75B712DD1A93}"/>
              </a:ext>
            </a:extLst>
          </p:cNvPr>
          <p:cNvSpPr txBox="1">
            <a:spLocks/>
          </p:cNvSpPr>
          <p:nvPr/>
        </p:nvSpPr>
        <p:spPr>
          <a:xfrm>
            <a:off x="5104569" y="2885162"/>
            <a:ext cx="3241552" cy="1015663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500" b="1" kern="120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i="1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de-DE" sz="3000" dirty="0">
                <a:solidFill>
                  <a:schemeClr val="bg1"/>
                </a:solidFill>
              </a:rPr>
              <a:t>Es geht mir gut!</a:t>
            </a:r>
          </a:p>
        </p:txBody>
      </p:sp>
    </p:spTree>
    <p:extLst>
      <p:ext uri="{BB962C8B-B14F-4D97-AF65-F5344CB8AC3E}">
        <p14:creationId xmlns:p14="http://schemas.microsoft.com/office/powerpoint/2010/main" val="35560757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E46E952-26DB-474E-810A-B4AD834ABB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80242"/>
            <a:ext cx="4988170" cy="1097573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de-DE" dirty="0" err="1"/>
              <a:t>Felix‘s</a:t>
            </a:r>
            <a:r>
              <a:rPr lang="de-DE" dirty="0"/>
              <a:t> bester Freund.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C025350-0CA0-1C4E-864D-532D39074ED9}"/>
              </a:ext>
            </a:extLst>
          </p:cNvPr>
          <p:cNvGrpSpPr/>
          <p:nvPr/>
        </p:nvGrpSpPr>
        <p:grpSpPr>
          <a:xfrm>
            <a:off x="132175" y="1589314"/>
            <a:ext cx="5217841" cy="4419600"/>
            <a:chOff x="5999575" y="762000"/>
            <a:chExt cx="5217841" cy="4419600"/>
          </a:xfrm>
        </p:grpSpPr>
        <p:pic>
          <p:nvPicPr>
            <p:cNvPr id="12" name="Grafik 5">
              <a:extLst>
                <a:ext uri="{FF2B5EF4-FFF2-40B4-BE49-F238E27FC236}">
                  <a16:creationId xmlns:a16="http://schemas.microsoft.com/office/drawing/2014/main" id="{B9CE554B-9028-7344-98AD-F9941E14216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5168" y="1439609"/>
              <a:ext cx="3672409" cy="3090370"/>
            </a:xfrm>
            <a:prstGeom prst="rect">
              <a:avLst/>
            </a:prstGeom>
          </p:spPr>
        </p:pic>
        <p:pic>
          <p:nvPicPr>
            <p:cNvPr id="13" name="Picture 12" descr="A picture containing indoor, accessory, case&#10;&#10;Description automatically generated">
              <a:extLst>
                <a:ext uri="{FF2B5EF4-FFF2-40B4-BE49-F238E27FC236}">
                  <a16:creationId xmlns:a16="http://schemas.microsoft.com/office/drawing/2014/main" id="{1A8894A4-4AEF-C34D-A9AF-69D766BBE9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99575" y="762000"/>
              <a:ext cx="5217841" cy="4419600"/>
            </a:xfrm>
            <a:prstGeom prst="rect">
              <a:avLst/>
            </a:prstGeom>
          </p:spPr>
        </p:pic>
      </p:grpSp>
      <p:sp>
        <p:nvSpPr>
          <p:cNvPr id="14" name="Content Placeholder 1">
            <a:extLst>
              <a:ext uri="{FF2B5EF4-FFF2-40B4-BE49-F238E27FC236}">
                <a16:creationId xmlns:a16="http://schemas.microsoft.com/office/drawing/2014/main" id="{C6579671-1C08-884B-ACFA-A7FCA6EE6C69}"/>
              </a:ext>
            </a:extLst>
          </p:cNvPr>
          <p:cNvSpPr txBox="1">
            <a:spLocks/>
          </p:cNvSpPr>
          <p:nvPr/>
        </p:nvSpPr>
        <p:spPr>
          <a:xfrm>
            <a:off x="5878286" y="2379156"/>
            <a:ext cx="5920282" cy="29781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500" b="1" kern="120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i="1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de-DE" dirty="0"/>
              <a:t>Er heißt Luis.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de-DE" dirty="0"/>
              <a:t>Er kommt aus Berlin.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de-DE" dirty="0"/>
              <a:t>Er isst gern Salat.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de-DE" dirty="0"/>
              <a:t>Am liebsten spielt er draußen.</a:t>
            </a:r>
          </a:p>
        </p:txBody>
      </p:sp>
    </p:spTree>
    <p:extLst>
      <p:ext uri="{BB962C8B-B14F-4D97-AF65-F5344CB8AC3E}">
        <p14:creationId xmlns:p14="http://schemas.microsoft.com/office/powerpoint/2010/main" val="2681036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E46E952-26DB-474E-810A-B4AD834ABB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80242"/>
            <a:ext cx="4988170" cy="1097573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de-DE" dirty="0"/>
              <a:t>Mein bester Freund.</a:t>
            </a:r>
            <a:br>
              <a:rPr lang="de-DE" dirty="0"/>
            </a:br>
            <a:r>
              <a:rPr lang="de-DE" dirty="0"/>
              <a:t>Meine beste Freundin.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E328AF0-0812-294F-B8F9-FDFAA342BD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4180" y="180242"/>
            <a:ext cx="4600249" cy="6509933"/>
          </a:xfrm>
          <a:prstGeom prst="rect">
            <a:avLst/>
          </a:prstGeom>
          <a:effectLst>
            <a:outerShdw blurRad="320848" dist="38100" dir="2700000" algn="tl" rotWithShape="0">
              <a:prstClr val="black">
                <a:alpha val="14151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732783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ular Callout 2">
            <a:extLst>
              <a:ext uri="{FF2B5EF4-FFF2-40B4-BE49-F238E27FC236}">
                <a16:creationId xmlns:a16="http://schemas.microsoft.com/office/drawing/2014/main" id="{BDDE4FCD-78AE-4349-9B79-5B3693A5CE55}"/>
              </a:ext>
            </a:extLst>
          </p:cNvPr>
          <p:cNvSpPr/>
          <p:nvPr/>
        </p:nvSpPr>
        <p:spPr>
          <a:xfrm>
            <a:off x="402771" y="2090056"/>
            <a:ext cx="5007428" cy="2046515"/>
          </a:xfrm>
          <a:prstGeom prst="wedgeRoundRectCallout">
            <a:avLst>
              <a:gd name="adj1" fmla="val -38441"/>
              <a:gd name="adj2" fmla="val 87578"/>
              <a:gd name="adj3" fmla="val 16667"/>
            </a:avLst>
          </a:prstGeom>
          <a:solidFill>
            <a:srgbClr val="5AC8F5"/>
          </a:solidFill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E46E952-26DB-474E-810A-B4AD834ABB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80242"/>
            <a:ext cx="4988170" cy="1097573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de-DE" dirty="0"/>
              <a:t>Mein bester Freund.</a:t>
            </a:r>
            <a:br>
              <a:rPr lang="de-DE" dirty="0"/>
            </a:br>
            <a:r>
              <a:rPr lang="de-DE" dirty="0"/>
              <a:t>Meine beste Freundin.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1FE6E7-FE12-A144-AD4C-B6C575F2A4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4180" y="180242"/>
            <a:ext cx="4600249" cy="6509933"/>
          </a:xfrm>
          <a:prstGeom prst="rect">
            <a:avLst/>
          </a:prstGeom>
          <a:effectLst>
            <a:outerShdw blurRad="320848" dist="38100" dir="2700000" algn="tl" rotWithShape="0">
              <a:prstClr val="black">
                <a:alpha val="14151"/>
              </a:prstClr>
            </a:outerShdw>
          </a:effectLst>
        </p:spPr>
      </p:pic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D27D5B62-B068-3946-9917-EC82A3A13623}"/>
              </a:ext>
            </a:extLst>
          </p:cNvPr>
          <p:cNvSpPr txBox="1">
            <a:spLocks/>
          </p:cNvSpPr>
          <p:nvPr/>
        </p:nvSpPr>
        <p:spPr>
          <a:xfrm>
            <a:off x="320868" y="1249316"/>
            <a:ext cx="3114009" cy="6906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500" b="1" kern="120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i="1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de-DE" dirty="0">
                <a:solidFill>
                  <a:srgbClr val="5AC8F5"/>
                </a:solidFill>
              </a:rPr>
              <a:t>Präsentation:</a:t>
            </a: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1AAEC5F9-38A5-1641-9119-AC7F2AD5CE4B}"/>
              </a:ext>
            </a:extLst>
          </p:cNvPr>
          <p:cNvSpPr txBox="1">
            <a:spLocks/>
          </p:cNvSpPr>
          <p:nvPr/>
        </p:nvSpPr>
        <p:spPr>
          <a:xfrm>
            <a:off x="634083" y="2255617"/>
            <a:ext cx="4525445" cy="17720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500" b="1" kern="120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i="1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e-DE" dirty="0">
                <a:solidFill>
                  <a:schemeClr val="bg1"/>
                </a:solidFill>
              </a:rPr>
              <a:t>Er heißt ...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e-DE" dirty="0">
                <a:solidFill>
                  <a:schemeClr val="bg1"/>
                </a:solidFill>
              </a:rPr>
              <a:t>Er kommt aus ...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e-DE" dirty="0">
                <a:solidFill>
                  <a:schemeClr val="bg1"/>
                </a:solidFill>
              </a:rPr>
              <a:t>Er isst gern ...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e-DE" dirty="0">
                <a:solidFill>
                  <a:schemeClr val="bg1"/>
                </a:solidFill>
              </a:rPr>
              <a:t>Am liebsten ... er/sie ...</a:t>
            </a:r>
          </a:p>
        </p:txBody>
      </p:sp>
    </p:spTree>
    <p:extLst>
      <p:ext uri="{BB962C8B-B14F-4D97-AF65-F5344CB8AC3E}">
        <p14:creationId xmlns:p14="http://schemas.microsoft.com/office/powerpoint/2010/main" val="33762884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E46E952-26DB-474E-810A-B4AD834ABB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80243"/>
            <a:ext cx="7810081" cy="56333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de-DE" dirty="0">
                <a:solidFill>
                  <a:srgbClr val="EB6400"/>
                </a:solidFill>
              </a:rPr>
              <a:t>Rückblick: Unser Kurs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4733956-629E-3D46-8E8C-29E7737B06E7}"/>
              </a:ext>
            </a:extLst>
          </p:cNvPr>
          <p:cNvGrpSpPr/>
          <p:nvPr/>
        </p:nvGrpSpPr>
        <p:grpSpPr>
          <a:xfrm>
            <a:off x="2394787" y="1012988"/>
            <a:ext cx="7796724" cy="5250326"/>
            <a:chOff x="2867071" y="366703"/>
            <a:chExt cx="8982199" cy="6048627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F89414D-CB4B-834F-AF6F-08C485B964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399207">
              <a:off x="2867071" y="1644779"/>
              <a:ext cx="5101060" cy="3604668"/>
            </a:xfrm>
            <a:prstGeom prst="rect">
              <a:avLst/>
            </a:prstGeom>
            <a:effectLst>
              <a:outerShdw blurRad="219465" dist="38100" dir="2700000" algn="tl" rotWithShape="0">
                <a:prstClr val="black">
                  <a:alpha val="10555"/>
                </a:prstClr>
              </a:outerShdw>
            </a:effectLst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2FAE0B9-8AAD-5843-8BAF-F1F389A3F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54664">
              <a:off x="5788656" y="366703"/>
              <a:ext cx="4872106" cy="3442878"/>
            </a:xfrm>
            <a:prstGeom prst="rect">
              <a:avLst/>
            </a:prstGeom>
            <a:effectLst>
              <a:outerShdw blurRad="219465" dist="38100" dir="2700000" algn="tl" rotWithShape="0">
                <a:prstClr val="black">
                  <a:alpha val="10555"/>
                </a:prstClr>
              </a:outerShdw>
            </a:effectLst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4BA6CC04-C542-5941-990D-ADDC7BF498F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1371976">
              <a:off x="6735714" y="2801831"/>
              <a:ext cx="5113556" cy="3613499"/>
            </a:xfrm>
            <a:prstGeom prst="rect">
              <a:avLst/>
            </a:prstGeom>
            <a:effectLst>
              <a:outerShdw blurRad="219465" dist="38100" dir="2700000" algn="tl" rotWithShape="0">
                <a:prstClr val="black">
                  <a:alpha val="10555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3557058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929</TotalTime>
  <Words>147</Words>
  <Application>Microsoft Macintosh PowerPoint</Application>
  <PresentationFormat>Widescreen</PresentationFormat>
  <Paragraphs>33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Verdana</vt:lpstr>
      <vt:lpstr>Verdana - 18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Geza G Schenk</dc:creator>
  <cp:lastModifiedBy>Geza G Schenk</cp:lastModifiedBy>
  <cp:revision>22</cp:revision>
  <dcterms:created xsi:type="dcterms:W3CDTF">2022-01-20T16:44:50Z</dcterms:created>
  <dcterms:modified xsi:type="dcterms:W3CDTF">2022-02-16T17:10:39Z</dcterms:modified>
</cp:coreProperties>
</file>