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1"/>
  </p:notesMasterIdLst>
  <p:sldIdLst>
    <p:sldId id="256" r:id="rId2"/>
    <p:sldId id="257" r:id="rId3"/>
    <p:sldId id="266" r:id="rId4"/>
    <p:sldId id="267" r:id="rId5"/>
    <p:sldId id="277" r:id="rId6"/>
    <p:sldId id="278" r:id="rId7"/>
    <p:sldId id="279" r:id="rId8"/>
    <p:sldId id="281" r:id="rId9"/>
    <p:sldId id="282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F5"/>
    <a:srgbClr val="788287"/>
    <a:srgbClr val="00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741960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689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149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grün" userDrawn="1">
  <p:cSld name="Titelfolie grün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76263" y="1210628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>
                <a:solidFill>
                  <a:srgbClr val="78828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 cap="none">
                <a:solidFill>
                  <a:srgbClr val="5AC8F5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grün) mit Zahl">
  <p:cSld name="Kapiteltrenner (grün) mit Zahl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576262" y="362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2"/>
          </p:nvPr>
        </p:nvSpPr>
        <p:spPr>
          <a:xfrm>
            <a:off x="1060451" y="362426"/>
            <a:ext cx="772477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3"/>
          </p:nvPr>
        </p:nvSpPr>
        <p:spPr>
          <a:xfrm>
            <a:off x="576262" y="1085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0pt">
  <p:cSld name="Text 10p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2pt">
  <p:cSld name="Text 12p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576264" y="1745721"/>
            <a:ext cx="6100762" cy="281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099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🞆"/>
              <a:defRPr sz="1200"/>
            </a:lvl2pPr>
            <a:lvl3pPr marL="1371600" lvl="2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🞆"/>
              <a:defRPr sz="1200"/>
            </a:lvl3pPr>
            <a:lvl4pPr marL="1828800" lvl="3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🞆"/>
              <a:defRPr sz="1200"/>
            </a:lvl4pPr>
            <a:lvl5pPr marL="2286000" lvl="4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🞆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4pt">
  <p:cSld name="Text 14p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576264" y="1742545"/>
            <a:ext cx="6100762" cy="281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🞆"/>
              <a:defRPr sz="1400"/>
            </a:lvl2pPr>
            <a:lvl3pPr marL="1371600" lvl="2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🞆"/>
              <a:defRPr sz="1400"/>
            </a:lvl3pPr>
            <a:lvl4pPr marL="1828800" lvl="3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🞆"/>
              <a:defRPr sz="1400"/>
            </a:lvl4pPr>
            <a:lvl5pPr marL="2286000" lvl="4" indent="-313054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🞆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exte">
  <p:cSld name="4 Text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189071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4"/>
          </p:nvPr>
        </p:nvSpPr>
        <p:spPr>
          <a:xfrm>
            <a:off x="2681289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5"/>
          </p:nvPr>
        </p:nvSpPr>
        <p:spPr>
          <a:xfrm>
            <a:off x="4787900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6"/>
          </p:nvPr>
        </p:nvSpPr>
        <p:spPr>
          <a:xfrm>
            <a:off x="6894512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">
  <p:cSld name="Bild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8" name="Google Shape;138;p17"/>
          <p:cNvSpPr>
            <a:spLocks noGrp="1"/>
          </p:cNvSpPr>
          <p:nvPr>
            <p:ph type="pic" idx="3"/>
          </p:nvPr>
        </p:nvSpPr>
        <p:spPr>
          <a:xfrm>
            <a:off x="576263" y="890588"/>
            <a:ext cx="8208962" cy="36718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Bild">
  <p:cSld name="Text und Bild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995736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>
            <a:spLocks noGrp="1"/>
          </p:cNvSpPr>
          <p:nvPr>
            <p:ph type="pic" idx="4"/>
          </p:nvPr>
        </p:nvSpPr>
        <p:spPr>
          <a:xfrm>
            <a:off x="4787899" y="890588"/>
            <a:ext cx="3997325" cy="36718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Vollbild">
  <p:cSld name="Text und Vollbild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995736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🞆"/>
              <a:defRPr>
                <a:solidFill>
                  <a:schemeClr val="lt1"/>
                </a:solidFill>
              </a:defRPr>
            </a:lvl2pPr>
            <a:lvl3pPr marL="1371600" lvl="2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🞆"/>
              <a:defRPr>
                <a:solidFill>
                  <a:schemeClr val="lt1"/>
                </a:solidFill>
              </a:defRPr>
            </a:lvl3pPr>
            <a:lvl4pPr marL="1828800" lvl="3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🞆"/>
              <a:defRPr>
                <a:solidFill>
                  <a:schemeClr val="lt1"/>
                </a:solidFill>
              </a:defRPr>
            </a:lvl4pPr>
            <a:lvl5pPr marL="2286000" lvl="4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🞆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body" idx="3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box und Vollbild">
  <p:cSld name="Textbox und Vollbild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576263" y="1440061"/>
            <a:ext cx="3995737" cy="876477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</p:spPr>
        <p:txBody>
          <a:bodyPr spcFirstLastPara="1" wrap="square" lIns="216000" tIns="198000" rIns="216000" bIns="162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grün" preserve="1" userDrawn="1">
  <p:cSld name="1_Titelfolie grün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76263" y="1210628"/>
            <a:ext cx="6539432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>
                <a:solidFill>
                  <a:srgbClr val="78828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 cap="none">
                <a:solidFill>
                  <a:srgbClr val="5AC8F5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4D7BF2-56A3-47C2-0A7E-C2523DE051A5}"/>
              </a:ext>
            </a:extLst>
          </p:cNvPr>
          <p:cNvSpPr/>
          <p:nvPr userDrawn="1"/>
        </p:nvSpPr>
        <p:spPr>
          <a:xfrm>
            <a:off x="7380287" y="1122218"/>
            <a:ext cx="1763713" cy="374073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1E0BE1-B97B-5847-7323-C4EB1DD8E9B0}"/>
              </a:ext>
            </a:extLst>
          </p:cNvPr>
          <p:cNvSpPr/>
          <p:nvPr userDrawn="1"/>
        </p:nvSpPr>
        <p:spPr>
          <a:xfrm>
            <a:off x="7380287" y="1604356"/>
            <a:ext cx="1763713" cy="565266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43DD4-3059-0A48-4DA3-428B227F44F6}"/>
              </a:ext>
            </a:extLst>
          </p:cNvPr>
          <p:cNvSpPr/>
          <p:nvPr userDrawn="1"/>
        </p:nvSpPr>
        <p:spPr>
          <a:xfrm>
            <a:off x="7380287" y="2277686"/>
            <a:ext cx="1763713" cy="2054967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phic 3" descr="Clock with solid fill">
            <a:extLst>
              <a:ext uri="{FF2B5EF4-FFF2-40B4-BE49-F238E27FC236}">
                <a16:creationId xmlns:a16="http://schemas.microsoft.com/office/drawing/2014/main" id="{137B9413-74FF-F500-9E45-1819F92C0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1577" y="1165196"/>
            <a:ext cx="281218" cy="2812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A0CC7A-C2B4-6321-6BA7-D87F7A2E18B5}"/>
              </a:ext>
            </a:extLst>
          </p:cNvPr>
          <p:cNvSpPr txBox="1"/>
          <p:nvPr userDrawn="1"/>
        </p:nvSpPr>
        <p:spPr>
          <a:xfrm>
            <a:off x="7370704" y="1579417"/>
            <a:ext cx="119703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Sozialform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1F41EB-7064-B9C3-8CB6-EEE77094F007}"/>
              </a:ext>
            </a:extLst>
          </p:cNvPr>
          <p:cNvSpPr txBox="1"/>
          <p:nvPr userDrawn="1"/>
        </p:nvSpPr>
        <p:spPr>
          <a:xfrm>
            <a:off x="7370704" y="2277686"/>
            <a:ext cx="119703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Hilfen/Arbeitsmittel</a:t>
            </a:r>
          </a:p>
        </p:txBody>
      </p:sp>
    </p:spTree>
    <p:extLst>
      <p:ext uri="{BB962C8B-B14F-4D97-AF65-F5344CB8AC3E}">
        <p14:creationId xmlns:p14="http://schemas.microsoft.com/office/powerpoint/2010/main" val="739454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Bildmaske">
  <p:cSld name="Text und Bildmaske">
    <p:bg>
      <p:bgPr>
        <a:solidFill>
          <a:schemeClr val="accen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>
            <a:spLocks noGrp="1"/>
          </p:cNvSpPr>
          <p:nvPr>
            <p:ph type="pic" idx="2"/>
          </p:nvPr>
        </p:nvSpPr>
        <p:spPr>
          <a:xfrm>
            <a:off x="4581525" y="0"/>
            <a:ext cx="4562475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576264" y="890588"/>
            <a:ext cx="350996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511550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3"/>
          </p:nvPr>
        </p:nvSpPr>
        <p:spPr>
          <a:xfrm>
            <a:off x="576262" y="362426"/>
            <a:ext cx="3509963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>
  <p:cSld name="Leer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userDrawn="1">
  <p:cSld name="Agenda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rgbClr val="5AC8F5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81" name="Google Shape;181;p23"/>
          <p:cNvSpPr txBox="1">
            <a:spLocks noGrp="1"/>
          </p:cNvSpPr>
          <p:nvPr>
            <p:ph type="sldNum" idx="12"/>
          </p:nvPr>
        </p:nvSpPr>
        <p:spPr>
          <a:xfrm>
            <a:off x="8425891" y="362426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e">
  <p:cSld name="2 Tex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576263" y="1753182"/>
            <a:ext cx="3995737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4"/>
          </p:nvPr>
        </p:nvSpPr>
        <p:spPr>
          <a:xfrm>
            <a:off x="4787899" y="1753182"/>
            <a:ext cx="3997325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7705225" y="362426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5142865" h="5142592" extrusionOk="0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7705225" y="4068395"/>
            <a:ext cx="1080000" cy="713885"/>
          </a:xfrm>
          <a:custGeom>
            <a:avLst/>
            <a:gdLst/>
            <a:ahLst/>
            <a:cxnLst/>
            <a:rect l="l" t="t" r="r" b="b"/>
            <a:pathLst>
              <a:path w="7775446" h="5139605" extrusionOk="0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(oder Titelfolie) für helle Hintergrundbilder">
  <p:cSld name="Titel (oder Titelfolie) für helle Hintergrundbil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7" name="Google Shape;47;p6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7705693" y="362894"/>
            <a:ext cx="1080009" cy="1080009"/>
          </a:xfrm>
          <a:custGeom>
            <a:avLst/>
            <a:gdLst/>
            <a:ahLst/>
            <a:cxnLst/>
            <a:rect l="l" t="t" r="r" b="b"/>
            <a:pathLst>
              <a:path w="120001" h="120001" extrusionOk="0">
                <a:moveTo>
                  <a:pt x="98149" y="4869"/>
                </a:moveTo>
                <a:cubicBezTo>
                  <a:pt x="107514" y="4869"/>
                  <a:pt x="115133" y="12488"/>
                  <a:pt x="115133" y="21906"/>
                </a:cubicBezTo>
                <a:cubicBezTo>
                  <a:pt x="115133" y="31271"/>
                  <a:pt x="107514" y="38890"/>
                  <a:pt x="98149" y="38890"/>
                </a:cubicBezTo>
                <a:cubicBezTo>
                  <a:pt x="88731" y="38890"/>
                  <a:pt x="81112" y="31271"/>
                  <a:pt x="81112" y="21906"/>
                </a:cubicBezTo>
                <a:cubicBezTo>
                  <a:pt x="81112" y="12488"/>
                  <a:pt x="88731" y="4869"/>
                  <a:pt x="98149" y="4869"/>
                </a:cubicBezTo>
                <a:close/>
                <a:moveTo>
                  <a:pt x="98149" y="1"/>
                </a:moveTo>
                <a:cubicBezTo>
                  <a:pt x="86033" y="1"/>
                  <a:pt x="76244" y="9789"/>
                  <a:pt x="76244" y="21906"/>
                </a:cubicBezTo>
                <a:cubicBezTo>
                  <a:pt x="76244" y="33969"/>
                  <a:pt x="86033" y="43758"/>
                  <a:pt x="98149" y="43758"/>
                </a:cubicBezTo>
                <a:cubicBezTo>
                  <a:pt x="110213" y="43758"/>
                  <a:pt x="120001" y="33969"/>
                  <a:pt x="120001" y="21906"/>
                </a:cubicBezTo>
                <a:cubicBezTo>
                  <a:pt x="120001" y="9789"/>
                  <a:pt x="110213" y="1"/>
                  <a:pt x="98149" y="1"/>
                </a:cubicBezTo>
                <a:close/>
                <a:moveTo>
                  <a:pt x="60001" y="38467"/>
                </a:moveTo>
                <a:cubicBezTo>
                  <a:pt x="48096" y="38467"/>
                  <a:pt x="38467" y="48096"/>
                  <a:pt x="38467" y="60001"/>
                </a:cubicBezTo>
                <a:cubicBezTo>
                  <a:pt x="38467" y="71906"/>
                  <a:pt x="48096" y="81535"/>
                  <a:pt x="60001" y="81535"/>
                </a:cubicBezTo>
                <a:cubicBezTo>
                  <a:pt x="71906" y="81535"/>
                  <a:pt x="81535" y="71906"/>
                  <a:pt x="81535" y="60001"/>
                </a:cubicBezTo>
                <a:lnTo>
                  <a:pt x="76773" y="60001"/>
                </a:lnTo>
                <a:cubicBezTo>
                  <a:pt x="76773" y="69260"/>
                  <a:pt x="69260" y="76773"/>
                  <a:pt x="60001" y="76773"/>
                </a:cubicBezTo>
                <a:cubicBezTo>
                  <a:pt x="50742" y="76773"/>
                  <a:pt x="43281" y="69260"/>
                  <a:pt x="43281" y="60001"/>
                </a:cubicBezTo>
                <a:cubicBezTo>
                  <a:pt x="43281" y="50742"/>
                  <a:pt x="50742" y="43281"/>
                  <a:pt x="60001" y="43281"/>
                </a:cubicBezTo>
                <a:cubicBezTo>
                  <a:pt x="60001" y="43281"/>
                  <a:pt x="60001" y="43281"/>
                  <a:pt x="60001" y="38467"/>
                </a:cubicBezTo>
                <a:close/>
                <a:moveTo>
                  <a:pt x="60001" y="28943"/>
                </a:moveTo>
                <a:cubicBezTo>
                  <a:pt x="42858" y="28943"/>
                  <a:pt x="28943" y="42858"/>
                  <a:pt x="28943" y="60001"/>
                </a:cubicBezTo>
                <a:cubicBezTo>
                  <a:pt x="28943" y="77197"/>
                  <a:pt x="42858" y="91112"/>
                  <a:pt x="60001" y="91112"/>
                </a:cubicBezTo>
                <a:cubicBezTo>
                  <a:pt x="77197" y="91112"/>
                  <a:pt x="91112" y="77197"/>
                  <a:pt x="91112" y="60001"/>
                </a:cubicBezTo>
                <a:lnTo>
                  <a:pt x="86350" y="60001"/>
                </a:lnTo>
                <a:cubicBezTo>
                  <a:pt x="86350" y="74551"/>
                  <a:pt x="74551" y="86297"/>
                  <a:pt x="60001" y="86297"/>
                </a:cubicBezTo>
                <a:cubicBezTo>
                  <a:pt x="45451" y="86297"/>
                  <a:pt x="33705" y="74551"/>
                  <a:pt x="33705" y="60001"/>
                </a:cubicBezTo>
                <a:cubicBezTo>
                  <a:pt x="33705" y="45451"/>
                  <a:pt x="45504" y="33705"/>
                  <a:pt x="60001" y="33705"/>
                </a:cubicBezTo>
                <a:cubicBezTo>
                  <a:pt x="60001" y="28943"/>
                  <a:pt x="60001" y="28943"/>
                  <a:pt x="60001" y="28943"/>
                </a:cubicBezTo>
                <a:close/>
                <a:moveTo>
                  <a:pt x="60001" y="19313"/>
                </a:moveTo>
                <a:cubicBezTo>
                  <a:pt x="37514" y="19313"/>
                  <a:pt x="19260" y="37514"/>
                  <a:pt x="19260" y="60001"/>
                </a:cubicBezTo>
                <a:cubicBezTo>
                  <a:pt x="19260" y="82488"/>
                  <a:pt x="37514" y="100742"/>
                  <a:pt x="60001" y="100742"/>
                </a:cubicBezTo>
                <a:cubicBezTo>
                  <a:pt x="82488" y="100742"/>
                  <a:pt x="100689" y="82488"/>
                  <a:pt x="100689" y="60001"/>
                </a:cubicBezTo>
                <a:lnTo>
                  <a:pt x="95874" y="60001"/>
                </a:lnTo>
                <a:cubicBezTo>
                  <a:pt x="95874" y="79789"/>
                  <a:pt x="79789" y="95874"/>
                  <a:pt x="60001" y="95874"/>
                </a:cubicBezTo>
                <a:cubicBezTo>
                  <a:pt x="40213" y="95874"/>
                  <a:pt x="24128" y="79789"/>
                  <a:pt x="24128" y="60001"/>
                </a:cubicBezTo>
                <a:cubicBezTo>
                  <a:pt x="24128" y="40213"/>
                  <a:pt x="40213" y="24128"/>
                  <a:pt x="60001" y="24128"/>
                </a:cubicBezTo>
                <a:cubicBezTo>
                  <a:pt x="60001" y="24128"/>
                  <a:pt x="60001" y="24128"/>
                  <a:pt x="60001" y="19313"/>
                </a:cubicBezTo>
                <a:close/>
                <a:moveTo>
                  <a:pt x="60001" y="9631"/>
                </a:moveTo>
                <a:cubicBezTo>
                  <a:pt x="32170" y="9631"/>
                  <a:pt x="9631" y="32170"/>
                  <a:pt x="9631" y="60001"/>
                </a:cubicBezTo>
                <a:cubicBezTo>
                  <a:pt x="9631" y="87832"/>
                  <a:pt x="32170" y="110371"/>
                  <a:pt x="60001" y="110371"/>
                </a:cubicBezTo>
                <a:cubicBezTo>
                  <a:pt x="87832" y="110371"/>
                  <a:pt x="110371" y="87832"/>
                  <a:pt x="110371" y="60001"/>
                </a:cubicBezTo>
                <a:lnTo>
                  <a:pt x="105556" y="60001"/>
                </a:lnTo>
                <a:cubicBezTo>
                  <a:pt x="105556" y="85133"/>
                  <a:pt x="85133" y="105556"/>
                  <a:pt x="60001" y="105556"/>
                </a:cubicBezTo>
                <a:cubicBezTo>
                  <a:pt x="34869" y="105556"/>
                  <a:pt x="14498" y="85133"/>
                  <a:pt x="14498" y="60001"/>
                </a:cubicBezTo>
                <a:cubicBezTo>
                  <a:pt x="14498" y="34869"/>
                  <a:pt x="34869" y="14498"/>
                  <a:pt x="60001" y="14498"/>
                </a:cubicBezTo>
                <a:lnTo>
                  <a:pt x="60001" y="9631"/>
                </a:lnTo>
                <a:close/>
                <a:moveTo>
                  <a:pt x="60001" y="1"/>
                </a:moveTo>
                <a:cubicBezTo>
                  <a:pt x="26879" y="1"/>
                  <a:pt x="1" y="26879"/>
                  <a:pt x="1" y="60001"/>
                </a:cubicBezTo>
                <a:cubicBezTo>
                  <a:pt x="1" y="93123"/>
                  <a:pt x="26879" y="120001"/>
                  <a:pt x="60001" y="120001"/>
                </a:cubicBezTo>
                <a:cubicBezTo>
                  <a:pt x="93123" y="120001"/>
                  <a:pt x="120001" y="93123"/>
                  <a:pt x="120001" y="60001"/>
                </a:cubicBezTo>
                <a:lnTo>
                  <a:pt x="115239" y="60001"/>
                </a:lnTo>
                <a:cubicBezTo>
                  <a:pt x="115239" y="90477"/>
                  <a:pt x="90530" y="115239"/>
                  <a:pt x="60001" y="115239"/>
                </a:cubicBezTo>
                <a:cubicBezTo>
                  <a:pt x="29525" y="115239"/>
                  <a:pt x="4816" y="90477"/>
                  <a:pt x="4816" y="60001"/>
                </a:cubicBezTo>
                <a:cubicBezTo>
                  <a:pt x="4816" y="29525"/>
                  <a:pt x="29525" y="4816"/>
                  <a:pt x="60001" y="4816"/>
                </a:cubicBezTo>
                <a:cubicBezTo>
                  <a:pt x="60001" y="4816"/>
                  <a:pt x="60001" y="4816"/>
                  <a:pt x="60001" y="1"/>
                </a:cubicBezTo>
                <a:close/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7704937" y="4069195"/>
            <a:ext cx="1080576" cy="713649"/>
          </a:xfrm>
          <a:custGeom>
            <a:avLst/>
            <a:gdLst/>
            <a:ahLst/>
            <a:cxnLst/>
            <a:rect l="l" t="t" r="r" b="b"/>
            <a:pathLst>
              <a:path w="120064" h="120143" extrusionOk="0">
                <a:moveTo>
                  <a:pt x="32420" y="6399"/>
                </a:moveTo>
                <a:cubicBezTo>
                  <a:pt x="35647" y="6399"/>
                  <a:pt x="37182" y="9432"/>
                  <a:pt x="37182" y="18911"/>
                </a:cubicBezTo>
                <a:cubicBezTo>
                  <a:pt x="37182" y="28342"/>
                  <a:pt x="35647" y="31517"/>
                  <a:pt x="32452" y="31517"/>
                </a:cubicBezTo>
                <a:cubicBezTo>
                  <a:pt x="29257" y="31517"/>
                  <a:pt x="27659" y="28389"/>
                  <a:pt x="27659" y="18911"/>
                </a:cubicBezTo>
                <a:cubicBezTo>
                  <a:pt x="27659" y="9479"/>
                  <a:pt x="29257" y="6399"/>
                  <a:pt x="32420" y="6399"/>
                </a:cubicBezTo>
                <a:close/>
                <a:moveTo>
                  <a:pt x="46328" y="1043"/>
                </a:moveTo>
                <a:cubicBezTo>
                  <a:pt x="46328" y="1043"/>
                  <a:pt x="46328" y="1043"/>
                  <a:pt x="46328" y="36825"/>
                </a:cubicBezTo>
                <a:lnTo>
                  <a:pt x="61551" y="36825"/>
                </a:lnTo>
                <a:cubicBezTo>
                  <a:pt x="61551" y="36825"/>
                  <a:pt x="61551" y="36825"/>
                  <a:pt x="61551" y="30427"/>
                </a:cubicBezTo>
                <a:lnTo>
                  <a:pt x="51402" y="30427"/>
                </a:lnTo>
                <a:lnTo>
                  <a:pt x="51402" y="21612"/>
                </a:lnTo>
                <a:lnTo>
                  <a:pt x="59734" y="21612"/>
                </a:lnTo>
                <a:cubicBezTo>
                  <a:pt x="59734" y="21612"/>
                  <a:pt x="59734" y="21612"/>
                  <a:pt x="59734" y="15261"/>
                </a:cubicBezTo>
                <a:lnTo>
                  <a:pt x="51402" y="15261"/>
                </a:lnTo>
                <a:cubicBezTo>
                  <a:pt x="51402" y="15261"/>
                  <a:pt x="51402" y="15261"/>
                  <a:pt x="51402" y="7441"/>
                </a:cubicBezTo>
                <a:lnTo>
                  <a:pt x="61238" y="7441"/>
                </a:lnTo>
                <a:cubicBezTo>
                  <a:pt x="61238" y="7441"/>
                  <a:pt x="61238" y="7441"/>
                  <a:pt x="61238" y="1043"/>
                </a:cubicBezTo>
                <a:close/>
                <a:moveTo>
                  <a:pt x="63337" y="1043"/>
                </a:moveTo>
                <a:cubicBezTo>
                  <a:pt x="63337" y="7489"/>
                  <a:pt x="63337" y="7489"/>
                  <a:pt x="63337" y="7489"/>
                </a:cubicBezTo>
                <a:lnTo>
                  <a:pt x="68474" y="7489"/>
                </a:lnTo>
                <a:cubicBezTo>
                  <a:pt x="68474" y="36825"/>
                  <a:pt x="68474" y="36825"/>
                  <a:pt x="68474" y="36825"/>
                </a:cubicBezTo>
                <a:lnTo>
                  <a:pt x="73611" y="36825"/>
                </a:lnTo>
                <a:cubicBezTo>
                  <a:pt x="73611" y="7489"/>
                  <a:pt x="73611" y="7489"/>
                  <a:pt x="73611" y="7489"/>
                </a:cubicBezTo>
                <a:lnTo>
                  <a:pt x="78748" y="7489"/>
                </a:lnTo>
                <a:cubicBezTo>
                  <a:pt x="78748" y="1043"/>
                  <a:pt x="78748" y="1043"/>
                  <a:pt x="78748" y="1043"/>
                </a:cubicBezTo>
                <a:close/>
                <a:moveTo>
                  <a:pt x="81598" y="1043"/>
                </a:moveTo>
                <a:cubicBezTo>
                  <a:pt x="81598" y="1043"/>
                  <a:pt x="81598" y="1043"/>
                  <a:pt x="81598" y="36825"/>
                </a:cubicBezTo>
                <a:lnTo>
                  <a:pt x="86673" y="36825"/>
                </a:lnTo>
                <a:cubicBezTo>
                  <a:pt x="86673" y="36825"/>
                  <a:pt x="86673" y="36825"/>
                  <a:pt x="86673" y="21565"/>
                </a:cubicBezTo>
                <a:lnTo>
                  <a:pt x="94253" y="21565"/>
                </a:lnTo>
                <a:lnTo>
                  <a:pt x="94253" y="36825"/>
                </a:lnTo>
                <a:lnTo>
                  <a:pt x="99327" y="36825"/>
                </a:lnTo>
                <a:cubicBezTo>
                  <a:pt x="99327" y="36825"/>
                  <a:pt x="99327" y="36825"/>
                  <a:pt x="99327" y="1043"/>
                </a:cubicBezTo>
                <a:lnTo>
                  <a:pt x="94253" y="1043"/>
                </a:lnTo>
                <a:cubicBezTo>
                  <a:pt x="94253" y="1043"/>
                  <a:pt x="94253" y="1043"/>
                  <a:pt x="94253" y="15166"/>
                </a:cubicBezTo>
                <a:lnTo>
                  <a:pt x="86673" y="15166"/>
                </a:lnTo>
                <a:cubicBezTo>
                  <a:pt x="86673" y="15166"/>
                  <a:pt x="86673" y="15166"/>
                  <a:pt x="86673" y="1043"/>
                </a:cubicBezTo>
                <a:close/>
                <a:moveTo>
                  <a:pt x="104339" y="1043"/>
                </a:moveTo>
                <a:cubicBezTo>
                  <a:pt x="104339" y="1043"/>
                  <a:pt x="104339" y="1043"/>
                  <a:pt x="104339" y="36825"/>
                </a:cubicBezTo>
                <a:lnTo>
                  <a:pt x="119562" y="36825"/>
                </a:lnTo>
                <a:lnTo>
                  <a:pt x="119562" y="30427"/>
                </a:lnTo>
                <a:lnTo>
                  <a:pt x="109413" y="30427"/>
                </a:lnTo>
                <a:cubicBezTo>
                  <a:pt x="109413" y="30427"/>
                  <a:pt x="109413" y="30427"/>
                  <a:pt x="109413" y="21612"/>
                </a:cubicBezTo>
                <a:lnTo>
                  <a:pt x="117745" y="21612"/>
                </a:lnTo>
                <a:cubicBezTo>
                  <a:pt x="117745" y="21612"/>
                  <a:pt x="117745" y="21612"/>
                  <a:pt x="117745" y="15261"/>
                </a:cubicBezTo>
                <a:lnTo>
                  <a:pt x="109413" y="15261"/>
                </a:lnTo>
                <a:cubicBezTo>
                  <a:pt x="109413" y="15261"/>
                  <a:pt x="109413" y="15261"/>
                  <a:pt x="109413" y="7441"/>
                </a:cubicBezTo>
                <a:lnTo>
                  <a:pt x="119249" y="7441"/>
                </a:lnTo>
                <a:cubicBezTo>
                  <a:pt x="119249" y="7441"/>
                  <a:pt x="119249" y="7441"/>
                  <a:pt x="119249" y="1043"/>
                </a:cubicBezTo>
                <a:close/>
                <a:moveTo>
                  <a:pt x="11966" y="475"/>
                </a:moveTo>
                <a:cubicBezTo>
                  <a:pt x="4699" y="475"/>
                  <a:pt x="1" y="6257"/>
                  <a:pt x="1" y="19005"/>
                </a:cubicBezTo>
                <a:cubicBezTo>
                  <a:pt x="1" y="31517"/>
                  <a:pt x="4355" y="37536"/>
                  <a:pt x="11747" y="37536"/>
                </a:cubicBezTo>
                <a:cubicBezTo>
                  <a:pt x="14159" y="37536"/>
                  <a:pt x="17103" y="36730"/>
                  <a:pt x="18701" y="35546"/>
                </a:cubicBezTo>
                <a:cubicBezTo>
                  <a:pt x="18701" y="15877"/>
                  <a:pt x="18701" y="15877"/>
                  <a:pt x="18701" y="15877"/>
                </a:cubicBezTo>
                <a:lnTo>
                  <a:pt x="10525" y="15877"/>
                </a:lnTo>
                <a:cubicBezTo>
                  <a:pt x="10525" y="22086"/>
                  <a:pt x="10525" y="22086"/>
                  <a:pt x="10525" y="22086"/>
                </a:cubicBezTo>
                <a:lnTo>
                  <a:pt x="13783" y="22086"/>
                </a:lnTo>
                <a:cubicBezTo>
                  <a:pt x="13783" y="30901"/>
                  <a:pt x="13783" y="30901"/>
                  <a:pt x="13783" y="30901"/>
                </a:cubicBezTo>
                <a:cubicBezTo>
                  <a:pt x="13188" y="31043"/>
                  <a:pt x="12342" y="31138"/>
                  <a:pt x="11622" y="31138"/>
                </a:cubicBezTo>
                <a:cubicBezTo>
                  <a:pt x="7988" y="31138"/>
                  <a:pt x="5200" y="28247"/>
                  <a:pt x="5200" y="18911"/>
                </a:cubicBezTo>
                <a:cubicBezTo>
                  <a:pt x="5200" y="9764"/>
                  <a:pt x="8019" y="6873"/>
                  <a:pt x="12248" y="6873"/>
                </a:cubicBezTo>
                <a:cubicBezTo>
                  <a:pt x="14034" y="6873"/>
                  <a:pt x="16351" y="7441"/>
                  <a:pt x="17824" y="8342"/>
                </a:cubicBezTo>
                <a:cubicBezTo>
                  <a:pt x="18325" y="2086"/>
                  <a:pt x="18325" y="2086"/>
                  <a:pt x="18325" y="2086"/>
                </a:cubicBezTo>
                <a:cubicBezTo>
                  <a:pt x="16696" y="1091"/>
                  <a:pt x="14034" y="475"/>
                  <a:pt x="11966" y="475"/>
                </a:cubicBezTo>
                <a:close/>
                <a:moveTo>
                  <a:pt x="32420" y="1"/>
                </a:moveTo>
                <a:cubicBezTo>
                  <a:pt x="25717" y="1"/>
                  <a:pt x="22491" y="5688"/>
                  <a:pt x="22491" y="18911"/>
                </a:cubicBezTo>
                <a:cubicBezTo>
                  <a:pt x="22491" y="32133"/>
                  <a:pt x="25842" y="37868"/>
                  <a:pt x="32420" y="37868"/>
                </a:cubicBezTo>
                <a:cubicBezTo>
                  <a:pt x="39124" y="37868"/>
                  <a:pt x="42381" y="32418"/>
                  <a:pt x="42381" y="18911"/>
                </a:cubicBezTo>
                <a:cubicBezTo>
                  <a:pt x="42381" y="5688"/>
                  <a:pt x="39124" y="1"/>
                  <a:pt x="32420" y="1"/>
                </a:cubicBezTo>
                <a:close/>
                <a:moveTo>
                  <a:pt x="1692" y="49053"/>
                </a:moveTo>
                <a:lnTo>
                  <a:pt x="1692" y="83555"/>
                </a:lnTo>
                <a:lnTo>
                  <a:pt x="6704" y="83555"/>
                </a:lnTo>
                <a:cubicBezTo>
                  <a:pt x="6704" y="83555"/>
                  <a:pt x="6704" y="83555"/>
                  <a:pt x="6704" y="49053"/>
                </a:cubicBezTo>
                <a:close/>
                <a:moveTo>
                  <a:pt x="11684" y="49053"/>
                </a:moveTo>
                <a:cubicBezTo>
                  <a:pt x="11684" y="83555"/>
                  <a:pt x="11684" y="83555"/>
                  <a:pt x="11684" y="83555"/>
                </a:cubicBezTo>
                <a:lnTo>
                  <a:pt x="16195" y="83555"/>
                </a:lnTo>
                <a:cubicBezTo>
                  <a:pt x="16195" y="63413"/>
                  <a:pt x="16195" y="63413"/>
                  <a:pt x="16195" y="63413"/>
                </a:cubicBezTo>
                <a:cubicBezTo>
                  <a:pt x="23211" y="83555"/>
                  <a:pt x="23211" y="83555"/>
                  <a:pt x="23211" y="83555"/>
                </a:cubicBezTo>
                <a:lnTo>
                  <a:pt x="27753" y="83555"/>
                </a:lnTo>
                <a:cubicBezTo>
                  <a:pt x="27753" y="49053"/>
                  <a:pt x="27753" y="49053"/>
                  <a:pt x="27753" y="49053"/>
                </a:cubicBezTo>
                <a:lnTo>
                  <a:pt x="23211" y="49053"/>
                </a:lnTo>
                <a:lnTo>
                  <a:pt x="23211" y="69195"/>
                </a:lnTo>
                <a:cubicBezTo>
                  <a:pt x="16195" y="49053"/>
                  <a:pt x="16195" y="49053"/>
                  <a:pt x="16195" y="49053"/>
                </a:cubicBezTo>
                <a:close/>
                <a:moveTo>
                  <a:pt x="45639" y="49053"/>
                </a:moveTo>
                <a:lnTo>
                  <a:pt x="45639" y="55261"/>
                </a:lnTo>
                <a:lnTo>
                  <a:pt x="50337" y="55261"/>
                </a:lnTo>
                <a:cubicBezTo>
                  <a:pt x="50337" y="83555"/>
                  <a:pt x="50337" y="83555"/>
                  <a:pt x="50337" y="83555"/>
                </a:cubicBezTo>
                <a:lnTo>
                  <a:pt x="55287" y="83555"/>
                </a:lnTo>
                <a:cubicBezTo>
                  <a:pt x="55287" y="55261"/>
                  <a:pt x="55287" y="55261"/>
                  <a:pt x="55287" y="55261"/>
                </a:cubicBezTo>
                <a:lnTo>
                  <a:pt x="59985" y="55261"/>
                </a:lnTo>
                <a:cubicBezTo>
                  <a:pt x="59985" y="49053"/>
                  <a:pt x="59985" y="49053"/>
                  <a:pt x="59985" y="49053"/>
                </a:cubicBezTo>
                <a:close/>
                <a:moveTo>
                  <a:pt x="62522" y="49053"/>
                </a:moveTo>
                <a:lnTo>
                  <a:pt x="62522" y="83555"/>
                </a:lnTo>
                <a:lnTo>
                  <a:pt x="67534" y="83555"/>
                </a:lnTo>
                <a:cubicBezTo>
                  <a:pt x="67534" y="49053"/>
                  <a:pt x="67534" y="49053"/>
                  <a:pt x="67534" y="49053"/>
                </a:cubicBezTo>
                <a:close/>
                <a:moveTo>
                  <a:pt x="70071" y="49053"/>
                </a:moveTo>
                <a:lnTo>
                  <a:pt x="70071" y="55261"/>
                </a:lnTo>
                <a:lnTo>
                  <a:pt x="74770" y="55261"/>
                </a:lnTo>
                <a:cubicBezTo>
                  <a:pt x="74770" y="55261"/>
                  <a:pt x="74770" y="55261"/>
                  <a:pt x="74770" y="83555"/>
                </a:cubicBezTo>
                <a:lnTo>
                  <a:pt x="79719" y="83555"/>
                </a:lnTo>
                <a:cubicBezTo>
                  <a:pt x="79719" y="83555"/>
                  <a:pt x="79719" y="83555"/>
                  <a:pt x="79719" y="55261"/>
                </a:cubicBezTo>
                <a:lnTo>
                  <a:pt x="84417" y="55261"/>
                </a:lnTo>
                <a:cubicBezTo>
                  <a:pt x="84417" y="55261"/>
                  <a:pt x="84417" y="55261"/>
                  <a:pt x="84417" y="49053"/>
                </a:cubicBezTo>
                <a:close/>
                <a:moveTo>
                  <a:pt x="105717" y="49053"/>
                </a:moveTo>
                <a:cubicBezTo>
                  <a:pt x="105717" y="49053"/>
                  <a:pt x="105717" y="49053"/>
                  <a:pt x="105717" y="55261"/>
                </a:cubicBezTo>
                <a:lnTo>
                  <a:pt x="110416" y="55261"/>
                </a:lnTo>
                <a:cubicBezTo>
                  <a:pt x="110416" y="55261"/>
                  <a:pt x="110416" y="55261"/>
                  <a:pt x="110416" y="83555"/>
                </a:cubicBezTo>
                <a:lnTo>
                  <a:pt x="115365" y="83555"/>
                </a:lnTo>
                <a:cubicBezTo>
                  <a:pt x="115365" y="83555"/>
                  <a:pt x="115365" y="83555"/>
                  <a:pt x="115365" y="55261"/>
                </a:cubicBezTo>
                <a:lnTo>
                  <a:pt x="120063" y="55261"/>
                </a:lnTo>
                <a:cubicBezTo>
                  <a:pt x="120063" y="55261"/>
                  <a:pt x="120063" y="55261"/>
                  <a:pt x="120063" y="49053"/>
                </a:cubicBezTo>
                <a:close/>
                <a:moveTo>
                  <a:pt x="38748" y="48531"/>
                </a:moveTo>
                <a:cubicBezTo>
                  <a:pt x="33485" y="48531"/>
                  <a:pt x="31199" y="53129"/>
                  <a:pt x="31199" y="58958"/>
                </a:cubicBezTo>
                <a:cubicBezTo>
                  <a:pt x="31199" y="70048"/>
                  <a:pt x="40283" y="67915"/>
                  <a:pt x="40283" y="74076"/>
                </a:cubicBezTo>
                <a:cubicBezTo>
                  <a:pt x="40283" y="76446"/>
                  <a:pt x="39280" y="78057"/>
                  <a:pt x="37213" y="78057"/>
                </a:cubicBezTo>
                <a:cubicBezTo>
                  <a:pt x="35177" y="78057"/>
                  <a:pt x="33454" y="77015"/>
                  <a:pt x="31763" y="75593"/>
                </a:cubicBezTo>
                <a:cubicBezTo>
                  <a:pt x="31763" y="75593"/>
                  <a:pt x="31763" y="75593"/>
                  <a:pt x="31136" y="81707"/>
                </a:cubicBezTo>
                <a:cubicBezTo>
                  <a:pt x="32890" y="83271"/>
                  <a:pt x="35052" y="84171"/>
                  <a:pt x="37432" y="84171"/>
                </a:cubicBezTo>
                <a:cubicBezTo>
                  <a:pt x="42350" y="84171"/>
                  <a:pt x="45138" y="80048"/>
                  <a:pt x="45138" y="73271"/>
                </a:cubicBezTo>
                <a:cubicBezTo>
                  <a:pt x="45138" y="61802"/>
                  <a:pt x="36085" y="63603"/>
                  <a:pt x="36085" y="58247"/>
                </a:cubicBezTo>
                <a:cubicBezTo>
                  <a:pt x="36085" y="56493"/>
                  <a:pt x="36680" y="54693"/>
                  <a:pt x="39186" y="54693"/>
                </a:cubicBezTo>
                <a:cubicBezTo>
                  <a:pt x="40721" y="54693"/>
                  <a:pt x="42099" y="55356"/>
                  <a:pt x="43478" y="56257"/>
                </a:cubicBezTo>
                <a:cubicBezTo>
                  <a:pt x="43478" y="56257"/>
                  <a:pt x="43478" y="56257"/>
                  <a:pt x="44041" y="50238"/>
                </a:cubicBezTo>
                <a:cubicBezTo>
                  <a:pt x="42444" y="49100"/>
                  <a:pt x="40815" y="48531"/>
                  <a:pt x="38748" y="48531"/>
                </a:cubicBezTo>
                <a:close/>
                <a:moveTo>
                  <a:pt x="86767" y="49053"/>
                </a:moveTo>
                <a:cubicBezTo>
                  <a:pt x="86767" y="71849"/>
                  <a:pt x="86767" y="71849"/>
                  <a:pt x="86767" y="71849"/>
                </a:cubicBezTo>
                <a:cubicBezTo>
                  <a:pt x="86767" y="80143"/>
                  <a:pt x="89586" y="84171"/>
                  <a:pt x="95130" y="84171"/>
                </a:cubicBezTo>
                <a:cubicBezTo>
                  <a:pt x="100611" y="84171"/>
                  <a:pt x="103431" y="80143"/>
                  <a:pt x="103431" y="71849"/>
                </a:cubicBezTo>
                <a:cubicBezTo>
                  <a:pt x="103431" y="49053"/>
                  <a:pt x="103431" y="49053"/>
                  <a:pt x="103431" y="49053"/>
                </a:cubicBezTo>
                <a:lnTo>
                  <a:pt x="98513" y="49053"/>
                </a:lnTo>
                <a:lnTo>
                  <a:pt x="98513" y="71565"/>
                </a:lnTo>
                <a:cubicBezTo>
                  <a:pt x="98513" y="75546"/>
                  <a:pt x="97604" y="77773"/>
                  <a:pt x="95130" y="77773"/>
                </a:cubicBezTo>
                <a:cubicBezTo>
                  <a:pt x="92687" y="77773"/>
                  <a:pt x="91747" y="75546"/>
                  <a:pt x="91747" y="71565"/>
                </a:cubicBezTo>
                <a:cubicBezTo>
                  <a:pt x="91747" y="49053"/>
                  <a:pt x="91747" y="49053"/>
                  <a:pt x="91747" y="49053"/>
                </a:cubicBezTo>
                <a:close/>
                <a:moveTo>
                  <a:pt x="31637" y="110143"/>
                </a:moveTo>
                <a:cubicBezTo>
                  <a:pt x="31825" y="110143"/>
                  <a:pt x="32013" y="110190"/>
                  <a:pt x="32201" y="110285"/>
                </a:cubicBezTo>
                <a:cubicBezTo>
                  <a:pt x="32358" y="110380"/>
                  <a:pt x="32514" y="110569"/>
                  <a:pt x="32640" y="110806"/>
                </a:cubicBezTo>
                <a:cubicBezTo>
                  <a:pt x="32765" y="111043"/>
                  <a:pt x="32859" y="111328"/>
                  <a:pt x="32953" y="111707"/>
                </a:cubicBezTo>
                <a:cubicBezTo>
                  <a:pt x="33016" y="112133"/>
                  <a:pt x="33047" y="112560"/>
                  <a:pt x="33047" y="113129"/>
                </a:cubicBezTo>
                <a:lnTo>
                  <a:pt x="30134" y="113129"/>
                </a:lnTo>
                <a:cubicBezTo>
                  <a:pt x="30165" y="112133"/>
                  <a:pt x="30290" y="111375"/>
                  <a:pt x="30541" y="110854"/>
                </a:cubicBezTo>
                <a:cubicBezTo>
                  <a:pt x="30760" y="110380"/>
                  <a:pt x="31136" y="110143"/>
                  <a:pt x="31637" y="110143"/>
                </a:cubicBezTo>
                <a:close/>
                <a:moveTo>
                  <a:pt x="76774" y="110143"/>
                </a:moveTo>
                <a:cubicBezTo>
                  <a:pt x="76962" y="110143"/>
                  <a:pt x="77150" y="110190"/>
                  <a:pt x="77338" y="110285"/>
                </a:cubicBezTo>
                <a:cubicBezTo>
                  <a:pt x="77495" y="110380"/>
                  <a:pt x="77651" y="110569"/>
                  <a:pt x="77777" y="110806"/>
                </a:cubicBezTo>
                <a:cubicBezTo>
                  <a:pt x="77902" y="111043"/>
                  <a:pt x="77996" y="111328"/>
                  <a:pt x="78090" y="111707"/>
                </a:cubicBezTo>
                <a:cubicBezTo>
                  <a:pt x="78153" y="112133"/>
                  <a:pt x="78184" y="112560"/>
                  <a:pt x="78184" y="113129"/>
                </a:cubicBezTo>
                <a:lnTo>
                  <a:pt x="75271" y="113129"/>
                </a:lnTo>
                <a:cubicBezTo>
                  <a:pt x="75302" y="112133"/>
                  <a:pt x="75427" y="111375"/>
                  <a:pt x="75678" y="110854"/>
                </a:cubicBezTo>
                <a:cubicBezTo>
                  <a:pt x="75897" y="110380"/>
                  <a:pt x="76273" y="110143"/>
                  <a:pt x="76774" y="110143"/>
                </a:cubicBezTo>
                <a:close/>
                <a:moveTo>
                  <a:pt x="70917" y="108105"/>
                </a:moveTo>
                <a:cubicBezTo>
                  <a:pt x="71293" y="108105"/>
                  <a:pt x="71606" y="108200"/>
                  <a:pt x="71888" y="108342"/>
                </a:cubicBezTo>
                <a:cubicBezTo>
                  <a:pt x="72139" y="108484"/>
                  <a:pt x="72358" y="108674"/>
                  <a:pt x="72546" y="109053"/>
                </a:cubicBezTo>
                <a:cubicBezTo>
                  <a:pt x="72734" y="109384"/>
                  <a:pt x="72859" y="109811"/>
                  <a:pt x="72922" y="110427"/>
                </a:cubicBezTo>
                <a:cubicBezTo>
                  <a:pt x="73016" y="110996"/>
                  <a:pt x="73047" y="111707"/>
                  <a:pt x="73047" y="112607"/>
                </a:cubicBezTo>
                <a:cubicBezTo>
                  <a:pt x="73047" y="113555"/>
                  <a:pt x="73016" y="114313"/>
                  <a:pt x="72922" y="114882"/>
                </a:cubicBezTo>
                <a:cubicBezTo>
                  <a:pt x="72828" y="115498"/>
                  <a:pt x="72702" y="115972"/>
                  <a:pt x="72514" y="116304"/>
                </a:cubicBezTo>
                <a:cubicBezTo>
                  <a:pt x="72358" y="116636"/>
                  <a:pt x="72139" y="116873"/>
                  <a:pt x="71857" y="117015"/>
                </a:cubicBezTo>
                <a:cubicBezTo>
                  <a:pt x="71606" y="117157"/>
                  <a:pt x="71293" y="117204"/>
                  <a:pt x="70917" y="117204"/>
                </a:cubicBezTo>
                <a:lnTo>
                  <a:pt x="69476" y="117204"/>
                </a:lnTo>
                <a:cubicBezTo>
                  <a:pt x="69476" y="108105"/>
                  <a:pt x="69476" y="108105"/>
                  <a:pt x="69476" y="108105"/>
                </a:cubicBezTo>
                <a:close/>
                <a:moveTo>
                  <a:pt x="8740" y="110190"/>
                </a:moveTo>
                <a:cubicBezTo>
                  <a:pt x="8990" y="110190"/>
                  <a:pt x="9178" y="110238"/>
                  <a:pt x="9366" y="110332"/>
                </a:cubicBezTo>
                <a:cubicBezTo>
                  <a:pt x="9554" y="110427"/>
                  <a:pt x="9711" y="110617"/>
                  <a:pt x="9836" y="110901"/>
                </a:cubicBezTo>
                <a:cubicBezTo>
                  <a:pt x="9993" y="111138"/>
                  <a:pt x="10087" y="111517"/>
                  <a:pt x="10149" y="111991"/>
                </a:cubicBezTo>
                <a:cubicBezTo>
                  <a:pt x="10212" y="112465"/>
                  <a:pt x="10243" y="113034"/>
                  <a:pt x="10243" y="113792"/>
                </a:cubicBezTo>
                <a:cubicBezTo>
                  <a:pt x="10243" y="114503"/>
                  <a:pt x="10212" y="115119"/>
                  <a:pt x="10118" y="115593"/>
                </a:cubicBezTo>
                <a:cubicBezTo>
                  <a:pt x="10055" y="116114"/>
                  <a:pt x="9930" y="116494"/>
                  <a:pt x="9805" y="116730"/>
                </a:cubicBezTo>
                <a:cubicBezTo>
                  <a:pt x="9680" y="117015"/>
                  <a:pt x="9523" y="117204"/>
                  <a:pt x="9335" y="117347"/>
                </a:cubicBezTo>
                <a:cubicBezTo>
                  <a:pt x="9147" y="117441"/>
                  <a:pt x="8928" y="117489"/>
                  <a:pt x="8709" y="117489"/>
                </a:cubicBezTo>
                <a:cubicBezTo>
                  <a:pt x="8364" y="117489"/>
                  <a:pt x="8051" y="117347"/>
                  <a:pt x="7832" y="117110"/>
                </a:cubicBezTo>
                <a:cubicBezTo>
                  <a:pt x="7612" y="116873"/>
                  <a:pt x="7456" y="116588"/>
                  <a:pt x="7330" y="116304"/>
                </a:cubicBezTo>
                <a:cubicBezTo>
                  <a:pt x="7330" y="111328"/>
                  <a:pt x="7330" y="111328"/>
                  <a:pt x="7330" y="111328"/>
                </a:cubicBezTo>
                <a:cubicBezTo>
                  <a:pt x="7487" y="110948"/>
                  <a:pt x="7675" y="110664"/>
                  <a:pt x="7926" y="110475"/>
                </a:cubicBezTo>
                <a:cubicBezTo>
                  <a:pt x="8145" y="110285"/>
                  <a:pt x="8427" y="110190"/>
                  <a:pt x="8740" y="110190"/>
                </a:cubicBezTo>
                <a:close/>
                <a:moveTo>
                  <a:pt x="17354" y="113603"/>
                </a:moveTo>
                <a:cubicBezTo>
                  <a:pt x="17636" y="113603"/>
                  <a:pt x="17886" y="113650"/>
                  <a:pt x="18074" y="113745"/>
                </a:cubicBezTo>
                <a:cubicBezTo>
                  <a:pt x="18294" y="113839"/>
                  <a:pt x="18419" y="113934"/>
                  <a:pt x="18481" y="113982"/>
                </a:cubicBezTo>
                <a:lnTo>
                  <a:pt x="18481" y="115783"/>
                </a:lnTo>
                <a:cubicBezTo>
                  <a:pt x="18481" y="116020"/>
                  <a:pt x="18450" y="116209"/>
                  <a:pt x="18388" y="116399"/>
                </a:cubicBezTo>
                <a:cubicBezTo>
                  <a:pt x="18294" y="116588"/>
                  <a:pt x="18200" y="116778"/>
                  <a:pt x="18074" y="116967"/>
                </a:cubicBezTo>
                <a:cubicBezTo>
                  <a:pt x="17949" y="117110"/>
                  <a:pt x="17792" y="117252"/>
                  <a:pt x="17636" y="117347"/>
                </a:cubicBezTo>
                <a:cubicBezTo>
                  <a:pt x="17479" y="117441"/>
                  <a:pt x="17291" y="117489"/>
                  <a:pt x="17103" y="117489"/>
                </a:cubicBezTo>
                <a:cubicBezTo>
                  <a:pt x="16947" y="117489"/>
                  <a:pt x="16790" y="117441"/>
                  <a:pt x="16633" y="117394"/>
                </a:cubicBezTo>
                <a:cubicBezTo>
                  <a:pt x="16477" y="117299"/>
                  <a:pt x="16351" y="117204"/>
                  <a:pt x="16258" y="117062"/>
                </a:cubicBezTo>
                <a:cubicBezTo>
                  <a:pt x="16164" y="116873"/>
                  <a:pt x="16070" y="116683"/>
                  <a:pt x="16007" y="116446"/>
                </a:cubicBezTo>
                <a:cubicBezTo>
                  <a:pt x="15944" y="116209"/>
                  <a:pt x="15913" y="115877"/>
                  <a:pt x="15913" y="115498"/>
                </a:cubicBezTo>
                <a:cubicBezTo>
                  <a:pt x="15913" y="114930"/>
                  <a:pt x="16038" y="114456"/>
                  <a:pt x="16258" y="114124"/>
                </a:cubicBezTo>
                <a:cubicBezTo>
                  <a:pt x="16477" y="113792"/>
                  <a:pt x="16853" y="113603"/>
                  <a:pt x="17354" y="113603"/>
                </a:cubicBezTo>
                <a:close/>
                <a:moveTo>
                  <a:pt x="105780" y="113603"/>
                </a:moveTo>
                <a:cubicBezTo>
                  <a:pt x="106062" y="113603"/>
                  <a:pt x="106312" y="113650"/>
                  <a:pt x="106500" y="113745"/>
                </a:cubicBezTo>
                <a:cubicBezTo>
                  <a:pt x="106720" y="113839"/>
                  <a:pt x="106845" y="113934"/>
                  <a:pt x="106907" y="113982"/>
                </a:cubicBezTo>
                <a:lnTo>
                  <a:pt x="106907" y="115783"/>
                </a:lnTo>
                <a:cubicBezTo>
                  <a:pt x="106907" y="116020"/>
                  <a:pt x="106876" y="116209"/>
                  <a:pt x="106814" y="116399"/>
                </a:cubicBezTo>
                <a:cubicBezTo>
                  <a:pt x="106720" y="116588"/>
                  <a:pt x="106626" y="116778"/>
                  <a:pt x="106500" y="116967"/>
                </a:cubicBezTo>
                <a:cubicBezTo>
                  <a:pt x="106375" y="117110"/>
                  <a:pt x="106218" y="117252"/>
                  <a:pt x="106062" y="117347"/>
                </a:cubicBezTo>
                <a:cubicBezTo>
                  <a:pt x="105905" y="117441"/>
                  <a:pt x="105717" y="117489"/>
                  <a:pt x="105529" y="117489"/>
                </a:cubicBezTo>
                <a:cubicBezTo>
                  <a:pt x="105373" y="117489"/>
                  <a:pt x="105216" y="117441"/>
                  <a:pt x="105059" y="117394"/>
                </a:cubicBezTo>
                <a:cubicBezTo>
                  <a:pt x="104903" y="117299"/>
                  <a:pt x="104778" y="117204"/>
                  <a:pt x="104684" y="117062"/>
                </a:cubicBezTo>
                <a:cubicBezTo>
                  <a:pt x="104590" y="116873"/>
                  <a:pt x="104496" y="116683"/>
                  <a:pt x="104433" y="116446"/>
                </a:cubicBezTo>
                <a:cubicBezTo>
                  <a:pt x="104370" y="116209"/>
                  <a:pt x="104339" y="115877"/>
                  <a:pt x="104339" y="115498"/>
                </a:cubicBezTo>
                <a:cubicBezTo>
                  <a:pt x="104339" y="114930"/>
                  <a:pt x="104464" y="114456"/>
                  <a:pt x="104684" y="114124"/>
                </a:cubicBezTo>
                <a:cubicBezTo>
                  <a:pt x="104903" y="113792"/>
                  <a:pt x="105279" y="113603"/>
                  <a:pt x="105780" y="113603"/>
                </a:cubicBezTo>
                <a:close/>
                <a:moveTo>
                  <a:pt x="115866" y="110190"/>
                </a:moveTo>
                <a:cubicBezTo>
                  <a:pt x="116179" y="110190"/>
                  <a:pt x="116461" y="110285"/>
                  <a:pt x="116712" y="110475"/>
                </a:cubicBezTo>
                <a:cubicBezTo>
                  <a:pt x="116931" y="110712"/>
                  <a:pt x="117119" y="110948"/>
                  <a:pt x="117244" y="111328"/>
                </a:cubicBezTo>
                <a:lnTo>
                  <a:pt x="117244" y="116304"/>
                </a:lnTo>
                <a:cubicBezTo>
                  <a:pt x="117213" y="116446"/>
                  <a:pt x="117150" y="116588"/>
                  <a:pt x="117088" y="116730"/>
                </a:cubicBezTo>
                <a:cubicBezTo>
                  <a:pt x="117025" y="116873"/>
                  <a:pt x="116900" y="117015"/>
                  <a:pt x="116806" y="117110"/>
                </a:cubicBezTo>
                <a:cubicBezTo>
                  <a:pt x="116680" y="117252"/>
                  <a:pt x="116555" y="117347"/>
                  <a:pt x="116398" y="117394"/>
                </a:cubicBezTo>
                <a:cubicBezTo>
                  <a:pt x="116242" y="117489"/>
                  <a:pt x="116054" y="117536"/>
                  <a:pt x="115866" y="117536"/>
                </a:cubicBezTo>
                <a:cubicBezTo>
                  <a:pt x="115584" y="117536"/>
                  <a:pt x="115333" y="117441"/>
                  <a:pt x="115146" y="117299"/>
                </a:cubicBezTo>
                <a:cubicBezTo>
                  <a:pt x="114958" y="117204"/>
                  <a:pt x="114801" y="116967"/>
                  <a:pt x="114676" y="116683"/>
                </a:cubicBezTo>
                <a:cubicBezTo>
                  <a:pt x="114550" y="116399"/>
                  <a:pt x="114488" y="116020"/>
                  <a:pt x="114425" y="115546"/>
                </a:cubicBezTo>
                <a:cubicBezTo>
                  <a:pt x="114362" y="115072"/>
                  <a:pt x="114331" y="114503"/>
                  <a:pt x="114331" y="113839"/>
                </a:cubicBezTo>
                <a:cubicBezTo>
                  <a:pt x="114331" y="113176"/>
                  <a:pt x="114362" y="112607"/>
                  <a:pt x="114425" y="112133"/>
                </a:cubicBezTo>
                <a:cubicBezTo>
                  <a:pt x="114488" y="111659"/>
                  <a:pt x="114550" y="111280"/>
                  <a:pt x="114676" y="110996"/>
                </a:cubicBezTo>
                <a:cubicBezTo>
                  <a:pt x="114801" y="110712"/>
                  <a:pt x="114958" y="110522"/>
                  <a:pt x="115146" y="110380"/>
                </a:cubicBezTo>
                <a:cubicBezTo>
                  <a:pt x="115365" y="110238"/>
                  <a:pt x="115584" y="110190"/>
                  <a:pt x="115866" y="110190"/>
                </a:cubicBezTo>
                <a:close/>
                <a:moveTo>
                  <a:pt x="14159" y="109432"/>
                </a:moveTo>
                <a:cubicBezTo>
                  <a:pt x="13752" y="109432"/>
                  <a:pt x="13438" y="109621"/>
                  <a:pt x="13157" y="110001"/>
                </a:cubicBezTo>
                <a:cubicBezTo>
                  <a:pt x="12875" y="110427"/>
                  <a:pt x="12655" y="110948"/>
                  <a:pt x="12499" y="111612"/>
                </a:cubicBezTo>
                <a:lnTo>
                  <a:pt x="12467" y="111612"/>
                </a:lnTo>
                <a:cubicBezTo>
                  <a:pt x="12467" y="110427"/>
                  <a:pt x="12467" y="110427"/>
                  <a:pt x="12467" y="110427"/>
                </a:cubicBezTo>
                <a:cubicBezTo>
                  <a:pt x="12436" y="109527"/>
                  <a:pt x="12436" y="109527"/>
                  <a:pt x="12436" y="109527"/>
                </a:cubicBezTo>
                <a:cubicBezTo>
                  <a:pt x="12029" y="109574"/>
                  <a:pt x="12029" y="109574"/>
                  <a:pt x="12029" y="109574"/>
                </a:cubicBezTo>
                <a:cubicBezTo>
                  <a:pt x="12029" y="118057"/>
                  <a:pt x="12029" y="118057"/>
                  <a:pt x="12029" y="118057"/>
                </a:cubicBezTo>
                <a:lnTo>
                  <a:pt x="12561" y="118057"/>
                </a:lnTo>
                <a:cubicBezTo>
                  <a:pt x="12561" y="113603"/>
                  <a:pt x="12561" y="113603"/>
                  <a:pt x="12561" y="113603"/>
                </a:cubicBezTo>
                <a:cubicBezTo>
                  <a:pt x="12561" y="113081"/>
                  <a:pt x="12593" y="112655"/>
                  <a:pt x="12687" y="112228"/>
                </a:cubicBezTo>
                <a:cubicBezTo>
                  <a:pt x="12749" y="111802"/>
                  <a:pt x="12875" y="111470"/>
                  <a:pt x="13031" y="111185"/>
                </a:cubicBezTo>
                <a:cubicBezTo>
                  <a:pt x="13157" y="110901"/>
                  <a:pt x="13313" y="110664"/>
                  <a:pt x="13532" y="110522"/>
                </a:cubicBezTo>
                <a:cubicBezTo>
                  <a:pt x="13720" y="110380"/>
                  <a:pt x="13908" y="110285"/>
                  <a:pt x="14128" y="110285"/>
                </a:cubicBezTo>
                <a:lnTo>
                  <a:pt x="14347" y="110285"/>
                </a:lnTo>
                <a:cubicBezTo>
                  <a:pt x="14441" y="110332"/>
                  <a:pt x="14503" y="110332"/>
                  <a:pt x="14597" y="110380"/>
                </a:cubicBezTo>
                <a:cubicBezTo>
                  <a:pt x="14629" y="109527"/>
                  <a:pt x="14629" y="109527"/>
                  <a:pt x="14629" y="109527"/>
                </a:cubicBezTo>
                <a:cubicBezTo>
                  <a:pt x="14566" y="109479"/>
                  <a:pt x="14472" y="109479"/>
                  <a:pt x="14409" y="109432"/>
                </a:cubicBezTo>
                <a:close/>
                <a:moveTo>
                  <a:pt x="25247" y="106494"/>
                </a:moveTo>
                <a:cubicBezTo>
                  <a:pt x="24715" y="106588"/>
                  <a:pt x="24715" y="106588"/>
                  <a:pt x="24715" y="106588"/>
                </a:cubicBezTo>
                <a:cubicBezTo>
                  <a:pt x="24715" y="118057"/>
                  <a:pt x="24715" y="118057"/>
                  <a:pt x="24715" y="118057"/>
                </a:cubicBezTo>
                <a:lnTo>
                  <a:pt x="25247" y="118057"/>
                </a:lnTo>
                <a:cubicBezTo>
                  <a:pt x="25247" y="111280"/>
                  <a:pt x="25247" y="111280"/>
                  <a:pt x="25247" y="111280"/>
                </a:cubicBezTo>
                <a:cubicBezTo>
                  <a:pt x="25341" y="110996"/>
                  <a:pt x="25529" y="110712"/>
                  <a:pt x="25780" y="110522"/>
                </a:cubicBezTo>
                <a:cubicBezTo>
                  <a:pt x="25999" y="110285"/>
                  <a:pt x="26281" y="110190"/>
                  <a:pt x="26626" y="110190"/>
                </a:cubicBezTo>
                <a:cubicBezTo>
                  <a:pt x="27064" y="110190"/>
                  <a:pt x="27377" y="110332"/>
                  <a:pt x="27597" y="110664"/>
                </a:cubicBezTo>
                <a:cubicBezTo>
                  <a:pt x="27816" y="110996"/>
                  <a:pt x="27910" y="111470"/>
                  <a:pt x="27910" y="112086"/>
                </a:cubicBezTo>
                <a:cubicBezTo>
                  <a:pt x="27910" y="118057"/>
                  <a:pt x="27910" y="118057"/>
                  <a:pt x="27910" y="118057"/>
                </a:cubicBezTo>
                <a:lnTo>
                  <a:pt x="28442" y="118057"/>
                </a:lnTo>
                <a:cubicBezTo>
                  <a:pt x="28442" y="112086"/>
                  <a:pt x="28442" y="112086"/>
                  <a:pt x="28442" y="112086"/>
                </a:cubicBezTo>
                <a:cubicBezTo>
                  <a:pt x="28442" y="111185"/>
                  <a:pt x="28286" y="110522"/>
                  <a:pt x="28004" y="110048"/>
                </a:cubicBezTo>
                <a:cubicBezTo>
                  <a:pt x="27722" y="109621"/>
                  <a:pt x="27315" y="109384"/>
                  <a:pt x="26751" y="109384"/>
                </a:cubicBezTo>
                <a:cubicBezTo>
                  <a:pt x="26438" y="109384"/>
                  <a:pt x="26156" y="109479"/>
                  <a:pt x="25905" y="109669"/>
                </a:cubicBezTo>
                <a:cubicBezTo>
                  <a:pt x="25623" y="109858"/>
                  <a:pt x="25435" y="110095"/>
                  <a:pt x="25247" y="110427"/>
                </a:cubicBezTo>
                <a:lnTo>
                  <a:pt x="25216" y="110427"/>
                </a:lnTo>
                <a:cubicBezTo>
                  <a:pt x="25247" y="109242"/>
                  <a:pt x="25247" y="109242"/>
                  <a:pt x="25247" y="109242"/>
                </a:cubicBezTo>
                <a:cubicBezTo>
                  <a:pt x="25247" y="106494"/>
                  <a:pt x="25247" y="106494"/>
                  <a:pt x="25247" y="106494"/>
                </a:cubicBezTo>
                <a:close/>
                <a:moveTo>
                  <a:pt x="39781" y="107252"/>
                </a:moveTo>
                <a:cubicBezTo>
                  <a:pt x="39781" y="118057"/>
                  <a:pt x="39781" y="118057"/>
                  <a:pt x="39781" y="118057"/>
                </a:cubicBezTo>
                <a:lnTo>
                  <a:pt x="40345" y="118057"/>
                </a:lnTo>
                <a:cubicBezTo>
                  <a:pt x="40345" y="112797"/>
                  <a:pt x="40345" y="112797"/>
                  <a:pt x="40345" y="112797"/>
                </a:cubicBezTo>
                <a:lnTo>
                  <a:pt x="41379" y="112797"/>
                </a:lnTo>
                <a:cubicBezTo>
                  <a:pt x="43697" y="118057"/>
                  <a:pt x="43697" y="118057"/>
                  <a:pt x="43697" y="118057"/>
                </a:cubicBezTo>
                <a:lnTo>
                  <a:pt x="44449" y="118057"/>
                </a:lnTo>
                <a:cubicBezTo>
                  <a:pt x="41911" y="112370"/>
                  <a:pt x="41911" y="112370"/>
                  <a:pt x="41911" y="112370"/>
                </a:cubicBezTo>
                <a:cubicBezTo>
                  <a:pt x="44323" y="107252"/>
                  <a:pt x="44323" y="107252"/>
                  <a:pt x="44323" y="107252"/>
                </a:cubicBezTo>
                <a:lnTo>
                  <a:pt x="43603" y="107252"/>
                </a:lnTo>
                <a:cubicBezTo>
                  <a:pt x="41379" y="111991"/>
                  <a:pt x="41379" y="111991"/>
                  <a:pt x="41379" y="111991"/>
                </a:cubicBezTo>
                <a:lnTo>
                  <a:pt x="40345" y="111991"/>
                </a:lnTo>
                <a:cubicBezTo>
                  <a:pt x="40345" y="107252"/>
                  <a:pt x="40345" y="107252"/>
                  <a:pt x="40345" y="107252"/>
                </a:cubicBezTo>
                <a:close/>
                <a:moveTo>
                  <a:pt x="50995" y="106494"/>
                </a:moveTo>
                <a:cubicBezTo>
                  <a:pt x="50463" y="106588"/>
                  <a:pt x="50463" y="106588"/>
                  <a:pt x="50463" y="106588"/>
                </a:cubicBezTo>
                <a:cubicBezTo>
                  <a:pt x="50463" y="118057"/>
                  <a:pt x="50463" y="118057"/>
                  <a:pt x="50463" y="118057"/>
                </a:cubicBezTo>
                <a:lnTo>
                  <a:pt x="50995" y="118057"/>
                </a:lnTo>
                <a:cubicBezTo>
                  <a:pt x="50995" y="106494"/>
                  <a:pt x="50995" y="106494"/>
                  <a:pt x="50995" y="106494"/>
                </a:cubicBezTo>
                <a:close/>
                <a:moveTo>
                  <a:pt x="63117" y="109432"/>
                </a:moveTo>
                <a:cubicBezTo>
                  <a:pt x="62741" y="109432"/>
                  <a:pt x="62397" y="109621"/>
                  <a:pt x="62115" y="110001"/>
                </a:cubicBezTo>
                <a:cubicBezTo>
                  <a:pt x="61833" y="110427"/>
                  <a:pt x="61614" y="110948"/>
                  <a:pt x="61489" y="111612"/>
                </a:cubicBezTo>
                <a:lnTo>
                  <a:pt x="61457" y="111612"/>
                </a:lnTo>
                <a:cubicBezTo>
                  <a:pt x="61426" y="110427"/>
                  <a:pt x="61426" y="110427"/>
                  <a:pt x="61426" y="110427"/>
                </a:cubicBezTo>
                <a:cubicBezTo>
                  <a:pt x="61426" y="109527"/>
                  <a:pt x="61426" y="109527"/>
                  <a:pt x="61426" y="109527"/>
                </a:cubicBezTo>
                <a:cubicBezTo>
                  <a:pt x="60987" y="109574"/>
                  <a:pt x="60987" y="109574"/>
                  <a:pt x="60987" y="109574"/>
                </a:cubicBezTo>
                <a:cubicBezTo>
                  <a:pt x="60987" y="118057"/>
                  <a:pt x="60987" y="118057"/>
                  <a:pt x="60987" y="118057"/>
                </a:cubicBezTo>
                <a:lnTo>
                  <a:pt x="61520" y="118057"/>
                </a:lnTo>
                <a:cubicBezTo>
                  <a:pt x="61520" y="113603"/>
                  <a:pt x="61520" y="113603"/>
                  <a:pt x="61520" y="113603"/>
                </a:cubicBezTo>
                <a:cubicBezTo>
                  <a:pt x="61520" y="113081"/>
                  <a:pt x="61583" y="112655"/>
                  <a:pt x="61645" y="112228"/>
                </a:cubicBezTo>
                <a:cubicBezTo>
                  <a:pt x="61739" y="111802"/>
                  <a:pt x="61864" y="111470"/>
                  <a:pt x="61990" y="111185"/>
                </a:cubicBezTo>
                <a:cubicBezTo>
                  <a:pt x="62146" y="110901"/>
                  <a:pt x="62303" y="110664"/>
                  <a:pt x="62491" y="110522"/>
                </a:cubicBezTo>
                <a:cubicBezTo>
                  <a:pt x="62679" y="110380"/>
                  <a:pt x="62898" y="110285"/>
                  <a:pt x="63086" y="110285"/>
                </a:cubicBezTo>
                <a:lnTo>
                  <a:pt x="63337" y="110285"/>
                </a:lnTo>
                <a:cubicBezTo>
                  <a:pt x="63431" y="110332"/>
                  <a:pt x="63493" y="110332"/>
                  <a:pt x="63556" y="110380"/>
                </a:cubicBezTo>
                <a:cubicBezTo>
                  <a:pt x="63587" y="109527"/>
                  <a:pt x="63587" y="109527"/>
                  <a:pt x="63587" y="109527"/>
                </a:cubicBezTo>
                <a:cubicBezTo>
                  <a:pt x="63525" y="109479"/>
                  <a:pt x="63462" y="109479"/>
                  <a:pt x="63368" y="109432"/>
                </a:cubicBezTo>
                <a:close/>
                <a:moveTo>
                  <a:pt x="68881" y="107252"/>
                </a:moveTo>
                <a:cubicBezTo>
                  <a:pt x="68881" y="118057"/>
                  <a:pt x="68881" y="118057"/>
                  <a:pt x="68881" y="118057"/>
                </a:cubicBezTo>
                <a:lnTo>
                  <a:pt x="70948" y="118057"/>
                </a:lnTo>
                <a:cubicBezTo>
                  <a:pt x="71418" y="118057"/>
                  <a:pt x="71825" y="117963"/>
                  <a:pt x="72170" y="117773"/>
                </a:cubicBezTo>
                <a:cubicBezTo>
                  <a:pt x="72483" y="117584"/>
                  <a:pt x="72765" y="117252"/>
                  <a:pt x="72984" y="116825"/>
                </a:cubicBezTo>
                <a:cubicBezTo>
                  <a:pt x="73203" y="116399"/>
                  <a:pt x="73391" y="115877"/>
                  <a:pt x="73485" y="115166"/>
                </a:cubicBezTo>
                <a:cubicBezTo>
                  <a:pt x="73611" y="114456"/>
                  <a:pt x="73642" y="113650"/>
                  <a:pt x="73642" y="112607"/>
                </a:cubicBezTo>
                <a:cubicBezTo>
                  <a:pt x="73642" y="111659"/>
                  <a:pt x="73611" y="110806"/>
                  <a:pt x="73485" y="110143"/>
                </a:cubicBezTo>
                <a:cubicBezTo>
                  <a:pt x="73391" y="109432"/>
                  <a:pt x="73235" y="108911"/>
                  <a:pt x="73016" y="108484"/>
                </a:cubicBezTo>
                <a:cubicBezTo>
                  <a:pt x="72796" y="108057"/>
                  <a:pt x="72514" y="107726"/>
                  <a:pt x="72170" y="107536"/>
                </a:cubicBezTo>
                <a:cubicBezTo>
                  <a:pt x="71825" y="107347"/>
                  <a:pt x="71418" y="107252"/>
                  <a:pt x="70917" y="107252"/>
                </a:cubicBezTo>
                <a:close/>
                <a:moveTo>
                  <a:pt x="97323" y="106494"/>
                </a:moveTo>
                <a:cubicBezTo>
                  <a:pt x="96790" y="106588"/>
                  <a:pt x="96790" y="106588"/>
                  <a:pt x="96790" y="106588"/>
                </a:cubicBezTo>
                <a:cubicBezTo>
                  <a:pt x="96790" y="118057"/>
                  <a:pt x="96790" y="118057"/>
                  <a:pt x="96790" y="118057"/>
                </a:cubicBezTo>
                <a:lnTo>
                  <a:pt x="97323" y="118057"/>
                </a:lnTo>
                <a:cubicBezTo>
                  <a:pt x="97323" y="111280"/>
                  <a:pt x="97323" y="111280"/>
                  <a:pt x="97323" y="111280"/>
                </a:cubicBezTo>
                <a:cubicBezTo>
                  <a:pt x="97416" y="110996"/>
                  <a:pt x="97604" y="110712"/>
                  <a:pt x="97855" y="110522"/>
                </a:cubicBezTo>
                <a:cubicBezTo>
                  <a:pt x="98074" y="110285"/>
                  <a:pt x="98356" y="110190"/>
                  <a:pt x="98701" y="110190"/>
                </a:cubicBezTo>
                <a:cubicBezTo>
                  <a:pt x="99139" y="110190"/>
                  <a:pt x="99453" y="110332"/>
                  <a:pt x="99672" y="110664"/>
                </a:cubicBezTo>
                <a:cubicBezTo>
                  <a:pt x="99891" y="110996"/>
                  <a:pt x="99985" y="111470"/>
                  <a:pt x="99985" y="112086"/>
                </a:cubicBezTo>
                <a:cubicBezTo>
                  <a:pt x="99985" y="118057"/>
                  <a:pt x="99985" y="118057"/>
                  <a:pt x="99985" y="118057"/>
                </a:cubicBezTo>
                <a:lnTo>
                  <a:pt x="100518" y="118057"/>
                </a:lnTo>
                <a:cubicBezTo>
                  <a:pt x="100518" y="112086"/>
                  <a:pt x="100518" y="112086"/>
                  <a:pt x="100518" y="112086"/>
                </a:cubicBezTo>
                <a:cubicBezTo>
                  <a:pt x="100518" y="111185"/>
                  <a:pt x="100361" y="110522"/>
                  <a:pt x="100079" y="110048"/>
                </a:cubicBezTo>
                <a:cubicBezTo>
                  <a:pt x="99797" y="109621"/>
                  <a:pt x="99390" y="109384"/>
                  <a:pt x="98826" y="109384"/>
                </a:cubicBezTo>
                <a:cubicBezTo>
                  <a:pt x="98513" y="109384"/>
                  <a:pt x="98231" y="109479"/>
                  <a:pt x="97980" y="109669"/>
                </a:cubicBezTo>
                <a:cubicBezTo>
                  <a:pt x="97698" y="109858"/>
                  <a:pt x="97510" y="110095"/>
                  <a:pt x="97323" y="110427"/>
                </a:cubicBezTo>
                <a:cubicBezTo>
                  <a:pt x="97323" y="109242"/>
                  <a:pt x="97323" y="109242"/>
                  <a:pt x="97323" y="109242"/>
                </a:cubicBezTo>
                <a:cubicBezTo>
                  <a:pt x="97323" y="106494"/>
                  <a:pt x="97323" y="106494"/>
                  <a:pt x="97323" y="106494"/>
                </a:cubicBezTo>
                <a:close/>
                <a:moveTo>
                  <a:pt x="102554" y="106494"/>
                </a:moveTo>
                <a:cubicBezTo>
                  <a:pt x="102021" y="106588"/>
                  <a:pt x="102021" y="106588"/>
                  <a:pt x="102021" y="106588"/>
                </a:cubicBezTo>
                <a:cubicBezTo>
                  <a:pt x="102021" y="118057"/>
                  <a:pt x="102021" y="118057"/>
                  <a:pt x="102021" y="118057"/>
                </a:cubicBezTo>
                <a:lnTo>
                  <a:pt x="102554" y="118057"/>
                </a:lnTo>
                <a:cubicBezTo>
                  <a:pt x="102554" y="106494"/>
                  <a:pt x="102554" y="106494"/>
                  <a:pt x="102554" y="106494"/>
                </a:cubicBezTo>
                <a:close/>
                <a:moveTo>
                  <a:pt x="110886" y="109384"/>
                </a:moveTo>
                <a:cubicBezTo>
                  <a:pt x="110572" y="109384"/>
                  <a:pt x="110290" y="109479"/>
                  <a:pt x="110040" y="109669"/>
                </a:cubicBezTo>
                <a:cubicBezTo>
                  <a:pt x="109758" y="109858"/>
                  <a:pt x="109539" y="110095"/>
                  <a:pt x="109382" y="110427"/>
                </a:cubicBezTo>
                <a:lnTo>
                  <a:pt x="109351" y="110427"/>
                </a:lnTo>
                <a:cubicBezTo>
                  <a:pt x="109257" y="109479"/>
                  <a:pt x="109257" y="109479"/>
                  <a:pt x="109257" y="109479"/>
                </a:cubicBezTo>
                <a:cubicBezTo>
                  <a:pt x="108881" y="109574"/>
                  <a:pt x="108881" y="109574"/>
                  <a:pt x="108881" y="109574"/>
                </a:cubicBezTo>
                <a:cubicBezTo>
                  <a:pt x="108881" y="118057"/>
                  <a:pt x="108881" y="118057"/>
                  <a:pt x="108881" y="118057"/>
                </a:cubicBezTo>
                <a:lnTo>
                  <a:pt x="109413" y="118057"/>
                </a:lnTo>
                <a:cubicBezTo>
                  <a:pt x="109413" y="111280"/>
                  <a:pt x="109413" y="111280"/>
                  <a:pt x="109413" y="111280"/>
                </a:cubicBezTo>
                <a:cubicBezTo>
                  <a:pt x="109476" y="111091"/>
                  <a:pt x="109539" y="110948"/>
                  <a:pt x="109664" y="110806"/>
                </a:cubicBezTo>
                <a:cubicBezTo>
                  <a:pt x="109758" y="110664"/>
                  <a:pt x="109883" y="110569"/>
                  <a:pt x="109977" y="110475"/>
                </a:cubicBezTo>
                <a:cubicBezTo>
                  <a:pt x="110102" y="110380"/>
                  <a:pt x="110259" y="110285"/>
                  <a:pt x="110384" y="110238"/>
                </a:cubicBezTo>
                <a:cubicBezTo>
                  <a:pt x="110510" y="110190"/>
                  <a:pt x="110635" y="110190"/>
                  <a:pt x="110760" y="110190"/>
                </a:cubicBezTo>
                <a:cubicBezTo>
                  <a:pt x="111199" y="110190"/>
                  <a:pt x="111512" y="110332"/>
                  <a:pt x="111731" y="110617"/>
                </a:cubicBezTo>
                <a:cubicBezTo>
                  <a:pt x="111982" y="110948"/>
                  <a:pt x="112076" y="111422"/>
                  <a:pt x="112076" y="112086"/>
                </a:cubicBezTo>
                <a:cubicBezTo>
                  <a:pt x="112076" y="118057"/>
                  <a:pt x="112076" y="118057"/>
                  <a:pt x="112076" y="118057"/>
                </a:cubicBezTo>
                <a:lnTo>
                  <a:pt x="112608" y="118057"/>
                </a:lnTo>
                <a:cubicBezTo>
                  <a:pt x="112608" y="112086"/>
                  <a:pt x="112608" y="112086"/>
                  <a:pt x="112608" y="112086"/>
                </a:cubicBezTo>
                <a:cubicBezTo>
                  <a:pt x="112608" y="111185"/>
                  <a:pt x="112452" y="110475"/>
                  <a:pt x="112139" y="110048"/>
                </a:cubicBezTo>
                <a:cubicBezTo>
                  <a:pt x="111857" y="109621"/>
                  <a:pt x="111418" y="109384"/>
                  <a:pt x="110886" y="109384"/>
                </a:cubicBezTo>
                <a:close/>
                <a:moveTo>
                  <a:pt x="17291" y="109384"/>
                </a:moveTo>
                <a:cubicBezTo>
                  <a:pt x="16727" y="109384"/>
                  <a:pt x="16195" y="109527"/>
                  <a:pt x="15725" y="109906"/>
                </a:cubicBezTo>
                <a:cubicBezTo>
                  <a:pt x="15788" y="110617"/>
                  <a:pt x="15788" y="110617"/>
                  <a:pt x="15788" y="110617"/>
                </a:cubicBezTo>
                <a:cubicBezTo>
                  <a:pt x="16007" y="110427"/>
                  <a:pt x="16226" y="110332"/>
                  <a:pt x="16445" y="110238"/>
                </a:cubicBezTo>
                <a:cubicBezTo>
                  <a:pt x="16696" y="110143"/>
                  <a:pt x="16947" y="110095"/>
                  <a:pt x="17197" y="110095"/>
                </a:cubicBezTo>
                <a:cubicBezTo>
                  <a:pt x="17416" y="110095"/>
                  <a:pt x="17604" y="110143"/>
                  <a:pt x="17761" y="110238"/>
                </a:cubicBezTo>
                <a:cubicBezTo>
                  <a:pt x="17949" y="110285"/>
                  <a:pt x="18074" y="110380"/>
                  <a:pt x="18168" y="110569"/>
                </a:cubicBezTo>
                <a:cubicBezTo>
                  <a:pt x="18294" y="110712"/>
                  <a:pt x="18356" y="110901"/>
                  <a:pt x="18419" y="111185"/>
                </a:cubicBezTo>
                <a:cubicBezTo>
                  <a:pt x="18481" y="111470"/>
                  <a:pt x="18481" y="111802"/>
                  <a:pt x="18481" y="112181"/>
                </a:cubicBezTo>
                <a:cubicBezTo>
                  <a:pt x="18481" y="113366"/>
                  <a:pt x="18481" y="113366"/>
                  <a:pt x="18481" y="113366"/>
                </a:cubicBezTo>
                <a:cubicBezTo>
                  <a:pt x="18325" y="113223"/>
                  <a:pt x="18137" y="113176"/>
                  <a:pt x="17918" y="113081"/>
                </a:cubicBezTo>
                <a:cubicBezTo>
                  <a:pt x="17698" y="113034"/>
                  <a:pt x="17479" y="112986"/>
                  <a:pt x="17260" y="112986"/>
                </a:cubicBezTo>
                <a:cubicBezTo>
                  <a:pt x="16633" y="112986"/>
                  <a:pt x="16164" y="113176"/>
                  <a:pt x="15882" y="113650"/>
                </a:cubicBezTo>
                <a:cubicBezTo>
                  <a:pt x="15568" y="114076"/>
                  <a:pt x="15412" y="114693"/>
                  <a:pt x="15412" y="115498"/>
                </a:cubicBezTo>
                <a:cubicBezTo>
                  <a:pt x="15412" y="116446"/>
                  <a:pt x="15568" y="117157"/>
                  <a:pt x="15850" y="117536"/>
                </a:cubicBezTo>
                <a:cubicBezTo>
                  <a:pt x="16132" y="117963"/>
                  <a:pt x="16508" y="118200"/>
                  <a:pt x="16978" y="118200"/>
                </a:cubicBezTo>
                <a:cubicBezTo>
                  <a:pt x="17323" y="118200"/>
                  <a:pt x="17636" y="118057"/>
                  <a:pt x="17918" y="117821"/>
                </a:cubicBezTo>
                <a:cubicBezTo>
                  <a:pt x="18200" y="117584"/>
                  <a:pt x="18388" y="117299"/>
                  <a:pt x="18544" y="116873"/>
                </a:cubicBezTo>
                <a:cubicBezTo>
                  <a:pt x="18575" y="116920"/>
                  <a:pt x="18575" y="116920"/>
                  <a:pt x="18575" y="116920"/>
                </a:cubicBezTo>
                <a:lnTo>
                  <a:pt x="18607" y="118057"/>
                </a:lnTo>
                <a:lnTo>
                  <a:pt x="19014" y="118057"/>
                </a:lnTo>
                <a:cubicBezTo>
                  <a:pt x="19014" y="112323"/>
                  <a:pt x="19014" y="112323"/>
                  <a:pt x="19014" y="112323"/>
                </a:cubicBezTo>
                <a:cubicBezTo>
                  <a:pt x="19014" y="111802"/>
                  <a:pt x="18983" y="111328"/>
                  <a:pt x="18920" y="110948"/>
                </a:cubicBezTo>
                <a:cubicBezTo>
                  <a:pt x="18857" y="110569"/>
                  <a:pt x="18763" y="110285"/>
                  <a:pt x="18607" y="110048"/>
                </a:cubicBezTo>
                <a:cubicBezTo>
                  <a:pt x="18481" y="109811"/>
                  <a:pt x="18294" y="109621"/>
                  <a:pt x="18074" y="109527"/>
                </a:cubicBezTo>
                <a:cubicBezTo>
                  <a:pt x="17855" y="109432"/>
                  <a:pt x="17573" y="109384"/>
                  <a:pt x="17291" y="109384"/>
                </a:cubicBezTo>
                <a:close/>
                <a:moveTo>
                  <a:pt x="31606" y="109384"/>
                </a:moveTo>
                <a:cubicBezTo>
                  <a:pt x="30290" y="109384"/>
                  <a:pt x="29601" y="110759"/>
                  <a:pt x="29601" y="113508"/>
                </a:cubicBezTo>
                <a:cubicBezTo>
                  <a:pt x="29601" y="114361"/>
                  <a:pt x="29664" y="115072"/>
                  <a:pt x="29727" y="115688"/>
                </a:cubicBezTo>
                <a:cubicBezTo>
                  <a:pt x="29821" y="116257"/>
                  <a:pt x="29946" y="116778"/>
                  <a:pt x="30134" y="117157"/>
                </a:cubicBezTo>
                <a:cubicBezTo>
                  <a:pt x="30322" y="117536"/>
                  <a:pt x="30541" y="117773"/>
                  <a:pt x="30823" y="117963"/>
                </a:cubicBezTo>
                <a:cubicBezTo>
                  <a:pt x="31136" y="118152"/>
                  <a:pt x="31481" y="118200"/>
                  <a:pt x="31857" y="118200"/>
                </a:cubicBezTo>
                <a:cubicBezTo>
                  <a:pt x="32170" y="118200"/>
                  <a:pt x="32420" y="118152"/>
                  <a:pt x="32671" y="118057"/>
                </a:cubicBezTo>
                <a:cubicBezTo>
                  <a:pt x="32922" y="117963"/>
                  <a:pt x="33141" y="117821"/>
                  <a:pt x="33360" y="117631"/>
                </a:cubicBezTo>
                <a:cubicBezTo>
                  <a:pt x="33297" y="116873"/>
                  <a:pt x="33297" y="116873"/>
                  <a:pt x="33297" y="116873"/>
                </a:cubicBezTo>
                <a:cubicBezTo>
                  <a:pt x="33078" y="117062"/>
                  <a:pt x="32859" y="117204"/>
                  <a:pt x="32640" y="117299"/>
                </a:cubicBezTo>
                <a:cubicBezTo>
                  <a:pt x="32420" y="117394"/>
                  <a:pt x="32201" y="117441"/>
                  <a:pt x="31919" y="117441"/>
                </a:cubicBezTo>
                <a:cubicBezTo>
                  <a:pt x="31606" y="117441"/>
                  <a:pt x="31355" y="117394"/>
                  <a:pt x="31136" y="117299"/>
                </a:cubicBezTo>
                <a:cubicBezTo>
                  <a:pt x="30917" y="117157"/>
                  <a:pt x="30729" y="116967"/>
                  <a:pt x="30604" y="116683"/>
                </a:cubicBezTo>
                <a:cubicBezTo>
                  <a:pt x="30447" y="116399"/>
                  <a:pt x="30353" y="116020"/>
                  <a:pt x="30259" y="115546"/>
                </a:cubicBezTo>
                <a:cubicBezTo>
                  <a:pt x="30196" y="115024"/>
                  <a:pt x="30165" y="114456"/>
                  <a:pt x="30165" y="113745"/>
                </a:cubicBezTo>
                <a:lnTo>
                  <a:pt x="33548" y="113745"/>
                </a:lnTo>
                <a:cubicBezTo>
                  <a:pt x="33548" y="113697"/>
                  <a:pt x="33548" y="113603"/>
                  <a:pt x="33548" y="113508"/>
                </a:cubicBezTo>
                <a:cubicBezTo>
                  <a:pt x="33548" y="113318"/>
                  <a:pt x="33548" y="113318"/>
                  <a:pt x="33548" y="113318"/>
                </a:cubicBezTo>
                <a:cubicBezTo>
                  <a:pt x="33548" y="112607"/>
                  <a:pt x="33517" y="111991"/>
                  <a:pt x="33423" y="111517"/>
                </a:cubicBezTo>
                <a:cubicBezTo>
                  <a:pt x="33329" y="111043"/>
                  <a:pt x="33203" y="110617"/>
                  <a:pt x="33016" y="110285"/>
                </a:cubicBezTo>
                <a:cubicBezTo>
                  <a:pt x="32859" y="110001"/>
                  <a:pt x="32640" y="109764"/>
                  <a:pt x="32389" y="109621"/>
                </a:cubicBezTo>
                <a:cubicBezTo>
                  <a:pt x="32170" y="109479"/>
                  <a:pt x="31919" y="109384"/>
                  <a:pt x="31606" y="109384"/>
                </a:cubicBezTo>
                <a:close/>
                <a:moveTo>
                  <a:pt x="34989" y="116920"/>
                </a:moveTo>
                <a:cubicBezTo>
                  <a:pt x="34707" y="116920"/>
                  <a:pt x="34582" y="117157"/>
                  <a:pt x="34582" y="117584"/>
                </a:cubicBezTo>
                <a:cubicBezTo>
                  <a:pt x="34582" y="118010"/>
                  <a:pt x="34707" y="118200"/>
                  <a:pt x="34989" y="118200"/>
                </a:cubicBezTo>
                <a:cubicBezTo>
                  <a:pt x="35271" y="118200"/>
                  <a:pt x="35396" y="118010"/>
                  <a:pt x="35396" y="117584"/>
                </a:cubicBezTo>
                <a:cubicBezTo>
                  <a:pt x="35396" y="117157"/>
                  <a:pt x="35271" y="116920"/>
                  <a:pt x="34989" y="116920"/>
                </a:cubicBezTo>
                <a:close/>
                <a:moveTo>
                  <a:pt x="45232" y="109527"/>
                </a:moveTo>
                <a:cubicBezTo>
                  <a:pt x="45232" y="115498"/>
                  <a:pt x="45232" y="115498"/>
                  <a:pt x="45232" y="115498"/>
                </a:cubicBezTo>
                <a:cubicBezTo>
                  <a:pt x="45232" y="116399"/>
                  <a:pt x="45388" y="117062"/>
                  <a:pt x="45702" y="117536"/>
                </a:cubicBezTo>
                <a:cubicBezTo>
                  <a:pt x="45983" y="117963"/>
                  <a:pt x="46453" y="118200"/>
                  <a:pt x="47111" y="118200"/>
                </a:cubicBezTo>
                <a:cubicBezTo>
                  <a:pt x="47738" y="118200"/>
                  <a:pt x="48207" y="118010"/>
                  <a:pt x="48521" y="117536"/>
                </a:cubicBezTo>
                <a:cubicBezTo>
                  <a:pt x="48803" y="117062"/>
                  <a:pt x="48959" y="116399"/>
                  <a:pt x="48959" y="115498"/>
                </a:cubicBezTo>
                <a:lnTo>
                  <a:pt x="48959" y="109527"/>
                </a:lnTo>
                <a:lnTo>
                  <a:pt x="48427" y="109527"/>
                </a:lnTo>
                <a:cubicBezTo>
                  <a:pt x="48427" y="115498"/>
                  <a:pt x="48427" y="115498"/>
                  <a:pt x="48427" y="115498"/>
                </a:cubicBezTo>
                <a:cubicBezTo>
                  <a:pt x="48427" y="116162"/>
                  <a:pt x="48333" y="116636"/>
                  <a:pt x="48082" y="116967"/>
                </a:cubicBezTo>
                <a:cubicBezTo>
                  <a:pt x="47863" y="117299"/>
                  <a:pt x="47550" y="117441"/>
                  <a:pt x="47111" y="117441"/>
                </a:cubicBezTo>
                <a:cubicBezTo>
                  <a:pt x="46673" y="117441"/>
                  <a:pt x="46328" y="117299"/>
                  <a:pt x="46109" y="116967"/>
                </a:cubicBezTo>
                <a:cubicBezTo>
                  <a:pt x="45858" y="116636"/>
                  <a:pt x="45764" y="116162"/>
                  <a:pt x="45764" y="115498"/>
                </a:cubicBezTo>
                <a:cubicBezTo>
                  <a:pt x="45764" y="109527"/>
                  <a:pt x="45764" y="109527"/>
                  <a:pt x="45764" y="109527"/>
                </a:cubicBezTo>
                <a:close/>
                <a:moveTo>
                  <a:pt x="53470" y="107252"/>
                </a:moveTo>
                <a:cubicBezTo>
                  <a:pt x="53063" y="107347"/>
                  <a:pt x="53063" y="107347"/>
                  <a:pt x="53063" y="107347"/>
                </a:cubicBezTo>
                <a:cubicBezTo>
                  <a:pt x="52969" y="109527"/>
                  <a:pt x="52969" y="109527"/>
                  <a:pt x="52969" y="109527"/>
                </a:cubicBezTo>
                <a:lnTo>
                  <a:pt x="52154" y="109527"/>
                </a:lnTo>
                <a:cubicBezTo>
                  <a:pt x="52154" y="110238"/>
                  <a:pt x="52154" y="110238"/>
                  <a:pt x="52154" y="110238"/>
                </a:cubicBezTo>
                <a:lnTo>
                  <a:pt x="52937" y="110238"/>
                </a:lnTo>
                <a:cubicBezTo>
                  <a:pt x="52937" y="116162"/>
                  <a:pt x="52937" y="116162"/>
                  <a:pt x="52937" y="116162"/>
                </a:cubicBezTo>
                <a:cubicBezTo>
                  <a:pt x="52937" y="116825"/>
                  <a:pt x="53063" y="117347"/>
                  <a:pt x="53250" y="117678"/>
                </a:cubicBezTo>
                <a:cubicBezTo>
                  <a:pt x="53470" y="118010"/>
                  <a:pt x="53752" y="118200"/>
                  <a:pt x="54159" y="118200"/>
                </a:cubicBezTo>
                <a:cubicBezTo>
                  <a:pt x="54284" y="118200"/>
                  <a:pt x="54409" y="118152"/>
                  <a:pt x="54503" y="118152"/>
                </a:cubicBezTo>
                <a:cubicBezTo>
                  <a:pt x="54629" y="118105"/>
                  <a:pt x="54723" y="118057"/>
                  <a:pt x="54785" y="118010"/>
                </a:cubicBezTo>
                <a:cubicBezTo>
                  <a:pt x="54723" y="117347"/>
                  <a:pt x="54723" y="117347"/>
                  <a:pt x="54723" y="117347"/>
                </a:cubicBezTo>
                <a:cubicBezTo>
                  <a:pt x="54691" y="117394"/>
                  <a:pt x="54629" y="117441"/>
                  <a:pt x="54535" y="117441"/>
                </a:cubicBezTo>
                <a:cubicBezTo>
                  <a:pt x="54441" y="117489"/>
                  <a:pt x="54378" y="117489"/>
                  <a:pt x="54315" y="117489"/>
                </a:cubicBezTo>
                <a:cubicBezTo>
                  <a:pt x="54065" y="117489"/>
                  <a:pt x="53846" y="117394"/>
                  <a:pt x="53689" y="117157"/>
                </a:cubicBezTo>
                <a:cubicBezTo>
                  <a:pt x="53564" y="116967"/>
                  <a:pt x="53470" y="116636"/>
                  <a:pt x="53470" y="116114"/>
                </a:cubicBezTo>
                <a:cubicBezTo>
                  <a:pt x="53470" y="110238"/>
                  <a:pt x="53470" y="110238"/>
                  <a:pt x="53470" y="110238"/>
                </a:cubicBezTo>
                <a:lnTo>
                  <a:pt x="54817" y="110238"/>
                </a:lnTo>
                <a:cubicBezTo>
                  <a:pt x="54817" y="109527"/>
                  <a:pt x="54817" y="109527"/>
                  <a:pt x="54817" y="109527"/>
                </a:cubicBezTo>
                <a:lnTo>
                  <a:pt x="53470" y="109527"/>
                </a:lnTo>
                <a:cubicBezTo>
                  <a:pt x="53470" y="107252"/>
                  <a:pt x="53470" y="107252"/>
                  <a:pt x="53470" y="107252"/>
                </a:cubicBezTo>
                <a:close/>
                <a:moveTo>
                  <a:pt x="55850" y="109527"/>
                </a:moveTo>
                <a:cubicBezTo>
                  <a:pt x="55850" y="115498"/>
                  <a:pt x="55850" y="115498"/>
                  <a:pt x="55850" y="115498"/>
                </a:cubicBezTo>
                <a:cubicBezTo>
                  <a:pt x="55850" y="116399"/>
                  <a:pt x="56007" y="117062"/>
                  <a:pt x="56320" y="117536"/>
                </a:cubicBezTo>
                <a:cubicBezTo>
                  <a:pt x="56602" y="117963"/>
                  <a:pt x="57072" y="118200"/>
                  <a:pt x="57730" y="118200"/>
                </a:cubicBezTo>
                <a:cubicBezTo>
                  <a:pt x="58356" y="118200"/>
                  <a:pt x="58826" y="118010"/>
                  <a:pt x="59139" y="117536"/>
                </a:cubicBezTo>
                <a:cubicBezTo>
                  <a:pt x="59421" y="117062"/>
                  <a:pt x="59578" y="116399"/>
                  <a:pt x="59578" y="115498"/>
                </a:cubicBezTo>
                <a:lnTo>
                  <a:pt x="59578" y="109527"/>
                </a:lnTo>
                <a:lnTo>
                  <a:pt x="59045" y="109527"/>
                </a:lnTo>
                <a:cubicBezTo>
                  <a:pt x="59045" y="115498"/>
                  <a:pt x="59045" y="115498"/>
                  <a:pt x="59045" y="115498"/>
                </a:cubicBezTo>
                <a:cubicBezTo>
                  <a:pt x="59045" y="116162"/>
                  <a:pt x="58920" y="116636"/>
                  <a:pt x="58701" y="116967"/>
                </a:cubicBezTo>
                <a:cubicBezTo>
                  <a:pt x="58481" y="117299"/>
                  <a:pt x="58137" y="117441"/>
                  <a:pt x="57730" y="117441"/>
                </a:cubicBezTo>
                <a:cubicBezTo>
                  <a:pt x="57260" y="117441"/>
                  <a:pt x="56947" y="117299"/>
                  <a:pt x="56727" y="116967"/>
                </a:cubicBezTo>
                <a:cubicBezTo>
                  <a:pt x="56477" y="116636"/>
                  <a:pt x="56383" y="116162"/>
                  <a:pt x="56383" y="115498"/>
                </a:cubicBezTo>
                <a:cubicBezTo>
                  <a:pt x="56383" y="109527"/>
                  <a:pt x="56383" y="109527"/>
                  <a:pt x="56383" y="109527"/>
                </a:cubicBezTo>
                <a:close/>
                <a:moveTo>
                  <a:pt x="64120" y="116920"/>
                </a:moveTo>
                <a:cubicBezTo>
                  <a:pt x="63838" y="116920"/>
                  <a:pt x="63681" y="117157"/>
                  <a:pt x="63681" y="117584"/>
                </a:cubicBezTo>
                <a:cubicBezTo>
                  <a:pt x="63681" y="118010"/>
                  <a:pt x="63838" y="118200"/>
                  <a:pt x="64120" y="118200"/>
                </a:cubicBezTo>
                <a:cubicBezTo>
                  <a:pt x="64402" y="118200"/>
                  <a:pt x="64527" y="118010"/>
                  <a:pt x="64527" y="117584"/>
                </a:cubicBezTo>
                <a:cubicBezTo>
                  <a:pt x="64527" y="117157"/>
                  <a:pt x="64402" y="116920"/>
                  <a:pt x="64120" y="116920"/>
                </a:cubicBezTo>
                <a:close/>
                <a:moveTo>
                  <a:pt x="76743" y="109384"/>
                </a:moveTo>
                <a:cubicBezTo>
                  <a:pt x="75427" y="109384"/>
                  <a:pt x="74738" y="110759"/>
                  <a:pt x="74738" y="113508"/>
                </a:cubicBezTo>
                <a:cubicBezTo>
                  <a:pt x="74738" y="114361"/>
                  <a:pt x="74801" y="115072"/>
                  <a:pt x="74864" y="115688"/>
                </a:cubicBezTo>
                <a:cubicBezTo>
                  <a:pt x="74958" y="116257"/>
                  <a:pt x="75083" y="116778"/>
                  <a:pt x="75271" y="117157"/>
                </a:cubicBezTo>
                <a:cubicBezTo>
                  <a:pt x="75459" y="117536"/>
                  <a:pt x="75678" y="117773"/>
                  <a:pt x="75960" y="117963"/>
                </a:cubicBezTo>
                <a:cubicBezTo>
                  <a:pt x="76273" y="118152"/>
                  <a:pt x="76618" y="118200"/>
                  <a:pt x="76994" y="118200"/>
                </a:cubicBezTo>
                <a:cubicBezTo>
                  <a:pt x="77307" y="118200"/>
                  <a:pt x="77589" y="118152"/>
                  <a:pt x="77808" y="118057"/>
                </a:cubicBezTo>
                <a:cubicBezTo>
                  <a:pt x="78059" y="117963"/>
                  <a:pt x="78278" y="117821"/>
                  <a:pt x="78497" y="117631"/>
                </a:cubicBezTo>
                <a:cubicBezTo>
                  <a:pt x="78435" y="116873"/>
                  <a:pt x="78435" y="116873"/>
                  <a:pt x="78435" y="116873"/>
                </a:cubicBezTo>
                <a:cubicBezTo>
                  <a:pt x="78215" y="117062"/>
                  <a:pt x="77996" y="117204"/>
                  <a:pt x="77777" y="117299"/>
                </a:cubicBezTo>
                <a:cubicBezTo>
                  <a:pt x="77557" y="117394"/>
                  <a:pt x="77338" y="117441"/>
                  <a:pt x="77056" y="117441"/>
                </a:cubicBezTo>
                <a:cubicBezTo>
                  <a:pt x="76743" y="117441"/>
                  <a:pt x="76492" y="117394"/>
                  <a:pt x="76273" y="117299"/>
                </a:cubicBezTo>
                <a:cubicBezTo>
                  <a:pt x="76054" y="117157"/>
                  <a:pt x="75866" y="116967"/>
                  <a:pt x="75741" y="116683"/>
                </a:cubicBezTo>
                <a:cubicBezTo>
                  <a:pt x="75584" y="116399"/>
                  <a:pt x="75490" y="116020"/>
                  <a:pt x="75396" y="115546"/>
                </a:cubicBezTo>
                <a:cubicBezTo>
                  <a:pt x="75333" y="115024"/>
                  <a:pt x="75302" y="114456"/>
                  <a:pt x="75302" y="113745"/>
                </a:cubicBezTo>
                <a:lnTo>
                  <a:pt x="78685" y="113745"/>
                </a:lnTo>
                <a:cubicBezTo>
                  <a:pt x="78685" y="113697"/>
                  <a:pt x="78685" y="113603"/>
                  <a:pt x="78685" y="113508"/>
                </a:cubicBezTo>
                <a:cubicBezTo>
                  <a:pt x="78685" y="113318"/>
                  <a:pt x="78685" y="113318"/>
                  <a:pt x="78685" y="113318"/>
                </a:cubicBezTo>
                <a:cubicBezTo>
                  <a:pt x="78685" y="112607"/>
                  <a:pt x="78654" y="111991"/>
                  <a:pt x="78560" y="111517"/>
                </a:cubicBezTo>
                <a:cubicBezTo>
                  <a:pt x="78466" y="111043"/>
                  <a:pt x="78341" y="110617"/>
                  <a:pt x="78153" y="110285"/>
                </a:cubicBezTo>
                <a:cubicBezTo>
                  <a:pt x="77996" y="110001"/>
                  <a:pt x="77777" y="109764"/>
                  <a:pt x="77526" y="109621"/>
                </a:cubicBezTo>
                <a:cubicBezTo>
                  <a:pt x="77307" y="109479"/>
                  <a:pt x="77056" y="109384"/>
                  <a:pt x="76743" y="109384"/>
                </a:cubicBezTo>
                <a:close/>
                <a:moveTo>
                  <a:pt x="79781" y="109527"/>
                </a:moveTo>
                <a:cubicBezTo>
                  <a:pt x="79781" y="115498"/>
                  <a:pt x="79781" y="115498"/>
                  <a:pt x="79781" y="115498"/>
                </a:cubicBezTo>
                <a:cubicBezTo>
                  <a:pt x="79781" y="116399"/>
                  <a:pt x="79938" y="117062"/>
                  <a:pt x="80251" y="117536"/>
                </a:cubicBezTo>
                <a:cubicBezTo>
                  <a:pt x="80565" y="117963"/>
                  <a:pt x="81034" y="118200"/>
                  <a:pt x="81661" y="118200"/>
                </a:cubicBezTo>
                <a:cubicBezTo>
                  <a:pt x="82287" y="118200"/>
                  <a:pt x="82757" y="118010"/>
                  <a:pt x="83070" y="117536"/>
                </a:cubicBezTo>
                <a:cubicBezTo>
                  <a:pt x="83384" y="117062"/>
                  <a:pt x="83540" y="116399"/>
                  <a:pt x="83540" y="115498"/>
                </a:cubicBezTo>
                <a:lnTo>
                  <a:pt x="83540" y="109527"/>
                </a:lnTo>
                <a:lnTo>
                  <a:pt x="83008" y="109527"/>
                </a:lnTo>
                <a:cubicBezTo>
                  <a:pt x="83008" y="115498"/>
                  <a:pt x="83008" y="115498"/>
                  <a:pt x="83008" y="115498"/>
                </a:cubicBezTo>
                <a:cubicBezTo>
                  <a:pt x="83008" y="116162"/>
                  <a:pt x="82882" y="116636"/>
                  <a:pt x="82663" y="116967"/>
                </a:cubicBezTo>
                <a:cubicBezTo>
                  <a:pt x="82444" y="117299"/>
                  <a:pt x="82099" y="117441"/>
                  <a:pt x="81661" y="117441"/>
                </a:cubicBezTo>
                <a:cubicBezTo>
                  <a:pt x="81222" y="117441"/>
                  <a:pt x="80878" y="117299"/>
                  <a:pt x="80658" y="116967"/>
                </a:cubicBezTo>
                <a:cubicBezTo>
                  <a:pt x="80439" y="116636"/>
                  <a:pt x="80314" y="116162"/>
                  <a:pt x="80314" y="115498"/>
                </a:cubicBezTo>
                <a:cubicBezTo>
                  <a:pt x="80314" y="109527"/>
                  <a:pt x="80314" y="109527"/>
                  <a:pt x="80314" y="109527"/>
                </a:cubicBezTo>
                <a:close/>
                <a:moveTo>
                  <a:pt x="85858" y="107252"/>
                </a:moveTo>
                <a:cubicBezTo>
                  <a:pt x="85451" y="107347"/>
                  <a:pt x="85451" y="107347"/>
                  <a:pt x="85451" y="107347"/>
                </a:cubicBezTo>
                <a:cubicBezTo>
                  <a:pt x="85326" y="109527"/>
                  <a:pt x="85326" y="109527"/>
                  <a:pt x="85326" y="109527"/>
                </a:cubicBezTo>
                <a:lnTo>
                  <a:pt x="84543" y="109527"/>
                </a:lnTo>
                <a:cubicBezTo>
                  <a:pt x="84543" y="110238"/>
                  <a:pt x="84543" y="110238"/>
                  <a:pt x="84543" y="110238"/>
                </a:cubicBezTo>
                <a:lnTo>
                  <a:pt x="85326" y="110238"/>
                </a:lnTo>
                <a:cubicBezTo>
                  <a:pt x="85326" y="116162"/>
                  <a:pt x="85326" y="116162"/>
                  <a:pt x="85326" y="116162"/>
                </a:cubicBezTo>
                <a:cubicBezTo>
                  <a:pt x="85326" y="116825"/>
                  <a:pt x="85420" y="117347"/>
                  <a:pt x="85639" y="117678"/>
                </a:cubicBezTo>
                <a:cubicBezTo>
                  <a:pt x="85858" y="118010"/>
                  <a:pt x="86140" y="118200"/>
                  <a:pt x="86547" y="118200"/>
                </a:cubicBezTo>
                <a:cubicBezTo>
                  <a:pt x="86673" y="118200"/>
                  <a:pt x="86767" y="118152"/>
                  <a:pt x="86892" y="118152"/>
                </a:cubicBezTo>
                <a:cubicBezTo>
                  <a:pt x="87017" y="118105"/>
                  <a:pt x="87080" y="118057"/>
                  <a:pt x="87174" y="118010"/>
                </a:cubicBezTo>
                <a:cubicBezTo>
                  <a:pt x="87111" y="117347"/>
                  <a:pt x="87111" y="117347"/>
                  <a:pt x="87111" y="117347"/>
                </a:cubicBezTo>
                <a:cubicBezTo>
                  <a:pt x="87080" y="117394"/>
                  <a:pt x="86986" y="117441"/>
                  <a:pt x="86923" y="117441"/>
                </a:cubicBezTo>
                <a:cubicBezTo>
                  <a:pt x="86829" y="117489"/>
                  <a:pt x="86767" y="117489"/>
                  <a:pt x="86704" y="117489"/>
                </a:cubicBezTo>
                <a:cubicBezTo>
                  <a:pt x="86422" y="117489"/>
                  <a:pt x="86234" y="117394"/>
                  <a:pt x="86077" y="117157"/>
                </a:cubicBezTo>
                <a:cubicBezTo>
                  <a:pt x="85921" y="116967"/>
                  <a:pt x="85858" y="116636"/>
                  <a:pt x="85858" y="116114"/>
                </a:cubicBezTo>
                <a:cubicBezTo>
                  <a:pt x="85858" y="110238"/>
                  <a:pt x="85858" y="110238"/>
                  <a:pt x="85858" y="110238"/>
                </a:cubicBezTo>
                <a:lnTo>
                  <a:pt x="87205" y="110238"/>
                </a:lnTo>
                <a:cubicBezTo>
                  <a:pt x="87205" y="109527"/>
                  <a:pt x="87205" y="109527"/>
                  <a:pt x="87205" y="109527"/>
                </a:cubicBezTo>
                <a:lnTo>
                  <a:pt x="85858" y="109527"/>
                </a:lnTo>
                <a:cubicBezTo>
                  <a:pt x="85858" y="107252"/>
                  <a:pt x="85858" y="107252"/>
                  <a:pt x="85858" y="107252"/>
                </a:cubicBezTo>
                <a:close/>
                <a:moveTo>
                  <a:pt x="105717" y="109384"/>
                </a:moveTo>
                <a:cubicBezTo>
                  <a:pt x="105153" y="109384"/>
                  <a:pt x="104621" y="109527"/>
                  <a:pt x="104151" y="109906"/>
                </a:cubicBezTo>
                <a:cubicBezTo>
                  <a:pt x="104214" y="110617"/>
                  <a:pt x="104214" y="110617"/>
                  <a:pt x="104214" y="110617"/>
                </a:cubicBezTo>
                <a:cubicBezTo>
                  <a:pt x="104433" y="110427"/>
                  <a:pt x="104652" y="110332"/>
                  <a:pt x="104903" y="110238"/>
                </a:cubicBezTo>
                <a:cubicBezTo>
                  <a:pt x="105122" y="110143"/>
                  <a:pt x="105373" y="110095"/>
                  <a:pt x="105623" y="110095"/>
                </a:cubicBezTo>
                <a:cubicBezTo>
                  <a:pt x="105842" y="110095"/>
                  <a:pt x="106030" y="110143"/>
                  <a:pt x="106187" y="110238"/>
                </a:cubicBezTo>
                <a:cubicBezTo>
                  <a:pt x="106375" y="110285"/>
                  <a:pt x="106500" y="110380"/>
                  <a:pt x="106594" y="110569"/>
                </a:cubicBezTo>
                <a:cubicBezTo>
                  <a:pt x="106720" y="110712"/>
                  <a:pt x="106782" y="110901"/>
                  <a:pt x="106845" y="111185"/>
                </a:cubicBezTo>
                <a:cubicBezTo>
                  <a:pt x="106907" y="111470"/>
                  <a:pt x="106907" y="111802"/>
                  <a:pt x="106907" y="112181"/>
                </a:cubicBezTo>
                <a:cubicBezTo>
                  <a:pt x="106907" y="113366"/>
                  <a:pt x="106907" y="113366"/>
                  <a:pt x="106907" y="113366"/>
                </a:cubicBezTo>
                <a:cubicBezTo>
                  <a:pt x="106751" y="113223"/>
                  <a:pt x="106563" y="113176"/>
                  <a:pt x="106344" y="113081"/>
                </a:cubicBezTo>
                <a:cubicBezTo>
                  <a:pt x="106124" y="113034"/>
                  <a:pt x="105905" y="112986"/>
                  <a:pt x="105686" y="112986"/>
                </a:cubicBezTo>
                <a:cubicBezTo>
                  <a:pt x="105059" y="112986"/>
                  <a:pt x="104590" y="113176"/>
                  <a:pt x="104308" y="113650"/>
                </a:cubicBezTo>
                <a:cubicBezTo>
                  <a:pt x="103994" y="114076"/>
                  <a:pt x="103838" y="114693"/>
                  <a:pt x="103838" y="115498"/>
                </a:cubicBezTo>
                <a:cubicBezTo>
                  <a:pt x="103838" y="116446"/>
                  <a:pt x="103994" y="117157"/>
                  <a:pt x="104276" y="117536"/>
                </a:cubicBezTo>
                <a:cubicBezTo>
                  <a:pt x="104558" y="117963"/>
                  <a:pt x="104934" y="118200"/>
                  <a:pt x="105404" y="118200"/>
                </a:cubicBezTo>
                <a:cubicBezTo>
                  <a:pt x="105749" y="118200"/>
                  <a:pt x="106062" y="118057"/>
                  <a:pt x="106344" y="117821"/>
                </a:cubicBezTo>
                <a:cubicBezTo>
                  <a:pt x="106626" y="117584"/>
                  <a:pt x="106814" y="117299"/>
                  <a:pt x="106970" y="116873"/>
                </a:cubicBezTo>
                <a:cubicBezTo>
                  <a:pt x="107001" y="116920"/>
                  <a:pt x="107001" y="116920"/>
                  <a:pt x="107001" y="116920"/>
                </a:cubicBezTo>
                <a:lnTo>
                  <a:pt x="107033" y="118057"/>
                </a:lnTo>
                <a:lnTo>
                  <a:pt x="107440" y="118057"/>
                </a:lnTo>
                <a:cubicBezTo>
                  <a:pt x="107440" y="112323"/>
                  <a:pt x="107440" y="112323"/>
                  <a:pt x="107440" y="112323"/>
                </a:cubicBezTo>
                <a:cubicBezTo>
                  <a:pt x="107440" y="111802"/>
                  <a:pt x="107409" y="111328"/>
                  <a:pt x="107346" y="110948"/>
                </a:cubicBezTo>
                <a:cubicBezTo>
                  <a:pt x="107283" y="110569"/>
                  <a:pt x="107189" y="110285"/>
                  <a:pt x="107033" y="110048"/>
                </a:cubicBezTo>
                <a:cubicBezTo>
                  <a:pt x="106907" y="109811"/>
                  <a:pt x="106720" y="109621"/>
                  <a:pt x="106500" y="109527"/>
                </a:cubicBezTo>
                <a:cubicBezTo>
                  <a:pt x="106281" y="109432"/>
                  <a:pt x="105999" y="109384"/>
                  <a:pt x="105717" y="109384"/>
                </a:cubicBezTo>
                <a:close/>
                <a:moveTo>
                  <a:pt x="119625" y="116920"/>
                </a:moveTo>
                <a:cubicBezTo>
                  <a:pt x="119343" y="116920"/>
                  <a:pt x="119186" y="117157"/>
                  <a:pt x="119186" y="117584"/>
                </a:cubicBezTo>
                <a:cubicBezTo>
                  <a:pt x="119186" y="118010"/>
                  <a:pt x="119343" y="118200"/>
                  <a:pt x="119625" y="118200"/>
                </a:cubicBezTo>
                <a:cubicBezTo>
                  <a:pt x="119907" y="118200"/>
                  <a:pt x="120032" y="118010"/>
                  <a:pt x="120032" y="117584"/>
                </a:cubicBezTo>
                <a:cubicBezTo>
                  <a:pt x="120032" y="117157"/>
                  <a:pt x="119907" y="116920"/>
                  <a:pt x="119625" y="116920"/>
                </a:cubicBezTo>
                <a:close/>
                <a:moveTo>
                  <a:pt x="3759" y="107110"/>
                </a:moveTo>
                <a:cubicBezTo>
                  <a:pt x="3446" y="107110"/>
                  <a:pt x="3133" y="107157"/>
                  <a:pt x="2882" y="107299"/>
                </a:cubicBezTo>
                <a:cubicBezTo>
                  <a:pt x="2632" y="107441"/>
                  <a:pt x="2413" y="107631"/>
                  <a:pt x="2256" y="107868"/>
                </a:cubicBezTo>
                <a:cubicBezTo>
                  <a:pt x="2099" y="108105"/>
                  <a:pt x="1974" y="108437"/>
                  <a:pt x="1880" y="108768"/>
                </a:cubicBezTo>
                <a:cubicBezTo>
                  <a:pt x="1817" y="109100"/>
                  <a:pt x="1755" y="109479"/>
                  <a:pt x="1755" y="109906"/>
                </a:cubicBezTo>
                <a:cubicBezTo>
                  <a:pt x="1755" y="110475"/>
                  <a:pt x="1849" y="110948"/>
                  <a:pt x="2005" y="111280"/>
                </a:cubicBezTo>
                <a:cubicBezTo>
                  <a:pt x="2162" y="111659"/>
                  <a:pt x="2381" y="111944"/>
                  <a:pt x="2632" y="112181"/>
                </a:cubicBezTo>
                <a:cubicBezTo>
                  <a:pt x="2851" y="112418"/>
                  <a:pt x="3133" y="112607"/>
                  <a:pt x="3415" y="112749"/>
                </a:cubicBezTo>
                <a:cubicBezTo>
                  <a:pt x="3697" y="112892"/>
                  <a:pt x="3979" y="113081"/>
                  <a:pt x="4198" y="113271"/>
                </a:cubicBezTo>
                <a:cubicBezTo>
                  <a:pt x="4449" y="113460"/>
                  <a:pt x="4668" y="113745"/>
                  <a:pt x="4824" y="114029"/>
                </a:cubicBezTo>
                <a:cubicBezTo>
                  <a:pt x="4981" y="114313"/>
                  <a:pt x="5044" y="114693"/>
                  <a:pt x="5044" y="115166"/>
                </a:cubicBezTo>
                <a:cubicBezTo>
                  <a:pt x="5044" y="115877"/>
                  <a:pt x="4918" y="116446"/>
                  <a:pt x="4668" y="116825"/>
                </a:cubicBezTo>
                <a:cubicBezTo>
                  <a:pt x="4417" y="117204"/>
                  <a:pt x="4010" y="117394"/>
                  <a:pt x="3509" y="117394"/>
                </a:cubicBezTo>
                <a:cubicBezTo>
                  <a:pt x="3164" y="117394"/>
                  <a:pt x="2851" y="117347"/>
                  <a:pt x="2569" y="117204"/>
                </a:cubicBezTo>
                <a:cubicBezTo>
                  <a:pt x="2319" y="117062"/>
                  <a:pt x="2037" y="116873"/>
                  <a:pt x="1817" y="116636"/>
                </a:cubicBezTo>
                <a:cubicBezTo>
                  <a:pt x="1692" y="117441"/>
                  <a:pt x="1692" y="117441"/>
                  <a:pt x="1692" y="117441"/>
                </a:cubicBezTo>
                <a:cubicBezTo>
                  <a:pt x="1943" y="117726"/>
                  <a:pt x="2225" y="117915"/>
                  <a:pt x="2507" y="118057"/>
                </a:cubicBezTo>
                <a:cubicBezTo>
                  <a:pt x="2820" y="118200"/>
                  <a:pt x="3164" y="118247"/>
                  <a:pt x="3509" y="118247"/>
                </a:cubicBezTo>
                <a:cubicBezTo>
                  <a:pt x="4198" y="118247"/>
                  <a:pt x="4731" y="117963"/>
                  <a:pt x="5075" y="117441"/>
                </a:cubicBezTo>
                <a:cubicBezTo>
                  <a:pt x="5451" y="116920"/>
                  <a:pt x="5608" y="116114"/>
                  <a:pt x="5608" y="115119"/>
                </a:cubicBezTo>
                <a:cubicBezTo>
                  <a:pt x="5608" y="114503"/>
                  <a:pt x="5545" y="114029"/>
                  <a:pt x="5388" y="113650"/>
                </a:cubicBezTo>
                <a:cubicBezTo>
                  <a:pt x="5232" y="113271"/>
                  <a:pt x="5012" y="112986"/>
                  <a:pt x="4762" y="112749"/>
                </a:cubicBezTo>
                <a:cubicBezTo>
                  <a:pt x="4511" y="112512"/>
                  <a:pt x="4261" y="112323"/>
                  <a:pt x="3979" y="112133"/>
                </a:cubicBezTo>
                <a:cubicBezTo>
                  <a:pt x="3697" y="111991"/>
                  <a:pt x="3415" y="111802"/>
                  <a:pt x="3164" y="111612"/>
                </a:cubicBezTo>
                <a:cubicBezTo>
                  <a:pt x="2945" y="111422"/>
                  <a:pt x="2726" y="111233"/>
                  <a:pt x="2569" y="110948"/>
                </a:cubicBezTo>
                <a:cubicBezTo>
                  <a:pt x="2413" y="110664"/>
                  <a:pt x="2319" y="110332"/>
                  <a:pt x="2319" y="109858"/>
                </a:cubicBezTo>
                <a:cubicBezTo>
                  <a:pt x="2319" y="109574"/>
                  <a:pt x="2350" y="109337"/>
                  <a:pt x="2413" y="109100"/>
                </a:cubicBezTo>
                <a:cubicBezTo>
                  <a:pt x="2475" y="108863"/>
                  <a:pt x="2569" y="108674"/>
                  <a:pt x="2663" y="108484"/>
                </a:cubicBezTo>
                <a:cubicBezTo>
                  <a:pt x="2788" y="108294"/>
                  <a:pt x="2945" y="108152"/>
                  <a:pt x="3133" y="108057"/>
                </a:cubicBezTo>
                <a:cubicBezTo>
                  <a:pt x="3321" y="107963"/>
                  <a:pt x="3540" y="107915"/>
                  <a:pt x="3822" y="107915"/>
                </a:cubicBezTo>
                <a:cubicBezTo>
                  <a:pt x="4104" y="107915"/>
                  <a:pt x="4355" y="107963"/>
                  <a:pt x="4574" y="108057"/>
                </a:cubicBezTo>
                <a:cubicBezTo>
                  <a:pt x="4824" y="108152"/>
                  <a:pt x="5075" y="108294"/>
                  <a:pt x="5294" y="108437"/>
                </a:cubicBezTo>
                <a:cubicBezTo>
                  <a:pt x="5388" y="107631"/>
                  <a:pt x="5388" y="107631"/>
                  <a:pt x="5388" y="107631"/>
                </a:cubicBezTo>
                <a:cubicBezTo>
                  <a:pt x="5169" y="107489"/>
                  <a:pt x="4918" y="107347"/>
                  <a:pt x="4668" y="107252"/>
                </a:cubicBezTo>
                <a:cubicBezTo>
                  <a:pt x="4386" y="107157"/>
                  <a:pt x="4104" y="107110"/>
                  <a:pt x="3759" y="107110"/>
                </a:cubicBezTo>
                <a:close/>
                <a:moveTo>
                  <a:pt x="22303" y="109384"/>
                </a:moveTo>
                <a:cubicBezTo>
                  <a:pt x="21551" y="109384"/>
                  <a:pt x="21050" y="109764"/>
                  <a:pt x="20705" y="110427"/>
                </a:cubicBezTo>
                <a:cubicBezTo>
                  <a:pt x="20361" y="111091"/>
                  <a:pt x="20204" y="112181"/>
                  <a:pt x="20204" y="113697"/>
                </a:cubicBezTo>
                <a:cubicBezTo>
                  <a:pt x="20204" y="114503"/>
                  <a:pt x="20236" y="115214"/>
                  <a:pt x="20330" y="115783"/>
                </a:cubicBezTo>
                <a:cubicBezTo>
                  <a:pt x="20424" y="116399"/>
                  <a:pt x="20549" y="116825"/>
                  <a:pt x="20705" y="117204"/>
                </a:cubicBezTo>
                <a:cubicBezTo>
                  <a:pt x="20893" y="117584"/>
                  <a:pt x="21081" y="117821"/>
                  <a:pt x="21363" y="118010"/>
                </a:cubicBezTo>
                <a:cubicBezTo>
                  <a:pt x="21614" y="118152"/>
                  <a:pt x="21927" y="118247"/>
                  <a:pt x="22272" y="118247"/>
                </a:cubicBezTo>
                <a:cubicBezTo>
                  <a:pt x="22522" y="118247"/>
                  <a:pt x="22773" y="118200"/>
                  <a:pt x="23023" y="118105"/>
                </a:cubicBezTo>
                <a:cubicBezTo>
                  <a:pt x="23243" y="117963"/>
                  <a:pt x="23431" y="117821"/>
                  <a:pt x="23556" y="117678"/>
                </a:cubicBezTo>
                <a:cubicBezTo>
                  <a:pt x="23525" y="116920"/>
                  <a:pt x="23525" y="116920"/>
                  <a:pt x="23525" y="116920"/>
                </a:cubicBezTo>
                <a:cubicBezTo>
                  <a:pt x="23180" y="117299"/>
                  <a:pt x="22804" y="117489"/>
                  <a:pt x="22366" y="117489"/>
                </a:cubicBezTo>
                <a:cubicBezTo>
                  <a:pt x="22115" y="117489"/>
                  <a:pt x="21864" y="117441"/>
                  <a:pt x="21676" y="117299"/>
                </a:cubicBezTo>
                <a:cubicBezTo>
                  <a:pt x="21457" y="117157"/>
                  <a:pt x="21301" y="116967"/>
                  <a:pt x="21144" y="116636"/>
                </a:cubicBezTo>
                <a:cubicBezTo>
                  <a:pt x="21019" y="116351"/>
                  <a:pt x="20925" y="115972"/>
                  <a:pt x="20862" y="115498"/>
                </a:cubicBezTo>
                <a:cubicBezTo>
                  <a:pt x="20768" y="114977"/>
                  <a:pt x="20737" y="114408"/>
                  <a:pt x="20737" y="113650"/>
                </a:cubicBezTo>
                <a:cubicBezTo>
                  <a:pt x="20737" y="113034"/>
                  <a:pt x="20768" y="112512"/>
                  <a:pt x="20831" y="112039"/>
                </a:cubicBezTo>
                <a:cubicBezTo>
                  <a:pt x="20893" y="111612"/>
                  <a:pt x="20987" y="111233"/>
                  <a:pt x="21113" y="110996"/>
                </a:cubicBezTo>
                <a:cubicBezTo>
                  <a:pt x="21269" y="110712"/>
                  <a:pt x="21426" y="110522"/>
                  <a:pt x="21645" y="110380"/>
                </a:cubicBezTo>
                <a:cubicBezTo>
                  <a:pt x="21833" y="110238"/>
                  <a:pt x="22084" y="110190"/>
                  <a:pt x="22397" y="110190"/>
                </a:cubicBezTo>
                <a:cubicBezTo>
                  <a:pt x="22585" y="110190"/>
                  <a:pt x="22773" y="110238"/>
                  <a:pt x="22961" y="110285"/>
                </a:cubicBezTo>
                <a:cubicBezTo>
                  <a:pt x="23149" y="110380"/>
                  <a:pt x="23337" y="110475"/>
                  <a:pt x="23493" y="110617"/>
                </a:cubicBezTo>
                <a:lnTo>
                  <a:pt x="23525" y="109858"/>
                </a:lnTo>
                <a:cubicBezTo>
                  <a:pt x="23368" y="109716"/>
                  <a:pt x="23180" y="109621"/>
                  <a:pt x="22961" y="109527"/>
                </a:cubicBezTo>
                <a:cubicBezTo>
                  <a:pt x="22741" y="109432"/>
                  <a:pt x="22522" y="109384"/>
                  <a:pt x="22303" y="109384"/>
                </a:cubicBezTo>
                <a:close/>
                <a:moveTo>
                  <a:pt x="89836" y="109384"/>
                </a:moveTo>
                <a:cubicBezTo>
                  <a:pt x="89272" y="109384"/>
                  <a:pt x="88834" y="109574"/>
                  <a:pt x="88552" y="109953"/>
                </a:cubicBezTo>
                <a:cubicBezTo>
                  <a:pt x="88270" y="110380"/>
                  <a:pt x="88113" y="110901"/>
                  <a:pt x="88113" y="111612"/>
                </a:cubicBezTo>
                <a:cubicBezTo>
                  <a:pt x="88113" y="112086"/>
                  <a:pt x="88207" y="112418"/>
                  <a:pt x="88333" y="112702"/>
                </a:cubicBezTo>
                <a:cubicBezTo>
                  <a:pt x="88458" y="112986"/>
                  <a:pt x="88615" y="113223"/>
                  <a:pt x="88834" y="113413"/>
                </a:cubicBezTo>
                <a:cubicBezTo>
                  <a:pt x="89022" y="113603"/>
                  <a:pt x="89241" y="113745"/>
                  <a:pt x="89492" y="113839"/>
                </a:cubicBezTo>
                <a:cubicBezTo>
                  <a:pt x="89711" y="113982"/>
                  <a:pt x="89930" y="114124"/>
                  <a:pt x="90149" y="114266"/>
                </a:cubicBezTo>
                <a:cubicBezTo>
                  <a:pt x="90337" y="114408"/>
                  <a:pt x="90494" y="114598"/>
                  <a:pt x="90651" y="114835"/>
                </a:cubicBezTo>
                <a:cubicBezTo>
                  <a:pt x="90776" y="115072"/>
                  <a:pt x="90839" y="115403"/>
                  <a:pt x="90839" y="115783"/>
                </a:cubicBezTo>
                <a:cubicBezTo>
                  <a:pt x="90839" y="116304"/>
                  <a:pt x="90745" y="116730"/>
                  <a:pt x="90557" y="117015"/>
                </a:cubicBezTo>
                <a:cubicBezTo>
                  <a:pt x="90369" y="117347"/>
                  <a:pt x="90055" y="117489"/>
                  <a:pt x="89617" y="117489"/>
                </a:cubicBezTo>
                <a:cubicBezTo>
                  <a:pt x="89366" y="117489"/>
                  <a:pt x="89116" y="117441"/>
                  <a:pt x="88834" y="117299"/>
                </a:cubicBezTo>
                <a:cubicBezTo>
                  <a:pt x="88583" y="117204"/>
                  <a:pt x="88364" y="117015"/>
                  <a:pt x="88176" y="116778"/>
                </a:cubicBezTo>
                <a:cubicBezTo>
                  <a:pt x="88113" y="117536"/>
                  <a:pt x="88113" y="117536"/>
                  <a:pt x="88113" y="117536"/>
                </a:cubicBezTo>
                <a:cubicBezTo>
                  <a:pt x="88301" y="117773"/>
                  <a:pt x="88521" y="117915"/>
                  <a:pt x="88771" y="118057"/>
                </a:cubicBezTo>
                <a:cubicBezTo>
                  <a:pt x="89053" y="118152"/>
                  <a:pt x="89335" y="118247"/>
                  <a:pt x="89617" y="118247"/>
                </a:cubicBezTo>
                <a:cubicBezTo>
                  <a:pt x="90212" y="118247"/>
                  <a:pt x="90651" y="118010"/>
                  <a:pt x="90933" y="117584"/>
                </a:cubicBezTo>
                <a:cubicBezTo>
                  <a:pt x="91183" y="117110"/>
                  <a:pt x="91340" y="116494"/>
                  <a:pt x="91340" y="115688"/>
                </a:cubicBezTo>
                <a:cubicBezTo>
                  <a:pt x="91340" y="115214"/>
                  <a:pt x="91277" y="114787"/>
                  <a:pt x="91120" y="114503"/>
                </a:cubicBezTo>
                <a:cubicBezTo>
                  <a:pt x="90995" y="114219"/>
                  <a:pt x="90839" y="113934"/>
                  <a:pt x="90651" y="113792"/>
                </a:cubicBezTo>
                <a:cubicBezTo>
                  <a:pt x="90431" y="113603"/>
                  <a:pt x="90212" y="113460"/>
                  <a:pt x="89993" y="113318"/>
                </a:cubicBezTo>
                <a:cubicBezTo>
                  <a:pt x="89742" y="113176"/>
                  <a:pt x="89554" y="113081"/>
                  <a:pt x="89335" y="112939"/>
                </a:cubicBezTo>
                <a:cubicBezTo>
                  <a:pt x="89147" y="112797"/>
                  <a:pt x="88959" y="112607"/>
                  <a:pt x="88834" y="112418"/>
                </a:cubicBezTo>
                <a:cubicBezTo>
                  <a:pt x="88709" y="112181"/>
                  <a:pt x="88646" y="111944"/>
                  <a:pt x="88646" y="111565"/>
                </a:cubicBezTo>
                <a:cubicBezTo>
                  <a:pt x="88646" y="111138"/>
                  <a:pt x="88740" y="110759"/>
                  <a:pt x="88959" y="110522"/>
                </a:cubicBezTo>
                <a:cubicBezTo>
                  <a:pt x="89178" y="110238"/>
                  <a:pt x="89460" y="110143"/>
                  <a:pt x="89805" y="110143"/>
                </a:cubicBezTo>
                <a:cubicBezTo>
                  <a:pt x="90243" y="110143"/>
                  <a:pt x="90651" y="110285"/>
                  <a:pt x="91089" y="110569"/>
                </a:cubicBezTo>
                <a:cubicBezTo>
                  <a:pt x="91120" y="109858"/>
                  <a:pt x="91120" y="109858"/>
                  <a:pt x="91120" y="109858"/>
                </a:cubicBezTo>
                <a:cubicBezTo>
                  <a:pt x="90745" y="109527"/>
                  <a:pt x="90306" y="109384"/>
                  <a:pt x="89836" y="109384"/>
                </a:cubicBezTo>
                <a:close/>
                <a:moveTo>
                  <a:pt x="94378" y="109384"/>
                </a:moveTo>
                <a:cubicBezTo>
                  <a:pt x="93658" y="109384"/>
                  <a:pt x="93125" y="109764"/>
                  <a:pt x="92781" y="110427"/>
                </a:cubicBezTo>
                <a:cubicBezTo>
                  <a:pt x="92436" y="111091"/>
                  <a:pt x="92279" y="112181"/>
                  <a:pt x="92279" y="113697"/>
                </a:cubicBezTo>
                <a:cubicBezTo>
                  <a:pt x="92279" y="114503"/>
                  <a:pt x="92311" y="115214"/>
                  <a:pt x="92405" y="115783"/>
                </a:cubicBezTo>
                <a:cubicBezTo>
                  <a:pt x="92499" y="116399"/>
                  <a:pt x="92624" y="116825"/>
                  <a:pt x="92781" y="117204"/>
                </a:cubicBezTo>
                <a:cubicBezTo>
                  <a:pt x="92969" y="117584"/>
                  <a:pt x="93188" y="117821"/>
                  <a:pt x="93438" y="118010"/>
                </a:cubicBezTo>
                <a:cubicBezTo>
                  <a:pt x="93689" y="118152"/>
                  <a:pt x="94002" y="118247"/>
                  <a:pt x="94347" y="118247"/>
                </a:cubicBezTo>
                <a:cubicBezTo>
                  <a:pt x="94629" y="118247"/>
                  <a:pt x="94848" y="118200"/>
                  <a:pt x="95099" y="118105"/>
                </a:cubicBezTo>
                <a:cubicBezTo>
                  <a:pt x="95318" y="117963"/>
                  <a:pt x="95506" y="117821"/>
                  <a:pt x="95631" y="117678"/>
                </a:cubicBezTo>
                <a:cubicBezTo>
                  <a:pt x="95600" y="116920"/>
                  <a:pt x="95600" y="116920"/>
                  <a:pt x="95600" y="116920"/>
                </a:cubicBezTo>
                <a:cubicBezTo>
                  <a:pt x="95255" y="117299"/>
                  <a:pt x="94879" y="117489"/>
                  <a:pt x="94441" y="117489"/>
                </a:cubicBezTo>
                <a:cubicBezTo>
                  <a:pt x="94190" y="117489"/>
                  <a:pt x="93940" y="117441"/>
                  <a:pt x="93752" y="117299"/>
                </a:cubicBezTo>
                <a:cubicBezTo>
                  <a:pt x="93532" y="117157"/>
                  <a:pt x="93376" y="116967"/>
                  <a:pt x="93219" y="116636"/>
                </a:cubicBezTo>
                <a:cubicBezTo>
                  <a:pt x="93094" y="116351"/>
                  <a:pt x="93000" y="115972"/>
                  <a:pt x="92937" y="115498"/>
                </a:cubicBezTo>
                <a:cubicBezTo>
                  <a:pt x="92843" y="114977"/>
                  <a:pt x="92812" y="114408"/>
                  <a:pt x="92812" y="113650"/>
                </a:cubicBezTo>
                <a:cubicBezTo>
                  <a:pt x="92812" y="113034"/>
                  <a:pt x="92843" y="112512"/>
                  <a:pt x="92906" y="112039"/>
                </a:cubicBezTo>
                <a:cubicBezTo>
                  <a:pt x="92969" y="111612"/>
                  <a:pt x="93063" y="111233"/>
                  <a:pt x="93219" y="110996"/>
                </a:cubicBezTo>
                <a:cubicBezTo>
                  <a:pt x="93344" y="110712"/>
                  <a:pt x="93501" y="110522"/>
                  <a:pt x="93720" y="110380"/>
                </a:cubicBezTo>
                <a:cubicBezTo>
                  <a:pt x="93908" y="110238"/>
                  <a:pt x="94159" y="110190"/>
                  <a:pt x="94472" y="110190"/>
                </a:cubicBezTo>
                <a:cubicBezTo>
                  <a:pt x="94660" y="110190"/>
                  <a:pt x="94848" y="110238"/>
                  <a:pt x="95036" y="110285"/>
                </a:cubicBezTo>
                <a:cubicBezTo>
                  <a:pt x="95224" y="110380"/>
                  <a:pt x="95412" y="110475"/>
                  <a:pt x="95568" y="110617"/>
                </a:cubicBezTo>
                <a:lnTo>
                  <a:pt x="95600" y="109858"/>
                </a:lnTo>
                <a:cubicBezTo>
                  <a:pt x="95443" y="109716"/>
                  <a:pt x="95255" y="109621"/>
                  <a:pt x="95036" y="109527"/>
                </a:cubicBezTo>
                <a:cubicBezTo>
                  <a:pt x="94817" y="109432"/>
                  <a:pt x="94597" y="109384"/>
                  <a:pt x="94378" y="109384"/>
                </a:cubicBezTo>
                <a:close/>
                <a:moveTo>
                  <a:pt x="117777" y="106494"/>
                </a:moveTo>
                <a:cubicBezTo>
                  <a:pt x="117244" y="106588"/>
                  <a:pt x="117244" y="106588"/>
                  <a:pt x="117244" y="106588"/>
                </a:cubicBezTo>
                <a:cubicBezTo>
                  <a:pt x="117244" y="109290"/>
                  <a:pt x="117244" y="109290"/>
                  <a:pt x="117244" y="109290"/>
                </a:cubicBezTo>
                <a:cubicBezTo>
                  <a:pt x="117276" y="110427"/>
                  <a:pt x="117276" y="110427"/>
                  <a:pt x="117276" y="110427"/>
                </a:cubicBezTo>
                <a:cubicBezTo>
                  <a:pt x="117244" y="110475"/>
                  <a:pt x="117244" y="110475"/>
                  <a:pt x="117244" y="110475"/>
                </a:cubicBezTo>
                <a:cubicBezTo>
                  <a:pt x="117088" y="110095"/>
                  <a:pt x="116868" y="109811"/>
                  <a:pt x="116586" y="109669"/>
                </a:cubicBezTo>
                <a:cubicBezTo>
                  <a:pt x="116336" y="109479"/>
                  <a:pt x="116054" y="109384"/>
                  <a:pt x="115741" y="109384"/>
                </a:cubicBezTo>
                <a:cubicBezTo>
                  <a:pt x="115052" y="109384"/>
                  <a:pt x="114550" y="109764"/>
                  <a:pt x="114237" y="110475"/>
                </a:cubicBezTo>
                <a:cubicBezTo>
                  <a:pt x="113924" y="111185"/>
                  <a:pt x="113799" y="112275"/>
                  <a:pt x="113799" y="113792"/>
                </a:cubicBezTo>
                <a:cubicBezTo>
                  <a:pt x="113799" y="114550"/>
                  <a:pt x="113830" y="115261"/>
                  <a:pt x="113893" y="115830"/>
                </a:cubicBezTo>
                <a:cubicBezTo>
                  <a:pt x="113955" y="116351"/>
                  <a:pt x="114081" y="116825"/>
                  <a:pt x="114237" y="117204"/>
                </a:cubicBezTo>
                <a:cubicBezTo>
                  <a:pt x="114394" y="117536"/>
                  <a:pt x="114582" y="117821"/>
                  <a:pt x="114832" y="117963"/>
                </a:cubicBezTo>
                <a:cubicBezTo>
                  <a:pt x="115083" y="118152"/>
                  <a:pt x="115396" y="118247"/>
                  <a:pt x="115741" y="118247"/>
                </a:cubicBezTo>
                <a:cubicBezTo>
                  <a:pt x="116430" y="118247"/>
                  <a:pt x="116962" y="117868"/>
                  <a:pt x="117276" y="117110"/>
                </a:cubicBezTo>
                <a:lnTo>
                  <a:pt x="117307" y="117110"/>
                </a:lnTo>
                <a:cubicBezTo>
                  <a:pt x="117401" y="118057"/>
                  <a:pt x="117401" y="118057"/>
                  <a:pt x="117401" y="118057"/>
                </a:cubicBezTo>
                <a:lnTo>
                  <a:pt x="117777" y="118057"/>
                </a:lnTo>
                <a:cubicBezTo>
                  <a:pt x="117777" y="106494"/>
                  <a:pt x="117777" y="106494"/>
                  <a:pt x="117777" y="106494"/>
                </a:cubicBezTo>
                <a:close/>
                <a:moveTo>
                  <a:pt x="8865" y="109384"/>
                </a:moveTo>
                <a:cubicBezTo>
                  <a:pt x="8521" y="109384"/>
                  <a:pt x="8239" y="109479"/>
                  <a:pt x="7957" y="109669"/>
                </a:cubicBezTo>
                <a:cubicBezTo>
                  <a:pt x="7706" y="109858"/>
                  <a:pt x="7487" y="110143"/>
                  <a:pt x="7330" y="110475"/>
                </a:cubicBezTo>
                <a:lnTo>
                  <a:pt x="7299" y="110475"/>
                </a:lnTo>
                <a:cubicBezTo>
                  <a:pt x="7174" y="109527"/>
                  <a:pt x="7174" y="109527"/>
                  <a:pt x="7174" y="109527"/>
                </a:cubicBezTo>
                <a:cubicBezTo>
                  <a:pt x="6798" y="109574"/>
                  <a:pt x="6798" y="109574"/>
                  <a:pt x="6798" y="109574"/>
                </a:cubicBezTo>
                <a:cubicBezTo>
                  <a:pt x="6798" y="120143"/>
                  <a:pt x="6798" y="120143"/>
                  <a:pt x="6798" y="120143"/>
                </a:cubicBezTo>
                <a:lnTo>
                  <a:pt x="7330" y="120143"/>
                </a:lnTo>
                <a:cubicBezTo>
                  <a:pt x="7330" y="118389"/>
                  <a:pt x="7330" y="118389"/>
                  <a:pt x="7330" y="118389"/>
                </a:cubicBezTo>
                <a:cubicBezTo>
                  <a:pt x="7330" y="117204"/>
                  <a:pt x="7330" y="117204"/>
                  <a:pt x="7330" y="117204"/>
                </a:cubicBezTo>
                <a:lnTo>
                  <a:pt x="7362" y="117204"/>
                </a:lnTo>
                <a:cubicBezTo>
                  <a:pt x="7518" y="117584"/>
                  <a:pt x="7738" y="117821"/>
                  <a:pt x="7988" y="118010"/>
                </a:cubicBezTo>
                <a:cubicBezTo>
                  <a:pt x="8239" y="118152"/>
                  <a:pt x="8521" y="118200"/>
                  <a:pt x="8803" y="118200"/>
                </a:cubicBezTo>
                <a:cubicBezTo>
                  <a:pt x="9116" y="118200"/>
                  <a:pt x="9398" y="118152"/>
                  <a:pt x="9648" y="118010"/>
                </a:cubicBezTo>
                <a:cubicBezTo>
                  <a:pt x="9868" y="117821"/>
                  <a:pt x="10087" y="117584"/>
                  <a:pt x="10275" y="117252"/>
                </a:cubicBezTo>
                <a:cubicBezTo>
                  <a:pt x="10431" y="116873"/>
                  <a:pt x="10557" y="116446"/>
                  <a:pt x="10651" y="115877"/>
                </a:cubicBezTo>
                <a:cubicBezTo>
                  <a:pt x="10745" y="115309"/>
                  <a:pt x="10776" y="114598"/>
                  <a:pt x="10776" y="113792"/>
                </a:cubicBezTo>
                <a:cubicBezTo>
                  <a:pt x="10776" y="112939"/>
                  <a:pt x="10745" y="112228"/>
                  <a:pt x="10651" y="111659"/>
                </a:cubicBezTo>
                <a:cubicBezTo>
                  <a:pt x="10557" y="111091"/>
                  <a:pt x="10431" y="110664"/>
                  <a:pt x="10275" y="110332"/>
                </a:cubicBezTo>
                <a:cubicBezTo>
                  <a:pt x="10118" y="110001"/>
                  <a:pt x="9930" y="109764"/>
                  <a:pt x="9680" y="109621"/>
                </a:cubicBezTo>
                <a:cubicBezTo>
                  <a:pt x="9429" y="109479"/>
                  <a:pt x="9178" y="109384"/>
                  <a:pt x="8865" y="109384"/>
                </a:cubicBezTo>
                <a:close/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(oder Titelfolie) für dunkle Hintergrundbilder">
  <p:cSld name="Titel (oder Titelfolie) für dunkle Hintergrundbil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54" name="Google Shape;54;p7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7705693" y="362894"/>
            <a:ext cx="1080009" cy="1080009"/>
          </a:xfrm>
          <a:custGeom>
            <a:avLst/>
            <a:gdLst/>
            <a:ahLst/>
            <a:cxnLst/>
            <a:rect l="l" t="t" r="r" b="b"/>
            <a:pathLst>
              <a:path w="120001" h="120001" extrusionOk="0">
                <a:moveTo>
                  <a:pt x="98149" y="4869"/>
                </a:moveTo>
                <a:cubicBezTo>
                  <a:pt x="107514" y="4869"/>
                  <a:pt x="115133" y="12488"/>
                  <a:pt x="115133" y="21906"/>
                </a:cubicBezTo>
                <a:cubicBezTo>
                  <a:pt x="115133" y="31271"/>
                  <a:pt x="107514" y="38890"/>
                  <a:pt x="98149" y="38890"/>
                </a:cubicBezTo>
                <a:cubicBezTo>
                  <a:pt x="88731" y="38890"/>
                  <a:pt x="81112" y="31271"/>
                  <a:pt x="81112" y="21906"/>
                </a:cubicBezTo>
                <a:cubicBezTo>
                  <a:pt x="81112" y="12488"/>
                  <a:pt x="88731" y="4869"/>
                  <a:pt x="98149" y="4869"/>
                </a:cubicBezTo>
                <a:close/>
                <a:moveTo>
                  <a:pt x="98149" y="1"/>
                </a:moveTo>
                <a:cubicBezTo>
                  <a:pt x="86033" y="1"/>
                  <a:pt x="76244" y="9789"/>
                  <a:pt x="76244" y="21906"/>
                </a:cubicBezTo>
                <a:cubicBezTo>
                  <a:pt x="76244" y="33969"/>
                  <a:pt x="86033" y="43758"/>
                  <a:pt x="98149" y="43758"/>
                </a:cubicBezTo>
                <a:cubicBezTo>
                  <a:pt x="110213" y="43758"/>
                  <a:pt x="120001" y="33969"/>
                  <a:pt x="120001" y="21906"/>
                </a:cubicBezTo>
                <a:cubicBezTo>
                  <a:pt x="120001" y="9789"/>
                  <a:pt x="110213" y="1"/>
                  <a:pt x="98149" y="1"/>
                </a:cubicBezTo>
                <a:close/>
                <a:moveTo>
                  <a:pt x="60001" y="38467"/>
                </a:moveTo>
                <a:cubicBezTo>
                  <a:pt x="48096" y="38467"/>
                  <a:pt x="38467" y="48096"/>
                  <a:pt x="38467" y="60001"/>
                </a:cubicBezTo>
                <a:cubicBezTo>
                  <a:pt x="38467" y="71906"/>
                  <a:pt x="48096" y="81535"/>
                  <a:pt x="60001" y="81535"/>
                </a:cubicBezTo>
                <a:cubicBezTo>
                  <a:pt x="71906" y="81535"/>
                  <a:pt x="81535" y="71906"/>
                  <a:pt x="81535" y="60001"/>
                </a:cubicBezTo>
                <a:lnTo>
                  <a:pt x="76773" y="60001"/>
                </a:lnTo>
                <a:cubicBezTo>
                  <a:pt x="76773" y="69260"/>
                  <a:pt x="69260" y="76773"/>
                  <a:pt x="60001" y="76773"/>
                </a:cubicBezTo>
                <a:cubicBezTo>
                  <a:pt x="50742" y="76773"/>
                  <a:pt x="43281" y="69260"/>
                  <a:pt x="43281" y="60001"/>
                </a:cubicBezTo>
                <a:cubicBezTo>
                  <a:pt x="43281" y="50742"/>
                  <a:pt x="50742" y="43281"/>
                  <a:pt x="60001" y="43281"/>
                </a:cubicBezTo>
                <a:cubicBezTo>
                  <a:pt x="60001" y="43281"/>
                  <a:pt x="60001" y="43281"/>
                  <a:pt x="60001" y="38467"/>
                </a:cubicBezTo>
                <a:close/>
                <a:moveTo>
                  <a:pt x="60001" y="28943"/>
                </a:moveTo>
                <a:cubicBezTo>
                  <a:pt x="42858" y="28943"/>
                  <a:pt x="28943" y="42858"/>
                  <a:pt x="28943" y="60001"/>
                </a:cubicBezTo>
                <a:cubicBezTo>
                  <a:pt x="28943" y="77197"/>
                  <a:pt x="42858" y="91112"/>
                  <a:pt x="60001" y="91112"/>
                </a:cubicBezTo>
                <a:cubicBezTo>
                  <a:pt x="77197" y="91112"/>
                  <a:pt x="91112" y="77197"/>
                  <a:pt x="91112" y="60001"/>
                </a:cubicBezTo>
                <a:lnTo>
                  <a:pt x="86350" y="60001"/>
                </a:lnTo>
                <a:cubicBezTo>
                  <a:pt x="86350" y="74551"/>
                  <a:pt x="74551" y="86297"/>
                  <a:pt x="60001" y="86297"/>
                </a:cubicBezTo>
                <a:cubicBezTo>
                  <a:pt x="45451" y="86297"/>
                  <a:pt x="33705" y="74551"/>
                  <a:pt x="33705" y="60001"/>
                </a:cubicBezTo>
                <a:cubicBezTo>
                  <a:pt x="33705" y="45451"/>
                  <a:pt x="45504" y="33705"/>
                  <a:pt x="60001" y="33705"/>
                </a:cubicBezTo>
                <a:cubicBezTo>
                  <a:pt x="60001" y="28943"/>
                  <a:pt x="60001" y="28943"/>
                  <a:pt x="60001" y="28943"/>
                </a:cubicBezTo>
                <a:close/>
                <a:moveTo>
                  <a:pt x="60001" y="19313"/>
                </a:moveTo>
                <a:cubicBezTo>
                  <a:pt x="37514" y="19313"/>
                  <a:pt x="19260" y="37514"/>
                  <a:pt x="19260" y="60001"/>
                </a:cubicBezTo>
                <a:cubicBezTo>
                  <a:pt x="19260" y="82488"/>
                  <a:pt x="37514" y="100742"/>
                  <a:pt x="60001" y="100742"/>
                </a:cubicBezTo>
                <a:cubicBezTo>
                  <a:pt x="82488" y="100742"/>
                  <a:pt x="100689" y="82488"/>
                  <a:pt x="100689" y="60001"/>
                </a:cubicBezTo>
                <a:lnTo>
                  <a:pt x="95874" y="60001"/>
                </a:lnTo>
                <a:cubicBezTo>
                  <a:pt x="95874" y="79789"/>
                  <a:pt x="79789" y="95874"/>
                  <a:pt x="60001" y="95874"/>
                </a:cubicBezTo>
                <a:cubicBezTo>
                  <a:pt x="40213" y="95874"/>
                  <a:pt x="24128" y="79789"/>
                  <a:pt x="24128" y="60001"/>
                </a:cubicBezTo>
                <a:cubicBezTo>
                  <a:pt x="24128" y="40213"/>
                  <a:pt x="40213" y="24128"/>
                  <a:pt x="60001" y="24128"/>
                </a:cubicBezTo>
                <a:cubicBezTo>
                  <a:pt x="60001" y="24128"/>
                  <a:pt x="60001" y="24128"/>
                  <a:pt x="60001" y="19313"/>
                </a:cubicBezTo>
                <a:close/>
                <a:moveTo>
                  <a:pt x="60001" y="9631"/>
                </a:moveTo>
                <a:cubicBezTo>
                  <a:pt x="32170" y="9631"/>
                  <a:pt x="9631" y="32170"/>
                  <a:pt x="9631" y="60001"/>
                </a:cubicBezTo>
                <a:cubicBezTo>
                  <a:pt x="9631" y="87832"/>
                  <a:pt x="32170" y="110371"/>
                  <a:pt x="60001" y="110371"/>
                </a:cubicBezTo>
                <a:cubicBezTo>
                  <a:pt x="87832" y="110371"/>
                  <a:pt x="110371" y="87832"/>
                  <a:pt x="110371" y="60001"/>
                </a:cubicBezTo>
                <a:lnTo>
                  <a:pt x="105556" y="60001"/>
                </a:lnTo>
                <a:cubicBezTo>
                  <a:pt x="105556" y="85133"/>
                  <a:pt x="85133" y="105556"/>
                  <a:pt x="60001" y="105556"/>
                </a:cubicBezTo>
                <a:cubicBezTo>
                  <a:pt x="34869" y="105556"/>
                  <a:pt x="14498" y="85133"/>
                  <a:pt x="14498" y="60001"/>
                </a:cubicBezTo>
                <a:cubicBezTo>
                  <a:pt x="14498" y="34869"/>
                  <a:pt x="34869" y="14498"/>
                  <a:pt x="60001" y="14498"/>
                </a:cubicBezTo>
                <a:lnTo>
                  <a:pt x="60001" y="9631"/>
                </a:lnTo>
                <a:close/>
                <a:moveTo>
                  <a:pt x="60001" y="1"/>
                </a:moveTo>
                <a:cubicBezTo>
                  <a:pt x="26879" y="1"/>
                  <a:pt x="1" y="26879"/>
                  <a:pt x="1" y="60001"/>
                </a:cubicBezTo>
                <a:cubicBezTo>
                  <a:pt x="1" y="93123"/>
                  <a:pt x="26879" y="120001"/>
                  <a:pt x="60001" y="120001"/>
                </a:cubicBezTo>
                <a:cubicBezTo>
                  <a:pt x="93123" y="120001"/>
                  <a:pt x="120001" y="93123"/>
                  <a:pt x="120001" y="60001"/>
                </a:cubicBezTo>
                <a:lnTo>
                  <a:pt x="115239" y="60001"/>
                </a:lnTo>
                <a:cubicBezTo>
                  <a:pt x="115239" y="90477"/>
                  <a:pt x="90530" y="115239"/>
                  <a:pt x="60001" y="115239"/>
                </a:cubicBezTo>
                <a:cubicBezTo>
                  <a:pt x="29525" y="115239"/>
                  <a:pt x="4816" y="90477"/>
                  <a:pt x="4816" y="60001"/>
                </a:cubicBezTo>
                <a:cubicBezTo>
                  <a:pt x="4816" y="29525"/>
                  <a:pt x="29525" y="4816"/>
                  <a:pt x="60001" y="4816"/>
                </a:cubicBezTo>
                <a:cubicBezTo>
                  <a:pt x="60001" y="4816"/>
                  <a:pt x="60001" y="4816"/>
                  <a:pt x="600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7704937" y="4069195"/>
            <a:ext cx="1080576" cy="713649"/>
          </a:xfrm>
          <a:custGeom>
            <a:avLst/>
            <a:gdLst/>
            <a:ahLst/>
            <a:cxnLst/>
            <a:rect l="l" t="t" r="r" b="b"/>
            <a:pathLst>
              <a:path w="120064" h="120143" extrusionOk="0">
                <a:moveTo>
                  <a:pt x="32420" y="6399"/>
                </a:moveTo>
                <a:cubicBezTo>
                  <a:pt x="35647" y="6399"/>
                  <a:pt x="37182" y="9432"/>
                  <a:pt x="37182" y="18911"/>
                </a:cubicBezTo>
                <a:cubicBezTo>
                  <a:pt x="37182" y="28342"/>
                  <a:pt x="35647" y="31517"/>
                  <a:pt x="32452" y="31517"/>
                </a:cubicBezTo>
                <a:cubicBezTo>
                  <a:pt x="29257" y="31517"/>
                  <a:pt x="27659" y="28389"/>
                  <a:pt x="27659" y="18911"/>
                </a:cubicBezTo>
                <a:cubicBezTo>
                  <a:pt x="27659" y="9479"/>
                  <a:pt x="29257" y="6399"/>
                  <a:pt x="32420" y="6399"/>
                </a:cubicBezTo>
                <a:close/>
                <a:moveTo>
                  <a:pt x="46328" y="1043"/>
                </a:moveTo>
                <a:cubicBezTo>
                  <a:pt x="46328" y="1043"/>
                  <a:pt x="46328" y="1043"/>
                  <a:pt x="46328" y="36825"/>
                </a:cubicBezTo>
                <a:lnTo>
                  <a:pt x="61551" y="36825"/>
                </a:lnTo>
                <a:cubicBezTo>
                  <a:pt x="61551" y="36825"/>
                  <a:pt x="61551" y="36825"/>
                  <a:pt x="61551" y="30427"/>
                </a:cubicBezTo>
                <a:lnTo>
                  <a:pt x="51402" y="30427"/>
                </a:lnTo>
                <a:lnTo>
                  <a:pt x="51402" y="21612"/>
                </a:lnTo>
                <a:lnTo>
                  <a:pt x="59734" y="21612"/>
                </a:lnTo>
                <a:cubicBezTo>
                  <a:pt x="59734" y="21612"/>
                  <a:pt x="59734" y="21612"/>
                  <a:pt x="59734" y="15261"/>
                </a:cubicBezTo>
                <a:lnTo>
                  <a:pt x="51402" y="15261"/>
                </a:lnTo>
                <a:cubicBezTo>
                  <a:pt x="51402" y="15261"/>
                  <a:pt x="51402" y="15261"/>
                  <a:pt x="51402" y="7441"/>
                </a:cubicBezTo>
                <a:lnTo>
                  <a:pt x="61238" y="7441"/>
                </a:lnTo>
                <a:cubicBezTo>
                  <a:pt x="61238" y="7441"/>
                  <a:pt x="61238" y="7441"/>
                  <a:pt x="61238" y="1043"/>
                </a:cubicBezTo>
                <a:close/>
                <a:moveTo>
                  <a:pt x="63337" y="1043"/>
                </a:moveTo>
                <a:cubicBezTo>
                  <a:pt x="63337" y="7489"/>
                  <a:pt x="63337" y="7489"/>
                  <a:pt x="63337" y="7489"/>
                </a:cubicBezTo>
                <a:lnTo>
                  <a:pt x="68474" y="7489"/>
                </a:lnTo>
                <a:cubicBezTo>
                  <a:pt x="68474" y="36825"/>
                  <a:pt x="68474" y="36825"/>
                  <a:pt x="68474" y="36825"/>
                </a:cubicBezTo>
                <a:lnTo>
                  <a:pt x="73611" y="36825"/>
                </a:lnTo>
                <a:cubicBezTo>
                  <a:pt x="73611" y="7489"/>
                  <a:pt x="73611" y="7489"/>
                  <a:pt x="73611" y="7489"/>
                </a:cubicBezTo>
                <a:lnTo>
                  <a:pt x="78748" y="7489"/>
                </a:lnTo>
                <a:cubicBezTo>
                  <a:pt x="78748" y="1043"/>
                  <a:pt x="78748" y="1043"/>
                  <a:pt x="78748" y="1043"/>
                </a:cubicBezTo>
                <a:close/>
                <a:moveTo>
                  <a:pt x="81598" y="1043"/>
                </a:moveTo>
                <a:cubicBezTo>
                  <a:pt x="81598" y="1043"/>
                  <a:pt x="81598" y="1043"/>
                  <a:pt x="81598" y="36825"/>
                </a:cubicBezTo>
                <a:lnTo>
                  <a:pt x="86673" y="36825"/>
                </a:lnTo>
                <a:cubicBezTo>
                  <a:pt x="86673" y="36825"/>
                  <a:pt x="86673" y="36825"/>
                  <a:pt x="86673" y="21565"/>
                </a:cubicBezTo>
                <a:lnTo>
                  <a:pt x="94253" y="21565"/>
                </a:lnTo>
                <a:lnTo>
                  <a:pt x="94253" y="36825"/>
                </a:lnTo>
                <a:lnTo>
                  <a:pt x="99327" y="36825"/>
                </a:lnTo>
                <a:cubicBezTo>
                  <a:pt x="99327" y="36825"/>
                  <a:pt x="99327" y="36825"/>
                  <a:pt x="99327" y="1043"/>
                </a:cubicBezTo>
                <a:lnTo>
                  <a:pt x="94253" y="1043"/>
                </a:lnTo>
                <a:cubicBezTo>
                  <a:pt x="94253" y="1043"/>
                  <a:pt x="94253" y="1043"/>
                  <a:pt x="94253" y="15166"/>
                </a:cubicBezTo>
                <a:lnTo>
                  <a:pt x="86673" y="15166"/>
                </a:lnTo>
                <a:cubicBezTo>
                  <a:pt x="86673" y="15166"/>
                  <a:pt x="86673" y="15166"/>
                  <a:pt x="86673" y="1043"/>
                </a:cubicBezTo>
                <a:close/>
                <a:moveTo>
                  <a:pt x="104339" y="1043"/>
                </a:moveTo>
                <a:cubicBezTo>
                  <a:pt x="104339" y="1043"/>
                  <a:pt x="104339" y="1043"/>
                  <a:pt x="104339" y="36825"/>
                </a:cubicBezTo>
                <a:lnTo>
                  <a:pt x="119562" y="36825"/>
                </a:lnTo>
                <a:lnTo>
                  <a:pt x="119562" y="30427"/>
                </a:lnTo>
                <a:lnTo>
                  <a:pt x="109413" y="30427"/>
                </a:lnTo>
                <a:cubicBezTo>
                  <a:pt x="109413" y="30427"/>
                  <a:pt x="109413" y="30427"/>
                  <a:pt x="109413" y="21612"/>
                </a:cubicBezTo>
                <a:lnTo>
                  <a:pt x="117745" y="21612"/>
                </a:lnTo>
                <a:cubicBezTo>
                  <a:pt x="117745" y="21612"/>
                  <a:pt x="117745" y="21612"/>
                  <a:pt x="117745" y="15261"/>
                </a:cubicBezTo>
                <a:lnTo>
                  <a:pt x="109413" y="15261"/>
                </a:lnTo>
                <a:cubicBezTo>
                  <a:pt x="109413" y="15261"/>
                  <a:pt x="109413" y="15261"/>
                  <a:pt x="109413" y="7441"/>
                </a:cubicBezTo>
                <a:lnTo>
                  <a:pt x="119249" y="7441"/>
                </a:lnTo>
                <a:cubicBezTo>
                  <a:pt x="119249" y="7441"/>
                  <a:pt x="119249" y="7441"/>
                  <a:pt x="119249" y="1043"/>
                </a:cubicBezTo>
                <a:close/>
                <a:moveTo>
                  <a:pt x="11966" y="475"/>
                </a:moveTo>
                <a:cubicBezTo>
                  <a:pt x="4699" y="475"/>
                  <a:pt x="1" y="6257"/>
                  <a:pt x="1" y="19005"/>
                </a:cubicBezTo>
                <a:cubicBezTo>
                  <a:pt x="1" y="31517"/>
                  <a:pt x="4355" y="37536"/>
                  <a:pt x="11747" y="37536"/>
                </a:cubicBezTo>
                <a:cubicBezTo>
                  <a:pt x="14159" y="37536"/>
                  <a:pt x="17103" y="36730"/>
                  <a:pt x="18701" y="35546"/>
                </a:cubicBezTo>
                <a:cubicBezTo>
                  <a:pt x="18701" y="15877"/>
                  <a:pt x="18701" y="15877"/>
                  <a:pt x="18701" y="15877"/>
                </a:cubicBezTo>
                <a:lnTo>
                  <a:pt x="10525" y="15877"/>
                </a:lnTo>
                <a:cubicBezTo>
                  <a:pt x="10525" y="22086"/>
                  <a:pt x="10525" y="22086"/>
                  <a:pt x="10525" y="22086"/>
                </a:cubicBezTo>
                <a:lnTo>
                  <a:pt x="13783" y="22086"/>
                </a:lnTo>
                <a:cubicBezTo>
                  <a:pt x="13783" y="30901"/>
                  <a:pt x="13783" y="30901"/>
                  <a:pt x="13783" y="30901"/>
                </a:cubicBezTo>
                <a:cubicBezTo>
                  <a:pt x="13188" y="31043"/>
                  <a:pt x="12342" y="31138"/>
                  <a:pt x="11622" y="31138"/>
                </a:cubicBezTo>
                <a:cubicBezTo>
                  <a:pt x="7988" y="31138"/>
                  <a:pt x="5200" y="28247"/>
                  <a:pt x="5200" y="18911"/>
                </a:cubicBezTo>
                <a:cubicBezTo>
                  <a:pt x="5200" y="9764"/>
                  <a:pt x="8019" y="6873"/>
                  <a:pt x="12248" y="6873"/>
                </a:cubicBezTo>
                <a:cubicBezTo>
                  <a:pt x="14034" y="6873"/>
                  <a:pt x="16351" y="7441"/>
                  <a:pt x="17824" y="8342"/>
                </a:cubicBezTo>
                <a:cubicBezTo>
                  <a:pt x="18325" y="2086"/>
                  <a:pt x="18325" y="2086"/>
                  <a:pt x="18325" y="2086"/>
                </a:cubicBezTo>
                <a:cubicBezTo>
                  <a:pt x="16696" y="1091"/>
                  <a:pt x="14034" y="475"/>
                  <a:pt x="11966" y="475"/>
                </a:cubicBezTo>
                <a:close/>
                <a:moveTo>
                  <a:pt x="32420" y="1"/>
                </a:moveTo>
                <a:cubicBezTo>
                  <a:pt x="25717" y="1"/>
                  <a:pt x="22491" y="5688"/>
                  <a:pt x="22491" y="18911"/>
                </a:cubicBezTo>
                <a:cubicBezTo>
                  <a:pt x="22491" y="32133"/>
                  <a:pt x="25842" y="37868"/>
                  <a:pt x="32420" y="37868"/>
                </a:cubicBezTo>
                <a:cubicBezTo>
                  <a:pt x="39124" y="37868"/>
                  <a:pt x="42381" y="32418"/>
                  <a:pt x="42381" y="18911"/>
                </a:cubicBezTo>
                <a:cubicBezTo>
                  <a:pt x="42381" y="5688"/>
                  <a:pt x="39124" y="1"/>
                  <a:pt x="32420" y="1"/>
                </a:cubicBezTo>
                <a:close/>
                <a:moveTo>
                  <a:pt x="1692" y="49053"/>
                </a:moveTo>
                <a:lnTo>
                  <a:pt x="1692" y="83555"/>
                </a:lnTo>
                <a:lnTo>
                  <a:pt x="6704" y="83555"/>
                </a:lnTo>
                <a:cubicBezTo>
                  <a:pt x="6704" y="83555"/>
                  <a:pt x="6704" y="83555"/>
                  <a:pt x="6704" y="49053"/>
                </a:cubicBezTo>
                <a:close/>
                <a:moveTo>
                  <a:pt x="11684" y="49053"/>
                </a:moveTo>
                <a:cubicBezTo>
                  <a:pt x="11684" y="83555"/>
                  <a:pt x="11684" y="83555"/>
                  <a:pt x="11684" y="83555"/>
                </a:cubicBezTo>
                <a:lnTo>
                  <a:pt x="16195" y="83555"/>
                </a:lnTo>
                <a:cubicBezTo>
                  <a:pt x="16195" y="63413"/>
                  <a:pt x="16195" y="63413"/>
                  <a:pt x="16195" y="63413"/>
                </a:cubicBezTo>
                <a:cubicBezTo>
                  <a:pt x="23211" y="83555"/>
                  <a:pt x="23211" y="83555"/>
                  <a:pt x="23211" y="83555"/>
                </a:cubicBezTo>
                <a:lnTo>
                  <a:pt x="27753" y="83555"/>
                </a:lnTo>
                <a:cubicBezTo>
                  <a:pt x="27753" y="49053"/>
                  <a:pt x="27753" y="49053"/>
                  <a:pt x="27753" y="49053"/>
                </a:cubicBezTo>
                <a:lnTo>
                  <a:pt x="23211" y="49053"/>
                </a:lnTo>
                <a:lnTo>
                  <a:pt x="23211" y="69195"/>
                </a:lnTo>
                <a:cubicBezTo>
                  <a:pt x="16195" y="49053"/>
                  <a:pt x="16195" y="49053"/>
                  <a:pt x="16195" y="49053"/>
                </a:cubicBezTo>
                <a:close/>
                <a:moveTo>
                  <a:pt x="45639" y="49053"/>
                </a:moveTo>
                <a:lnTo>
                  <a:pt x="45639" y="55261"/>
                </a:lnTo>
                <a:lnTo>
                  <a:pt x="50337" y="55261"/>
                </a:lnTo>
                <a:cubicBezTo>
                  <a:pt x="50337" y="83555"/>
                  <a:pt x="50337" y="83555"/>
                  <a:pt x="50337" y="83555"/>
                </a:cubicBezTo>
                <a:lnTo>
                  <a:pt x="55287" y="83555"/>
                </a:lnTo>
                <a:cubicBezTo>
                  <a:pt x="55287" y="55261"/>
                  <a:pt x="55287" y="55261"/>
                  <a:pt x="55287" y="55261"/>
                </a:cubicBezTo>
                <a:lnTo>
                  <a:pt x="59985" y="55261"/>
                </a:lnTo>
                <a:cubicBezTo>
                  <a:pt x="59985" y="49053"/>
                  <a:pt x="59985" y="49053"/>
                  <a:pt x="59985" y="49053"/>
                </a:cubicBezTo>
                <a:close/>
                <a:moveTo>
                  <a:pt x="62522" y="49053"/>
                </a:moveTo>
                <a:lnTo>
                  <a:pt x="62522" y="83555"/>
                </a:lnTo>
                <a:lnTo>
                  <a:pt x="67534" y="83555"/>
                </a:lnTo>
                <a:cubicBezTo>
                  <a:pt x="67534" y="49053"/>
                  <a:pt x="67534" y="49053"/>
                  <a:pt x="67534" y="49053"/>
                </a:cubicBezTo>
                <a:close/>
                <a:moveTo>
                  <a:pt x="70071" y="49053"/>
                </a:moveTo>
                <a:lnTo>
                  <a:pt x="70071" y="55261"/>
                </a:lnTo>
                <a:lnTo>
                  <a:pt x="74770" y="55261"/>
                </a:lnTo>
                <a:cubicBezTo>
                  <a:pt x="74770" y="55261"/>
                  <a:pt x="74770" y="55261"/>
                  <a:pt x="74770" y="83555"/>
                </a:cubicBezTo>
                <a:lnTo>
                  <a:pt x="79719" y="83555"/>
                </a:lnTo>
                <a:cubicBezTo>
                  <a:pt x="79719" y="83555"/>
                  <a:pt x="79719" y="83555"/>
                  <a:pt x="79719" y="55261"/>
                </a:cubicBezTo>
                <a:lnTo>
                  <a:pt x="84417" y="55261"/>
                </a:lnTo>
                <a:cubicBezTo>
                  <a:pt x="84417" y="55261"/>
                  <a:pt x="84417" y="55261"/>
                  <a:pt x="84417" y="49053"/>
                </a:cubicBezTo>
                <a:close/>
                <a:moveTo>
                  <a:pt x="105717" y="49053"/>
                </a:moveTo>
                <a:cubicBezTo>
                  <a:pt x="105717" y="49053"/>
                  <a:pt x="105717" y="49053"/>
                  <a:pt x="105717" y="55261"/>
                </a:cubicBezTo>
                <a:lnTo>
                  <a:pt x="110416" y="55261"/>
                </a:lnTo>
                <a:cubicBezTo>
                  <a:pt x="110416" y="55261"/>
                  <a:pt x="110416" y="55261"/>
                  <a:pt x="110416" y="83555"/>
                </a:cubicBezTo>
                <a:lnTo>
                  <a:pt x="115365" y="83555"/>
                </a:lnTo>
                <a:cubicBezTo>
                  <a:pt x="115365" y="83555"/>
                  <a:pt x="115365" y="83555"/>
                  <a:pt x="115365" y="55261"/>
                </a:cubicBezTo>
                <a:lnTo>
                  <a:pt x="120063" y="55261"/>
                </a:lnTo>
                <a:cubicBezTo>
                  <a:pt x="120063" y="55261"/>
                  <a:pt x="120063" y="55261"/>
                  <a:pt x="120063" y="49053"/>
                </a:cubicBezTo>
                <a:close/>
                <a:moveTo>
                  <a:pt x="38748" y="48531"/>
                </a:moveTo>
                <a:cubicBezTo>
                  <a:pt x="33485" y="48531"/>
                  <a:pt x="31199" y="53129"/>
                  <a:pt x="31199" y="58958"/>
                </a:cubicBezTo>
                <a:cubicBezTo>
                  <a:pt x="31199" y="70048"/>
                  <a:pt x="40283" y="67915"/>
                  <a:pt x="40283" y="74076"/>
                </a:cubicBezTo>
                <a:cubicBezTo>
                  <a:pt x="40283" y="76446"/>
                  <a:pt x="39280" y="78057"/>
                  <a:pt x="37213" y="78057"/>
                </a:cubicBezTo>
                <a:cubicBezTo>
                  <a:pt x="35177" y="78057"/>
                  <a:pt x="33454" y="77015"/>
                  <a:pt x="31763" y="75593"/>
                </a:cubicBezTo>
                <a:cubicBezTo>
                  <a:pt x="31763" y="75593"/>
                  <a:pt x="31763" y="75593"/>
                  <a:pt x="31136" y="81707"/>
                </a:cubicBezTo>
                <a:cubicBezTo>
                  <a:pt x="32890" y="83271"/>
                  <a:pt x="35052" y="84171"/>
                  <a:pt x="37432" y="84171"/>
                </a:cubicBezTo>
                <a:cubicBezTo>
                  <a:pt x="42350" y="84171"/>
                  <a:pt x="45138" y="80048"/>
                  <a:pt x="45138" y="73271"/>
                </a:cubicBezTo>
                <a:cubicBezTo>
                  <a:pt x="45138" y="61802"/>
                  <a:pt x="36085" y="63603"/>
                  <a:pt x="36085" y="58247"/>
                </a:cubicBezTo>
                <a:cubicBezTo>
                  <a:pt x="36085" y="56493"/>
                  <a:pt x="36680" y="54693"/>
                  <a:pt x="39186" y="54693"/>
                </a:cubicBezTo>
                <a:cubicBezTo>
                  <a:pt x="40721" y="54693"/>
                  <a:pt x="42099" y="55356"/>
                  <a:pt x="43478" y="56257"/>
                </a:cubicBezTo>
                <a:cubicBezTo>
                  <a:pt x="43478" y="56257"/>
                  <a:pt x="43478" y="56257"/>
                  <a:pt x="44041" y="50238"/>
                </a:cubicBezTo>
                <a:cubicBezTo>
                  <a:pt x="42444" y="49100"/>
                  <a:pt x="40815" y="48531"/>
                  <a:pt x="38748" y="48531"/>
                </a:cubicBezTo>
                <a:close/>
                <a:moveTo>
                  <a:pt x="86767" y="49053"/>
                </a:moveTo>
                <a:cubicBezTo>
                  <a:pt x="86767" y="71849"/>
                  <a:pt x="86767" y="71849"/>
                  <a:pt x="86767" y="71849"/>
                </a:cubicBezTo>
                <a:cubicBezTo>
                  <a:pt x="86767" y="80143"/>
                  <a:pt x="89586" y="84171"/>
                  <a:pt x="95130" y="84171"/>
                </a:cubicBezTo>
                <a:cubicBezTo>
                  <a:pt x="100611" y="84171"/>
                  <a:pt x="103431" y="80143"/>
                  <a:pt x="103431" y="71849"/>
                </a:cubicBezTo>
                <a:cubicBezTo>
                  <a:pt x="103431" y="49053"/>
                  <a:pt x="103431" y="49053"/>
                  <a:pt x="103431" y="49053"/>
                </a:cubicBezTo>
                <a:lnTo>
                  <a:pt x="98513" y="49053"/>
                </a:lnTo>
                <a:lnTo>
                  <a:pt x="98513" y="71565"/>
                </a:lnTo>
                <a:cubicBezTo>
                  <a:pt x="98513" y="75546"/>
                  <a:pt x="97604" y="77773"/>
                  <a:pt x="95130" y="77773"/>
                </a:cubicBezTo>
                <a:cubicBezTo>
                  <a:pt x="92687" y="77773"/>
                  <a:pt x="91747" y="75546"/>
                  <a:pt x="91747" y="71565"/>
                </a:cubicBezTo>
                <a:cubicBezTo>
                  <a:pt x="91747" y="49053"/>
                  <a:pt x="91747" y="49053"/>
                  <a:pt x="91747" y="49053"/>
                </a:cubicBezTo>
                <a:close/>
                <a:moveTo>
                  <a:pt x="31637" y="110143"/>
                </a:moveTo>
                <a:cubicBezTo>
                  <a:pt x="31825" y="110143"/>
                  <a:pt x="32013" y="110190"/>
                  <a:pt x="32201" y="110285"/>
                </a:cubicBezTo>
                <a:cubicBezTo>
                  <a:pt x="32358" y="110380"/>
                  <a:pt x="32514" y="110569"/>
                  <a:pt x="32640" y="110806"/>
                </a:cubicBezTo>
                <a:cubicBezTo>
                  <a:pt x="32765" y="111043"/>
                  <a:pt x="32859" y="111328"/>
                  <a:pt x="32953" y="111707"/>
                </a:cubicBezTo>
                <a:cubicBezTo>
                  <a:pt x="33016" y="112133"/>
                  <a:pt x="33047" y="112560"/>
                  <a:pt x="33047" y="113129"/>
                </a:cubicBezTo>
                <a:lnTo>
                  <a:pt x="30134" y="113129"/>
                </a:lnTo>
                <a:cubicBezTo>
                  <a:pt x="30165" y="112133"/>
                  <a:pt x="30290" y="111375"/>
                  <a:pt x="30541" y="110854"/>
                </a:cubicBezTo>
                <a:cubicBezTo>
                  <a:pt x="30760" y="110380"/>
                  <a:pt x="31136" y="110143"/>
                  <a:pt x="31637" y="110143"/>
                </a:cubicBezTo>
                <a:close/>
                <a:moveTo>
                  <a:pt x="76774" y="110143"/>
                </a:moveTo>
                <a:cubicBezTo>
                  <a:pt x="76962" y="110143"/>
                  <a:pt x="77150" y="110190"/>
                  <a:pt x="77338" y="110285"/>
                </a:cubicBezTo>
                <a:cubicBezTo>
                  <a:pt x="77495" y="110380"/>
                  <a:pt x="77651" y="110569"/>
                  <a:pt x="77777" y="110806"/>
                </a:cubicBezTo>
                <a:cubicBezTo>
                  <a:pt x="77902" y="111043"/>
                  <a:pt x="77996" y="111328"/>
                  <a:pt x="78090" y="111707"/>
                </a:cubicBezTo>
                <a:cubicBezTo>
                  <a:pt x="78153" y="112133"/>
                  <a:pt x="78184" y="112560"/>
                  <a:pt x="78184" y="113129"/>
                </a:cubicBezTo>
                <a:lnTo>
                  <a:pt x="75271" y="113129"/>
                </a:lnTo>
                <a:cubicBezTo>
                  <a:pt x="75302" y="112133"/>
                  <a:pt x="75427" y="111375"/>
                  <a:pt x="75678" y="110854"/>
                </a:cubicBezTo>
                <a:cubicBezTo>
                  <a:pt x="75897" y="110380"/>
                  <a:pt x="76273" y="110143"/>
                  <a:pt x="76774" y="110143"/>
                </a:cubicBezTo>
                <a:close/>
                <a:moveTo>
                  <a:pt x="70917" y="108105"/>
                </a:moveTo>
                <a:cubicBezTo>
                  <a:pt x="71293" y="108105"/>
                  <a:pt x="71606" y="108200"/>
                  <a:pt x="71888" y="108342"/>
                </a:cubicBezTo>
                <a:cubicBezTo>
                  <a:pt x="72139" y="108484"/>
                  <a:pt x="72358" y="108674"/>
                  <a:pt x="72546" y="109053"/>
                </a:cubicBezTo>
                <a:cubicBezTo>
                  <a:pt x="72734" y="109384"/>
                  <a:pt x="72859" y="109811"/>
                  <a:pt x="72922" y="110427"/>
                </a:cubicBezTo>
                <a:cubicBezTo>
                  <a:pt x="73016" y="110996"/>
                  <a:pt x="73047" y="111707"/>
                  <a:pt x="73047" y="112607"/>
                </a:cubicBezTo>
                <a:cubicBezTo>
                  <a:pt x="73047" y="113555"/>
                  <a:pt x="73016" y="114313"/>
                  <a:pt x="72922" y="114882"/>
                </a:cubicBezTo>
                <a:cubicBezTo>
                  <a:pt x="72828" y="115498"/>
                  <a:pt x="72702" y="115972"/>
                  <a:pt x="72514" y="116304"/>
                </a:cubicBezTo>
                <a:cubicBezTo>
                  <a:pt x="72358" y="116636"/>
                  <a:pt x="72139" y="116873"/>
                  <a:pt x="71857" y="117015"/>
                </a:cubicBezTo>
                <a:cubicBezTo>
                  <a:pt x="71606" y="117157"/>
                  <a:pt x="71293" y="117204"/>
                  <a:pt x="70917" y="117204"/>
                </a:cubicBezTo>
                <a:lnTo>
                  <a:pt x="69476" y="117204"/>
                </a:lnTo>
                <a:cubicBezTo>
                  <a:pt x="69476" y="108105"/>
                  <a:pt x="69476" y="108105"/>
                  <a:pt x="69476" y="108105"/>
                </a:cubicBezTo>
                <a:close/>
                <a:moveTo>
                  <a:pt x="8740" y="110190"/>
                </a:moveTo>
                <a:cubicBezTo>
                  <a:pt x="8990" y="110190"/>
                  <a:pt x="9178" y="110238"/>
                  <a:pt x="9366" y="110332"/>
                </a:cubicBezTo>
                <a:cubicBezTo>
                  <a:pt x="9554" y="110427"/>
                  <a:pt x="9711" y="110617"/>
                  <a:pt x="9836" y="110901"/>
                </a:cubicBezTo>
                <a:cubicBezTo>
                  <a:pt x="9993" y="111138"/>
                  <a:pt x="10087" y="111517"/>
                  <a:pt x="10149" y="111991"/>
                </a:cubicBezTo>
                <a:cubicBezTo>
                  <a:pt x="10212" y="112465"/>
                  <a:pt x="10243" y="113034"/>
                  <a:pt x="10243" y="113792"/>
                </a:cubicBezTo>
                <a:cubicBezTo>
                  <a:pt x="10243" y="114503"/>
                  <a:pt x="10212" y="115119"/>
                  <a:pt x="10118" y="115593"/>
                </a:cubicBezTo>
                <a:cubicBezTo>
                  <a:pt x="10055" y="116114"/>
                  <a:pt x="9930" y="116494"/>
                  <a:pt x="9805" y="116730"/>
                </a:cubicBezTo>
                <a:cubicBezTo>
                  <a:pt x="9680" y="117015"/>
                  <a:pt x="9523" y="117204"/>
                  <a:pt x="9335" y="117347"/>
                </a:cubicBezTo>
                <a:cubicBezTo>
                  <a:pt x="9147" y="117441"/>
                  <a:pt x="8928" y="117489"/>
                  <a:pt x="8709" y="117489"/>
                </a:cubicBezTo>
                <a:cubicBezTo>
                  <a:pt x="8364" y="117489"/>
                  <a:pt x="8051" y="117347"/>
                  <a:pt x="7832" y="117110"/>
                </a:cubicBezTo>
                <a:cubicBezTo>
                  <a:pt x="7612" y="116873"/>
                  <a:pt x="7456" y="116588"/>
                  <a:pt x="7330" y="116304"/>
                </a:cubicBezTo>
                <a:cubicBezTo>
                  <a:pt x="7330" y="111328"/>
                  <a:pt x="7330" y="111328"/>
                  <a:pt x="7330" y="111328"/>
                </a:cubicBezTo>
                <a:cubicBezTo>
                  <a:pt x="7487" y="110948"/>
                  <a:pt x="7675" y="110664"/>
                  <a:pt x="7926" y="110475"/>
                </a:cubicBezTo>
                <a:cubicBezTo>
                  <a:pt x="8145" y="110285"/>
                  <a:pt x="8427" y="110190"/>
                  <a:pt x="8740" y="110190"/>
                </a:cubicBezTo>
                <a:close/>
                <a:moveTo>
                  <a:pt x="17354" y="113603"/>
                </a:moveTo>
                <a:cubicBezTo>
                  <a:pt x="17636" y="113603"/>
                  <a:pt x="17886" y="113650"/>
                  <a:pt x="18074" y="113745"/>
                </a:cubicBezTo>
                <a:cubicBezTo>
                  <a:pt x="18294" y="113839"/>
                  <a:pt x="18419" y="113934"/>
                  <a:pt x="18481" y="113982"/>
                </a:cubicBezTo>
                <a:lnTo>
                  <a:pt x="18481" y="115783"/>
                </a:lnTo>
                <a:cubicBezTo>
                  <a:pt x="18481" y="116020"/>
                  <a:pt x="18450" y="116209"/>
                  <a:pt x="18388" y="116399"/>
                </a:cubicBezTo>
                <a:cubicBezTo>
                  <a:pt x="18294" y="116588"/>
                  <a:pt x="18200" y="116778"/>
                  <a:pt x="18074" y="116967"/>
                </a:cubicBezTo>
                <a:cubicBezTo>
                  <a:pt x="17949" y="117110"/>
                  <a:pt x="17792" y="117252"/>
                  <a:pt x="17636" y="117347"/>
                </a:cubicBezTo>
                <a:cubicBezTo>
                  <a:pt x="17479" y="117441"/>
                  <a:pt x="17291" y="117489"/>
                  <a:pt x="17103" y="117489"/>
                </a:cubicBezTo>
                <a:cubicBezTo>
                  <a:pt x="16947" y="117489"/>
                  <a:pt x="16790" y="117441"/>
                  <a:pt x="16633" y="117394"/>
                </a:cubicBezTo>
                <a:cubicBezTo>
                  <a:pt x="16477" y="117299"/>
                  <a:pt x="16351" y="117204"/>
                  <a:pt x="16258" y="117062"/>
                </a:cubicBezTo>
                <a:cubicBezTo>
                  <a:pt x="16164" y="116873"/>
                  <a:pt x="16070" y="116683"/>
                  <a:pt x="16007" y="116446"/>
                </a:cubicBezTo>
                <a:cubicBezTo>
                  <a:pt x="15944" y="116209"/>
                  <a:pt x="15913" y="115877"/>
                  <a:pt x="15913" y="115498"/>
                </a:cubicBezTo>
                <a:cubicBezTo>
                  <a:pt x="15913" y="114930"/>
                  <a:pt x="16038" y="114456"/>
                  <a:pt x="16258" y="114124"/>
                </a:cubicBezTo>
                <a:cubicBezTo>
                  <a:pt x="16477" y="113792"/>
                  <a:pt x="16853" y="113603"/>
                  <a:pt x="17354" y="113603"/>
                </a:cubicBezTo>
                <a:close/>
                <a:moveTo>
                  <a:pt x="105780" y="113603"/>
                </a:moveTo>
                <a:cubicBezTo>
                  <a:pt x="106062" y="113603"/>
                  <a:pt x="106312" y="113650"/>
                  <a:pt x="106500" y="113745"/>
                </a:cubicBezTo>
                <a:cubicBezTo>
                  <a:pt x="106720" y="113839"/>
                  <a:pt x="106845" y="113934"/>
                  <a:pt x="106907" y="113982"/>
                </a:cubicBezTo>
                <a:lnTo>
                  <a:pt x="106907" y="115783"/>
                </a:lnTo>
                <a:cubicBezTo>
                  <a:pt x="106907" y="116020"/>
                  <a:pt x="106876" y="116209"/>
                  <a:pt x="106814" y="116399"/>
                </a:cubicBezTo>
                <a:cubicBezTo>
                  <a:pt x="106720" y="116588"/>
                  <a:pt x="106626" y="116778"/>
                  <a:pt x="106500" y="116967"/>
                </a:cubicBezTo>
                <a:cubicBezTo>
                  <a:pt x="106375" y="117110"/>
                  <a:pt x="106218" y="117252"/>
                  <a:pt x="106062" y="117347"/>
                </a:cubicBezTo>
                <a:cubicBezTo>
                  <a:pt x="105905" y="117441"/>
                  <a:pt x="105717" y="117489"/>
                  <a:pt x="105529" y="117489"/>
                </a:cubicBezTo>
                <a:cubicBezTo>
                  <a:pt x="105373" y="117489"/>
                  <a:pt x="105216" y="117441"/>
                  <a:pt x="105059" y="117394"/>
                </a:cubicBezTo>
                <a:cubicBezTo>
                  <a:pt x="104903" y="117299"/>
                  <a:pt x="104778" y="117204"/>
                  <a:pt x="104684" y="117062"/>
                </a:cubicBezTo>
                <a:cubicBezTo>
                  <a:pt x="104590" y="116873"/>
                  <a:pt x="104496" y="116683"/>
                  <a:pt x="104433" y="116446"/>
                </a:cubicBezTo>
                <a:cubicBezTo>
                  <a:pt x="104370" y="116209"/>
                  <a:pt x="104339" y="115877"/>
                  <a:pt x="104339" y="115498"/>
                </a:cubicBezTo>
                <a:cubicBezTo>
                  <a:pt x="104339" y="114930"/>
                  <a:pt x="104464" y="114456"/>
                  <a:pt x="104684" y="114124"/>
                </a:cubicBezTo>
                <a:cubicBezTo>
                  <a:pt x="104903" y="113792"/>
                  <a:pt x="105279" y="113603"/>
                  <a:pt x="105780" y="113603"/>
                </a:cubicBezTo>
                <a:close/>
                <a:moveTo>
                  <a:pt x="115866" y="110190"/>
                </a:moveTo>
                <a:cubicBezTo>
                  <a:pt x="116179" y="110190"/>
                  <a:pt x="116461" y="110285"/>
                  <a:pt x="116712" y="110475"/>
                </a:cubicBezTo>
                <a:cubicBezTo>
                  <a:pt x="116931" y="110712"/>
                  <a:pt x="117119" y="110948"/>
                  <a:pt x="117244" y="111328"/>
                </a:cubicBezTo>
                <a:lnTo>
                  <a:pt x="117244" y="116304"/>
                </a:lnTo>
                <a:cubicBezTo>
                  <a:pt x="117213" y="116446"/>
                  <a:pt x="117150" y="116588"/>
                  <a:pt x="117088" y="116730"/>
                </a:cubicBezTo>
                <a:cubicBezTo>
                  <a:pt x="117025" y="116873"/>
                  <a:pt x="116900" y="117015"/>
                  <a:pt x="116806" y="117110"/>
                </a:cubicBezTo>
                <a:cubicBezTo>
                  <a:pt x="116680" y="117252"/>
                  <a:pt x="116555" y="117347"/>
                  <a:pt x="116398" y="117394"/>
                </a:cubicBezTo>
                <a:cubicBezTo>
                  <a:pt x="116242" y="117489"/>
                  <a:pt x="116054" y="117536"/>
                  <a:pt x="115866" y="117536"/>
                </a:cubicBezTo>
                <a:cubicBezTo>
                  <a:pt x="115584" y="117536"/>
                  <a:pt x="115333" y="117441"/>
                  <a:pt x="115146" y="117299"/>
                </a:cubicBezTo>
                <a:cubicBezTo>
                  <a:pt x="114958" y="117204"/>
                  <a:pt x="114801" y="116967"/>
                  <a:pt x="114676" y="116683"/>
                </a:cubicBezTo>
                <a:cubicBezTo>
                  <a:pt x="114550" y="116399"/>
                  <a:pt x="114488" y="116020"/>
                  <a:pt x="114425" y="115546"/>
                </a:cubicBezTo>
                <a:cubicBezTo>
                  <a:pt x="114362" y="115072"/>
                  <a:pt x="114331" y="114503"/>
                  <a:pt x="114331" y="113839"/>
                </a:cubicBezTo>
                <a:cubicBezTo>
                  <a:pt x="114331" y="113176"/>
                  <a:pt x="114362" y="112607"/>
                  <a:pt x="114425" y="112133"/>
                </a:cubicBezTo>
                <a:cubicBezTo>
                  <a:pt x="114488" y="111659"/>
                  <a:pt x="114550" y="111280"/>
                  <a:pt x="114676" y="110996"/>
                </a:cubicBezTo>
                <a:cubicBezTo>
                  <a:pt x="114801" y="110712"/>
                  <a:pt x="114958" y="110522"/>
                  <a:pt x="115146" y="110380"/>
                </a:cubicBezTo>
                <a:cubicBezTo>
                  <a:pt x="115365" y="110238"/>
                  <a:pt x="115584" y="110190"/>
                  <a:pt x="115866" y="110190"/>
                </a:cubicBezTo>
                <a:close/>
                <a:moveTo>
                  <a:pt x="14159" y="109432"/>
                </a:moveTo>
                <a:cubicBezTo>
                  <a:pt x="13752" y="109432"/>
                  <a:pt x="13438" y="109621"/>
                  <a:pt x="13157" y="110001"/>
                </a:cubicBezTo>
                <a:cubicBezTo>
                  <a:pt x="12875" y="110427"/>
                  <a:pt x="12655" y="110948"/>
                  <a:pt x="12499" y="111612"/>
                </a:cubicBezTo>
                <a:lnTo>
                  <a:pt x="12467" y="111612"/>
                </a:lnTo>
                <a:cubicBezTo>
                  <a:pt x="12467" y="110427"/>
                  <a:pt x="12467" y="110427"/>
                  <a:pt x="12467" y="110427"/>
                </a:cubicBezTo>
                <a:cubicBezTo>
                  <a:pt x="12436" y="109527"/>
                  <a:pt x="12436" y="109527"/>
                  <a:pt x="12436" y="109527"/>
                </a:cubicBezTo>
                <a:cubicBezTo>
                  <a:pt x="12029" y="109574"/>
                  <a:pt x="12029" y="109574"/>
                  <a:pt x="12029" y="109574"/>
                </a:cubicBezTo>
                <a:cubicBezTo>
                  <a:pt x="12029" y="118057"/>
                  <a:pt x="12029" y="118057"/>
                  <a:pt x="12029" y="118057"/>
                </a:cubicBezTo>
                <a:lnTo>
                  <a:pt x="12561" y="118057"/>
                </a:lnTo>
                <a:cubicBezTo>
                  <a:pt x="12561" y="113603"/>
                  <a:pt x="12561" y="113603"/>
                  <a:pt x="12561" y="113603"/>
                </a:cubicBezTo>
                <a:cubicBezTo>
                  <a:pt x="12561" y="113081"/>
                  <a:pt x="12593" y="112655"/>
                  <a:pt x="12687" y="112228"/>
                </a:cubicBezTo>
                <a:cubicBezTo>
                  <a:pt x="12749" y="111802"/>
                  <a:pt x="12875" y="111470"/>
                  <a:pt x="13031" y="111185"/>
                </a:cubicBezTo>
                <a:cubicBezTo>
                  <a:pt x="13157" y="110901"/>
                  <a:pt x="13313" y="110664"/>
                  <a:pt x="13532" y="110522"/>
                </a:cubicBezTo>
                <a:cubicBezTo>
                  <a:pt x="13720" y="110380"/>
                  <a:pt x="13908" y="110285"/>
                  <a:pt x="14128" y="110285"/>
                </a:cubicBezTo>
                <a:lnTo>
                  <a:pt x="14347" y="110285"/>
                </a:lnTo>
                <a:cubicBezTo>
                  <a:pt x="14441" y="110332"/>
                  <a:pt x="14503" y="110332"/>
                  <a:pt x="14597" y="110380"/>
                </a:cubicBezTo>
                <a:cubicBezTo>
                  <a:pt x="14629" y="109527"/>
                  <a:pt x="14629" y="109527"/>
                  <a:pt x="14629" y="109527"/>
                </a:cubicBezTo>
                <a:cubicBezTo>
                  <a:pt x="14566" y="109479"/>
                  <a:pt x="14472" y="109479"/>
                  <a:pt x="14409" y="109432"/>
                </a:cubicBezTo>
                <a:close/>
                <a:moveTo>
                  <a:pt x="25247" y="106494"/>
                </a:moveTo>
                <a:cubicBezTo>
                  <a:pt x="24715" y="106588"/>
                  <a:pt x="24715" y="106588"/>
                  <a:pt x="24715" y="106588"/>
                </a:cubicBezTo>
                <a:cubicBezTo>
                  <a:pt x="24715" y="118057"/>
                  <a:pt x="24715" y="118057"/>
                  <a:pt x="24715" y="118057"/>
                </a:cubicBezTo>
                <a:lnTo>
                  <a:pt x="25247" y="118057"/>
                </a:lnTo>
                <a:cubicBezTo>
                  <a:pt x="25247" y="111280"/>
                  <a:pt x="25247" y="111280"/>
                  <a:pt x="25247" y="111280"/>
                </a:cubicBezTo>
                <a:cubicBezTo>
                  <a:pt x="25341" y="110996"/>
                  <a:pt x="25529" y="110712"/>
                  <a:pt x="25780" y="110522"/>
                </a:cubicBezTo>
                <a:cubicBezTo>
                  <a:pt x="25999" y="110285"/>
                  <a:pt x="26281" y="110190"/>
                  <a:pt x="26626" y="110190"/>
                </a:cubicBezTo>
                <a:cubicBezTo>
                  <a:pt x="27064" y="110190"/>
                  <a:pt x="27377" y="110332"/>
                  <a:pt x="27597" y="110664"/>
                </a:cubicBezTo>
                <a:cubicBezTo>
                  <a:pt x="27816" y="110996"/>
                  <a:pt x="27910" y="111470"/>
                  <a:pt x="27910" y="112086"/>
                </a:cubicBezTo>
                <a:cubicBezTo>
                  <a:pt x="27910" y="118057"/>
                  <a:pt x="27910" y="118057"/>
                  <a:pt x="27910" y="118057"/>
                </a:cubicBezTo>
                <a:lnTo>
                  <a:pt x="28442" y="118057"/>
                </a:lnTo>
                <a:cubicBezTo>
                  <a:pt x="28442" y="112086"/>
                  <a:pt x="28442" y="112086"/>
                  <a:pt x="28442" y="112086"/>
                </a:cubicBezTo>
                <a:cubicBezTo>
                  <a:pt x="28442" y="111185"/>
                  <a:pt x="28286" y="110522"/>
                  <a:pt x="28004" y="110048"/>
                </a:cubicBezTo>
                <a:cubicBezTo>
                  <a:pt x="27722" y="109621"/>
                  <a:pt x="27315" y="109384"/>
                  <a:pt x="26751" y="109384"/>
                </a:cubicBezTo>
                <a:cubicBezTo>
                  <a:pt x="26438" y="109384"/>
                  <a:pt x="26156" y="109479"/>
                  <a:pt x="25905" y="109669"/>
                </a:cubicBezTo>
                <a:cubicBezTo>
                  <a:pt x="25623" y="109858"/>
                  <a:pt x="25435" y="110095"/>
                  <a:pt x="25247" y="110427"/>
                </a:cubicBezTo>
                <a:lnTo>
                  <a:pt x="25216" y="110427"/>
                </a:lnTo>
                <a:cubicBezTo>
                  <a:pt x="25247" y="109242"/>
                  <a:pt x="25247" y="109242"/>
                  <a:pt x="25247" y="109242"/>
                </a:cubicBezTo>
                <a:cubicBezTo>
                  <a:pt x="25247" y="106494"/>
                  <a:pt x="25247" y="106494"/>
                  <a:pt x="25247" y="106494"/>
                </a:cubicBezTo>
                <a:close/>
                <a:moveTo>
                  <a:pt x="39781" y="107252"/>
                </a:moveTo>
                <a:cubicBezTo>
                  <a:pt x="39781" y="118057"/>
                  <a:pt x="39781" y="118057"/>
                  <a:pt x="39781" y="118057"/>
                </a:cubicBezTo>
                <a:lnTo>
                  <a:pt x="40345" y="118057"/>
                </a:lnTo>
                <a:cubicBezTo>
                  <a:pt x="40345" y="112797"/>
                  <a:pt x="40345" y="112797"/>
                  <a:pt x="40345" y="112797"/>
                </a:cubicBezTo>
                <a:lnTo>
                  <a:pt x="41379" y="112797"/>
                </a:lnTo>
                <a:cubicBezTo>
                  <a:pt x="43697" y="118057"/>
                  <a:pt x="43697" y="118057"/>
                  <a:pt x="43697" y="118057"/>
                </a:cubicBezTo>
                <a:lnTo>
                  <a:pt x="44449" y="118057"/>
                </a:lnTo>
                <a:cubicBezTo>
                  <a:pt x="41911" y="112370"/>
                  <a:pt x="41911" y="112370"/>
                  <a:pt x="41911" y="112370"/>
                </a:cubicBezTo>
                <a:cubicBezTo>
                  <a:pt x="44323" y="107252"/>
                  <a:pt x="44323" y="107252"/>
                  <a:pt x="44323" y="107252"/>
                </a:cubicBezTo>
                <a:lnTo>
                  <a:pt x="43603" y="107252"/>
                </a:lnTo>
                <a:cubicBezTo>
                  <a:pt x="41379" y="111991"/>
                  <a:pt x="41379" y="111991"/>
                  <a:pt x="41379" y="111991"/>
                </a:cubicBezTo>
                <a:lnTo>
                  <a:pt x="40345" y="111991"/>
                </a:lnTo>
                <a:cubicBezTo>
                  <a:pt x="40345" y="107252"/>
                  <a:pt x="40345" y="107252"/>
                  <a:pt x="40345" y="107252"/>
                </a:cubicBezTo>
                <a:close/>
                <a:moveTo>
                  <a:pt x="50995" y="106494"/>
                </a:moveTo>
                <a:cubicBezTo>
                  <a:pt x="50463" y="106588"/>
                  <a:pt x="50463" y="106588"/>
                  <a:pt x="50463" y="106588"/>
                </a:cubicBezTo>
                <a:cubicBezTo>
                  <a:pt x="50463" y="118057"/>
                  <a:pt x="50463" y="118057"/>
                  <a:pt x="50463" y="118057"/>
                </a:cubicBezTo>
                <a:lnTo>
                  <a:pt x="50995" y="118057"/>
                </a:lnTo>
                <a:cubicBezTo>
                  <a:pt x="50995" y="106494"/>
                  <a:pt x="50995" y="106494"/>
                  <a:pt x="50995" y="106494"/>
                </a:cubicBezTo>
                <a:close/>
                <a:moveTo>
                  <a:pt x="63117" y="109432"/>
                </a:moveTo>
                <a:cubicBezTo>
                  <a:pt x="62741" y="109432"/>
                  <a:pt x="62397" y="109621"/>
                  <a:pt x="62115" y="110001"/>
                </a:cubicBezTo>
                <a:cubicBezTo>
                  <a:pt x="61833" y="110427"/>
                  <a:pt x="61614" y="110948"/>
                  <a:pt x="61489" y="111612"/>
                </a:cubicBezTo>
                <a:lnTo>
                  <a:pt x="61457" y="111612"/>
                </a:lnTo>
                <a:cubicBezTo>
                  <a:pt x="61426" y="110427"/>
                  <a:pt x="61426" y="110427"/>
                  <a:pt x="61426" y="110427"/>
                </a:cubicBezTo>
                <a:cubicBezTo>
                  <a:pt x="61426" y="109527"/>
                  <a:pt x="61426" y="109527"/>
                  <a:pt x="61426" y="109527"/>
                </a:cubicBezTo>
                <a:cubicBezTo>
                  <a:pt x="60987" y="109574"/>
                  <a:pt x="60987" y="109574"/>
                  <a:pt x="60987" y="109574"/>
                </a:cubicBezTo>
                <a:cubicBezTo>
                  <a:pt x="60987" y="118057"/>
                  <a:pt x="60987" y="118057"/>
                  <a:pt x="60987" y="118057"/>
                </a:cubicBezTo>
                <a:lnTo>
                  <a:pt x="61520" y="118057"/>
                </a:lnTo>
                <a:cubicBezTo>
                  <a:pt x="61520" y="113603"/>
                  <a:pt x="61520" y="113603"/>
                  <a:pt x="61520" y="113603"/>
                </a:cubicBezTo>
                <a:cubicBezTo>
                  <a:pt x="61520" y="113081"/>
                  <a:pt x="61583" y="112655"/>
                  <a:pt x="61645" y="112228"/>
                </a:cubicBezTo>
                <a:cubicBezTo>
                  <a:pt x="61739" y="111802"/>
                  <a:pt x="61864" y="111470"/>
                  <a:pt x="61990" y="111185"/>
                </a:cubicBezTo>
                <a:cubicBezTo>
                  <a:pt x="62146" y="110901"/>
                  <a:pt x="62303" y="110664"/>
                  <a:pt x="62491" y="110522"/>
                </a:cubicBezTo>
                <a:cubicBezTo>
                  <a:pt x="62679" y="110380"/>
                  <a:pt x="62898" y="110285"/>
                  <a:pt x="63086" y="110285"/>
                </a:cubicBezTo>
                <a:lnTo>
                  <a:pt x="63337" y="110285"/>
                </a:lnTo>
                <a:cubicBezTo>
                  <a:pt x="63431" y="110332"/>
                  <a:pt x="63493" y="110332"/>
                  <a:pt x="63556" y="110380"/>
                </a:cubicBezTo>
                <a:cubicBezTo>
                  <a:pt x="63587" y="109527"/>
                  <a:pt x="63587" y="109527"/>
                  <a:pt x="63587" y="109527"/>
                </a:cubicBezTo>
                <a:cubicBezTo>
                  <a:pt x="63525" y="109479"/>
                  <a:pt x="63462" y="109479"/>
                  <a:pt x="63368" y="109432"/>
                </a:cubicBezTo>
                <a:close/>
                <a:moveTo>
                  <a:pt x="68881" y="107252"/>
                </a:moveTo>
                <a:cubicBezTo>
                  <a:pt x="68881" y="118057"/>
                  <a:pt x="68881" y="118057"/>
                  <a:pt x="68881" y="118057"/>
                </a:cubicBezTo>
                <a:lnTo>
                  <a:pt x="70948" y="118057"/>
                </a:lnTo>
                <a:cubicBezTo>
                  <a:pt x="71418" y="118057"/>
                  <a:pt x="71825" y="117963"/>
                  <a:pt x="72170" y="117773"/>
                </a:cubicBezTo>
                <a:cubicBezTo>
                  <a:pt x="72483" y="117584"/>
                  <a:pt x="72765" y="117252"/>
                  <a:pt x="72984" y="116825"/>
                </a:cubicBezTo>
                <a:cubicBezTo>
                  <a:pt x="73203" y="116399"/>
                  <a:pt x="73391" y="115877"/>
                  <a:pt x="73485" y="115166"/>
                </a:cubicBezTo>
                <a:cubicBezTo>
                  <a:pt x="73611" y="114456"/>
                  <a:pt x="73642" y="113650"/>
                  <a:pt x="73642" y="112607"/>
                </a:cubicBezTo>
                <a:cubicBezTo>
                  <a:pt x="73642" y="111659"/>
                  <a:pt x="73611" y="110806"/>
                  <a:pt x="73485" y="110143"/>
                </a:cubicBezTo>
                <a:cubicBezTo>
                  <a:pt x="73391" y="109432"/>
                  <a:pt x="73235" y="108911"/>
                  <a:pt x="73016" y="108484"/>
                </a:cubicBezTo>
                <a:cubicBezTo>
                  <a:pt x="72796" y="108057"/>
                  <a:pt x="72514" y="107726"/>
                  <a:pt x="72170" y="107536"/>
                </a:cubicBezTo>
                <a:cubicBezTo>
                  <a:pt x="71825" y="107347"/>
                  <a:pt x="71418" y="107252"/>
                  <a:pt x="70917" y="107252"/>
                </a:cubicBezTo>
                <a:close/>
                <a:moveTo>
                  <a:pt x="97323" y="106494"/>
                </a:moveTo>
                <a:cubicBezTo>
                  <a:pt x="96790" y="106588"/>
                  <a:pt x="96790" y="106588"/>
                  <a:pt x="96790" y="106588"/>
                </a:cubicBezTo>
                <a:cubicBezTo>
                  <a:pt x="96790" y="118057"/>
                  <a:pt x="96790" y="118057"/>
                  <a:pt x="96790" y="118057"/>
                </a:cubicBezTo>
                <a:lnTo>
                  <a:pt x="97323" y="118057"/>
                </a:lnTo>
                <a:cubicBezTo>
                  <a:pt x="97323" y="111280"/>
                  <a:pt x="97323" y="111280"/>
                  <a:pt x="97323" y="111280"/>
                </a:cubicBezTo>
                <a:cubicBezTo>
                  <a:pt x="97416" y="110996"/>
                  <a:pt x="97604" y="110712"/>
                  <a:pt x="97855" y="110522"/>
                </a:cubicBezTo>
                <a:cubicBezTo>
                  <a:pt x="98074" y="110285"/>
                  <a:pt x="98356" y="110190"/>
                  <a:pt x="98701" y="110190"/>
                </a:cubicBezTo>
                <a:cubicBezTo>
                  <a:pt x="99139" y="110190"/>
                  <a:pt x="99453" y="110332"/>
                  <a:pt x="99672" y="110664"/>
                </a:cubicBezTo>
                <a:cubicBezTo>
                  <a:pt x="99891" y="110996"/>
                  <a:pt x="99985" y="111470"/>
                  <a:pt x="99985" y="112086"/>
                </a:cubicBezTo>
                <a:cubicBezTo>
                  <a:pt x="99985" y="118057"/>
                  <a:pt x="99985" y="118057"/>
                  <a:pt x="99985" y="118057"/>
                </a:cubicBezTo>
                <a:lnTo>
                  <a:pt x="100518" y="118057"/>
                </a:lnTo>
                <a:cubicBezTo>
                  <a:pt x="100518" y="112086"/>
                  <a:pt x="100518" y="112086"/>
                  <a:pt x="100518" y="112086"/>
                </a:cubicBezTo>
                <a:cubicBezTo>
                  <a:pt x="100518" y="111185"/>
                  <a:pt x="100361" y="110522"/>
                  <a:pt x="100079" y="110048"/>
                </a:cubicBezTo>
                <a:cubicBezTo>
                  <a:pt x="99797" y="109621"/>
                  <a:pt x="99390" y="109384"/>
                  <a:pt x="98826" y="109384"/>
                </a:cubicBezTo>
                <a:cubicBezTo>
                  <a:pt x="98513" y="109384"/>
                  <a:pt x="98231" y="109479"/>
                  <a:pt x="97980" y="109669"/>
                </a:cubicBezTo>
                <a:cubicBezTo>
                  <a:pt x="97698" y="109858"/>
                  <a:pt x="97510" y="110095"/>
                  <a:pt x="97323" y="110427"/>
                </a:cubicBezTo>
                <a:cubicBezTo>
                  <a:pt x="97323" y="109242"/>
                  <a:pt x="97323" y="109242"/>
                  <a:pt x="97323" y="109242"/>
                </a:cubicBezTo>
                <a:cubicBezTo>
                  <a:pt x="97323" y="106494"/>
                  <a:pt x="97323" y="106494"/>
                  <a:pt x="97323" y="106494"/>
                </a:cubicBezTo>
                <a:close/>
                <a:moveTo>
                  <a:pt x="102554" y="106494"/>
                </a:moveTo>
                <a:cubicBezTo>
                  <a:pt x="102021" y="106588"/>
                  <a:pt x="102021" y="106588"/>
                  <a:pt x="102021" y="106588"/>
                </a:cubicBezTo>
                <a:cubicBezTo>
                  <a:pt x="102021" y="118057"/>
                  <a:pt x="102021" y="118057"/>
                  <a:pt x="102021" y="118057"/>
                </a:cubicBezTo>
                <a:lnTo>
                  <a:pt x="102554" y="118057"/>
                </a:lnTo>
                <a:cubicBezTo>
                  <a:pt x="102554" y="106494"/>
                  <a:pt x="102554" y="106494"/>
                  <a:pt x="102554" y="106494"/>
                </a:cubicBezTo>
                <a:close/>
                <a:moveTo>
                  <a:pt x="110886" y="109384"/>
                </a:moveTo>
                <a:cubicBezTo>
                  <a:pt x="110572" y="109384"/>
                  <a:pt x="110290" y="109479"/>
                  <a:pt x="110040" y="109669"/>
                </a:cubicBezTo>
                <a:cubicBezTo>
                  <a:pt x="109758" y="109858"/>
                  <a:pt x="109539" y="110095"/>
                  <a:pt x="109382" y="110427"/>
                </a:cubicBezTo>
                <a:lnTo>
                  <a:pt x="109351" y="110427"/>
                </a:lnTo>
                <a:cubicBezTo>
                  <a:pt x="109257" y="109479"/>
                  <a:pt x="109257" y="109479"/>
                  <a:pt x="109257" y="109479"/>
                </a:cubicBezTo>
                <a:cubicBezTo>
                  <a:pt x="108881" y="109574"/>
                  <a:pt x="108881" y="109574"/>
                  <a:pt x="108881" y="109574"/>
                </a:cubicBezTo>
                <a:cubicBezTo>
                  <a:pt x="108881" y="118057"/>
                  <a:pt x="108881" y="118057"/>
                  <a:pt x="108881" y="118057"/>
                </a:cubicBezTo>
                <a:lnTo>
                  <a:pt x="109413" y="118057"/>
                </a:lnTo>
                <a:cubicBezTo>
                  <a:pt x="109413" y="111280"/>
                  <a:pt x="109413" y="111280"/>
                  <a:pt x="109413" y="111280"/>
                </a:cubicBezTo>
                <a:cubicBezTo>
                  <a:pt x="109476" y="111091"/>
                  <a:pt x="109539" y="110948"/>
                  <a:pt x="109664" y="110806"/>
                </a:cubicBezTo>
                <a:cubicBezTo>
                  <a:pt x="109758" y="110664"/>
                  <a:pt x="109883" y="110569"/>
                  <a:pt x="109977" y="110475"/>
                </a:cubicBezTo>
                <a:cubicBezTo>
                  <a:pt x="110102" y="110380"/>
                  <a:pt x="110259" y="110285"/>
                  <a:pt x="110384" y="110238"/>
                </a:cubicBezTo>
                <a:cubicBezTo>
                  <a:pt x="110510" y="110190"/>
                  <a:pt x="110635" y="110190"/>
                  <a:pt x="110760" y="110190"/>
                </a:cubicBezTo>
                <a:cubicBezTo>
                  <a:pt x="111199" y="110190"/>
                  <a:pt x="111512" y="110332"/>
                  <a:pt x="111731" y="110617"/>
                </a:cubicBezTo>
                <a:cubicBezTo>
                  <a:pt x="111982" y="110948"/>
                  <a:pt x="112076" y="111422"/>
                  <a:pt x="112076" y="112086"/>
                </a:cubicBezTo>
                <a:cubicBezTo>
                  <a:pt x="112076" y="118057"/>
                  <a:pt x="112076" y="118057"/>
                  <a:pt x="112076" y="118057"/>
                </a:cubicBezTo>
                <a:lnTo>
                  <a:pt x="112608" y="118057"/>
                </a:lnTo>
                <a:cubicBezTo>
                  <a:pt x="112608" y="112086"/>
                  <a:pt x="112608" y="112086"/>
                  <a:pt x="112608" y="112086"/>
                </a:cubicBezTo>
                <a:cubicBezTo>
                  <a:pt x="112608" y="111185"/>
                  <a:pt x="112452" y="110475"/>
                  <a:pt x="112139" y="110048"/>
                </a:cubicBezTo>
                <a:cubicBezTo>
                  <a:pt x="111857" y="109621"/>
                  <a:pt x="111418" y="109384"/>
                  <a:pt x="110886" y="109384"/>
                </a:cubicBezTo>
                <a:close/>
                <a:moveTo>
                  <a:pt x="17291" y="109384"/>
                </a:moveTo>
                <a:cubicBezTo>
                  <a:pt x="16727" y="109384"/>
                  <a:pt x="16195" y="109527"/>
                  <a:pt x="15725" y="109906"/>
                </a:cubicBezTo>
                <a:cubicBezTo>
                  <a:pt x="15788" y="110617"/>
                  <a:pt x="15788" y="110617"/>
                  <a:pt x="15788" y="110617"/>
                </a:cubicBezTo>
                <a:cubicBezTo>
                  <a:pt x="16007" y="110427"/>
                  <a:pt x="16226" y="110332"/>
                  <a:pt x="16445" y="110238"/>
                </a:cubicBezTo>
                <a:cubicBezTo>
                  <a:pt x="16696" y="110143"/>
                  <a:pt x="16947" y="110095"/>
                  <a:pt x="17197" y="110095"/>
                </a:cubicBezTo>
                <a:cubicBezTo>
                  <a:pt x="17416" y="110095"/>
                  <a:pt x="17604" y="110143"/>
                  <a:pt x="17761" y="110238"/>
                </a:cubicBezTo>
                <a:cubicBezTo>
                  <a:pt x="17949" y="110285"/>
                  <a:pt x="18074" y="110380"/>
                  <a:pt x="18168" y="110569"/>
                </a:cubicBezTo>
                <a:cubicBezTo>
                  <a:pt x="18294" y="110712"/>
                  <a:pt x="18356" y="110901"/>
                  <a:pt x="18419" y="111185"/>
                </a:cubicBezTo>
                <a:cubicBezTo>
                  <a:pt x="18481" y="111470"/>
                  <a:pt x="18481" y="111802"/>
                  <a:pt x="18481" y="112181"/>
                </a:cubicBezTo>
                <a:cubicBezTo>
                  <a:pt x="18481" y="113366"/>
                  <a:pt x="18481" y="113366"/>
                  <a:pt x="18481" y="113366"/>
                </a:cubicBezTo>
                <a:cubicBezTo>
                  <a:pt x="18325" y="113223"/>
                  <a:pt x="18137" y="113176"/>
                  <a:pt x="17918" y="113081"/>
                </a:cubicBezTo>
                <a:cubicBezTo>
                  <a:pt x="17698" y="113034"/>
                  <a:pt x="17479" y="112986"/>
                  <a:pt x="17260" y="112986"/>
                </a:cubicBezTo>
                <a:cubicBezTo>
                  <a:pt x="16633" y="112986"/>
                  <a:pt x="16164" y="113176"/>
                  <a:pt x="15882" y="113650"/>
                </a:cubicBezTo>
                <a:cubicBezTo>
                  <a:pt x="15568" y="114076"/>
                  <a:pt x="15412" y="114693"/>
                  <a:pt x="15412" y="115498"/>
                </a:cubicBezTo>
                <a:cubicBezTo>
                  <a:pt x="15412" y="116446"/>
                  <a:pt x="15568" y="117157"/>
                  <a:pt x="15850" y="117536"/>
                </a:cubicBezTo>
                <a:cubicBezTo>
                  <a:pt x="16132" y="117963"/>
                  <a:pt x="16508" y="118200"/>
                  <a:pt x="16978" y="118200"/>
                </a:cubicBezTo>
                <a:cubicBezTo>
                  <a:pt x="17323" y="118200"/>
                  <a:pt x="17636" y="118057"/>
                  <a:pt x="17918" y="117821"/>
                </a:cubicBezTo>
                <a:cubicBezTo>
                  <a:pt x="18200" y="117584"/>
                  <a:pt x="18388" y="117299"/>
                  <a:pt x="18544" y="116873"/>
                </a:cubicBezTo>
                <a:cubicBezTo>
                  <a:pt x="18575" y="116920"/>
                  <a:pt x="18575" y="116920"/>
                  <a:pt x="18575" y="116920"/>
                </a:cubicBezTo>
                <a:lnTo>
                  <a:pt x="18607" y="118057"/>
                </a:lnTo>
                <a:lnTo>
                  <a:pt x="19014" y="118057"/>
                </a:lnTo>
                <a:cubicBezTo>
                  <a:pt x="19014" y="112323"/>
                  <a:pt x="19014" y="112323"/>
                  <a:pt x="19014" y="112323"/>
                </a:cubicBezTo>
                <a:cubicBezTo>
                  <a:pt x="19014" y="111802"/>
                  <a:pt x="18983" y="111328"/>
                  <a:pt x="18920" y="110948"/>
                </a:cubicBezTo>
                <a:cubicBezTo>
                  <a:pt x="18857" y="110569"/>
                  <a:pt x="18763" y="110285"/>
                  <a:pt x="18607" y="110048"/>
                </a:cubicBezTo>
                <a:cubicBezTo>
                  <a:pt x="18481" y="109811"/>
                  <a:pt x="18294" y="109621"/>
                  <a:pt x="18074" y="109527"/>
                </a:cubicBezTo>
                <a:cubicBezTo>
                  <a:pt x="17855" y="109432"/>
                  <a:pt x="17573" y="109384"/>
                  <a:pt x="17291" y="109384"/>
                </a:cubicBezTo>
                <a:close/>
                <a:moveTo>
                  <a:pt x="31606" y="109384"/>
                </a:moveTo>
                <a:cubicBezTo>
                  <a:pt x="30290" y="109384"/>
                  <a:pt x="29601" y="110759"/>
                  <a:pt x="29601" y="113508"/>
                </a:cubicBezTo>
                <a:cubicBezTo>
                  <a:pt x="29601" y="114361"/>
                  <a:pt x="29664" y="115072"/>
                  <a:pt x="29727" y="115688"/>
                </a:cubicBezTo>
                <a:cubicBezTo>
                  <a:pt x="29821" y="116257"/>
                  <a:pt x="29946" y="116778"/>
                  <a:pt x="30134" y="117157"/>
                </a:cubicBezTo>
                <a:cubicBezTo>
                  <a:pt x="30322" y="117536"/>
                  <a:pt x="30541" y="117773"/>
                  <a:pt x="30823" y="117963"/>
                </a:cubicBezTo>
                <a:cubicBezTo>
                  <a:pt x="31136" y="118152"/>
                  <a:pt x="31481" y="118200"/>
                  <a:pt x="31857" y="118200"/>
                </a:cubicBezTo>
                <a:cubicBezTo>
                  <a:pt x="32170" y="118200"/>
                  <a:pt x="32420" y="118152"/>
                  <a:pt x="32671" y="118057"/>
                </a:cubicBezTo>
                <a:cubicBezTo>
                  <a:pt x="32922" y="117963"/>
                  <a:pt x="33141" y="117821"/>
                  <a:pt x="33360" y="117631"/>
                </a:cubicBezTo>
                <a:cubicBezTo>
                  <a:pt x="33297" y="116873"/>
                  <a:pt x="33297" y="116873"/>
                  <a:pt x="33297" y="116873"/>
                </a:cubicBezTo>
                <a:cubicBezTo>
                  <a:pt x="33078" y="117062"/>
                  <a:pt x="32859" y="117204"/>
                  <a:pt x="32640" y="117299"/>
                </a:cubicBezTo>
                <a:cubicBezTo>
                  <a:pt x="32420" y="117394"/>
                  <a:pt x="32201" y="117441"/>
                  <a:pt x="31919" y="117441"/>
                </a:cubicBezTo>
                <a:cubicBezTo>
                  <a:pt x="31606" y="117441"/>
                  <a:pt x="31355" y="117394"/>
                  <a:pt x="31136" y="117299"/>
                </a:cubicBezTo>
                <a:cubicBezTo>
                  <a:pt x="30917" y="117157"/>
                  <a:pt x="30729" y="116967"/>
                  <a:pt x="30604" y="116683"/>
                </a:cubicBezTo>
                <a:cubicBezTo>
                  <a:pt x="30447" y="116399"/>
                  <a:pt x="30353" y="116020"/>
                  <a:pt x="30259" y="115546"/>
                </a:cubicBezTo>
                <a:cubicBezTo>
                  <a:pt x="30196" y="115024"/>
                  <a:pt x="30165" y="114456"/>
                  <a:pt x="30165" y="113745"/>
                </a:cubicBezTo>
                <a:lnTo>
                  <a:pt x="33548" y="113745"/>
                </a:lnTo>
                <a:cubicBezTo>
                  <a:pt x="33548" y="113697"/>
                  <a:pt x="33548" y="113603"/>
                  <a:pt x="33548" y="113508"/>
                </a:cubicBezTo>
                <a:cubicBezTo>
                  <a:pt x="33548" y="113318"/>
                  <a:pt x="33548" y="113318"/>
                  <a:pt x="33548" y="113318"/>
                </a:cubicBezTo>
                <a:cubicBezTo>
                  <a:pt x="33548" y="112607"/>
                  <a:pt x="33517" y="111991"/>
                  <a:pt x="33423" y="111517"/>
                </a:cubicBezTo>
                <a:cubicBezTo>
                  <a:pt x="33329" y="111043"/>
                  <a:pt x="33203" y="110617"/>
                  <a:pt x="33016" y="110285"/>
                </a:cubicBezTo>
                <a:cubicBezTo>
                  <a:pt x="32859" y="110001"/>
                  <a:pt x="32640" y="109764"/>
                  <a:pt x="32389" y="109621"/>
                </a:cubicBezTo>
                <a:cubicBezTo>
                  <a:pt x="32170" y="109479"/>
                  <a:pt x="31919" y="109384"/>
                  <a:pt x="31606" y="109384"/>
                </a:cubicBezTo>
                <a:close/>
                <a:moveTo>
                  <a:pt x="34989" y="116920"/>
                </a:moveTo>
                <a:cubicBezTo>
                  <a:pt x="34707" y="116920"/>
                  <a:pt x="34582" y="117157"/>
                  <a:pt x="34582" y="117584"/>
                </a:cubicBezTo>
                <a:cubicBezTo>
                  <a:pt x="34582" y="118010"/>
                  <a:pt x="34707" y="118200"/>
                  <a:pt x="34989" y="118200"/>
                </a:cubicBezTo>
                <a:cubicBezTo>
                  <a:pt x="35271" y="118200"/>
                  <a:pt x="35396" y="118010"/>
                  <a:pt x="35396" y="117584"/>
                </a:cubicBezTo>
                <a:cubicBezTo>
                  <a:pt x="35396" y="117157"/>
                  <a:pt x="35271" y="116920"/>
                  <a:pt x="34989" y="116920"/>
                </a:cubicBezTo>
                <a:close/>
                <a:moveTo>
                  <a:pt x="45232" y="109527"/>
                </a:moveTo>
                <a:cubicBezTo>
                  <a:pt x="45232" y="115498"/>
                  <a:pt x="45232" y="115498"/>
                  <a:pt x="45232" y="115498"/>
                </a:cubicBezTo>
                <a:cubicBezTo>
                  <a:pt x="45232" y="116399"/>
                  <a:pt x="45388" y="117062"/>
                  <a:pt x="45702" y="117536"/>
                </a:cubicBezTo>
                <a:cubicBezTo>
                  <a:pt x="45983" y="117963"/>
                  <a:pt x="46453" y="118200"/>
                  <a:pt x="47111" y="118200"/>
                </a:cubicBezTo>
                <a:cubicBezTo>
                  <a:pt x="47738" y="118200"/>
                  <a:pt x="48207" y="118010"/>
                  <a:pt x="48521" y="117536"/>
                </a:cubicBezTo>
                <a:cubicBezTo>
                  <a:pt x="48803" y="117062"/>
                  <a:pt x="48959" y="116399"/>
                  <a:pt x="48959" y="115498"/>
                </a:cubicBezTo>
                <a:lnTo>
                  <a:pt x="48959" y="109527"/>
                </a:lnTo>
                <a:lnTo>
                  <a:pt x="48427" y="109527"/>
                </a:lnTo>
                <a:cubicBezTo>
                  <a:pt x="48427" y="115498"/>
                  <a:pt x="48427" y="115498"/>
                  <a:pt x="48427" y="115498"/>
                </a:cubicBezTo>
                <a:cubicBezTo>
                  <a:pt x="48427" y="116162"/>
                  <a:pt x="48333" y="116636"/>
                  <a:pt x="48082" y="116967"/>
                </a:cubicBezTo>
                <a:cubicBezTo>
                  <a:pt x="47863" y="117299"/>
                  <a:pt x="47550" y="117441"/>
                  <a:pt x="47111" y="117441"/>
                </a:cubicBezTo>
                <a:cubicBezTo>
                  <a:pt x="46673" y="117441"/>
                  <a:pt x="46328" y="117299"/>
                  <a:pt x="46109" y="116967"/>
                </a:cubicBezTo>
                <a:cubicBezTo>
                  <a:pt x="45858" y="116636"/>
                  <a:pt x="45764" y="116162"/>
                  <a:pt x="45764" y="115498"/>
                </a:cubicBezTo>
                <a:cubicBezTo>
                  <a:pt x="45764" y="109527"/>
                  <a:pt x="45764" y="109527"/>
                  <a:pt x="45764" y="109527"/>
                </a:cubicBezTo>
                <a:close/>
                <a:moveTo>
                  <a:pt x="53470" y="107252"/>
                </a:moveTo>
                <a:cubicBezTo>
                  <a:pt x="53063" y="107347"/>
                  <a:pt x="53063" y="107347"/>
                  <a:pt x="53063" y="107347"/>
                </a:cubicBezTo>
                <a:cubicBezTo>
                  <a:pt x="52969" y="109527"/>
                  <a:pt x="52969" y="109527"/>
                  <a:pt x="52969" y="109527"/>
                </a:cubicBezTo>
                <a:lnTo>
                  <a:pt x="52154" y="109527"/>
                </a:lnTo>
                <a:cubicBezTo>
                  <a:pt x="52154" y="110238"/>
                  <a:pt x="52154" y="110238"/>
                  <a:pt x="52154" y="110238"/>
                </a:cubicBezTo>
                <a:lnTo>
                  <a:pt x="52937" y="110238"/>
                </a:lnTo>
                <a:cubicBezTo>
                  <a:pt x="52937" y="116162"/>
                  <a:pt x="52937" y="116162"/>
                  <a:pt x="52937" y="116162"/>
                </a:cubicBezTo>
                <a:cubicBezTo>
                  <a:pt x="52937" y="116825"/>
                  <a:pt x="53063" y="117347"/>
                  <a:pt x="53250" y="117678"/>
                </a:cubicBezTo>
                <a:cubicBezTo>
                  <a:pt x="53470" y="118010"/>
                  <a:pt x="53752" y="118200"/>
                  <a:pt x="54159" y="118200"/>
                </a:cubicBezTo>
                <a:cubicBezTo>
                  <a:pt x="54284" y="118200"/>
                  <a:pt x="54409" y="118152"/>
                  <a:pt x="54503" y="118152"/>
                </a:cubicBezTo>
                <a:cubicBezTo>
                  <a:pt x="54629" y="118105"/>
                  <a:pt x="54723" y="118057"/>
                  <a:pt x="54785" y="118010"/>
                </a:cubicBezTo>
                <a:cubicBezTo>
                  <a:pt x="54723" y="117347"/>
                  <a:pt x="54723" y="117347"/>
                  <a:pt x="54723" y="117347"/>
                </a:cubicBezTo>
                <a:cubicBezTo>
                  <a:pt x="54691" y="117394"/>
                  <a:pt x="54629" y="117441"/>
                  <a:pt x="54535" y="117441"/>
                </a:cubicBezTo>
                <a:cubicBezTo>
                  <a:pt x="54441" y="117489"/>
                  <a:pt x="54378" y="117489"/>
                  <a:pt x="54315" y="117489"/>
                </a:cubicBezTo>
                <a:cubicBezTo>
                  <a:pt x="54065" y="117489"/>
                  <a:pt x="53846" y="117394"/>
                  <a:pt x="53689" y="117157"/>
                </a:cubicBezTo>
                <a:cubicBezTo>
                  <a:pt x="53564" y="116967"/>
                  <a:pt x="53470" y="116636"/>
                  <a:pt x="53470" y="116114"/>
                </a:cubicBezTo>
                <a:cubicBezTo>
                  <a:pt x="53470" y="110238"/>
                  <a:pt x="53470" y="110238"/>
                  <a:pt x="53470" y="110238"/>
                </a:cubicBezTo>
                <a:lnTo>
                  <a:pt x="54817" y="110238"/>
                </a:lnTo>
                <a:cubicBezTo>
                  <a:pt x="54817" y="109527"/>
                  <a:pt x="54817" y="109527"/>
                  <a:pt x="54817" y="109527"/>
                </a:cubicBezTo>
                <a:lnTo>
                  <a:pt x="53470" y="109527"/>
                </a:lnTo>
                <a:cubicBezTo>
                  <a:pt x="53470" y="107252"/>
                  <a:pt x="53470" y="107252"/>
                  <a:pt x="53470" y="107252"/>
                </a:cubicBezTo>
                <a:close/>
                <a:moveTo>
                  <a:pt x="55850" y="109527"/>
                </a:moveTo>
                <a:cubicBezTo>
                  <a:pt x="55850" y="115498"/>
                  <a:pt x="55850" y="115498"/>
                  <a:pt x="55850" y="115498"/>
                </a:cubicBezTo>
                <a:cubicBezTo>
                  <a:pt x="55850" y="116399"/>
                  <a:pt x="56007" y="117062"/>
                  <a:pt x="56320" y="117536"/>
                </a:cubicBezTo>
                <a:cubicBezTo>
                  <a:pt x="56602" y="117963"/>
                  <a:pt x="57072" y="118200"/>
                  <a:pt x="57730" y="118200"/>
                </a:cubicBezTo>
                <a:cubicBezTo>
                  <a:pt x="58356" y="118200"/>
                  <a:pt x="58826" y="118010"/>
                  <a:pt x="59139" y="117536"/>
                </a:cubicBezTo>
                <a:cubicBezTo>
                  <a:pt x="59421" y="117062"/>
                  <a:pt x="59578" y="116399"/>
                  <a:pt x="59578" y="115498"/>
                </a:cubicBezTo>
                <a:lnTo>
                  <a:pt x="59578" y="109527"/>
                </a:lnTo>
                <a:lnTo>
                  <a:pt x="59045" y="109527"/>
                </a:lnTo>
                <a:cubicBezTo>
                  <a:pt x="59045" y="115498"/>
                  <a:pt x="59045" y="115498"/>
                  <a:pt x="59045" y="115498"/>
                </a:cubicBezTo>
                <a:cubicBezTo>
                  <a:pt x="59045" y="116162"/>
                  <a:pt x="58920" y="116636"/>
                  <a:pt x="58701" y="116967"/>
                </a:cubicBezTo>
                <a:cubicBezTo>
                  <a:pt x="58481" y="117299"/>
                  <a:pt x="58137" y="117441"/>
                  <a:pt x="57730" y="117441"/>
                </a:cubicBezTo>
                <a:cubicBezTo>
                  <a:pt x="57260" y="117441"/>
                  <a:pt x="56947" y="117299"/>
                  <a:pt x="56727" y="116967"/>
                </a:cubicBezTo>
                <a:cubicBezTo>
                  <a:pt x="56477" y="116636"/>
                  <a:pt x="56383" y="116162"/>
                  <a:pt x="56383" y="115498"/>
                </a:cubicBezTo>
                <a:cubicBezTo>
                  <a:pt x="56383" y="109527"/>
                  <a:pt x="56383" y="109527"/>
                  <a:pt x="56383" y="109527"/>
                </a:cubicBezTo>
                <a:close/>
                <a:moveTo>
                  <a:pt x="64120" y="116920"/>
                </a:moveTo>
                <a:cubicBezTo>
                  <a:pt x="63838" y="116920"/>
                  <a:pt x="63681" y="117157"/>
                  <a:pt x="63681" y="117584"/>
                </a:cubicBezTo>
                <a:cubicBezTo>
                  <a:pt x="63681" y="118010"/>
                  <a:pt x="63838" y="118200"/>
                  <a:pt x="64120" y="118200"/>
                </a:cubicBezTo>
                <a:cubicBezTo>
                  <a:pt x="64402" y="118200"/>
                  <a:pt x="64527" y="118010"/>
                  <a:pt x="64527" y="117584"/>
                </a:cubicBezTo>
                <a:cubicBezTo>
                  <a:pt x="64527" y="117157"/>
                  <a:pt x="64402" y="116920"/>
                  <a:pt x="64120" y="116920"/>
                </a:cubicBezTo>
                <a:close/>
                <a:moveTo>
                  <a:pt x="76743" y="109384"/>
                </a:moveTo>
                <a:cubicBezTo>
                  <a:pt x="75427" y="109384"/>
                  <a:pt x="74738" y="110759"/>
                  <a:pt x="74738" y="113508"/>
                </a:cubicBezTo>
                <a:cubicBezTo>
                  <a:pt x="74738" y="114361"/>
                  <a:pt x="74801" y="115072"/>
                  <a:pt x="74864" y="115688"/>
                </a:cubicBezTo>
                <a:cubicBezTo>
                  <a:pt x="74958" y="116257"/>
                  <a:pt x="75083" y="116778"/>
                  <a:pt x="75271" y="117157"/>
                </a:cubicBezTo>
                <a:cubicBezTo>
                  <a:pt x="75459" y="117536"/>
                  <a:pt x="75678" y="117773"/>
                  <a:pt x="75960" y="117963"/>
                </a:cubicBezTo>
                <a:cubicBezTo>
                  <a:pt x="76273" y="118152"/>
                  <a:pt x="76618" y="118200"/>
                  <a:pt x="76994" y="118200"/>
                </a:cubicBezTo>
                <a:cubicBezTo>
                  <a:pt x="77307" y="118200"/>
                  <a:pt x="77589" y="118152"/>
                  <a:pt x="77808" y="118057"/>
                </a:cubicBezTo>
                <a:cubicBezTo>
                  <a:pt x="78059" y="117963"/>
                  <a:pt x="78278" y="117821"/>
                  <a:pt x="78497" y="117631"/>
                </a:cubicBezTo>
                <a:cubicBezTo>
                  <a:pt x="78435" y="116873"/>
                  <a:pt x="78435" y="116873"/>
                  <a:pt x="78435" y="116873"/>
                </a:cubicBezTo>
                <a:cubicBezTo>
                  <a:pt x="78215" y="117062"/>
                  <a:pt x="77996" y="117204"/>
                  <a:pt x="77777" y="117299"/>
                </a:cubicBezTo>
                <a:cubicBezTo>
                  <a:pt x="77557" y="117394"/>
                  <a:pt x="77338" y="117441"/>
                  <a:pt x="77056" y="117441"/>
                </a:cubicBezTo>
                <a:cubicBezTo>
                  <a:pt x="76743" y="117441"/>
                  <a:pt x="76492" y="117394"/>
                  <a:pt x="76273" y="117299"/>
                </a:cubicBezTo>
                <a:cubicBezTo>
                  <a:pt x="76054" y="117157"/>
                  <a:pt x="75866" y="116967"/>
                  <a:pt x="75741" y="116683"/>
                </a:cubicBezTo>
                <a:cubicBezTo>
                  <a:pt x="75584" y="116399"/>
                  <a:pt x="75490" y="116020"/>
                  <a:pt x="75396" y="115546"/>
                </a:cubicBezTo>
                <a:cubicBezTo>
                  <a:pt x="75333" y="115024"/>
                  <a:pt x="75302" y="114456"/>
                  <a:pt x="75302" y="113745"/>
                </a:cubicBezTo>
                <a:lnTo>
                  <a:pt x="78685" y="113745"/>
                </a:lnTo>
                <a:cubicBezTo>
                  <a:pt x="78685" y="113697"/>
                  <a:pt x="78685" y="113603"/>
                  <a:pt x="78685" y="113508"/>
                </a:cubicBezTo>
                <a:cubicBezTo>
                  <a:pt x="78685" y="113318"/>
                  <a:pt x="78685" y="113318"/>
                  <a:pt x="78685" y="113318"/>
                </a:cubicBezTo>
                <a:cubicBezTo>
                  <a:pt x="78685" y="112607"/>
                  <a:pt x="78654" y="111991"/>
                  <a:pt x="78560" y="111517"/>
                </a:cubicBezTo>
                <a:cubicBezTo>
                  <a:pt x="78466" y="111043"/>
                  <a:pt x="78341" y="110617"/>
                  <a:pt x="78153" y="110285"/>
                </a:cubicBezTo>
                <a:cubicBezTo>
                  <a:pt x="77996" y="110001"/>
                  <a:pt x="77777" y="109764"/>
                  <a:pt x="77526" y="109621"/>
                </a:cubicBezTo>
                <a:cubicBezTo>
                  <a:pt x="77307" y="109479"/>
                  <a:pt x="77056" y="109384"/>
                  <a:pt x="76743" y="109384"/>
                </a:cubicBezTo>
                <a:close/>
                <a:moveTo>
                  <a:pt x="79781" y="109527"/>
                </a:moveTo>
                <a:cubicBezTo>
                  <a:pt x="79781" y="115498"/>
                  <a:pt x="79781" y="115498"/>
                  <a:pt x="79781" y="115498"/>
                </a:cubicBezTo>
                <a:cubicBezTo>
                  <a:pt x="79781" y="116399"/>
                  <a:pt x="79938" y="117062"/>
                  <a:pt x="80251" y="117536"/>
                </a:cubicBezTo>
                <a:cubicBezTo>
                  <a:pt x="80565" y="117963"/>
                  <a:pt x="81034" y="118200"/>
                  <a:pt x="81661" y="118200"/>
                </a:cubicBezTo>
                <a:cubicBezTo>
                  <a:pt x="82287" y="118200"/>
                  <a:pt x="82757" y="118010"/>
                  <a:pt x="83070" y="117536"/>
                </a:cubicBezTo>
                <a:cubicBezTo>
                  <a:pt x="83384" y="117062"/>
                  <a:pt x="83540" y="116399"/>
                  <a:pt x="83540" y="115498"/>
                </a:cubicBezTo>
                <a:lnTo>
                  <a:pt x="83540" y="109527"/>
                </a:lnTo>
                <a:lnTo>
                  <a:pt x="83008" y="109527"/>
                </a:lnTo>
                <a:cubicBezTo>
                  <a:pt x="83008" y="115498"/>
                  <a:pt x="83008" y="115498"/>
                  <a:pt x="83008" y="115498"/>
                </a:cubicBezTo>
                <a:cubicBezTo>
                  <a:pt x="83008" y="116162"/>
                  <a:pt x="82882" y="116636"/>
                  <a:pt x="82663" y="116967"/>
                </a:cubicBezTo>
                <a:cubicBezTo>
                  <a:pt x="82444" y="117299"/>
                  <a:pt x="82099" y="117441"/>
                  <a:pt x="81661" y="117441"/>
                </a:cubicBezTo>
                <a:cubicBezTo>
                  <a:pt x="81222" y="117441"/>
                  <a:pt x="80878" y="117299"/>
                  <a:pt x="80658" y="116967"/>
                </a:cubicBezTo>
                <a:cubicBezTo>
                  <a:pt x="80439" y="116636"/>
                  <a:pt x="80314" y="116162"/>
                  <a:pt x="80314" y="115498"/>
                </a:cubicBezTo>
                <a:cubicBezTo>
                  <a:pt x="80314" y="109527"/>
                  <a:pt x="80314" y="109527"/>
                  <a:pt x="80314" y="109527"/>
                </a:cubicBezTo>
                <a:close/>
                <a:moveTo>
                  <a:pt x="85858" y="107252"/>
                </a:moveTo>
                <a:cubicBezTo>
                  <a:pt x="85451" y="107347"/>
                  <a:pt x="85451" y="107347"/>
                  <a:pt x="85451" y="107347"/>
                </a:cubicBezTo>
                <a:cubicBezTo>
                  <a:pt x="85326" y="109527"/>
                  <a:pt x="85326" y="109527"/>
                  <a:pt x="85326" y="109527"/>
                </a:cubicBezTo>
                <a:lnTo>
                  <a:pt x="84543" y="109527"/>
                </a:lnTo>
                <a:cubicBezTo>
                  <a:pt x="84543" y="110238"/>
                  <a:pt x="84543" y="110238"/>
                  <a:pt x="84543" y="110238"/>
                </a:cubicBezTo>
                <a:lnTo>
                  <a:pt x="85326" y="110238"/>
                </a:lnTo>
                <a:cubicBezTo>
                  <a:pt x="85326" y="116162"/>
                  <a:pt x="85326" y="116162"/>
                  <a:pt x="85326" y="116162"/>
                </a:cubicBezTo>
                <a:cubicBezTo>
                  <a:pt x="85326" y="116825"/>
                  <a:pt x="85420" y="117347"/>
                  <a:pt x="85639" y="117678"/>
                </a:cubicBezTo>
                <a:cubicBezTo>
                  <a:pt x="85858" y="118010"/>
                  <a:pt x="86140" y="118200"/>
                  <a:pt x="86547" y="118200"/>
                </a:cubicBezTo>
                <a:cubicBezTo>
                  <a:pt x="86673" y="118200"/>
                  <a:pt x="86767" y="118152"/>
                  <a:pt x="86892" y="118152"/>
                </a:cubicBezTo>
                <a:cubicBezTo>
                  <a:pt x="87017" y="118105"/>
                  <a:pt x="87080" y="118057"/>
                  <a:pt x="87174" y="118010"/>
                </a:cubicBezTo>
                <a:cubicBezTo>
                  <a:pt x="87111" y="117347"/>
                  <a:pt x="87111" y="117347"/>
                  <a:pt x="87111" y="117347"/>
                </a:cubicBezTo>
                <a:cubicBezTo>
                  <a:pt x="87080" y="117394"/>
                  <a:pt x="86986" y="117441"/>
                  <a:pt x="86923" y="117441"/>
                </a:cubicBezTo>
                <a:cubicBezTo>
                  <a:pt x="86829" y="117489"/>
                  <a:pt x="86767" y="117489"/>
                  <a:pt x="86704" y="117489"/>
                </a:cubicBezTo>
                <a:cubicBezTo>
                  <a:pt x="86422" y="117489"/>
                  <a:pt x="86234" y="117394"/>
                  <a:pt x="86077" y="117157"/>
                </a:cubicBezTo>
                <a:cubicBezTo>
                  <a:pt x="85921" y="116967"/>
                  <a:pt x="85858" y="116636"/>
                  <a:pt x="85858" y="116114"/>
                </a:cubicBezTo>
                <a:cubicBezTo>
                  <a:pt x="85858" y="110238"/>
                  <a:pt x="85858" y="110238"/>
                  <a:pt x="85858" y="110238"/>
                </a:cubicBezTo>
                <a:lnTo>
                  <a:pt x="87205" y="110238"/>
                </a:lnTo>
                <a:cubicBezTo>
                  <a:pt x="87205" y="109527"/>
                  <a:pt x="87205" y="109527"/>
                  <a:pt x="87205" y="109527"/>
                </a:cubicBezTo>
                <a:lnTo>
                  <a:pt x="85858" y="109527"/>
                </a:lnTo>
                <a:cubicBezTo>
                  <a:pt x="85858" y="107252"/>
                  <a:pt x="85858" y="107252"/>
                  <a:pt x="85858" y="107252"/>
                </a:cubicBezTo>
                <a:close/>
                <a:moveTo>
                  <a:pt x="105717" y="109384"/>
                </a:moveTo>
                <a:cubicBezTo>
                  <a:pt x="105153" y="109384"/>
                  <a:pt x="104621" y="109527"/>
                  <a:pt x="104151" y="109906"/>
                </a:cubicBezTo>
                <a:cubicBezTo>
                  <a:pt x="104214" y="110617"/>
                  <a:pt x="104214" y="110617"/>
                  <a:pt x="104214" y="110617"/>
                </a:cubicBezTo>
                <a:cubicBezTo>
                  <a:pt x="104433" y="110427"/>
                  <a:pt x="104652" y="110332"/>
                  <a:pt x="104903" y="110238"/>
                </a:cubicBezTo>
                <a:cubicBezTo>
                  <a:pt x="105122" y="110143"/>
                  <a:pt x="105373" y="110095"/>
                  <a:pt x="105623" y="110095"/>
                </a:cubicBezTo>
                <a:cubicBezTo>
                  <a:pt x="105842" y="110095"/>
                  <a:pt x="106030" y="110143"/>
                  <a:pt x="106187" y="110238"/>
                </a:cubicBezTo>
                <a:cubicBezTo>
                  <a:pt x="106375" y="110285"/>
                  <a:pt x="106500" y="110380"/>
                  <a:pt x="106594" y="110569"/>
                </a:cubicBezTo>
                <a:cubicBezTo>
                  <a:pt x="106720" y="110712"/>
                  <a:pt x="106782" y="110901"/>
                  <a:pt x="106845" y="111185"/>
                </a:cubicBezTo>
                <a:cubicBezTo>
                  <a:pt x="106907" y="111470"/>
                  <a:pt x="106907" y="111802"/>
                  <a:pt x="106907" y="112181"/>
                </a:cubicBezTo>
                <a:cubicBezTo>
                  <a:pt x="106907" y="113366"/>
                  <a:pt x="106907" y="113366"/>
                  <a:pt x="106907" y="113366"/>
                </a:cubicBezTo>
                <a:cubicBezTo>
                  <a:pt x="106751" y="113223"/>
                  <a:pt x="106563" y="113176"/>
                  <a:pt x="106344" y="113081"/>
                </a:cubicBezTo>
                <a:cubicBezTo>
                  <a:pt x="106124" y="113034"/>
                  <a:pt x="105905" y="112986"/>
                  <a:pt x="105686" y="112986"/>
                </a:cubicBezTo>
                <a:cubicBezTo>
                  <a:pt x="105059" y="112986"/>
                  <a:pt x="104590" y="113176"/>
                  <a:pt x="104308" y="113650"/>
                </a:cubicBezTo>
                <a:cubicBezTo>
                  <a:pt x="103994" y="114076"/>
                  <a:pt x="103838" y="114693"/>
                  <a:pt x="103838" y="115498"/>
                </a:cubicBezTo>
                <a:cubicBezTo>
                  <a:pt x="103838" y="116446"/>
                  <a:pt x="103994" y="117157"/>
                  <a:pt x="104276" y="117536"/>
                </a:cubicBezTo>
                <a:cubicBezTo>
                  <a:pt x="104558" y="117963"/>
                  <a:pt x="104934" y="118200"/>
                  <a:pt x="105404" y="118200"/>
                </a:cubicBezTo>
                <a:cubicBezTo>
                  <a:pt x="105749" y="118200"/>
                  <a:pt x="106062" y="118057"/>
                  <a:pt x="106344" y="117821"/>
                </a:cubicBezTo>
                <a:cubicBezTo>
                  <a:pt x="106626" y="117584"/>
                  <a:pt x="106814" y="117299"/>
                  <a:pt x="106970" y="116873"/>
                </a:cubicBezTo>
                <a:cubicBezTo>
                  <a:pt x="107001" y="116920"/>
                  <a:pt x="107001" y="116920"/>
                  <a:pt x="107001" y="116920"/>
                </a:cubicBezTo>
                <a:lnTo>
                  <a:pt x="107033" y="118057"/>
                </a:lnTo>
                <a:lnTo>
                  <a:pt x="107440" y="118057"/>
                </a:lnTo>
                <a:cubicBezTo>
                  <a:pt x="107440" y="112323"/>
                  <a:pt x="107440" y="112323"/>
                  <a:pt x="107440" y="112323"/>
                </a:cubicBezTo>
                <a:cubicBezTo>
                  <a:pt x="107440" y="111802"/>
                  <a:pt x="107409" y="111328"/>
                  <a:pt x="107346" y="110948"/>
                </a:cubicBezTo>
                <a:cubicBezTo>
                  <a:pt x="107283" y="110569"/>
                  <a:pt x="107189" y="110285"/>
                  <a:pt x="107033" y="110048"/>
                </a:cubicBezTo>
                <a:cubicBezTo>
                  <a:pt x="106907" y="109811"/>
                  <a:pt x="106720" y="109621"/>
                  <a:pt x="106500" y="109527"/>
                </a:cubicBezTo>
                <a:cubicBezTo>
                  <a:pt x="106281" y="109432"/>
                  <a:pt x="105999" y="109384"/>
                  <a:pt x="105717" y="109384"/>
                </a:cubicBezTo>
                <a:close/>
                <a:moveTo>
                  <a:pt x="119625" y="116920"/>
                </a:moveTo>
                <a:cubicBezTo>
                  <a:pt x="119343" y="116920"/>
                  <a:pt x="119186" y="117157"/>
                  <a:pt x="119186" y="117584"/>
                </a:cubicBezTo>
                <a:cubicBezTo>
                  <a:pt x="119186" y="118010"/>
                  <a:pt x="119343" y="118200"/>
                  <a:pt x="119625" y="118200"/>
                </a:cubicBezTo>
                <a:cubicBezTo>
                  <a:pt x="119907" y="118200"/>
                  <a:pt x="120032" y="118010"/>
                  <a:pt x="120032" y="117584"/>
                </a:cubicBezTo>
                <a:cubicBezTo>
                  <a:pt x="120032" y="117157"/>
                  <a:pt x="119907" y="116920"/>
                  <a:pt x="119625" y="116920"/>
                </a:cubicBezTo>
                <a:close/>
                <a:moveTo>
                  <a:pt x="3759" y="107110"/>
                </a:moveTo>
                <a:cubicBezTo>
                  <a:pt x="3446" y="107110"/>
                  <a:pt x="3133" y="107157"/>
                  <a:pt x="2882" y="107299"/>
                </a:cubicBezTo>
                <a:cubicBezTo>
                  <a:pt x="2632" y="107441"/>
                  <a:pt x="2413" y="107631"/>
                  <a:pt x="2256" y="107868"/>
                </a:cubicBezTo>
                <a:cubicBezTo>
                  <a:pt x="2099" y="108105"/>
                  <a:pt x="1974" y="108437"/>
                  <a:pt x="1880" y="108768"/>
                </a:cubicBezTo>
                <a:cubicBezTo>
                  <a:pt x="1817" y="109100"/>
                  <a:pt x="1755" y="109479"/>
                  <a:pt x="1755" y="109906"/>
                </a:cubicBezTo>
                <a:cubicBezTo>
                  <a:pt x="1755" y="110475"/>
                  <a:pt x="1849" y="110948"/>
                  <a:pt x="2005" y="111280"/>
                </a:cubicBezTo>
                <a:cubicBezTo>
                  <a:pt x="2162" y="111659"/>
                  <a:pt x="2381" y="111944"/>
                  <a:pt x="2632" y="112181"/>
                </a:cubicBezTo>
                <a:cubicBezTo>
                  <a:pt x="2851" y="112418"/>
                  <a:pt x="3133" y="112607"/>
                  <a:pt x="3415" y="112749"/>
                </a:cubicBezTo>
                <a:cubicBezTo>
                  <a:pt x="3697" y="112892"/>
                  <a:pt x="3979" y="113081"/>
                  <a:pt x="4198" y="113271"/>
                </a:cubicBezTo>
                <a:cubicBezTo>
                  <a:pt x="4449" y="113460"/>
                  <a:pt x="4668" y="113745"/>
                  <a:pt x="4824" y="114029"/>
                </a:cubicBezTo>
                <a:cubicBezTo>
                  <a:pt x="4981" y="114313"/>
                  <a:pt x="5044" y="114693"/>
                  <a:pt x="5044" y="115166"/>
                </a:cubicBezTo>
                <a:cubicBezTo>
                  <a:pt x="5044" y="115877"/>
                  <a:pt x="4918" y="116446"/>
                  <a:pt x="4668" y="116825"/>
                </a:cubicBezTo>
                <a:cubicBezTo>
                  <a:pt x="4417" y="117204"/>
                  <a:pt x="4010" y="117394"/>
                  <a:pt x="3509" y="117394"/>
                </a:cubicBezTo>
                <a:cubicBezTo>
                  <a:pt x="3164" y="117394"/>
                  <a:pt x="2851" y="117347"/>
                  <a:pt x="2569" y="117204"/>
                </a:cubicBezTo>
                <a:cubicBezTo>
                  <a:pt x="2319" y="117062"/>
                  <a:pt x="2037" y="116873"/>
                  <a:pt x="1817" y="116636"/>
                </a:cubicBezTo>
                <a:cubicBezTo>
                  <a:pt x="1692" y="117441"/>
                  <a:pt x="1692" y="117441"/>
                  <a:pt x="1692" y="117441"/>
                </a:cubicBezTo>
                <a:cubicBezTo>
                  <a:pt x="1943" y="117726"/>
                  <a:pt x="2225" y="117915"/>
                  <a:pt x="2507" y="118057"/>
                </a:cubicBezTo>
                <a:cubicBezTo>
                  <a:pt x="2820" y="118200"/>
                  <a:pt x="3164" y="118247"/>
                  <a:pt x="3509" y="118247"/>
                </a:cubicBezTo>
                <a:cubicBezTo>
                  <a:pt x="4198" y="118247"/>
                  <a:pt x="4731" y="117963"/>
                  <a:pt x="5075" y="117441"/>
                </a:cubicBezTo>
                <a:cubicBezTo>
                  <a:pt x="5451" y="116920"/>
                  <a:pt x="5608" y="116114"/>
                  <a:pt x="5608" y="115119"/>
                </a:cubicBezTo>
                <a:cubicBezTo>
                  <a:pt x="5608" y="114503"/>
                  <a:pt x="5545" y="114029"/>
                  <a:pt x="5388" y="113650"/>
                </a:cubicBezTo>
                <a:cubicBezTo>
                  <a:pt x="5232" y="113271"/>
                  <a:pt x="5012" y="112986"/>
                  <a:pt x="4762" y="112749"/>
                </a:cubicBezTo>
                <a:cubicBezTo>
                  <a:pt x="4511" y="112512"/>
                  <a:pt x="4261" y="112323"/>
                  <a:pt x="3979" y="112133"/>
                </a:cubicBezTo>
                <a:cubicBezTo>
                  <a:pt x="3697" y="111991"/>
                  <a:pt x="3415" y="111802"/>
                  <a:pt x="3164" y="111612"/>
                </a:cubicBezTo>
                <a:cubicBezTo>
                  <a:pt x="2945" y="111422"/>
                  <a:pt x="2726" y="111233"/>
                  <a:pt x="2569" y="110948"/>
                </a:cubicBezTo>
                <a:cubicBezTo>
                  <a:pt x="2413" y="110664"/>
                  <a:pt x="2319" y="110332"/>
                  <a:pt x="2319" y="109858"/>
                </a:cubicBezTo>
                <a:cubicBezTo>
                  <a:pt x="2319" y="109574"/>
                  <a:pt x="2350" y="109337"/>
                  <a:pt x="2413" y="109100"/>
                </a:cubicBezTo>
                <a:cubicBezTo>
                  <a:pt x="2475" y="108863"/>
                  <a:pt x="2569" y="108674"/>
                  <a:pt x="2663" y="108484"/>
                </a:cubicBezTo>
                <a:cubicBezTo>
                  <a:pt x="2788" y="108294"/>
                  <a:pt x="2945" y="108152"/>
                  <a:pt x="3133" y="108057"/>
                </a:cubicBezTo>
                <a:cubicBezTo>
                  <a:pt x="3321" y="107963"/>
                  <a:pt x="3540" y="107915"/>
                  <a:pt x="3822" y="107915"/>
                </a:cubicBezTo>
                <a:cubicBezTo>
                  <a:pt x="4104" y="107915"/>
                  <a:pt x="4355" y="107963"/>
                  <a:pt x="4574" y="108057"/>
                </a:cubicBezTo>
                <a:cubicBezTo>
                  <a:pt x="4824" y="108152"/>
                  <a:pt x="5075" y="108294"/>
                  <a:pt x="5294" y="108437"/>
                </a:cubicBezTo>
                <a:cubicBezTo>
                  <a:pt x="5388" y="107631"/>
                  <a:pt x="5388" y="107631"/>
                  <a:pt x="5388" y="107631"/>
                </a:cubicBezTo>
                <a:cubicBezTo>
                  <a:pt x="5169" y="107489"/>
                  <a:pt x="4918" y="107347"/>
                  <a:pt x="4668" y="107252"/>
                </a:cubicBezTo>
                <a:cubicBezTo>
                  <a:pt x="4386" y="107157"/>
                  <a:pt x="4104" y="107110"/>
                  <a:pt x="3759" y="107110"/>
                </a:cubicBezTo>
                <a:close/>
                <a:moveTo>
                  <a:pt x="22303" y="109384"/>
                </a:moveTo>
                <a:cubicBezTo>
                  <a:pt x="21551" y="109384"/>
                  <a:pt x="21050" y="109764"/>
                  <a:pt x="20705" y="110427"/>
                </a:cubicBezTo>
                <a:cubicBezTo>
                  <a:pt x="20361" y="111091"/>
                  <a:pt x="20204" y="112181"/>
                  <a:pt x="20204" y="113697"/>
                </a:cubicBezTo>
                <a:cubicBezTo>
                  <a:pt x="20204" y="114503"/>
                  <a:pt x="20236" y="115214"/>
                  <a:pt x="20330" y="115783"/>
                </a:cubicBezTo>
                <a:cubicBezTo>
                  <a:pt x="20424" y="116399"/>
                  <a:pt x="20549" y="116825"/>
                  <a:pt x="20705" y="117204"/>
                </a:cubicBezTo>
                <a:cubicBezTo>
                  <a:pt x="20893" y="117584"/>
                  <a:pt x="21081" y="117821"/>
                  <a:pt x="21363" y="118010"/>
                </a:cubicBezTo>
                <a:cubicBezTo>
                  <a:pt x="21614" y="118152"/>
                  <a:pt x="21927" y="118247"/>
                  <a:pt x="22272" y="118247"/>
                </a:cubicBezTo>
                <a:cubicBezTo>
                  <a:pt x="22522" y="118247"/>
                  <a:pt x="22773" y="118200"/>
                  <a:pt x="23023" y="118105"/>
                </a:cubicBezTo>
                <a:cubicBezTo>
                  <a:pt x="23243" y="117963"/>
                  <a:pt x="23431" y="117821"/>
                  <a:pt x="23556" y="117678"/>
                </a:cubicBezTo>
                <a:cubicBezTo>
                  <a:pt x="23525" y="116920"/>
                  <a:pt x="23525" y="116920"/>
                  <a:pt x="23525" y="116920"/>
                </a:cubicBezTo>
                <a:cubicBezTo>
                  <a:pt x="23180" y="117299"/>
                  <a:pt x="22804" y="117489"/>
                  <a:pt x="22366" y="117489"/>
                </a:cubicBezTo>
                <a:cubicBezTo>
                  <a:pt x="22115" y="117489"/>
                  <a:pt x="21864" y="117441"/>
                  <a:pt x="21676" y="117299"/>
                </a:cubicBezTo>
                <a:cubicBezTo>
                  <a:pt x="21457" y="117157"/>
                  <a:pt x="21301" y="116967"/>
                  <a:pt x="21144" y="116636"/>
                </a:cubicBezTo>
                <a:cubicBezTo>
                  <a:pt x="21019" y="116351"/>
                  <a:pt x="20925" y="115972"/>
                  <a:pt x="20862" y="115498"/>
                </a:cubicBezTo>
                <a:cubicBezTo>
                  <a:pt x="20768" y="114977"/>
                  <a:pt x="20737" y="114408"/>
                  <a:pt x="20737" y="113650"/>
                </a:cubicBezTo>
                <a:cubicBezTo>
                  <a:pt x="20737" y="113034"/>
                  <a:pt x="20768" y="112512"/>
                  <a:pt x="20831" y="112039"/>
                </a:cubicBezTo>
                <a:cubicBezTo>
                  <a:pt x="20893" y="111612"/>
                  <a:pt x="20987" y="111233"/>
                  <a:pt x="21113" y="110996"/>
                </a:cubicBezTo>
                <a:cubicBezTo>
                  <a:pt x="21269" y="110712"/>
                  <a:pt x="21426" y="110522"/>
                  <a:pt x="21645" y="110380"/>
                </a:cubicBezTo>
                <a:cubicBezTo>
                  <a:pt x="21833" y="110238"/>
                  <a:pt x="22084" y="110190"/>
                  <a:pt x="22397" y="110190"/>
                </a:cubicBezTo>
                <a:cubicBezTo>
                  <a:pt x="22585" y="110190"/>
                  <a:pt x="22773" y="110238"/>
                  <a:pt x="22961" y="110285"/>
                </a:cubicBezTo>
                <a:cubicBezTo>
                  <a:pt x="23149" y="110380"/>
                  <a:pt x="23337" y="110475"/>
                  <a:pt x="23493" y="110617"/>
                </a:cubicBezTo>
                <a:lnTo>
                  <a:pt x="23525" y="109858"/>
                </a:lnTo>
                <a:cubicBezTo>
                  <a:pt x="23368" y="109716"/>
                  <a:pt x="23180" y="109621"/>
                  <a:pt x="22961" y="109527"/>
                </a:cubicBezTo>
                <a:cubicBezTo>
                  <a:pt x="22741" y="109432"/>
                  <a:pt x="22522" y="109384"/>
                  <a:pt x="22303" y="109384"/>
                </a:cubicBezTo>
                <a:close/>
                <a:moveTo>
                  <a:pt x="89836" y="109384"/>
                </a:moveTo>
                <a:cubicBezTo>
                  <a:pt x="89272" y="109384"/>
                  <a:pt x="88834" y="109574"/>
                  <a:pt x="88552" y="109953"/>
                </a:cubicBezTo>
                <a:cubicBezTo>
                  <a:pt x="88270" y="110380"/>
                  <a:pt x="88113" y="110901"/>
                  <a:pt x="88113" y="111612"/>
                </a:cubicBezTo>
                <a:cubicBezTo>
                  <a:pt x="88113" y="112086"/>
                  <a:pt x="88207" y="112418"/>
                  <a:pt x="88333" y="112702"/>
                </a:cubicBezTo>
                <a:cubicBezTo>
                  <a:pt x="88458" y="112986"/>
                  <a:pt x="88615" y="113223"/>
                  <a:pt x="88834" y="113413"/>
                </a:cubicBezTo>
                <a:cubicBezTo>
                  <a:pt x="89022" y="113603"/>
                  <a:pt x="89241" y="113745"/>
                  <a:pt x="89492" y="113839"/>
                </a:cubicBezTo>
                <a:cubicBezTo>
                  <a:pt x="89711" y="113982"/>
                  <a:pt x="89930" y="114124"/>
                  <a:pt x="90149" y="114266"/>
                </a:cubicBezTo>
                <a:cubicBezTo>
                  <a:pt x="90337" y="114408"/>
                  <a:pt x="90494" y="114598"/>
                  <a:pt x="90651" y="114835"/>
                </a:cubicBezTo>
                <a:cubicBezTo>
                  <a:pt x="90776" y="115072"/>
                  <a:pt x="90839" y="115403"/>
                  <a:pt x="90839" y="115783"/>
                </a:cubicBezTo>
                <a:cubicBezTo>
                  <a:pt x="90839" y="116304"/>
                  <a:pt x="90745" y="116730"/>
                  <a:pt x="90557" y="117015"/>
                </a:cubicBezTo>
                <a:cubicBezTo>
                  <a:pt x="90369" y="117347"/>
                  <a:pt x="90055" y="117489"/>
                  <a:pt x="89617" y="117489"/>
                </a:cubicBezTo>
                <a:cubicBezTo>
                  <a:pt x="89366" y="117489"/>
                  <a:pt x="89116" y="117441"/>
                  <a:pt x="88834" y="117299"/>
                </a:cubicBezTo>
                <a:cubicBezTo>
                  <a:pt x="88583" y="117204"/>
                  <a:pt x="88364" y="117015"/>
                  <a:pt x="88176" y="116778"/>
                </a:cubicBezTo>
                <a:cubicBezTo>
                  <a:pt x="88113" y="117536"/>
                  <a:pt x="88113" y="117536"/>
                  <a:pt x="88113" y="117536"/>
                </a:cubicBezTo>
                <a:cubicBezTo>
                  <a:pt x="88301" y="117773"/>
                  <a:pt x="88521" y="117915"/>
                  <a:pt x="88771" y="118057"/>
                </a:cubicBezTo>
                <a:cubicBezTo>
                  <a:pt x="89053" y="118152"/>
                  <a:pt x="89335" y="118247"/>
                  <a:pt x="89617" y="118247"/>
                </a:cubicBezTo>
                <a:cubicBezTo>
                  <a:pt x="90212" y="118247"/>
                  <a:pt x="90651" y="118010"/>
                  <a:pt x="90933" y="117584"/>
                </a:cubicBezTo>
                <a:cubicBezTo>
                  <a:pt x="91183" y="117110"/>
                  <a:pt x="91340" y="116494"/>
                  <a:pt x="91340" y="115688"/>
                </a:cubicBezTo>
                <a:cubicBezTo>
                  <a:pt x="91340" y="115214"/>
                  <a:pt x="91277" y="114787"/>
                  <a:pt x="91120" y="114503"/>
                </a:cubicBezTo>
                <a:cubicBezTo>
                  <a:pt x="90995" y="114219"/>
                  <a:pt x="90839" y="113934"/>
                  <a:pt x="90651" y="113792"/>
                </a:cubicBezTo>
                <a:cubicBezTo>
                  <a:pt x="90431" y="113603"/>
                  <a:pt x="90212" y="113460"/>
                  <a:pt x="89993" y="113318"/>
                </a:cubicBezTo>
                <a:cubicBezTo>
                  <a:pt x="89742" y="113176"/>
                  <a:pt x="89554" y="113081"/>
                  <a:pt x="89335" y="112939"/>
                </a:cubicBezTo>
                <a:cubicBezTo>
                  <a:pt x="89147" y="112797"/>
                  <a:pt x="88959" y="112607"/>
                  <a:pt x="88834" y="112418"/>
                </a:cubicBezTo>
                <a:cubicBezTo>
                  <a:pt x="88709" y="112181"/>
                  <a:pt x="88646" y="111944"/>
                  <a:pt x="88646" y="111565"/>
                </a:cubicBezTo>
                <a:cubicBezTo>
                  <a:pt x="88646" y="111138"/>
                  <a:pt x="88740" y="110759"/>
                  <a:pt x="88959" y="110522"/>
                </a:cubicBezTo>
                <a:cubicBezTo>
                  <a:pt x="89178" y="110238"/>
                  <a:pt x="89460" y="110143"/>
                  <a:pt x="89805" y="110143"/>
                </a:cubicBezTo>
                <a:cubicBezTo>
                  <a:pt x="90243" y="110143"/>
                  <a:pt x="90651" y="110285"/>
                  <a:pt x="91089" y="110569"/>
                </a:cubicBezTo>
                <a:cubicBezTo>
                  <a:pt x="91120" y="109858"/>
                  <a:pt x="91120" y="109858"/>
                  <a:pt x="91120" y="109858"/>
                </a:cubicBezTo>
                <a:cubicBezTo>
                  <a:pt x="90745" y="109527"/>
                  <a:pt x="90306" y="109384"/>
                  <a:pt x="89836" y="109384"/>
                </a:cubicBezTo>
                <a:close/>
                <a:moveTo>
                  <a:pt x="94378" y="109384"/>
                </a:moveTo>
                <a:cubicBezTo>
                  <a:pt x="93658" y="109384"/>
                  <a:pt x="93125" y="109764"/>
                  <a:pt x="92781" y="110427"/>
                </a:cubicBezTo>
                <a:cubicBezTo>
                  <a:pt x="92436" y="111091"/>
                  <a:pt x="92279" y="112181"/>
                  <a:pt x="92279" y="113697"/>
                </a:cubicBezTo>
                <a:cubicBezTo>
                  <a:pt x="92279" y="114503"/>
                  <a:pt x="92311" y="115214"/>
                  <a:pt x="92405" y="115783"/>
                </a:cubicBezTo>
                <a:cubicBezTo>
                  <a:pt x="92499" y="116399"/>
                  <a:pt x="92624" y="116825"/>
                  <a:pt x="92781" y="117204"/>
                </a:cubicBezTo>
                <a:cubicBezTo>
                  <a:pt x="92969" y="117584"/>
                  <a:pt x="93188" y="117821"/>
                  <a:pt x="93438" y="118010"/>
                </a:cubicBezTo>
                <a:cubicBezTo>
                  <a:pt x="93689" y="118152"/>
                  <a:pt x="94002" y="118247"/>
                  <a:pt x="94347" y="118247"/>
                </a:cubicBezTo>
                <a:cubicBezTo>
                  <a:pt x="94629" y="118247"/>
                  <a:pt x="94848" y="118200"/>
                  <a:pt x="95099" y="118105"/>
                </a:cubicBezTo>
                <a:cubicBezTo>
                  <a:pt x="95318" y="117963"/>
                  <a:pt x="95506" y="117821"/>
                  <a:pt x="95631" y="117678"/>
                </a:cubicBezTo>
                <a:cubicBezTo>
                  <a:pt x="95600" y="116920"/>
                  <a:pt x="95600" y="116920"/>
                  <a:pt x="95600" y="116920"/>
                </a:cubicBezTo>
                <a:cubicBezTo>
                  <a:pt x="95255" y="117299"/>
                  <a:pt x="94879" y="117489"/>
                  <a:pt x="94441" y="117489"/>
                </a:cubicBezTo>
                <a:cubicBezTo>
                  <a:pt x="94190" y="117489"/>
                  <a:pt x="93940" y="117441"/>
                  <a:pt x="93752" y="117299"/>
                </a:cubicBezTo>
                <a:cubicBezTo>
                  <a:pt x="93532" y="117157"/>
                  <a:pt x="93376" y="116967"/>
                  <a:pt x="93219" y="116636"/>
                </a:cubicBezTo>
                <a:cubicBezTo>
                  <a:pt x="93094" y="116351"/>
                  <a:pt x="93000" y="115972"/>
                  <a:pt x="92937" y="115498"/>
                </a:cubicBezTo>
                <a:cubicBezTo>
                  <a:pt x="92843" y="114977"/>
                  <a:pt x="92812" y="114408"/>
                  <a:pt x="92812" y="113650"/>
                </a:cubicBezTo>
                <a:cubicBezTo>
                  <a:pt x="92812" y="113034"/>
                  <a:pt x="92843" y="112512"/>
                  <a:pt x="92906" y="112039"/>
                </a:cubicBezTo>
                <a:cubicBezTo>
                  <a:pt x="92969" y="111612"/>
                  <a:pt x="93063" y="111233"/>
                  <a:pt x="93219" y="110996"/>
                </a:cubicBezTo>
                <a:cubicBezTo>
                  <a:pt x="93344" y="110712"/>
                  <a:pt x="93501" y="110522"/>
                  <a:pt x="93720" y="110380"/>
                </a:cubicBezTo>
                <a:cubicBezTo>
                  <a:pt x="93908" y="110238"/>
                  <a:pt x="94159" y="110190"/>
                  <a:pt x="94472" y="110190"/>
                </a:cubicBezTo>
                <a:cubicBezTo>
                  <a:pt x="94660" y="110190"/>
                  <a:pt x="94848" y="110238"/>
                  <a:pt x="95036" y="110285"/>
                </a:cubicBezTo>
                <a:cubicBezTo>
                  <a:pt x="95224" y="110380"/>
                  <a:pt x="95412" y="110475"/>
                  <a:pt x="95568" y="110617"/>
                </a:cubicBezTo>
                <a:lnTo>
                  <a:pt x="95600" y="109858"/>
                </a:lnTo>
                <a:cubicBezTo>
                  <a:pt x="95443" y="109716"/>
                  <a:pt x="95255" y="109621"/>
                  <a:pt x="95036" y="109527"/>
                </a:cubicBezTo>
                <a:cubicBezTo>
                  <a:pt x="94817" y="109432"/>
                  <a:pt x="94597" y="109384"/>
                  <a:pt x="94378" y="109384"/>
                </a:cubicBezTo>
                <a:close/>
                <a:moveTo>
                  <a:pt x="117777" y="106494"/>
                </a:moveTo>
                <a:cubicBezTo>
                  <a:pt x="117244" y="106588"/>
                  <a:pt x="117244" y="106588"/>
                  <a:pt x="117244" y="106588"/>
                </a:cubicBezTo>
                <a:cubicBezTo>
                  <a:pt x="117244" y="109290"/>
                  <a:pt x="117244" y="109290"/>
                  <a:pt x="117244" y="109290"/>
                </a:cubicBezTo>
                <a:cubicBezTo>
                  <a:pt x="117276" y="110427"/>
                  <a:pt x="117276" y="110427"/>
                  <a:pt x="117276" y="110427"/>
                </a:cubicBezTo>
                <a:cubicBezTo>
                  <a:pt x="117244" y="110475"/>
                  <a:pt x="117244" y="110475"/>
                  <a:pt x="117244" y="110475"/>
                </a:cubicBezTo>
                <a:cubicBezTo>
                  <a:pt x="117088" y="110095"/>
                  <a:pt x="116868" y="109811"/>
                  <a:pt x="116586" y="109669"/>
                </a:cubicBezTo>
                <a:cubicBezTo>
                  <a:pt x="116336" y="109479"/>
                  <a:pt x="116054" y="109384"/>
                  <a:pt x="115741" y="109384"/>
                </a:cubicBezTo>
                <a:cubicBezTo>
                  <a:pt x="115052" y="109384"/>
                  <a:pt x="114550" y="109764"/>
                  <a:pt x="114237" y="110475"/>
                </a:cubicBezTo>
                <a:cubicBezTo>
                  <a:pt x="113924" y="111185"/>
                  <a:pt x="113799" y="112275"/>
                  <a:pt x="113799" y="113792"/>
                </a:cubicBezTo>
                <a:cubicBezTo>
                  <a:pt x="113799" y="114550"/>
                  <a:pt x="113830" y="115261"/>
                  <a:pt x="113893" y="115830"/>
                </a:cubicBezTo>
                <a:cubicBezTo>
                  <a:pt x="113955" y="116351"/>
                  <a:pt x="114081" y="116825"/>
                  <a:pt x="114237" y="117204"/>
                </a:cubicBezTo>
                <a:cubicBezTo>
                  <a:pt x="114394" y="117536"/>
                  <a:pt x="114582" y="117821"/>
                  <a:pt x="114832" y="117963"/>
                </a:cubicBezTo>
                <a:cubicBezTo>
                  <a:pt x="115083" y="118152"/>
                  <a:pt x="115396" y="118247"/>
                  <a:pt x="115741" y="118247"/>
                </a:cubicBezTo>
                <a:cubicBezTo>
                  <a:pt x="116430" y="118247"/>
                  <a:pt x="116962" y="117868"/>
                  <a:pt x="117276" y="117110"/>
                </a:cubicBezTo>
                <a:lnTo>
                  <a:pt x="117307" y="117110"/>
                </a:lnTo>
                <a:cubicBezTo>
                  <a:pt x="117401" y="118057"/>
                  <a:pt x="117401" y="118057"/>
                  <a:pt x="117401" y="118057"/>
                </a:cubicBezTo>
                <a:lnTo>
                  <a:pt x="117777" y="118057"/>
                </a:lnTo>
                <a:cubicBezTo>
                  <a:pt x="117777" y="106494"/>
                  <a:pt x="117777" y="106494"/>
                  <a:pt x="117777" y="106494"/>
                </a:cubicBezTo>
                <a:close/>
                <a:moveTo>
                  <a:pt x="8865" y="109384"/>
                </a:moveTo>
                <a:cubicBezTo>
                  <a:pt x="8521" y="109384"/>
                  <a:pt x="8239" y="109479"/>
                  <a:pt x="7957" y="109669"/>
                </a:cubicBezTo>
                <a:cubicBezTo>
                  <a:pt x="7706" y="109858"/>
                  <a:pt x="7487" y="110143"/>
                  <a:pt x="7330" y="110475"/>
                </a:cubicBezTo>
                <a:lnTo>
                  <a:pt x="7299" y="110475"/>
                </a:lnTo>
                <a:cubicBezTo>
                  <a:pt x="7174" y="109527"/>
                  <a:pt x="7174" y="109527"/>
                  <a:pt x="7174" y="109527"/>
                </a:cubicBezTo>
                <a:cubicBezTo>
                  <a:pt x="6798" y="109574"/>
                  <a:pt x="6798" y="109574"/>
                  <a:pt x="6798" y="109574"/>
                </a:cubicBezTo>
                <a:cubicBezTo>
                  <a:pt x="6798" y="120143"/>
                  <a:pt x="6798" y="120143"/>
                  <a:pt x="6798" y="120143"/>
                </a:cubicBezTo>
                <a:lnTo>
                  <a:pt x="7330" y="120143"/>
                </a:lnTo>
                <a:cubicBezTo>
                  <a:pt x="7330" y="118389"/>
                  <a:pt x="7330" y="118389"/>
                  <a:pt x="7330" y="118389"/>
                </a:cubicBezTo>
                <a:cubicBezTo>
                  <a:pt x="7330" y="117204"/>
                  <a:pt x="7330" y="117204"/>
                  <a:pt x="7330" y="117204"/>
                </a:cubicBezTo>
                <a:lnTo>
                  <a:pt x="7362" y="117204"/>
                </a:lnTo>
                <a:cubicBezTo>
                  <a:pt x="7518" y="117584"/>
                  <a:pt x="7738" y="117821"/>
                  <a:pt x="7988" y="118010"/>
                </a:cubicBezTo>
                <a:cubicBezTo>
                  <a:pt x="8239" y="118152"/>
                  <a:pt x="8521" y="118200"/>
                  <a:pt x="8803" y="118200"/>
                </a:cubicBezTo>
                <a:cubicBezTo>
                  <a:pt x="9116" y="118200"/>
                  <a:pt x="9398" y="118152"/>
                  <a:pt x="9648" y="118010"/>
                </a:cubicBezTo>
                <a:cubicBezTo>
                  <a:pt x="9868" y="117821"/>
                  <a:pt x="10087" y="117584"/>
                  <a:pt x="10275" y="117252"/>
                </a:cubicBezTo>
                <a:cubicBezTo>
                  <a:pt x="10431" y="116873"/>
                  <a:pt x="10557" y="116446"/>
                  <a:pt x="10651" y="115877"/>
                </a:cubicBezTo>
                <a:cubicBezTo>
                  <a:pt x="10745" y="115309"/>
                  <a:pt x="10776" y="114598"/>
                  <a:pt x="10776" y="113792"/>
                </a:cubicBezTo>
                <a:cubicBezTo>
                  <a:pt x="10776" y="112939"/>
                  <a:pt x="10745" y="112228"/>
                  <a:pt x="10651" y="111659"/>
                </a:cubicBezTo>
                <a:cubicBezTo>
                  <a:pt x="10557" y="111091"/>
                  <a:pt x="10431" y="110664"/>
                  <a:pt x="10275" y="110332"/>
                </a:cubicBezTo>
                <a:cubicBezTo>
                  <a:pt x="10118" y="110001"/>
                  <a:pt x="9930" y="109764"/>
                  <a:pt x="9680" y="109621"/>
                </a:cubicBezTo>
                <a:cubicBezTo>
                  <a:pt x="9429" y="109479"/>
                  <a:pt x="9178" y="109384"/>
                  <a:pt x="8865" y="1093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ohne Zahl">
  <p:cSld name="Kapiteltrenner (weiß) ohne Zahl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576265" y="89058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576266" y="362426"/>
            <a:ext cx="8208959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mit Zahl">
  <p:cSld name="Kapiteltrenner (weiß) mit Zahl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576262" y="362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2"/>
          </p:nvPr>
        </p:nvSpPr>
        <p:spPr>
          <a:xfrm>
            <a:off x="1060451" y="362426"/>
            <a:ext cx="772477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3"/>
          </p:nvPr>
        </p:nvSpPr>
        <p:spPr>
          <a:xfrm>
            <a:off x="576262" y="1085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cap="none">
                <a:solidFill>
                  <a:schemeClr val="dk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grün) ohne Zahl">
  <p:cSld name="Kapiteltrenner (grün) ohne Zahl">
    <p:bg>
      <p:bgPr>
        <a:solidFill>
          <a:schemeClr val="accen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576265" y="362426"/>
            <a:ext cx="8208960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7EC4EA-7F13-44E2-3A6A-DDEB99BAE184}"/>
              </a:ext>
            </a:extLst>
          </p:cNvPr>
          <p:cNvSpPr/>
          <p:nvPr userDrawn="1"/>
        </p:nvSpPr>
        <p:spPr>
          <a:xfrm>
            <a:off x="3140871" y="4600576"/>
            <a:ext cx="485774" cy="542924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BCF7EDE-AF1C-8B1B-BF75-9B8A37518A97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0" y="-2089"/>
            <a:ext cx="9143999" cy="51476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10E65DD-6C90-4CAD-F455-1D020E44A2DC}"/>
              </a:ext>
            </a:extLst>
          </p:cNvPr>
          <p:cNvSpPr/>
          <p:nvPr userDrawn="1"/>
        </p:nvSpPr>
        <p:spPr>
          <a:xfrm>
            <a:off x="1" y="4580455"/>
            <a:ext cx="451410" cy="374073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oogle Shape;196;p25">
            <a:extLst>
              <a:ext uri="{FF2B5EF4-FFF2-40B4-BE49-F238E27FC236}">
                <a16:creationId xmlns:a16="http://schemas.microsoft.com/office/drawing/2014/main" id="{512A2783-64A7-22F2-0F2E-8345A2994E45}"/>
              </a:ext>
            </a:extLst>
          </p:cNvPr>
          <p:cNvSpPr txBox="1">
            <a:spLocks/>
          </p:cNvSpPr>
          <p:nvPr userDrawn="1"/>
        </p:nvSpPr>
        <p:spPr>
          <a:xfrm>
            <a:off x="49926" y="4623871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z="800" b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de-DE" sz="800" b="1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1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1">
          <p15:clr>
            <a:srgbClr val="F26B43"/>
          </p15:clr>
        </p15:guide>
        <p15:guide id="2" orient="horz" pos="225">
          <p15:clr>
            <a:srgbClr val="F26B43"/>
          </p15:clr>
        </p15:guide>
        <p15:guide id="3" orient="horz" pos="2874">
          <p15:clr>
            <a:srgbClr val="F26B43"/>
          </p15:clr>
        </p15:guide>
        <p15:guide id="4" orient="horz" pos="1128">
          <p15:clr>
            <a:srgbClr val="F26B43"/>
          </p15:clr>
        </p15:guide>
        <p15:guide id="5" pos="2880">
          <p15:clr>
            <a:srgbClr val="F26B43"/>
          </p15:clr>
        </p15:guide>
        <p15:guide id="6" pos="3016">
          <p15:clr>
            <a:srgbClr val="F26B43"/>
          </p15:clr>
        </p15:guide>
        <p15:guide id="7" pos="363">
          <p15:clr>
            <a:srgbClr val="F26B43"/>
          </p15:clr>
        </p15:guide>
        <p15:guide id="8" pos="5534">
          <p15:clr>
            <a:srgbClr val="F26B43"/>
          </p15:clr>
        </p15:guide>
        <p15:guide id="9" pos="3322">
          <p15:clr>
            <a:srgbClr val="F26B43"/>
          </p15:clr>
        </p15:guide>
        <p15:guide id="10" pos="3459">
          <p15:clr>
            <a:srgbClr val="F26B43"/>
          </p15:clr>
        </p15:guide>
        <p15:guide id="11" pos="3765">
          <p15:clr>
            <a:srgbClr val="F26B43"/>
          </p15:clr>
        </p15:guide>
        <p15:guide id="12" pos="3901">
          <p15:clr>
            <a:srgbClr val="F26B43"/>
          </p15:clr>
        </p15:guide>
        <p15:guide id="13" pos="4206">
          <p15:clr>
            <a:srgbClr val="F26B43"/>
          </p15:clr>
        </p15:guide>
        <p15:guide id="14" pos="4342">
          <p15:clr>
            <a:srgbClr val="F26B43"/>
          </p15:clr>
        </p15:guide>
        <p15:guide id="15" pos="4649">
          <p15:clr>
            <a:srgbClr val="F26B43"/>
          </p15:clr>
        </p15:guide>
        <p15:guide id="16" pos="4785">
          <p15:clr>
            <a:srgbClr val="F26B43"/>
          </p15:clr>
        </p15:guide>
        <p15:guide id="17" pos="5092">
          <p15:clr>
            <a:srgbClr val="F26B43"/>
          </p15:clr>
        </p15:guide>
        <p15:guide id="18" pos="5228">
          <p15:clr>
            <a:srgbClr val="F26B43"/>
          </p15:clr>
        </p15:guide>
        <p15:guide id="19" pos="2574">
          <p15:clr>
            <a:srgbClr val="F26B43"/>
          </p15:clr>
        </p15:guide>
        <p15:guide id="20" pos="2438">
          <p15:clr>
            <a:srgbClr val="F26B43"/>
          </p15:clr>
        </p15:guide>
        <p15:guide id="21" pos="2132">
          <p15:clr>
            <a:srgbClr val="F26B43"/>
          </p15:clr>
        </p15:guide>
        <p15:guide id="22" pos="1995">
          <p15:clr>
            <a:srgbClr val="F26B43"/>
          </p15:clr>
        </p15:guide>
        <p15:guide id="23" pos="1689">
          <p15:clr>
            <a:srgbClr val="F26B43"/>
          </p15:clr>
        </p15:guide>
        <p15:guide id="24" pos="1554">
          <p15:clr>
            <a:srgbClr val="F26B43"/>
          </p15:clr>
        </p15:guide>
        <p15:guide id="25" pos="1247">
          <p15:clr>
            <a:srgbClr val="F26B43"/>
          </p15:clr>
        </p15:guide>
        <p15:guide id="26" pos="1111">
          <p15:clr>
            <a:srgbClr val="F26B43"/>
          </p15:clr>
        </p15:guide>
        <p15:guide id="27" pos="804">
          <p15:clr>
            <a:srgbClr val="F26B43"/>
          </p15:clr>
        </p15:guide>
        <p15:guide id="28" pos="6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ctrTitle"/>
          </p:nvPr>
        </p:nvSpPr>
        <p:spPr>
          <a:xfrm>
            <a:off x="576275" y="1124712"/>
            <a:ext cx="4727245" cy="111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de-DE" sz="1500" b="0" dirty="0"/>
              <a:t>Thema</a:t>
            </a:r>
            <a:br>
              <a:rPr lang="de-DE" sz="2000" dirty="0">
                <a:solidFill>
                  <a:srgbClr val="788287"/>
                </a:solidFill>
              </a:rPr>
            </a:br>
            <a:r>
              <a:rPr lang="de-DE" sz="2000" dirty="0">
                <a:solidFill>
                  <a:srgbClr val="5AC8F5"/>
                </a:solidFill>
              </a:rPr>
              <a:t>Aus dem Leben von Sophia </a:t>
            </a:r>
            <a:br>
              <a:rPr lang="de-DE" sz="2000" dirty="0">
                <a:solidFill>
                  <a:srgbClr val="5AC8F5"/>
                </a:solidFill>
              </a:rPr>
            </a:br>
            <a:r>
              <a:rPr lang="de-DE" sz="1500" b="0" dirty="0">
                <a:solidFill>
                  <a:srgbClr val="5AC8F5"/>
                </a:solidFill>
              </a:rPr>
              <a:t>(A2)</a:t>
            </a:r>
            <a:endParaRPr sz="1500" cap="none" dirty="0">
              <a:solidFill>
                <a:srgbClr val="5AC8F5"/>
              </a:solidFill>
            </a:endParaRPr>
          </a:p>
        </p:txBody>
      </p:sp>
      <p:sp>
        <p:nvSpPr>
          <p:cNvPr id="8" name="Google Shape;189;p24">
            <a:extLst>
              <a:ext uri="{FF2B5EF4-FFF2-40B4-BE49-F238E27FC236}">
                <a16:creationId xmlns:a16="http://schemas.microsoft.com/office/drawing/2014/main" id="{1B1B4F67-CB72-0E8C-4AAA-CF716FF19D8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205196"/>
            <a:ext cx="7543609" cy="332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de-DE" sz="1100" dirty="0" err="1">
                <a:solidFill>
                  <a:srgbClr val="5AC8F5"/>
                </a:solidFill>
              </a:rPr>
              <a:t>FRAUENFUßBALL</a:t>
            </a:r>
            <a:endParaRPr sz="1100" dirty="0">
              <a:solidFill>
                <a:srgbClr val="78828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>
            <a:spLocks noGrp="1"/>
          </p:cNvSpPr>
          <p:nvPr>
            <p:ph type="body" idx="1"/>
          </p:nvPr>
        </p:nvSpPr>
        <p:spPr>
          <a:xfrm>
            <a:off x="576264" y="1132780"/>
            <a:ext cx="3678342" cy="328686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600"/>
              <a:buNone/>
            </a:pPr>
            <a:r>
              <a:rPr lang="de-DE" sz="1700" b="1" dirty="0">
                <a:solidFill>
                  <a:srgbClr val="5AC8F5"/>
                </a:solidFill>
              </a:rPr>
              <a:t>Lernziele</a:t>
            </a:r>
            <a:endParaRPr sz="1700" b="1" dirty="0">
              <a:solidFill>
                <a:srgbClr val="5AC8F5"/>
              </a:solidFill>
            </a:endParaRPr>
          </a:p>
          <a:p>
            <a:pPr lvl="0" indent="-330200">
              <a:buSzPts val="1600"/>
              <a:buChar char="-"/>
            </a:pPr>
            <a:r>
              <a:rPr lang="de-DE" sz="1300" dirty="0">
                <a:solidFill>
                  <a:srgbClr val="788287"/>
                </a:solidFill>
              </a:rPr>
              <a:t>die </a:t>
            </a:r>
            <a:r>
              <a:rPr lang="de-DE" sz="1300" dirty="0" err="1">
                <a:solidFill>
                  <a:srgbClr val="788287"/>
                </a:solidFill>
              </a:rPr>
              <a:t>SuS</a:t>
            </a:r>
            <a:r>
              <a:rPr lang="de-DE" sz="1300" dirty="0">
                <a:solidFill>
                  <a:srgbClr val="788287"/>
                </a:solidFill>
              </a:rPr>
              <a:t> können einem Interview die persönlichen Informationen entnehmen und sie wiedergeben,</a:t>
            </a:r>
          </a:p>
          <a:p>
            <a:pPr lvl="0" indent="-330200">
              <a:buSzPts val="1600"/>
              <a:buChar char="-"/>
            </a:pPr>
            <a:r>
              <a:rPr lang="de-DE" sz="1300" dirty="0">
                <a:solidFill>
                  <a:srgbClr val="788287"/>
                </a:solidFill>
              </a:rPr>
              <a:t>die </a:t>
            </a:r>
            <a:r>
              <a:rPr lang="de-DE" sz="1300" dirty="0" err="1">
                <a:solidFill>
                  <a:srgbClr val="788287"/>
                </a:solidFill>
              </a:rPr>
              <a:t>SuS</a:t>
            </a:r>
            <a:r>
              <a:rPr lang="de-DE" sz="1300" dirty="0">
                <a:solidFill>
                  <a:srgbClr val="788287"/>
                </a:solidFill>
              </a:rPr>
              <a:t> wissen, wie ein typischer Tag einer Sportlerin verläuft, </a:t>
            </a:r>
          </a:p>
          <a:p>
            <a:pPr lvl="0" indent="-330200">
              <a:buSzPts val="1600"/>
              <a:buChar char="-"/>
            </a:pPr>
            <a:r>
              <a:rPr lang="de-DE" sz="1300" dirty="0">
                <a:solidFill>
                  <a:srgbClr val="788287"/>
                </a:solidFill>
              </a:rPr>
              <a:t>die </a:t>
            </a:r>
            <a:r>
              <a:rPr lang="de-DE" sz="1300" dirty="0" err="1">
                <a:solidFill>
                  <a:srgbClr val="788287"/>
                </a:solidFill>
              </a:rPr>
              <a:t>SuS</a:t>
            </a:r>
            <a:r>
              <a:rPr lang="de-DE" sz="1300" dirty="0">
                <a:solidFill>
                  <a:srgbClr val="788287"/>
                </a:solidFill>
              </a:rPr>
              <a:t> können den vorgestellten Tagesverlauf mit dem eigenen vergleichen. </a:t>
            </a: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600"/>
              <a:buNone/>
            </a:pPr>
            <a:endParaRPr sz="1600" dirty="0">
              <a:solidFill>
                <a:srgbClr val="788287"/>
              </a:solidFill>
            </a:endParaRPr>
          </a:p>
        </p:txBody>
      </p:sp>
      <p:sp>
        <p:nvSpPr>
          <p:cNvPr id="197" name="Google Shape;197;p25"/>
          <p:cNvSpPr txBox="1">
            <a:spLocks noGrp="1"/>
          </p:cNvSpPr>
          <p:nvPr>
            <p:ph type="body" idx="4"/>
          </p:nvPr>
        </p:nvSpPr>
        <p:spPr>
          <a:xfrm>
            <a:off x="4572000" y="1132849"/>
            <a:ext cx="4174435" cy="32868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0" indent="0">
              <a:spcAft>
                <a:spcPts val="600"/>
              </a:spcAft>
              <a:buSzPts val="1600"/>
              <a:buNone/>
            </a:pPr>
            <a:r>
              <a:rPr lang="de-DE" sz="1700" b="1" dirty="0">
                <a:solidFill>
                  <a:srgbClr val="003969"/>
                </a:solidFill>
              </a:rPr>
              <a:t>Struktur</a:t>
            </a:r>
          </a:p>
          <a:p>
            <a:pPr lvl="0" indent="-330200">
              <a:buSzPts val="1600"/>
              <a:buChar char="-"/>
            </a:pPr>
            <a:r>
              <a:rPr lang="de-DE" sz="1300" i="1" dirty="0">
                <a:solidFill>
                  <a:srgbClr val="788287"/>
                </a:solidFill>
              </a:rPr>
              <a:t>Einstieg</a:t>
            </a:r>
            <a:r>
              <a:rPr lang="de-DE" sz="1300" dirty="0">
                <a:solidFill>
                  <a:srgbClr val="788287"/>
                </a:solidFill>
              </a:rPr>
              <a:t>: Vermutungen anhand des Fotos anstellen </a:t>
            </a:r>
          </a:p>
          <a:p>
            <a:pPr lvl="0" indent="-330200">
              <a:buSzPts val="1600"/>
              <a:buChar char="-"/>
            </a:pPr>
            <a:r>
              <a:rPr lang="de-DE" sz="1300" i="1" dirty="0">
                <a:solidFill>
                  <a:srgbClr val="788287"/>
                </a:solidFill>
              </a:rPr>
              <a:t>Erarbeitung</a:t>
            </a:r>
            <a:r>
              <a:rPr lang="de-DE" sz="1300" dirty="0">
                <a:solidFill>
                  <a:srgbClr val="788287"/>
                </a:solidFill>
              </a:rPr>
              <a:t>: die Personenangaben dem HV-Text entnehmen und einen kurzen Text damit schreiben, den Tagesablauf von Sophia kennenlernen und beschreiben (richtige Reihenfolge festlegen, Sätze schreiben, ein normaler Tag vs. einen Spieltag).</a:t>
            </a:r>
          </a:p>
          <a:p>
            <a:pPr indent="-330200">
              <a:buSzPts val="1600"/>
              <a:buFont typeface="Noto Sans Symbols"/>
              <a:buChar char="-"/>
            </a:pPr>
            <a:r>
              <a:rPr lang="de-DE" sz="1300" i="1" dirty="0">
                <a:solidFill>
                  <a:srgbClr val="788287"/>
                </a:solidFill>
              </a:rPr>
              <a:t>Anwendung</a:t>
            </a:r>
            <a:r>
              <a:rPr lang="de-DE" sz="1300" dirty="0">
                <a:solidFill>
                  <a:srgbClr val="788287"/>
                </a:solidFill>
              </a:rPr>
              <a:t>: den Tag von einer Fußballspielerin mit dem eigenen vergleichen </a:t>
            </a:r>
          </a:p>
          <a:p>
            <a:pPr lvl="0" indent="-330200">
              <a:buSzPts val="1600"/>
              <a:buChar char="-"/>
            </a:pPr>
            <a:endParaRPr lang="de-DE" sz="1300" dirty="0">
              <a:solidFill>
                <a:srgbClr val="788287"/>
              </a:solidFill>
            </a:endParaRPr>
          </a:p>
        </p:txBody>
      </p:sp>
      <p:sp>
        <p:nvSpPr>
          <p:cNvPr id="10" name="Google Shape;189;p24">
            <a:extLst>
              <a:ext uri="{FF2B5EF4-FFF2-40B4-BE49-F238E27FC236}">
                <a16:creationId xmlns:a16="http://schemas.microsoft.com/office/drawing/2014/main" id="{76A55F42-A636-E040-BB2A-10B8BB6DF03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201545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de-DE" sz="1100" dirty="0" err="1">
                <a:solidFill>
                  <a:srgbClr val="5AC8F5"/>
                </a:solidFill>
              </a:rPr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Aus dem Leben von Sophia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Min.</a:t>
            </a:r>
          </a:p>
        </p:txBody>
      </p:sp>
      <p:sp>
        <p:nvSpPr>
          <p:cNvPr id="10" name="Google Shape;203;p26">
            <a:extLst>
              <a:ext uri="{FF2B5EF4-FFF2-40B4-BE49-F238E27FC236}">
                <a16:creationId xmlns:a16="http://schemas.microsoft.com/office/drawing/2014/main" id="{5F3F66CD-DA66-9E1B-1D51-B5537A03BCFA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Einstieg</a:t>
            </a:r>
          </a:p>
        </p:txBody>
      </p:sp>
      <p:sp>
        <p:nvSpPr>
          <p:cNvPr id="13" name="Google Shape;204;p26">
            <a:extLst>
              <a:ext uri="{FF2B5EF4-FFF2-40B4-BE49-F238E27FC236}">
                <a16:creationId xmlns:a16="http://schemas.microsoft.com/office/drawing/2014/main" id="{E89652C8-C277-75E7-2DF8-A2EC77D4DC93}"/>
              </a:ext>
            </a:extLst>
          </p:cNvPr>
          <p:cNvSpPr txBox="1">
            <a:spLocks/>
          </p:cNvSpPr>
          <p:nvPr/>
        </p:nvSpPr>
        <p:spPr>
          <a:xfrm>
            <a:off x="7475073" y="2489735"/>
            <a:ext cx="1504339" cy="150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0000"/>
              </a:lnSpc>
              <a:buClr>
                <a:schemeClr val="dk1"/>
              </a:buClr>
              <a:buSzPts val="1100"/>
            </a:pPr>
            <a:r>
              <a:rPr lang="de-DE" sz="800" b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Redemittel</a:t>
            </a:r>
          </a:p>
          <a:p>
            <a:pPr lvl="0">
              <a:lnSpc>
                <a:spcPct val="110000"/>
              </a:lnSpc>
              <a:buClr>
                <a:schemeClr val="dk1"/>
              </a:buClr>
              <a:buSzPts val="1100"/>
            </a:pP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Ich denke/meine/glaube …</a:t>
            </a:r>
          </a:p>
          <a:p>
            <a:pPr lvl="0">
              <a:lnSpc>
                <a:spcPct val="110000"/>
              </a:lnSpc>
              <a:buClr>
                <a:schemeClr val="dk1"/>
              </a:buClr>
              <a:buSzPts val="1100"/>
            </a:pP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Meiner Meinung nach …</a:t>
            </a:r>
          </a:p>
          <a:p>
            <a:pPr lvl="0">
              <a:lnSpc>
                <a:spcPct val="110000"/>
              </a:lnSpc>
              <a:buClr>
                <a:schemeClr val="dk1"/>
              </a:buClr>
              <a:buSzPts val="1100"/>
            </a:pP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Ich vermute …</a:t>
            </a:r>
          </a:p>
          <a:p>
            <a:pPr lvl="0">
              <a:lnSpc>
                <a:spcPct val="110000"/>
              </a:lnSpc>
              <a:buClr>
                <a:schemeClr val="dk1"/>
              </a:buClr>
              <a:buSzPts val="1100"/>
            </a:pP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Dieses Mädchen ist wahrscheinlich/vermutlich…</a:t>
            </a:r>
          </a:p>
          <a:p>
            <a:pPr lvl="0">
              <a:lnSpc>
                <a:spcPct val="110000"/>
              </a:lnSpc>
              <a:buClr>
                <a:schemeClr val="dk1"/>
              </a:buClr>
              <a:buSzPts val="1100"/>
            </a:pP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Sie könnte … sein.</a:t>
            </a:r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0C950BE4-1B23-60C3-753C-270C3E2E2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578" y="1674745"/>
            <a:ext cx="512272" cy="512272"/>
          </a:xfrm>
          <a:prstGeom prst="rect">
            <a:avLst/>
          </a:prstGeom>
        </p:spPr>
      </p:pic>
      <p:sp>
        <p:nvSpPr>
          <p:cNvPr id="12" name="Google Shape;232;p28">
            <a:extLst>
              <a:ext uri="{FF2B5EF4-FFF2-40B4-BE49-F238E27FC236}">
                <a16:creationId xmlns:a16="http://schemas.microsoft.com/office/drawing/2014/main" id="{F6DE78CF-E541-C524-01EB-99D7FF255013}"/>
              </a:ext>
            </a:extLst>
          </p:cNvPr>
          <p:cNvSpPr txBox="1">
            <a:spLocks/>
          </p:cNvSpPr>
          <p:nvPr/>
        </p:nvSpPr>
        <p:spPr>
          <a:xfrm>
            <a:off x="576264" y="1135396"/>
            <a:ext cx="2754325" cy="152550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1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760"/>
              </a:lnSpc>
              <a:buClr>
                <a:schemeClr val="dk1"/>
              </a:buClr>
              <a:buSzPts val="11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Schau dir genau das Foto an. Wie meinst du, wer ist dieses Mädchen? Was macht sie beruflich?</a:t>
            </a:r>
            <a:br>
              <a:rPr lang="en-US" sz="1300" dirty="0"/>
            </a:br>
            <a:endParaRPr lang="de-DE" sz="1300" i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Google Shape;232;p28">
            <a:extLst>
              <a:ext uri="{FF2B5EF4-FFF2-40B4-BE49-F238E27FC236}">
                <a16:creationId xmlns:a16="http://schemas.microsoft.com/office/drawing/2014/main" id="{236B4260-1909-9BD6-D519-016A964C751F}"/>
              </a:ext>
            </a:extLst>
          </p:cNvPr>
          <p:cNvSpPr txBox="1">
            <a:spLocks/>
          </p:cNvSpPr>
          <p:nvPr/>
        </p:nvSpPr>
        <p:spPr>
          <a:xfrm>
            <a:off x="532769" y="2750836"/>
            <a:ext cx="2754325" cy="152550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2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760"/>
              </a:lnSpc>
              <a:buClr>
                <a:schemeClr val="dk1"/>
              </a:buClr>
              <a:buSzPts val="11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Hör dir jetzt den ersten Teil (0’13”-0’26”) des Interviews an und vergleiche ihn mit deinen Vermutungen.</a:t>
            </a:r>
          </a:p>
          <a:p>
            <a:pPr>
              <a:lnSpc>
                <a:spcPts val="1760"/>
              </a:lnSpc>
              <a:buClr>
                <a:schemeClr val="dk1"/>
              </a:buClr>
              <a:buSzPts val="1100"/>
            </a:pPr>
            <a:br>
              <a:rPr lang="en-US" sz="1300" dirty="0"/>
            </a:br>
            <a:endParaRPr lang="de-DE" sz="1300" i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B352FF-8EBD-5542-C833-D4FFD93ED9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831"/>
          <a:stretch/>
        </p:blipFill>
        <p:spPr>
          <a:xfrm>
            <a:off x="3599771" y="1590136"/>
            <a:ext cx="3634659" cy="1963227"/>
          </a:xfrm>
          <a:prstGeom prst="rect">
            <a:avLst/>
          </a:prstGeom>
          <a:solidFill>
            <a:schemeClr val="bg1"/>
          </a:solidFill>
          <a:effectLst>
            <a:outerShdw blurRad="290339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14" name="Google Shape;189;p24">
            <a:extLst>
              <a:ext uri="{FF2B5EF4-FFF2-40B4-BE49-F238E27FC236}">
                <a16:creationId xmlns:a16="http://schemas.microsoft.com/office/drawing/2014/main" id="{AE9AE928-1447-96AD-B0D3-CB2A0198315A}"/>
              </a:ext>
            </a:extLst>
          </p:cNvPr>
          <p:cNvSpPr txBox="1">
            <a:spLocks/>
          </p:cNvSpPr>
          <p:nvPr/>
        </p:nvSpPr>
        <p:spPr>
          <a:xfrm>
            <a:off x="576263" y="201545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None/>
              <a:defRPr sz="1000" b="1" i="0" u="none" strike="noStrike" cap="none">
                <a:solidFill>
                  <a:srgbClr val="5AC8F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/>
            <a:r>
              <a:rPr lang="de-DE" sz="1100"/>
              <a:t>FRAUENFUßBALL</a:t>
            </a:r>
            <a:br>
              <a:rPr lang="de-DE" sz="1100"/>
            </a:br>
            <a:r>
              <a:rPr lang="de-DE" sz="1100" b="0">
                <a:solidFill>
                  <a:srgbClr val="788287"/>
                </a:solidFill>
              </a:rPr>
              <a:t>Thema: </a:t>
            </a:r>
            <a:r>
              <a:rPr lang="de-DE" sz="1100">
                <a:solidFill>
                  <a:srgbClr val="788287"/>
                </a:solidFill>
              </a:rPr>
              <a:t>Aus dem Leben von Sophia</a:t>
            </a:r>
            <a:endParaRPr lang="de-DE" sz="1100" dirty="0">
              <a:solidFill>
                <a:srgbClr val="7882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4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Min.</a:t>
            </a:r>
          </a:p>
        </p:txBody>
      </p:sp>
      <p:sp>
        <p:nvSpPr>
          <p:cNvPr id="11" name="Google Shape;189;p24">
            <a:extLst>
              <a:ext uri="{FF2B5EF4-FFF2-40B4-BE49-F238E27FC236}">
                <a16:creationId xmlns:a16="http://schemas.microsoft.com/office/drawing/2014/main" id="{95953C19-DA3F-B014-6A4C-B02578F95DF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201545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de-DE" sz="1100" dirty="0" err="1"/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Aus dem Leben von Sophia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Erarbeitung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A100CC6-8BE3-4F60-A525-D159D1788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096" y="1632687"/>
            <a:ext cx="585416" cy="5854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D15D66-AAE7-DDDD-1EB9-8B1AA61760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" t="37114" r="1047" b="470"/>
          <a:stretch/>
        </p:blipFill>
        <p:spPr>
          <a:xfrm>
            <a:off x="3597077" y="1126850"/>
            <a:ext cx="3593945" cy="3210351"/>
          </a:xfrm>
          <a:prstGeom prst="rect">
            <a:avLst/>
          </a:prstGeom>
          <a:solidFill>
            <a:schemeClr val="bg1"/>
          </a:solidFill>
          <a:effectLst>
            <a:outerShdw blurRad="290339" dist="381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390483D2-1563-23AD-48F3-DD445C52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070" y="1637028"/>
            <a:ext cx="585416" cy="585416"/>
          </a:xfrm>
          <a:prstGeom prst="rect">
            <a:avLst/>
          </a:prstGeom>
        </p:spPr>
      </p:pic>
      <p:sp>
        <p:nvSpPr>
          <p:cNvPr id="10" name="Google Shape;232;p28">
            <a:extLst>
              <a:ext uri="{FF2B5EF4-FFF2-40B4-BE49-F238E27FC236}">
                <a16:creationId xmlns:a16="http://schemas.microsoft.com/office/drawing/2014/main" id="{B10642DA-A567-3484-C81D-6EB3BA933A34}"/>
              </a:ext>
            </a:extLst>
          </p:cNvPr>
          <p:cNvSpPr txBox="1">
            <a:spLocks/>
          </p:cNvSpPr>
          <p:nvPr/>
        </p:nvSpPr>
        <p:spPr>
          <a:xfrm>
            <a:off x="576264" y="1135396"/>
            <a:ext cx="2754325" cy="152550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3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760"/>
              </a:lnSpc>
              <a:buClr>
                <a:schemeClr val="dk1"/>
              </a:buClr>
              <a:buSzPts val="11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Jetzt wirst du Sophia näher kennenlernen. Hör dir den Anfang (bis 1’54”) des Interviews an und ergänze die persönlichen Informationen über sie.</a:t>
            </a:r>
          </a:p>
          <a:p>
            <a:pPr>
              <a:lnSpc>
                <a:spcPts val="1760"/>
              </a:lnSpc>
              <a:buClr>
                <a:schemeClr val="dk1"/>
              </a:buClr>
              <a:buSzPts val="11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1300" dirty="0"/>
            </a:br>
            <a:endParaRPr lang="de-DE" sz="1300" i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Google Shape;232;p28">
            <a:extLst>
              <a:ext uri="{FF2B5EF4-FFF2-40B4-BE49-F238E27FC236}">
                <a16:creationId xmlns:a16="http://schemas.microsoft.com/office/drawing/2014/main" id="{B5739EAE-8EC5-E4E0-8336-22EB8C2C33F2}"/>
              </a:ext>
            </a:extLst>
          </p:cNvPr>
          <p:cNvSpPr txBox="1">
            <a:spLocks/>
          </p:cNvSpPr>
          <p:nvPr/>
        </p:nvSpPr>
        <p:spPr>
          <a:xfrm>
            <a:off x="576263" y="3193358"/>
            <a:ext cx="2754325" cy="152550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4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760"/>
              </a:lnSpc>
              <a:buClr>
                <a:schemeClr val="dk1"/>
              </a:buClr>
              <a:buSzPts val="11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Schreibt jetzt (zu zweit) einen kurzen Text über Sophia (ca. 5 Sätze).</a:t>
            </a:r>
            <a:br>
              <a:rPr lang="en-US" sz="1300" dirty="0"/>
            </a:br>
            <a:endParaRPr lang="de-DE" sz="1300" i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75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 Min.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Erarbeitung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A100CC6-8BE3-4F60-A525-D159D1788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096" y="1632687"/>
            <a:ext cx="585416" cy="585416"/>
          </a:xfrm>
          <a:prstGeom prst="rect">
            <a:avLst/>
          </a:prstGeom>
        </p:spPr>
      </p:pic>
      <p:sp>
        <p:nvSpPr>
          <p:cNvPr id="15" name="Google Shape;232;p28">
            <a:extLst>
              <a:ext uri="{FF2B5EF4-FFF2-40B4-BE49-F238E27FC236}">
                <a16:creationId xmlns:a16="http://schemas.microsoft.com/office/drawing/2014/main" id="{60F85324-2AE3-9098-76A3-BE40A2B247AB}"/>
              </a:ext>
            </a:extLst>
          </p:cNvPr>
          <p:cNvSpPr txBox="1">
            <a:spLocks/>
          </p:cNvSpPr>
          <p:nvPr/>
        </p:nvSpPr>
        <p:spPr>
          <a:xfrm>
            <a:off x="576264" y="1135396"/>
            <a:ext cx="1788047" cy="152550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5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de-DE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so sieht ein ganz normaler Tag von Sophia aus (0’50”-2’50”). Hör zu und bringe die Punkte in die richtige Reihenfolge und nummeriere sie.</a:t>
            </a:r>
            <a:br>
              <a:rPr lang="en-US" sz="1300" dirty="0"/>
            </a:br>
            <a:endParaRPr lang="de-DE" sz="1300" i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Google Shape;232;p28">
            <a:extLst>
              <a:ext uri="{FF2B5EF4-FFF2-40B4-BE49-F238E27FC236}">
                <a16:creationId xmlns:a16="http://schemas.microsoft.com/office/drawing/2014/main" id="{DBF4422F-08E7-3274-0286-DAD7127C5014}"/>
              </a:ext>
            </a:extLst>
          </p:cNvPr>
          <p:cNvSpPr txBox="1">
            <a:spLocks/>
          </p:cNvSpPr>
          <p:nvPr/>
        </p:nvSpPr>
        <p:spPr>
          <a:xfrm>
            <a:off x="577346" y="3376273"/>
            <a:ext cx="6430712" cy="65312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6</a:t>
            </a:r>
            <a:b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460"/>
              </a:lnSpc>
              <a:buClr>
                <a:schemeClr val="dk1"/>
              </a:buClr>
              <a:buSzPts val="1100"/>
            </a:pPr>
            <a:r>
              <a:rPr lang="de-DE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Schreib jetzt 6 Sätze, wie ein normaler Tag von Sophia aussieht.</a:t>
            </a:r>
            <a:br>
              <a:rPr lang="en-US" sz="1300" dirty="0"/>
            </a:br>
            <a:endParaRPr lang="de-DE" sz="1300" i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Google Shape;189;p24">
            <a:extLst>
              <a:ext uri="{FF2B5EF4-FFF2-40B4-BE49-F238E27FC236}">
                <a16:creationId xmlns:a16="http://schemas.microsoft.com/office/drawing/2014/main" id="{B7089BC8-0D3D-6352-BF52-5DF38AC2332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201545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de-DE" sz="1100" dirty="0" err="1"/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Aus dem Leben von Sophia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A61F9A7-83CB-BF7F-3AF9-406CE57E22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0"/>
          <a:stretch/>
        </p:blipFill>
        <p:spPr>
          <a:xfrm>
            <a:off x="2622786" y="1601864"/>
            <a:ext cx="4604574" cy="1768486"/>
          </a:xfrm>
          <a:prstGeom prst="rect">
            <a:avLst/>
          </a:prstGeom>
          <a:effectLst>
            <a:outerShdw blurRad="338626" dist="38100" dir="2700000" algn="tl" rotWithShape="0">
              <a:prstClr val="black">
                <a:alpha val="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477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Min.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Erarbeitung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A100CC6-8BE3-4F60-A525-D159D1788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096" y="1632687"/>
            <a:ext cx="585416" cy="585416"/>
          </a:xfrm>
          <a:prstGeom prst="rect">
            <a:avLst/>
          </a:prstGeom>
        </p:spPr>
      </p:pic>
      <p:sp>
        <p:nvSpPr>
          <p:cNvPr id="15" name="Google Shape;232;p28">
            <a:extLst>
              <a:ext uri="{FF2B5EF4-FFF2-40B4-BE49-F238E27FC236}">
                <a16:creationId xmlns:a16="http://schemas.microsoft.com/office/drawing/2014/main" id="{60F85324-2AE3-9098-76A3-BE40A2B247AB}"/>
              </a:ext>
            </a:extLst>
          </p:cNvPr>
          <p:cNvSpPr txBox="1">
            <a:spLocks/>
          </p:cNvSpPr>
          <p:nvPr/>
        </p:nvSpPr>
        <p:spPr>
          <a:xfrm>
            <a:off x="576264" y="1135395"/>
            <a:ext cx="6574549" cy="207014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7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chemeClr val="accent1"/>
              </a:buClr>
              <a:buSzPts val="2000"/>
            </a:pPr>
            <a:r>
              <a:rPr lang="de-DE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Jetzt erzählt Sophia von einem Spieltag zu Hause (1’55”-2’32”). Hör zu und ergänze die fehlenden Informationen.</a:t>
            </a:r>
            <a:br>
              <a:rPr lang="en-US" sz="1300" dirty="0"/>
            </a:br>
            <a:endParaRPr lang="de-DE" sz="1300" i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Google Shape;189;p24">
            <a:extLst>
              <a:ext uri="{FF2B5EF4-FFF2-40B4-BE49-F238E27FC236}">
                <a16:creationId xmlns:a16="http://schemas.microsoft.com/office/drawing/2014/main" id="{B7089BC8-0D3D-6352-BF52-5DF38AC2332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201545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de-DE" sz="1100" dirty="0" err="1"/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Aus dem Leben von Sophia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75EFCC7-300E-7860-6EB2-7734BE6F4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86" y="2157571"/>
            <a:ext cx="6049744" cy="2181003"/>
          </a:xfrm>
          <a:prstGeom prst="rect">
            <a:avLst/>
          </a:prstGeom>
          <a:effectLst>
            <a:outerShdw blurRad="263908" dist="38100" dir="2700000" algn="tl" rotWithShape="0">
              <a:prstClr val="black">
                <a:alpha val="1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411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Min.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Erarbeitung</a:t>
            </a:r>
          </a:p>
        </p:txBody>
      </p:sp>
      <p:sp>
        <p:nvSpPr>
          <p:cNvPr id="15" name="Google Shape;232;p28">
            <a:extLst>
              <a:ext uri="{FF2B5EF4-FFF2-40B4-BE49-F238E27FC236}">
                <a16:creationId xmlns:a16="http://schemas.microsoft.com/office/drawing/2014/main" id="{60F85324-2AE3-9098-76A3-BE40A2B247AB}"/>
              </a:ext>
            </a:extLst>
          </p:cNvPr>
          <p:cNvSpPr txBox="1">
            <a:spLocks/>
          </p:cNvSpPr>
          <p:nvPr/>
        </p:nvSpPr>
        <p:spPr>
          <a:xfrm>
            <a:off x="576264" y="1135396"/>
            <a:ext cx="6574549" cy="95687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8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chemeClr val="accent1"/>
              </a:buClr>
              <a:buSzPts val="2000"/>
            </a:pPr>
            <a:r>
              <a:rPr lang="de-DE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das passiert, wenn sie auswärts spielt (2’33”-2’50”). Hör zu und vergleiche: was ist anders als bei einem Heimspiel?</a:t>
            </a:r>
            <a:b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3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Google Shape;189;p24">
            <a:extLst>
              <a:ext uri="{FF2B5EF4-FFF2-40B4-BE49-F238E27FC236}">
                <a16:creationId xmlns:a16="http://schemas.microsoft.com/office/drawing/2014/main" id="{B7089BC8-0D3D-6352-BF52-5DF38AC2332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201545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de-DE" sz="1100" dirty="0" err="1"/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Aus dem Leben von Sophia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BB686A8-23E1-779C-390F-09BE8D16E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41"/>
          <a:stretch/>
        </p:blipFill>
        <p:spPr>
          <a:xfrm>
            <a:off x="576262" y="2218103"/>
            <a:ext cx="6394693" cy="2130560"/>
          </a:xfrm>
          <a:prstGeom prst="rect">
            <a:avLst/>
          </a:prstGeom>
          <a:effectLst>
            <a:outerShdw blurRad="296440" dist="38100" dir="2700000" algn="tl" rotWithShape="0">
              <a:prstClr val="black">
                <a:alpha val="10973"/>
              </a:prstClr>
            </a:outerShdw>
          </a:effectLst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5290A89-0B46-9626-A836-BA668D1B6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671" y="1637028"/>
            <a:ext cx="585416" cy="5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8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Min.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Übung</a:t>
            </a:r>
          </a:p>
        </p:txBody>
      </p:sp>
      <p:sp>
        <p:nvSpPr>
          <p:cNvPr id="15" name="Google Shape;232;p28">
            <a:extLst>
              <a:ext uri="{FF2B5EF4-FFF2-40B4-BE49-F238E27FC236}">
                <a16:creationId xmlns:a16="http://schemas.microsoft.com/office/drawing/2014/main" id="{60F85324-2AE3-9098-76A3-BE40A2B247AB}"/>
              </a:ext>
            </a:extLst>
          </p:cNvPr>
          <p:cNvSpPr txBox="1">
            <a:spLocks/>
          </p:cNvSpPr>
          <p:nvPr/>
        </p:nvSpPr>
        <p:spPr>
          <a:xfrm>
            <a:off x="576265" y="1135395"/>
            <a:ext cx="1618296" cy="293099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9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chemeClr val="accent1"/>
              </a:buClr>
              <a:buSzPts val="2000"/>
            </a:pPr>
            <a:r>
              <a:rPr lang="de-DE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unteren Sätze hat Sophia in dem Interview gesagt. Ergänze die Präpositionen.</a:t>
            </a:r>
          </a:p>
          <a:p>
            <a:pPr lvl="0">
              <a:buClr>
                <a:schemeClr val="accent1"/>
              </a:buClr>
              <a:buSzPts val="2000"/>
            </a:pPr>
            <a:endParaRPr lang="de-DE" sz="12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chemeClr val="accent1"/>
              </a:buClr>
              <a:buSzPts val="2000"/>
            </a:pPr>
            <a:r>
              <a:rPr lang="de-DE" sz="12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Falls du Probleme hast, hör dir das Gespräch noch einmal an:</a:t>
            </a:r>
            <a:endParaRPr lang="de-DE" sz="1300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Google Shape;189;p24">
            <a:extLst>
              <a:ext uri="{FF2B5EF4-FFF2-40B4-BE49-F238E27FC236}">
                <a16:creationId xmlns:a16="http://schemas.microsoft.com/office/drawing/2014/main" id="{B7089BC8-0D3D-6352-BF52-5DF38AC2332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201545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de-DE" sz="1100" dirty="0" err="1"/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Aus dem Leben von Sophia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5290A89-0B46-9626-A836-BA668D1B6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671" y="1637028"/>
            <a:ext cx="585416" cy="585416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439ED9B-27C4-A764-E9EB-2D504C6FA4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484"/>
          <a:stretch/>
        </p:blipFill>
        <p:spPr>
          <a:xfrm>
            <a:off x="2331399" y="1113881"/>
            <a:ext cx="4874509" cy="3223852"/>
          </a:xfrm>
          <a:prstGeom prst="rect">
            <a:avLst/>
          </a:prstGeom>
          <a:effectLst>
            <a:outerShdw blurRad="407691" dist="38100" dir="2700000" algn="tl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66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3853694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Anwendung </a:t>
            </a:r>
            <a:r>
              <a:rPr lang="de-DE" sz="1700" b="0" dirty="0">
                <a:solidFill>
                  <a:srgbClr val="003969"/>
                </a:solidFill>
              </a:rPr>
              <a:t>(Hausaufgabe)</a:t>
            </a:r>
          </a:p>
        </p:txBody>
      </p:sp>
      <p:sp>
        <p:nvSpPr>
          <p:cNvPr id="15" name="Google Shape;232;p28">
            <a:extLst>
              <a:ext uri="{FF2B5EF4-FFF2-40B4-BE49-F238E27FC236}">
                <a16:creationId xmlns:a16="http://schemas.microsoft.com/office/drawing/2014/main" id="{60F85324-2AE3-9098-76A3-BE40A2B247AB}"/>
              </a:ext>
            </a:extLst>
          </p:cNvPr>
          <p:cNvSpPr txBox="1">
            <a:spLocks/>
          </p:cNvSpPr>
          <p:nvPr/>
        </p:nvSpPr>
        <p:spPr>
          <a:xfrm>
            <a:off x="576264" y="1135395"/>
            <a:ext cx="6179643" cy="106344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10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chemeClr val="accent1"/>
              </a:buClr>
              <a:buSzPts val="2000"/>
            </a:pPr>
            <a:r>
              <a:rPr lang="de-DE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Vergleiche den normalen Tag von Sophia mit deinem normalen Tag. </a:t>
            </a:r>
            <a:br>
              <a:rPr lang="de-DE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ist anders, was ist gleich? Was findest du besser?</a:t>
            </a:r>
          </a:p>
        </p:txBody>
      </p:sp>
      <p:sp>
        <p:nvSpPr>
          <p:cNvPr id="14" name="Google Shape;189;p24">
            <a:extLst>
              <a:ext uri="{FF2B5EF4-FFF2-40B4-BE49-F238E27FC236}">
                <a16:creationId xmlns:a16="http://schemas.microsoft.com/office/drawing/2014/main" id="{B7089BC8-0D3D-6352-BF52-5DF38AC2332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201545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de-DE" sz="1100" dirty="0" err="1"/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Aus dem Leben von Sophia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8E4761B-57C3-11AE-05B4-BE9417B48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096" y="1632687"/>
            <a:ext cx="585416" cy="585416"/>
          </a:xfrm>
          <a:prstGeom prst="rect">
            <a:avLst/>
          </a:prstGeom>
        </p:spPr>
      </p:pic>
      <p:sp>
        <p:nvSpPr>
          <p:cNvPr id="9" name="Google Shape;204;p26">
            <a:extLst>
              <a:ext uri="{FF2B5EF4-FFF2-40B4-BE49-F238E27FC236}">
                <a16:creationId xmlns:a16="http://schemas.microsoft.com/office/drawing/2014/main" id="{5963C400-152A-0423-0E6F-57BE161A4DA6}"/>
              </a:ext>
            </a:extLst>
          </p:cNvPr>
          <p:cNvSpPr txBox="1">
            <a:spLocks/>
          </p:cNvSpPr>
          <p:nvPr/>
        </p:nvSpPr>
        <p:spPr>
          <a:xfrm>
            <a:off x="7475073" y="2489735"/>
            <a:ext cx="1504339" cy="150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0000"/>
              </a:lnSpc>
              <a:buClr>
                <a:schemeClr val="dk1"/>
              </a:buClr>
              <a:buSzPts val="1100"/>
            </a:pPr>
            <a:r>
              <a:rPr lang="de-DE" sz="8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Redemittel</a:t>
            </a:r>
          </a:p>
          <a:p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… </a:t>
            </a:r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genauso</a:t>
            </a:r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</a:t>
            </a:r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</a:p>
          <a:p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anders</a:t>
            </a:r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</a:t>
            </a:r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Sophia.</a:t>
            </a:r>
          </a:p>
          <a:p>
            <a:endParaRPr lang="en-US" sz="800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 mir </a:t>
            </a:r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</a:t>
            </a:r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genauso</a:t>
            </a:r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</a:p>
          <a:p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anders</a:t>
            </a:r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US" sz="800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gleich</a:t>
            </a:r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</a:t>
            </a:r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</a:t>
            </a:r>
            <a:endParaRPr lang="en-US" sz="800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Sophia./Das </a:t>
            </a:r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anders</a:t>
            </a:r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</a:t>
            </a:r>
            <a:endParaRPr lang="en-US" sz="800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</a:t>
            </a:r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Sophia.</a:t>
            </a: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63BEF42-C592-059D-7E84-4E4492644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4" y="2198836"/>
            <a:ext cx="4546152" cy="2087996"/>
          </a:xfrm>
          <a:prstGeom prst="rect">
            <a:avLst/>
          </a:prstGeom>
          <a:effectLst>
            <a:outerShdw blurRad="278397" dist="38100" dir="2700000" algn="tl" rotWithShape="0">
              <a:prstClr val="black">
                <a:alpha val="802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4134154"/>
      </p:ext>
    </p:extLst>
  </p:cSld>
  <p:clrMapOvr>
    <a:masterClrMapping/>
  </p:clrMapOvr>
</p:sld>
</file>

<file path=ppt/theme/theme1.xml><?xml version="1.0" encoding="utf-8"?>
<a:theme xmlns:a="http://schemas.openxmlformats.org/drawingml/2006/main" name="Goethe Institut">
  <a:themeElements>
    <a:clrScheme name="Benutzerdefiniert 118">
      <a:dk1>
        <a:srgbClr val="000000"/>
      </a:dk1>
      <a:lt1>
        <a:srgbClr val="FFFFFF"/>
      </a:lt1>
      <a:dk2>
        <a:srgbClr val="374105"/>
      </a:dk2>
      <a:lt2>
        <a:srgbClr val="788287"/>
      </a:lt2>
      <a:accent1>
        <a:srgbClr val="A0C814"/>
      </a:accent1>
      <a:accent2>
        <a:srgbClr val="BCD85B"/>
      </a:accent2>
      <a:accent3>
        <a:srgbClr val="CFE389"/>
      </a:accent3>
      <a:accent4>
        <a:srgbClr val="D9E9A1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Benutzerdefiniert 313">
      <a:dk1>
        <a:srgbClr val="000000"/>
      </a:dk1>
      <a:lt1>
        <a:srgbClr val="FFFFFF"/>
      </a:lt1>
      <a:dk2>
        <a:srgbClr val="374105"/>
      </a:dk2>
      <a:lt2>
        <a:srgbClr val="788287"/>
      </a:lt2>
      <a:accent1>
        <a:srgbClr val="A0C814"/>
      </a:accent1>
      <a:accent2>
        <a:srgbClr val="B8D64F"/>
      </a:accent2>
      <a:accent3>
        <a:srgbClr val="D0E38A"/>
      </a:accent3>
      <a:accent4>
        <a:srgbClr val="E7F1C4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520</Words>
  <Application>Microsoft Macintosh PowerPoint</Application>
  <PresentationFormat>On-screen Show (16:9)</PresentationFormat>
  <Paragraphs>80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Noto Sans Symbols</vt:lpstr>
      <vt:lpstr>Verdana</vt:lpstr>
      <vt:lpstr>Goethe Institut</vt:lpstr>
      <vt:lpstr>Thema Aus dem Leben von Sophia  (A2)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besten  Fußballspielerinnen der Welt stellen sich vor </dc:title>
  <cp:lastModifiedBy>Geza G Schenk</cp:lastModifiedBy>
  <cp:revision>15</cp:revision>
  <dcterms:modified xsi:type="dcterms:W3CDTF">2022-05-22T09:00:30Z</dcterms:modified>
</cp:coreProperties>
</file>