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29" d="100"/>
          <a:sy n="129" d="100"/>
        </p:scale>
        <p:origin x="14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image" Target="../media/image2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41" Type="http://schemas.openxmlformats.org/officeDocument/2006/relationships/slideLayout" Target="../slideLayouts/slideLayout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1" y="2146736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1" y="2414352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1" y="2688071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1" y="2971463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1" y="3246572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98921" y="3522764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98921" y="3795107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98921" y="4078499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98920" y="4357376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– Sessions 1-3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98920" y="4629719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98920" y="4905911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4274F7-A83E-67D8-FA4A-141F18CE40BE}"/>
              </a:ext>
            </a:extLst>
          </p:cNvPr>
          <p:cNvSpPr/>
          <p:nvPr/>
        </p:nvSpPr>
        <p:spPr>
          <a:xfrm>
            <a:off x="998920" y="5178254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1792D0-90EA-3221-F067-DAB37A5D62F2}"/>
              </a:ext>
            </a:extLst>
          </p:cNvPr>
          <p:cNvSpPr/>
          <p:nvPr/>
        </p:nvSpPr>
        <p:spPr>
          <a:xfrm>
            <a:off x="998920" y="5461646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7F16DD-6B83-CE9D-0FB3-334C2D713A57}"/>
              </a:ext>
            </a:extLst>
          </p:cNvPr>
          <p:cNvSpPr/>
          <p:nvPr/>
        </p:nvSpPr>
        <p:spPr>
          <a:xfrm>
            <a:off x="998919" y="5740523"/>
            <a:ext cx="1000060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2038077" y="2141017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2038077" y="2408633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2038077" y="2682352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2038077" y="2965744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2038077" y="3240853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2038077" y="3517045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2038077" y="3789388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2038077" y="4072780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2038076" y="4351657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2038076" y="4624000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2038076" y="4900192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7C4055-AECC-C853-7F5D-C7D57FF27FD0}"/>
              </a:ext>
            </a:extLst>
          </p:cNvPr>
          <p:cNvSpPr/>
          <p:nvPr/>
        </p:nvSpPr>
        <p:spPr>
          <a:xfrm>
            <a:off x="2038076" y="5172535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B544EDF-F91E-0D72-E415-59C433198FA7}"/>
              </a:ext>
            </a:extLst>
          </p:cNvPr>
          <p:cNvSpPr/>
          <p:nvPr/>
        </p:nvSpPr>
        <p:spPr>
          <a:xfrm>
            <a:off x="2038076" y="5455927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3BCFB8-4C65-ADFC-EF83-55EC9A7C4428}"/>
              </a:ext>
            </a:extLst>
          </p:cNvPr>
          <p:cNvSpPr/>
          <p:nvPr/>
        </p:nvSpPr>
        <p:spPr>
          <a:xfrm>
            <a:off x="2038075" y="5734804"/>
            <a:ext cx="132353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99345" y="2063511"/>
            <a:ext cx="2262268" cy="448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yellow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green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blue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grey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pink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purple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white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golden</a:t>
            </a:r>
            <a:endParaRPr lang="en-GB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silbern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silver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brown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multi-coloured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59D85E-C068-B1EF-3641-E0ABF16FE57A}"/>
              </a:ext>
            </a:extLst>
          </p:cNvPr>
          <p:cNvSpPr/>
          <p:nvPr/>
        </p:nvSpPr>
        <p:spPr>
          <a:xfrm>
            <a:off x="4883936" y="2747536"/>
            <a:ext cx="3064468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283F82-A529-616D-5C8F-A5391709DCFF}"/>
              </a:ext>
            </a:extLst>
          </p:cNvPr>
          <p:cNvSpPr/>
          <p:nvPr/>
        </p:nvSpPr>
        <p:spPr>
          <a:xfrm>
            <a:off x="4883936" y="2986124"/>
            <a:ext cx="306446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DECAE73-E470-8940-88FE-6D3075052275}"/>
              </a:ext>
            </a:extLst>
          </p:cNvPr>
          <p:cNvSpPr/>
          <p:nvPr/>
        </p:nvSpPr>
        <p:spPr>
          <a:xfrm>
            <a:off x="4883936" y="3438736"/>
            <a:ext cx="3064468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3410D5-8964-492E-6989-84733DA6C29F}"/>
              </a:ext>
            </a:extLst>
          </p:cNvPr>
          <p:cNvSpPr/>
          <p:nvPr/>
        </p:nvSpPr>
        <p:spPr>
          <a:xfrm>
            <a:off x="4883936" y="3677324"/>
            <a:ext cx="306446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C0431C-63B5-A3BC-6F89-62A7EAC9CD2F}"/>
              </a:ext>
            </a:extLst>
          </p:cNvPr>
          <p:cNvSpPr/>
          <p:nvPr/>
        </p:nvSpPr>
        <p:spPr>
          <a:xfrm>
            <a:off x="4883936" y="4129936"/>
            <a:ext cx="3064468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8D63D5F-0096-B682-FF2E-8DB926FC1E00}"/>
              </a:ext>
            </a:extLst>
          </p:cNvPr>
          <p:cNvSpPr/>
          <p:nvPr/>
        </p:nvSpPr>
        <p:spPr>
          <a:xfrm>
            <a:off x="4883936" y="4368524"/>
            <a:ext cx="306446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000CF3A-338F-5FB1-7FAF-2C4CBFCA4E81}"/>
              </a:ext>
            </a:extLst>
          </p:cNvPr>
          <p:cNvSpPr/>
          <p:nvPr/>
        </p:nvSpPr>
        <p:spPr>
          <a:xfrm>
            <a:off x="4883936" y="4821136"/>
            <a:ext cx="3064468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0776146-4106-7637-017E-B8A4E3ABE13B}"/>
              </a:ext>
            </a:extLst>
          </p:cNvPr>
          <p:cNvSpPr/>
          <p:nvPr/>
        </p:nvSpPr>
        <p:spPr>
          <a:xfrm>
            <a:off x="4883936" y="5059724"/>
            <a:ext cx="306446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2DA8457-3F4C-C1B3-AA56-66BDFB424820}"/>
              </a:ext>
            </a:extLst>
          </p:cNvPr>
          <p:cNvSpPr/>
          <p:nvPr/>
        </p:nvSpPr>
        <p:spPr>
          <a:xfrm>
            <a:off x="4883936" y="5505136"/>
            <a:ext cx="3064468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113D7B0-1EEC-375D-E87B-756582130A75}"/>
              </a:ext>
            </a:extLst>
          </p:cNvPr>
          <p:cNvSpPr/>
          <p:nvPr/>
        </p:nvSpPr>
        <p:spPr>
          <a:xfrm>
            <a:off x="4883936" y="5743724"/>
            <a:ext cx="3064468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B7D2F12-3ABE-1408-14B0-43ED71120BBE}"/>
              </a:ext>
            </a:extLst>
          </p:cNvPr>
          <p:cNvSpPr/>
          <p:nvPr/>
        </p:nvSpPr>
        <p:spPr>
          <a:xfrm>
            <a:off x="4883935" y="2135362"/>
            <a:ext cx="184585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BEB2213-8EFC-593D-502A-4BF3E8B03AD9}"/>
              </a:ext>
            </a:extLst>
          </p:cNvPr>
          <p:cNvSpPr txBox="1"/>
          <p:nvPr/>
        </p:nvSpPr>
        <p:spPr>
          <a:xfrm>
            <a:off x="4974768" y="2706353"/>
            <a:ext cx="4126835" cy="329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184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favourite colour?</a:t>
            </a:r>
          </a:p>
          <a:p>
            <a:pPr lvl="0" rtl="0">
              <a:lnSpc>
                <a:spcPts val="1840"/>
              </a:lnSpc>
            </a:pPr>
            <a:endParaRPr lang="en-GB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lnSpc>
                <a:spcPts val="184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b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colour is…</a:t>
            </a:r>
          </a:p>
          <a:p>
            <a:pPr lvl="0" rtl="0">
              <a:lnSpc>
                <a:spcPts val="1840"/>
              </a:lnSpc>
            </a:pPr>
            <a:endParaRPr lang="en-GB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lnSpc>
                <a:spcPts val="184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b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colour is this?</a:t>
            </a:r>
          </a:p>
          <a:p>
            <a:pPr lvl="0" rtl="0">
              <a:lnSpc>
                <a:spcPts val="1840"/>
              </a:lnSpc>
            </a:pPr>
            <a:endParaRPr lang="en-GB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lnSpc>
                <a:spcPts val="184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b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is…?</a:t>
            </a:r>
            <a:b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rtl="0">
              <a:lnSpc>
                <a:spcPts val="184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b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colours are…?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EA996CA-02FC-45C2-837B-4FC3D40142B9}"/>
              </a:ext>
            </a:extLst>
          </p:cNvPr>
          <p:cNvSpPr txBox="1"/>
          <p:nvPr/>
        </p:nvSpPr>
        <p:spPr>
          <a:xfrm>
            <a:off x="4991845" y="2046364"/>
            <a:ext cx="4126835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Regenbogen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rainbow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59BE973-F038-17CF-91D7-4083DB496E3C}"/>
              </a:ext>
            </a:extLst>
          </p:cNvPr>
          <p:cNvSpPr/>
          <p:nvPr/>
        </p:nvSpPr>
        <p:spPr>
          <a:xfrm>
            <a:off x="6765312" y="2135362"/>
            <a:ext cx="1183091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FuF T3 S1-3 - 01 rot.m4a">
            <a:hlinkClick r:id="" action="ppaction://media"/>
            <a:extLst>
              <a:ext uri="{FF2B5EF4-FFF2-40B4-BE49-F238E27FC236}">
                <a16:creationId xmlns:a16="http://schemas.microsoft.com/office/drawing/2014/main" id="{D937954C-6431-8D96-7049-6CDDEF1BD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70292" y="2146736"/>
            <a:ext cx="234055" cy="234055"/>
          </a:xfrm>
          <a:prstGeom prst="rect">
            <a:avLst/>
          </a:prstGeom>
        </p:spPr>
      </p:pic>
      <p:pic>
        <p:nvPicPr>
          <p:cNvPr id="3" name="FuF T3 S1-3 - 02 orange.m4a">
            <a:hlinkClick r:id="" action="ppaction://media"/>
            <a:extLst>
              <a:ext uri="{FF2B5EF4-FFF2-40B4-BE49-F238E27FC236}">
                <a16:creationId xmlns:a16="http://schemas.microsoft.com/office/drawing/2014/main" id="{262AF78F-5215-928D-69D0-EC16414D81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70292" y="2408633"/>
            <a:ext cx="234055" cy="234055"/>
          </a:xfrm>
          <a:prstGeom prst="rect">
            <a:avLst/>
          </a:prstGeom>
        </p:spPr>
      </p:pic>
      <p:pic>
        <p:nvPicPr>
          <p:cNvPr id="4" name="FuF T3 S1-3 - 03 gelb.m4a">
            <a:hlinkClick r:id="" action="ppaction://media"/>
            <a:extLst>
              <a:ext uri="{FF2B5EF4-FFF2-40B4-BE49-F238E27FC236}">
                <a16:creationId xmlns:a16="http://schemas.microsoft.com/office/drawing/2014/main" id="{A0968F33-81B2-AF6C-AA54-A3E3EB2D45C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67367" y="2682352"/>
            <a:ext cx="234055" cy="234055"/>
          </a:xfrm>
          <a:prstGeom prst="rect">
            <a:avLst/>
          </a:prstGeom>
        </p:spPr>
      </p:pic>
      <p:pic>
        <p:nvPicPr>
          <p:cNvPr id="7" name="FuF T3 S1-3 - 04 grün.m4a">
            <a:hlinkClick r:id="" action="ppaction://media"/>
            <a:extLst>
              <a:ext uri="{FF2B5EF4-FFF2-40B4-BE49-F238E27FC236}">
                <a16:creationId xmlns:a16="http://schemas.microsoft.com/office/drawing/2014/main" id="{C7A7D3BA-524B-27A8-03EA-444309657C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87369" y="2963971"/>
            <a:ext cx="234055" cy="234055"/>
          </a:xfrm>
          <a:prstGeom prst="rect">
            <a:avLst/>
          </a:prstGeom>
        </p:spPr>
      </p:pic>
      <p:pic>
        <p:nvPicPr>
          <p:cNvPr id="9" name="FuF T3 S1-3 - 05 blau.m4a">
            <a:hlinkClick r:id="" action="ppaction://media"/>
            <a:extLst>
              <a:ext uri="{FF2B5EF4-FFF2-40B4-BE49-F238E27FC236}">
                <a16:creationId xmlns:a16="http://schemas.microsoft.com/office/drawing/2014/main" id="{7A1B3A46-3420-A1D8-E68E-3128674EEE9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87369" y="3229776"/>
            <a:ext cx="234055" cy="234055"/>
          </a:xfrm>
          <a:prstGeom prst="rect">
            <a:avLst/>
          </a:prstGeom>
        </p:spPr>
      </p:pic>
      <p:pic>
        <p:nvPicPr>
          <p:cNvPr id="10" name="FuF T3 S1-3 - 06 schwarz.m4a">
            <a:hlinkClick r:id="" action="ppaction://media"/>
            <a:extLst>
              <a:ext uri="{FF2B5EF4-FFF2-40B4-BE49-F238E27FC236}">
                <a16:creationId xmlns:a16="http://schemas.microsoft.com/office/drawing/2014/main" id="{FD82BE9E-E84F-F61D-C447-BA4DFF73ED4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65316" y="3519110"/>
            <a:ext cx="230046" cy="230046"/>
          </a:xfrm>
          <a:prstGeom prst="rect">
            <a:avLst/>
          </a:prstGeom>
        </p:spPr>
      </p:pic>
      <p:pic>
        <p:nvPicPr>
          <p:cNvPr id="11" name="FuF T3 S1-3 - 07 grau.m4a">
            <a:hlinkClick r:id="" action="ppaction://media"/>
            <a:extLst>
              <a:ext uri="{FF2B5EF4-FFF2-40B4-BE49-F238E27FC236}">
                <a16:creationId xmlns:a16="http://schemas.microsoft.com/office/drawing/2014/main" id="{D80A23EF-E042-6A6A-B4E8-DC0D7CB2A58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84709" y="3774700"/>
            <a:ext cx="225251" cy="225251"/>
          </a:xfrm>
          <a:prstGeom prst="rect">
            <a:avLst/>
          </a:prstGeom>
        </p:spPr>
      </p:pic>
      <p:pic>
        <p:nvPicPr>
          <p:cNvPr id="12" name="FuF T3 S1-3 - 08 rosa.m4a">
            <a:hlinkClick r:id="" action="ppaction://media"/>
            <a:extLst>
              <a:ext uri="{FF2B5EF4-FFF2-40B4-BE49-F238E27FC236}">
                <a16:creationId xmlns:a16="http://schemas.microsoft.com/office/drawing/2014/main" id="{E9CA962E-CD57-7C0C-AF9B-9F81C63AAF0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78284" y="4060863"/>
            <a:ext cx="223138" cy="223138"/>
          </a:xfrm>
          <a:prstGeom prst="rect">
            <a:avLst/>
          </a:prstGeom>
        </p:spPr>
      </p:pic>
      <p:pic>
        <p:nvPicPr>
          <p:cNvPr id="14" name="FuF T3 S1-3 - 09 lila.m4a">
            <a:hlinkClick r:id="" action="ppaction://media"/>
            <a:extLst>
              <a:ext uri="{FF2B5EF4-FFF2-40B4-BE49-F238E27FC236}">
                <a16:creationId xmlns:a16="http://schemas.microsoft.com/office/drawing/2014/main" id="{603699E2-D438-508A-26B8-B82611F4D97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73267" y="4346039"/>
            <a:ext cx="223138" cy="223138"/>
          </a:xfrm>
          <a:prstGeom prst="rect">
            <a:avLst/>
          </a:prstGeom>
        </p:spPr>
      </p:pic>
      <p:pic>
        <p:nvPicPr>
          <p:cNvPr id="15" name="FuF T3 S1-3 - 10 weiß.m4a">
            <a:hlinkClick r:id="" action="ppaction://media"/>
            <a:extLst>
              <a:ext uri="{FF2B5EF4-FFF2-40B4-BE49-F238E27FC236}">
                <a16:creationId xmlns:a16="http://schemas.microsoft.com/office/drawing/2014/main" id="{2088C9DC-EFE5-E979-32D6-66C1905ED40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65325" y="4631215"/>
            <a:ext cx="231080" cy="231080"/>
          </a:xfrm>
          <a:prstGeom prst="rect">
            <a:avLst/>
          </a:prstGeom>
        </p:spPr>
      </p:pic>
      <p:pic>
        <p:nvPicPr>
          <p:cNvPr id="16" name="FuF T3 S1-3 - 11 golden.m4a">
            <a:hlinkClick r:id="" action="ppaction://media"/>
            <a:extLst>
              <a:ext uri="{FF2B5EF4-FFF2-40B4-BE49-F238E27FC236}">
                <a16:creationId xmlns:a16="http://schemas.microsoft.com/office/drawing/2014/main" id="{0E221B6B-8B6F-1B1F-1800-845874B156B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59584" y="4887475"/>
            <a:ext cx="230046" cy="230046"/>
          </a:xfrm>
          <a:prstGeom prst="rect">
            <a:avLst/>
          </a:prstGeom>
        </p:spPr>
      </p:pic>
      <p:pic>
        <p:nvPicPr>
          <p:cNvPr id="18" name="FuF T3 S1-3 - 12 silbern.m4a">
            <a:hlinkClick r:id="" action="ppaction://media"/>
            <a:extLst>
              <a:ext uri="{FF2B5EF4-FFF2-40B4-BE49-F238E27FC236}">
                <a16:creationId xmlns:a16="http://schemas.microsoft.com/office/drawing/2014/main" id="{F4C7D945-902E-88B8-48F3-BD4D6D63AC2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62111" y="5172738"/>
            <a:ext cx="230046" cy="230046"/>
          </a:xfrm>
          <a:prstGeom prst="rect">
            <a:avLst/>
          </a:prstGeom>
        </p:spPr>
      </p:pic>
      <p:pic>
        <p:nvPicPr>
          <p:cNvPr id="19" name="FuF T3 S1-3 - 13 braun.m4a">
            <a:hlinkClick r:id="" action="ppaction://media"/>
            <a:extLst>
              <a:ext uri="{FF2B5EF4-FFF2-40B4-BE49-F238E27FC236}">
                <a16:creationId xmlns:a16="http://schemas.microsoft.com/office/drawing/2014/main" id="{DCA0A95B-5FA8-3B18-F671-1AE037D081A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68655" y="5452376"/>
            <a:ext cx="230046" cy="230046"/>
          </a:xfrm>
          <a:prstGeom prst="rect">
            <a:avLst/>
          </a:prstGeom>
        </p:spPr>
      </p:pic>
      <p:pic>
        <p:nvPicPr>
          <p:cNvPr id="20" name="FuF T3 S1-3 - 14 bunt.m4a">
            <a:hlinkClick r:id="" action="ppaction://media"/>
            <a:extLst>
              <a:ext uri="{FF2B5EF4-FFF2-40B4-BE49-F238E27FC236}">
                <a16:creationId xmlns:a16="http://schemas.microsoft.com/office/drawing/2014/main" id="{BC757966-D9F6-57E4-19EB-A4ECD3FAC13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662123" y="5747377"/>
            <a:ext cx="223138" cy="223138"/>
          </a:xfrm>
          <a:prstGeom prst="rect">
            <a:avLst/>
          </a:prstGeom>
        </p:spPr>
      </p:pic>
      <p:pic>
        <p:nvPicPr>
          <p:cNvPr id="21" name="FuF T3 S1-3 - 15 der Regenbogen.m4a">
            <a:hlinkClick r:id="" action="ppaction://media"/>
            <a:extLst>
              <a:ext uri="{FF2B5EF4-FFF2-40B4-BE49-F238E27FC236}">
                <a16:creationId xmlns:a16="http://schemas.microsoft.com/office/drawing/2014/main" id="{79AF1DBF-C653-8B0F-3410-D94A3521BBB6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535178" y="2135362"/>
            <a:ext cx="227318" cy="227318"/>
          </a:xfrm>
          <a:prstGeom prst="rect">
            <a:avLst/>
          </a:prstGeom>
        </p:spPr>
      </p:pic>
      <p:pic>
        <p:nvPicPr>
          <p:cNvPr id="22" name="FuF T3 S1-3 - 16 Was ist deine Lieblingsfarbe.m4a">
            <a:hlinkClick r:id="" action="ppaction://media"/>
            <a:extLst>
              <a:ext uri="{FF2B5EF4-FFF2-40B4-BE49-F238E27FC236}">
                <a16:creationId xmlns:a16="http://schemas.microsoft.com/office/drawing/2014/main" id="{96168BA6-1536-BEAE-C5BD-D8893AC6D547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535178" y="2732120"/>
            <a:ext cx="227318" cy="227318"/>
          </a:xfrm>
          <a:prstGeom prst="rect">
            <a:avLst/>
          </a:prstGeom>
        </p:spPr>
      </p:pic>
      <p:pic>
        <p:nvPicPr>
          <p:cNvPr id="23" name="FuF T3 S1-3 - 17 Meine Lieblingsfarbe ist.m4a">
            <a:hlinkClick r:id="" action="ppaction://media"/>
            <a:extLst>
              <a:ext uri="{FF2B5EF4-FFF2-40B4-BE49-F238E27FC236}">
                <a16:creationId xmlns:a16="http://schemas.microsoft.com/office/drawing/2014/main" id="{41A525A8-A595-C3D1-ABF2-E589D2B69D08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541315" y="3445420"/>
            <a:ext cx="227318" cy="227318"/>
          </a:xfrm>
          <a:prstGeom prst="rect">
            <a:avLst/>
          </a:prstGeom>
        </p:spPr>
      </p:pic>
      <p:pic>
        <p:nvPicPr>
          <p:cNvPr id="24" name="FuF T3 S1-3 - 18 Welche Farbe ist das.m4a">
            <a:hlinkClick r:id="" action="ppaction://media"/>
            <a:extLst>
              <a:ext uri="{FF2B5EF4-FFF2-40B4-BE49-F238E27FC236}">
                <a16:creationId xmlns:a16="http://schemas.microsoft.com/office/drawing/2014/main" id="{EFEFC2EE-47FB-AED8-54D3-E760EE43648B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535178" y="4132849"/>
            <a:ext cx="227318" cy="227318"/>
          </a:xfrm>
          <a:prstGeom prst="rect">
            <a:avLst/>
          </a:prstGeom>
        </p:spPr>
      </p:pic>
      <p:pic>
        <p:nvPicPr>
          <p:cNvPr id="26" name="FuF T3 S1-3 - 19 Das ist.m4a">
            <a:hlinkClick r:id="" action="ppaction://media"/>
            <a:extLst>
              <a:ext uri="{FF2B5EF4-FFF2-40B4-BE49-F238E27FC236}">
                <a16:creationId xmlns:a16="http://schemas.microsoft.com/office/drawing/2014/main" id="{8ED51F58-6400-75C1-BDDB-738FD3F7174C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521691" y="4808233"/>
            <a:ext cx="254292" cy="254292"/>
          </a:xfrm>
          <a:prstGeom prst="rect">
            <a:avLst/>
          </a:prstGeom>
        </p:spPr>
      </p:pic>
      <p:pic>
        <p:nvPicPr>
          <p:cNvPr id="27" name="FuF T3 S1-3 - 20 Meine Lieblingsfarben sind.m4a">
            <a:hlinkClick r:id="" action="ppaction://media"/>
            <a:extLst>
              <a:ext uri="{FF2B5EF4-FFF2-40B4-BE49-F238E27FC236}">
                <a16:creationId xmlns:a16="http://schemas.microsoft.com/office/drawing/2014/main" id="{67EA16E9-5A36-7A43-5AA3-896C738D4A6A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4521691" y="5495662"/>
            <a:ext cx="254292" cy="2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5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2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6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5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17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7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B774D8FE-5F8D-4997-A4FE-C7BAE9A39789}"/>
</file>

<file path=customXml/itemProps2.xml><?xml version="1.0" encoding="utf-8"?>
<ds:datastoreItem xmlns:ds="http://schemas.openxmlformats.org/officeDocument/2006/customXml" ds:itemID="{295B38BC-6CB3-450A-B08C-B22004BFF9E2}"/>
</file>

<file path=customXml/itemProps3.xml><?xml version="1.0" encoding="utf-8"?>
<ds:datastoreItem xmlns:ds="http://schemas.openxmlformats.org/officeDocument/2006/customXml" ds:itemID="{FC04497F-84F6-4A43-949F-9E7BD770C79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114</Words>
  <Application>Microsoft Macintosh PowerPoint</Application>
  <PresentationFormat>A4 Paper (210x297 mm)</PresentationFormat>
  <Paragraphs>25</Paragraphs>
  <Slides>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12</cp:revision>
  <dcterms:created xsi:type="dcterms:W3CDTF">2024-08-27T16:27:59Z</dcterms:created>
  <dcterms:modified xsi:type="dcterms:W3CDTF">2024-10-15T16:18:11Z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