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94"/>
  </p:normalViewPr>
  <p:slideViewPr>
    <p:cSldViewPr snapToGrid="0">
      <p:cViewPr>
        <p:scale>
          <a:sx n="293" d="100"/>
          <a:sy n="293" d="100"/>
        </p:scale>
        <p:origin x="-40" y="-5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742791" y="2533995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52791" y="253436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742791" y="2803536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52791" y="280197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742791" y="3075330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52791" y="307569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742791" y="3358722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52791" y="3359089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742791" y="3633831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52791" y="363419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742791" y="3910023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52791" y="391039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742791" y="4182366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52791" y="4182733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742791" y="4465758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52791" y="446612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742789" y="4739892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52790" y="474500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– Sessions 1-3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690BD-0E3E-0AED-C235-F6AF19C96DB6}"/>
              </a:ext>
            </a:extLst>
          </p:cNvPr>
          <p:cNvSpPr/>
          <p:nvPr/>
        </p:nvSpPr>
        <p:spPr>
          <a:xfrm>
            <a:off x="3742789" y="5006174"/>
            <a:ext cx="318814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4F5B3-6809-7BA8-73F5-502E161EC83A}"/>
              </a:ext>
            </a:extLst>
          </p:cNvPr>
          <p:cNvSpPr/>
          <p:nvPr/>
        </p:nvSpPr>
        <p:spPr>
          <a:xfrm>
            <a:off x="952790" y="5011284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39768" y="2451137"/>
            <a:ext cx="5673451" cy="282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geht’s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How is it going? How are you?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Danke, gut!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gut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not good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schlecht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/not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./So so.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wunderbar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wonderful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geht mir gut.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goes well with me.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geht mir (nicht) gut.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goes not well with me.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FuF T2 S1-3 - 01 Wie gehts.m4a">
            <a:hlinkClick r:id="" action="ppaction://media"/>
            <a:extLst>
              <a:ext uri="{FF2B5EF4-FFF2-40B4-BE49-F238E27FC236}">
                <a16:creationId xmlns:a16="http://schemas.microsoft.com/office/drawing/2014/main" id="{67BAB536-F938-CDBF-9A16-E7297CEA4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7301" y="2528892"/>
            <a:ext cx="227980" cy="227980"/>
          </a:xfrm>
          <a:prstGeom prst="rect">
            <a:avLst/>
          </a:prstGeom>
        </p:spPr>
      </p:pic>
      <p:pic>
        <p:nvPicPr>
          <p:cNvPr id="14" name="FuF T2 S1-3 - 02 Hallo.m4a">
            <a:hlinkClick r:id="" action="ppaction://media"/>
            <a:extLst>
              <a:ext uri="{FF2B5EF4-FFF2-40B4-BE49-F238E27FC236}">
                <a16:creationId xmlns:a16="http://schemas.microsoft.com/office/drawing/2014/main" id="{98C98C84-E35C-73C6-0EB1-756AFE5BCC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2568" y="2774288"/>
            <a:ext cx="227980" cy="227980"/>
          </a:xfrm>
          <a:prstGeom prst="rect">
            <a:avLst/>
          </a:prstGeom>
        </p:spPr>
      </p:pic>
      <p:pic>
        <p:nvPicPr>
          <p:cNvPr id="15" name="FuF T2 S1-3 - 03 Danke gut.m4a">
            <a:hlinkClick r:id="" action="ppaction://media"/>
            <a:extLst>
              <a:ext uri="{FF2B5EF4-FFF2-40B4-BE49-F238E27FC236}">
                <a16:creationId xmlns:a16="http://schemas.microsoft.com/office/drawing/2014/main" id="{1CFA55E3-98DC-6D71-7B82-F4EA2E50A0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40201" y="3075241"/>
            <a:ext cx="227980" cy="227980"/>
          </a:xfrm>
          <a:prstGeom prst="rect">
            <a:avLst/>
          </a:prstGeom>
        </p:spPr>
      </p:pic>
      <p:pic>
        <p:nvPicPr>
          <p:cNvPr id="18" name="FuF T2 S1-3 - 04 nicht gut.m4a">
            <a:hlinkClick r:id="" action="ppaction://media"/>
            <a:extLst>
              <a:ext uri="{FF2B5EF4-FFF2-40B4-BE49-F238E27FC236}">
                <a16:creationId xmlns:a16="http://schemas.microsoft.com/office/drawing/2014/main" id="{9929083B-0594-31E9-31DD-52D00ECCD8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3897" y="3342644"/>
            <a:ext cx="227980" cy="227980"/>
          </a:xfrm>
          <a:prstGeom prst="rect">
            <a:avLst/>
          </a:prstGeom>
        </p:spPr>
      </p:pic>
      <p:pic>
        <p:nvPicPr>
          <p:cNvPr id="20" name="FuF T2 S1-3 - 05 schlecht.m4a">
            <a:hlinkClick r:id="" action="ppaction://media"/>
            <a:extLst>
              <a:ext uri="{FF2B5EF4-FFF2-40B4-BE49-F238E27FC236}">
                <a16:creationId xmlns:a16="http://schemas.microsoft.com/office/drawing/2014/main" id="{EB65FD05-D4A5-192B-830E-E1BFDD87F86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3897" y="3610047"/>
            <a:ext cx="227980" cy="227980"/>
          </a:xfrm>
          <a:prstGeom prst="rect">
            <a:avLst/>
          </a:prstGeom>
        </p:spPr>
      </p:pic>
      <p:pic>
        <p:nvPicPr>
          <p:cNvPr id="21" name="FuF T2 S1-3 - 06 Es geht.m4a">
            <a:hlinkClick r:id="" action="ppaction://media"/>
            <a:extLst>
              <a:ext uri="{FF2B5EF4-FFF2-40B4-BE49-F238E27FC236}">
                <a16:creationId xmlns:a16="http://schemas.microsoft.com/office/drawing/2014/main" id="{CEEC4F22-B9E8-49BB-13C2-0A63A4729DB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3897" y="3901984"/>
            <a:ext cx="227980" cy="227980"/>
          </a:xfrm>
          <a:prstGeom prst="rect">
            <a:avLst/>
          </a:prstGeom>
        </p:spPr>
      </p:pic>
      <p:pic>
        <p:nvPicPr>
          <p:cNvPr id="22" name="FuF T2 S1-3 - 07 wunderbar.m4a">
            <a:hlinkClick r:id="" action="ppaction://media"/>
            <a:extLst>
              <a:ext uri="{FF2B5EF4-FFF2-40B4-BE49-F238E27FC236}">
                <a16:creationId xmlns:a16="http://schemas.microsoft.com/office/drawing/2014/main" id="{289B39E4-4BAF-D10C-6347-33259F582B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7639" y="4181758"/>
            <a:ext cx="227980" cy="227980"/>
          </a:xfrm>
          <a:prstGeom prst="rect">
            <a:avLst/>
          </a:prstGeom>
        </p:spPr>
      </p:pic>
      <p:pic>
        <p:nvPicPr>
          <p:cNvPr id="24" name="FuF T2 S1-3 - 08 Es geht mir gut.m4a">
            <a:hlinkClick r:id="" action="ppaction://media"/>
            <a:extLst>
              <a:ext uri="{FF2B5EF4-FFF2-40B4-BE49-F238E27FC236}">
                <a16:creationId xmlns:a16="http://schemas.microsoft.com/office/drawing/2014/main" id="{EC50C13C-4411-187B-1D46-42C9F64FE12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3368" y="4461532"/>
            <a:ext cx="222251" cy="222251"/>
          </a:xfrm>
          <a:prstGeom prst="rect">
            <a:avLst/>
          </a:prstGeom>
        </p:spPr>
      </p:pic>
      <p:pic>
        <p:nvPicPr>
          <p:cNvPr id="27" name="FuF T2 S1-3 - 09 Es geht mir nicht gut.m4a">
            <a:hlinkClick r:id="" action="ppaction://media"/>
            <a:extLst>
              <a:ext uri="{FF2B5EF4-FFF2-40B4-BE49-F238E27FC236}">
                <a16:creationId xmlns:a16="http://schemas.microsoft.com/office/drawing/2014/main" id="{39A7C6C1-6E92-396E-E0FE-D4699F65921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4635" y="4736734"/>
            <a:ext cx="220880" cy="220880"/>
          </a:xfrm>
          <a:prstGeom prst="rect">
            <a:avLst/>
          </a:prstGeom>
        </p:spPr>
      </p:pic>
      <p:pic>
        <p:nvPicPr>
          <p:cNvPr id="30" name="FuF T2 S1-3 - 10 krank.m4a">
            <a:hlinkClick r:id="" action="ppaction://media"/>
            <a:extLst>
              <a:ext uri="{FF2B5EF4-FFF2-40B4-BE49-F238E27FC236}">
                <a16:creationId xmlns:a16="http://schemas.microsoft.com/office/drawing/2014/main" id="{A8F199C4-D2A1-1631-4A82-EFE61CD3EE5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3368" y="4995510"/>
            <a:ext cx="220880" cy="2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6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61497E5A-D8A5-4AC3-8B0C-6790696680CC}"/>
</file>

<file path=customXml/itemProps2.xml><?xml version="1.0" encoding="utf-8"?>
<ds:datastoreItem xmlns:ds="http://schemas.openxmlformats.org/officeDocument/2006/customXml" ds:itemID="{61DA3D02-A5A7-4DF1-AB7A-9B72BDCEF7D8}"/>
</file>

<file path=customXml/itemProps3.xml><?xml version="1.0" encoding="utf-8"?>
<ds:datastoreItem xmlns:ds="http://schemas.openxmlformats.org/officeDocument/2006/customXml" ds:itemID="{8E3071A3-730E-42DC-A5C6-4254D09755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124</Words>
  <Application>Microsoft Macintosh PowerPoint</Application>
  <PresentationFormat>A4 Paper (210x297 mm)</PresentationFormat>
  <Paragraphs>12</Paragraphs>
  <Slides>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12</cp:revision>
  <dcterms:created xsi:type="dcterms:W3CDTF">2024-08-27T16:27:59Z</dcterms:created>
  <dcterms:modified xsi:type="dcterms:W3CDTF">2024-10-15T16:04:16Z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