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105"/>
    <a:srgbClr val="A0C814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21" d="100"/>
          <a:sy n="121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23F8FADD-8C81-4174-F44F-72B014E66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OV"/><Relationship Id="rId18" Type="http://schemas.openxmlformats.org/officeDocument/2006/relationships/video" Target="../media/media9.MOV"/><Relationship Id="rId26" Type="http://schemas.openxmlformats.org/officeDocument/2006/relationships/image" Target="../media/image2.png"/><Relationship Id="rId21" Type="http://schemas.microsoft.com/office/2007/relationships/media" Target="../media/media11.MOV"/><Relationship Id="rId34" Type="http://schemas.openxmlformats.org/officeDocument/2006/relationships/image" Target="../media/image10.png"/><Relationship Id="rId7" Type="http://schemas.microsoft.com/office/2007/relationships/media" Target="../media/media4.MOV"/><Relationship Id="rId12" Type="http://schemas.openxmlformats.org/officeDocument/2006/relationships/video" Target="../media/media6.MOV"/><Relationship Id="rId17" Type="http://schemas.microsoft.com/office/2007/relationships/media" Target="../media/media9.MOV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9.png"/><Relationship Id="rId2" Type="http://schemas.openxmlformats.org/officeDocument/2006/relationships/video" Target="../media/media1.MOV"/><Relationship Id="rId16" Type="http://schemas.openxmlformats.org/officeDocument/2006/relationships/video" Target="../media/media8.MOV"/><Relationship Id="rId20" Type="http://schemas.openxmlformats.org/officeDocument/2006/relationships/video" Target="../media/media10.MOV"/><Relationship Id="rId29" Type="http://schemas.openxmlformats.org/officeDocument/2006/relationships/image" Target="../media/image5.png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microsoft.com/office/2007/relationships/media" Target="../media/media6.MOV"/><Relationship Id="rId24" Type="http://schemas.openxmlformats.org/officeDocument/2006/relationships/video" Target="../media/media12.MOV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5" Type="http://schemas.microsoft.com/office/2007/relationships/media" Target="../media/media3.MOV"/><Relationship Id="rId15" Type="http://schemas.microsoft.com/office/2007/relationships/media" Target="../media/media8.MOV"/><Relationship Id="rId23" Type="http://schemas.microsoft.com/office/2007/relationships/media" Target="../media/media12.MOV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video" Target="../media/media5.MOV"/><Relationship Id="rId19" Type="http://schemas.microsoft.com/office/2007/relationships/media" Target="../media/media10.MOV"/><Relationship Id="rId31" Type="http://schemas.openxmlformats.org/officeDocument/2006/relationships/image" Target="../media/image7.png"/><Relationship Id="rId4" Type="http://schemas.openxmlformats.org/officeDocument/2006/relationships/video" Target="../media/media2.MOV"/><Relationship Id="rId9" Type="http://schemas.microsoft.com/office/2007/relationships/media" Target="../media/media5.MOV"/><Relationship Id="rId14" Type="http://schemas.openxmlformats.org/officeDocument/2006/relationships/video" Target="../media/media7.MOV"/><Relationship Id="rId22" Type="http://schemas.openxmlformats.org/officeDocument/2006/relationships/video" Target="../media/media11.MOV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8" Type="http://schemas.openxmlformats.org/officeDocument/2006/relationships/video" Target="../media/media4.MOV"/><Relationship Id="rId3" Type="http://schemas.microsoft.com/office/2007/relationships/media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your name?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come from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are you from?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Woher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do you live?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wohnst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live in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wohne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How are you?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Na,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dir?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I’m fine, thank you! And you?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gut,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Und dir?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Sessions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</a:t>
            </a:r>
            <a:endParaRPr lang="de-DE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Tag!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Good morning!           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2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GB" sz="12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                          My name is XXX.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295CCA-1CD3-3290-6C1E-1F9CF0BD97A1}"/>
              </a:ext>
            </a:extLst>
          </p:cNvPr>
          <p:cNvSpPr/>
          <p:nvPr/>
        </p:nvSpPr>
        <p:spPr>
          <a:xfrm>
            <a:off x="1197968" y="48086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 gut,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12A3B8-E18A-5B41-E424-345AF71956C4}"/>
              </a:ext>
            </a:extLst>
          </p:cNvPr>
          <p:cNvSpPr/>
          <p:nvPr/>
        </p:nvSpPr>
        <p:spPr>
          <a:xfrm>
            <a:off x="3987968" y="48035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Not so good, unfortunately.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FD43FE-A14E-043C-7A03-9D5400E7E7A0}"/>
              </a:ext>
            </a:extLst>
          </p:cNvPr>
          <p:cNvSpPr/>
          <p:nvPr/>
        </p:nvSpPr>
        <p:spPr>
          <a:xfrm>
            <a:off x="3987968" y="5087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That’s really kind of you!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8CFCE-FE60-619D-CAC4-1FE343ED62EA}"/>
              </a:ext>
            </a:extLst>
          </p:cNvPr>
          <p:cNvSpPr/>
          <p:nvPr/>
        </p:nvSpPr>
        <p:spPr>
          <a:xfrm>
            <a:off x="3987967" y="53733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Goodbye!  (informally)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8C501-D05C-BD57-2B51-DF4BD09579D6}"/>
              </a:ext>
            </a:extLst>
          </p:cNvPr>
          <p:cNvSpPr/>
          <p:nvPr/>
        </p:nvSpPr>
        <p:spPr>
          <a:xfrm>
            <a:off x="1197967" y="508971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Danke! Das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dir!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5EB1C-88DB-B66C-C8BE-FA813CBE5D24}"/>
              </a:ext>
            </a:extLst>
          </p:cNvPr>
          <p:cNvSpPr/>
          <p:nvPr/>
        </p:nvSpPr>
        <p:spPr>
          <a:xfrm>
            <a:off x="1197966" y="53737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Tschüss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trim.1779FE8F-BE7C-4CFE-B343-F77179FF38C8.MOV">
            <a:hlinkClick r:id="" action="ppaction://media"/>
            <a:extLst>
              <a:ext uri="{FF2B5EF4-FFF2-40B4-BE49-F238E27FC236}">
                <a16:creationId xmlns:a16="http://schemas.microsoft.com/office/drawing/2014/main" id="{D66E1840-ED6D-6244-9BC6-42C962EC2F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15720" y="2314258"/>
            <a:ext cx="280266" cy="230224"/>
          </a:xfrm>
          <a:prstGeom prst="rect">
            <a:avLst/>
          </a:prstGeom>
        </p:spPr>
      </p:pic>
      <p:pic>
        <p:nvPicPr>
          <p:cNvPr id="30" name="trim.65CED774-5BAD-4F40-9D66-6EA965A6CB1E.MOV">
            <a:hlinkClick r:id="" action="ppaction://media"/>
            <a:extLst>
              <a:ext uri="{FF2B5EF4-FFF2-40B4-BE49-F238E27FC236}">
                <a16:creationId xmlns:a16="http://schemas.microsoft.com/office/drawing/2014/main" id="{A796BE7D-1591-4C22-8AF1-A155CCEB1C8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35902" y="2583799"/>
            <a:ext cx="266792" cy="211903"/>
          </a:xfrm>
          <a:prstGeom prst="rect">
            <a:avLst/>
          </a:prstGeom>
        </p:spPr>
      </p:pic>
      <p:pic>
        <p:nvPicPr>
          <p:cNvPr id="32" name="trim.E229EACD-BFFD-484B-A897-EF059403BF50.MOV">
            <a:hlinkClick r:id="" action="ppaction://media"/>
            <a:extLst>
              <a:ext uri="{FF2B5EF4-FFF2-40B4-BE49-F238E27FC236}">
                <a16:creationId xmlns:a16="http://schemas.microsoft.com/office/drawing/2014/main" id="{F59930EF-E6D9-84EE-9408-F703B2492D93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17718" y="2842168"/>
            <a:ext cx="278268" cy="238752"/>
          </a:xfrm>
          <a:prstGeom prst="rect">
            <a:avLst/>
          </a:prstGeom>
        </p:spPr>
      </p:pic>
      <p:pic>
        <p:nvPicPr>
          <p:cNvPr id="33" name="trim.31CA8281-4BD5-4303-8483-2B2B93D5AA07.MOV">
            <a:hlinkClick r:id="" action="ppaction://media"/>
            <a:extLst>
              <a:ext uri="{FF2B5EF4-FFF2-40B4-BE49-F238E27FC236}">
                <a16:creationId xmlns:a16="http://schemas.microsoft.com/office/drawing/2014/main" id="{F74E77E8-0C11-E8F5-DEBB-A637DF55D02D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24426" y="3127386"/>
            <a:ext cx="278268" cy="235709"/>
          </a:xfrm>
          <a:prstGeom prst="rect">
            <a:avLst/>
          </a:prstGeom>
        </p:spPr>
      </p:pic>
      <p:pic>
        <p:nvPicPr>
          <p:cNvPr id="34" name="trim.E944D8B1-F922-4B55-93B4-FC71A536D9F3.MOV">
            <a:hlinkClick r:id="" action="ppaction://media"/>
            <a:extLst>
              <a:ext uri="{FF2B5EF4-FFF2-40B4-BE49-F238E27FC236}">
                <a16:creationId xmlns:a16="http://schemas.microsoft.com/office/drawing/2014/main" id="{B762DC1D-D66E-21BC-662E-4B0B7A3A49E6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27346" y="3411921"/>
            <a:ext cx="278268" cy="216247"/>
          </a:xfrm>
          <a:prstGeom prst="rect">
            <a:avLst/>
          </a:prstGeom>
        </p:spPr>
      </p:pic>
      <p:pic>
        <p:nvPicPr>
          <p:cNvPr id="35" name="trim.960C2A34-1EFA-402F-9250-0A15A016EBA8.MOV">
            <a:hlinkClick r:id="" action="ppaction://media"/>
            <a:extLst>
              <a:ext uri="{FF2B5EF4-FFF2-40B4-BE49-F238E27FC236}">
                <a16:creationId xmlns:a16="http://schemas.microsoft.com/office/drawing/2014/main" id="{AA4064FB-426C-C628-5471-B74C0C25CE1F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10315" y="3683806"/>
            <a:ext cx="278269" cy="236871"/>
          </a:xfrm>
          <a:prstGeom prst="rect">
            <a:avLst/>
          </a:prstGeom>
        </p:spPr>
      </p:pic>
      <p:pic>
        <p:nvPicPr>
          <p:cNvPr id="36" name="trim.5E73FD78-B9D6-48FF-86A2-853696B1D8B4.MOV">
            <a:hlinkClick r:id="" action="ppaction://media"/>
            <a:extLst>
              <a:ext uri="{FF2B5EF4-FFF2-40B4-BE49-F238E27FC236}">
                <a16:creationId xmlns:a16="http://schemas.microsoft.com/office/drawing/2014/main" id="{EA07CBEA-609D-73CF-1276-C21C2F9BE0D8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08419" y="3949558"/>
            <a:ext cx="278269" cy="238044"/>
          </a:xfrm>
          <a:prstGeom prst="rect">
            <a:avLst/>
          </a:prstGeom>
        </p:spPr>
      </p:pic>
      <p:pic>
        <p:nvPicPr>
          <p:cNvPr id="37" name="trim.B61CEB95-1567-4C33-9207-C69ACE7C6001.MOV">
            <a:hlinkClick r:id="" action="ppaction://media"/>
            <a:extLst>
              <a:ext uri="{FF2B5EF4-FFF2-40B4-BE49-F238E27FC236}">
                <a16:creationId xmlns:a16="http://schemas.microsoft.com/office/drawing/2014/main" id="{7F1C5C8A-440C-95DC-DF01-0E51AAD3F90D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8419" y="4241388"/>
            <a:ext cx="258997" cy="214014"/>
          </a:xfrm>
          <a:prstGeom prst="rect">
            <a:avLst/>
          </a:prstGeom>
        </p:spPr>
      </p:pic>
      <p:pic>
        <p:nvPicPr>
          <p:cNvPr id="38" name="trim.31D6652A-A952-4BD9-8556-9993A3D15EE5.MOV">
            <a:hlinkClick r:id="" action="ppaction://media"/>
            <a:extLst>
              <a:ext uri="{FF2B5EF4-FFF2-40B4-BE49-F238E27FC236}">
                <a16:creationId xmlns:a16="http://schemas.microsoft.com/office/drawing/2014/main" id="{4F744D94-1A55-096D-645D-73FA153C837A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29587" y="4520155"/>
            <a:ext cx="258997" cy="219257"/>
          </a:xfrm>
          <a:prstGeom prst="rect">
            <a:avLst/>
          </a:prstGeom>
        </p:spPr>
      </p:pic>
      <p:pic>
        <p:nvPicPr>
          <p:cNvPr id="39" name="trim.9FA652FC-B314-4948-B396-0CE983A9D86B.MOV">
            <a:hlinkClick r:id="" action="ppaction://media"/>
            <a:extLst>
              <a:ext uri="{FF2B5EF4-FFF2-40B4-BE49-F238E27FC236}">
                <a16:creationId xmlns:a16="http://schemas.microsoft.com/office/drawing/2014/main" id="{9F3008C2-400F-4FC2-69B8-8CED34FA90E6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4426" y="4795646"/>
            <a:ext cx="276993" cy="214408"/>
          </a:xfrm>
          <a:prstGeom prst="rect">
            <a:avLst/>
          </a:prstGeom>
        </p:spPr>
      </p:pic>
      <p:pic>
        <p:nvPicPr>
          <p:cNvPr id="41" name="trim.052098B4-899A-4EB9-9B20-7D5C3BEAF198.MOV">
            <a:hlinkClick r:id="" action="ppaction://media"/>
            <a:extLst>
              <a:ext uri="{FF2B5EF4-FFF2-40B4-BE49-F238E27FC236}">
                <a16:creationId xmlns:a16="http://schemas.microsoft.com/office/drawing/2014/main" id="{C9B9579F-FA4C-4A1A-C40A-0E076BDE4991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15720" y="5080087"/>
            <a:ext cx="293771" cy="238685"/>
          </a:xfrm>
          <a:prstGeom prst="rect">
            <a:avLst/>
          </a:prstGeom>
        </p:spPr>
      </p:pic>
      <p:pic>
        <p:nvPicPr>
          <p:cNvPr id="44" name="trim.9A01F07A-E78F-4679-B6C8-0D755E261701.MOV">
            <a:hlinkClick r:id="" action="ppaction://media"/>
            <a:extLst>
              <a:ext uri="{FF2B5EF4-FFF2-40B4-BE49-F238E27FC236}">
                <a16:creationId xmlns:a16="http://schemas.microsoft.com/office/drawing/2014/main" id="{3478CDC2-F293-EC1E-2195-F89FED9EA904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32670" y="5372597"/>
            <a:ext cx="279958" cy="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63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69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>
                <p:cTn id="93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8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>
                <p:cTn id="99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>
                <p:cTn id="105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>
                <p:cTn id="111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>
                <p:cTn id="117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2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7DDA7D62-9B2B-4B7B-B254-2A2E4689633A}"/>
</file>

<file path=customXml/itemProps2.xml><?xml version="1.0" encoding="utf-8"?>
<ds:datastoreItem xmlns:ds="http://schemas.openxmlformats.org/officeDocument/2006/customXml" ds:itemID="{81C1029D-E893-4E7C-A1F8-15DFDF4F7C31}"/>
</file>

<file path=customXml/itemProps3.xml><?xml version="1.0" encoding="utf-8"?>
<ds:datastoreItem xmlns:ds="http://schemas.openxmlformats.org/officeDocument/2006/customXml" ds:itemID="{30D1421F-E088-4B1F-9660-D65A8A5485C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25</Words>
  <Application>Microsoft Office PowerPoint</Application>
  <PresentationFormat>A4 Paper (210x297 mm)</PresentationFormat>
  <Paragraphs>4</Paragraphs>
  <Slides>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Pipperger, Philip</cp:lastModifiedBy>
  <cp:revision>25</cp:revision>
  <dcterms:created xsi:type="dcterms:W3CDTF">2024-08-27T16:27:59Z</dcterms:created>
  <dcterms:modified xsi:type="dcterms:W3CDTF">2024-10-25T10:37:07Z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