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105"/>
    <a:srgbClr val="A0C814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/>
    <p:restoredTop sz="94652"/>
  </p:normalViewPr>
  <p:slideViewPr>
    <p:cSldViewPr snapToGrid="0">
      <p:cViewPr varScale="1">
        <p:scale>
          <a:sx n="79" d="100"/>
          <a:sy n="79" d="100"/>
        </p:scale>
        <p:origin x="13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31.10.2024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23F8FADD-8C81-4174-F44F-72B014E6634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53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OV"/><Relationship Id="rId13" Type="http://schemas.microsoft.com/office/2007/relationships/media" Target="../media/media7.MOV"/><Relationship Id="rId18" Type="http://schemas.openxmlformats.org/officeDocument/2006/relationships/video" Target="../media/media9.MOV"/><Relationship Id="rId26" Type="http://schemas.openxmlformats.org/officeDocument/2006/relationships/image" Target="../media/image8.png"/><Relationship Id="rId3" Type="http://schemas.microsoft.com/office/2007/relationships/media" Target="../media/media2.MOV"/><Relationship Id="rId21" Type="http://schemas.openxmlformats.org/officeDocument/2006/relationships/image" Target="../media/image3.png"/><Relationship Id="rId7" Type="http://schemas.microsoft.com/office/2007/relationships/media" Target="../media/media4.MOV"/><Relationship Id="rId12" Type="http://schemas.openxmlformats.org/officeDocument/2006/relationships/video" Target="../media/media6.MOV"/><Relationship Id="rId17" Type="http://schemas.microsoft.com/office/2007/relationships/media" Target="../media/media9.MOV"/><Relationship Id="rId25" Type="http://schemas.openxmlformats.org/officeDocument/2006/relationships/image" Target="../media/image7.png"/><Relationship Id="rId2" Type="http://schemas.openxmlformats.org/officeDocument/2006/relationships/video" Target="../media/media1.MOV"/><Relationship Id="rId16" Type="http://schemas.openxmlformats.org/officeDocument/2006/relationships/video" Target="../media/media8.MOV"/><Relationship Id="rId20" Type="http://schemas.openxmlformats.org/officeDocument/2006/relationships/image" Target="../media/image2.png"/><Relationship Id="rId1" Type="http://schemas.microsoft.com/office/2007/relationships/media" Target="../media/media1.MOV"/><Relationship Id="rId6" Type="http://schemas.openxmlformats.org/officeDocument/2006/relationships/video" Target="../media/media3.MOV"/><Relationship Id="rId11" Type="http://schemas.microsoft.com/office/2007/relationships/media" Target="../media/media6.MOV"/><Relationship Id="rId24" Type="http://schemas.openxmlformats.org/officeDocument/2006/relationships/image" Target="../media/image6.png"/><Relationship Id="rId5" Type="http://schemas.microsoft.com/office/2007/relationships/media" Target="../media/media3.MOV"/><Relationship Id="rId15" Type="http://schemas.microsoft.com/office/2007/relationships/media" Target="../media/media8.MO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video" Target="../media/media5.MOV"/><Relationship Id="rId19" Type="http://schemas.openxmlformats.org/officeDocument/2006/relationships/slideLayout" Target="../slideLayouts/slideLayout1.xml"/><Relationship Id="rId4" Type="http://schemas.openxmlformats.org/officeDocument/2006/relationships/video" Target="../media/media2.MOV"/><Relationship Id="rId9" Type="http://schemas.microsoft.com/office/2007/relationships/media" Target="../media/media5.MOV"/><Relationship Id="rId14" Type="http://schemas.openxmlformats.org/officeDocument/2006/relationships/video" Target="../media/media7.MOV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16.MOV"/><Relationship Id="rId18" Type="http://schemas.openxmlformats.org/officeDocument/2006/relationships/video" Target="../media/media18.MOV"/><Relationship Id="rId26" Type="http://schemas.openxmlformats.org/officeDocument/2006/relationships/video" Target="../media/media22.MOV"/><Relationship Id="rId39" Type="http://schemas.openxmlformats.org/officeDocument/2006/relationships/image" Target="../media/image20.png"/><Relationship Id="rId21" Type="http://schemas.microsoft.com/office/2007/relationships/media" Target="../media/media20.MOV"/><Relationship Id="rId34" Type="http://schemas.openxmlformats.org/officeDocument/2006/relationships/image" Target="../media/image15.png"/><Relationship Id="rId42" Type="http://schemas.openxmlformats.org/officeDocument/2006/relationships/image" Target="../media/image23.png"/><Relationship Id="rId7" Type="http://schemas.microsoft.com/office/2007/relationships/media" Target="../media/media13.MOV"/><Relationship Id="rId2" Type="http://schemas.openxmlformats.org/officeDocument/2006/relationships/video" Target="../media/media10.MOV"/><Relationship Id="rId16" Type="http://schemas.openxmlformats.org/officeDocument/2006/relationships/video" Target="../media/media17.MOV"/><Relationship Id="rId20" Type="http://schemas.openxmlformats.org/officeDocument/2006/relationships/video" Target="../media/media19.MOV"/><Relationship Id="rId29" Type="http://schemas.openxmlformats.org/officeDocument/2006/relationships/slideLayout" Target="../slideLayouts/slideLayout1.xml"/><Relationship Id="rId41" Type="http://schemas.openxmlformats.org/officeDocument/2006/relationships/image" Target="../media/image22.png"/><Relationship Id="rId1" Type="http://schemas.microsoft.com/office/2007/relationships/media" Target="../media/media10.MOV"/><Relationship Id="rId6" Type="http://schemas.openxmlformats.org/officeDocument/2006/relationships/video" Target="../media/media12.MOV"/><Relationship Id="rId11" Type="http://schemas.microsoft.com/office/2007/relationships/media" Target="../media/media15.MOV"/><Relationship Id="rId24" Type="http://schemas.openxmlformats.org/officeDocument/2006/relationships/video" Target="../media/media21.MOV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40" Type="http://schemas.openxmlformats.org/officeDocument/2006/relationships/image" Target="../media/image21.png"/><Relationship Id="rId5" Type="http://schemas.microsoft.com/office/2007/relationships/media" Target="../media/media12.MOV"/><Relationship Id="rId15" Type="http://schemas.microsoft.com/office/2007/relationships/media" Target="../media/media17.MOV"/><Relationship Id="rId23" Type="http://schemas.microsoft.com/office/2007/relationships/media" Target="../media/media21.MOV"/><Relationship Id="rId28" Type="http://schemas.openxmlformats.org/officeDocument/2006/relationships/video" Target="../media/media23.MOV"/><Relationship Id="rId36" Type="http://schemas.openxmlformats.org/officeDocument/2006/relationships/image" Target="../media/image17.png"/><Relationship Id="rId10" Type="http://schemas.openxmlformats.org/officeDocument/2006/relationships/video" Target="../media/media14.MOV"/><Relationship Id="rId19" Type="http://schemas.microsoft.com/office/2007/relationships/media" Target="../media/media19.MOV"/><Relationship Id="rId31" Type="http://schemas.openxmlformats.org/officeDocument/2006/relationships/image" Target="../media/image12.png"/><Relationship Id="rId4" Type="http://schemas.openxmlformats.org/officeDocument/2006/relationships/video" Target="../media/media11.MOV"/><Relationship Id="rId9" Type="http://schemas.microsoft.com/office/2007/relationships/media" Target="../media/media14.MOV"/><Relationship Id="rId14" Type="http://schemas.openxmlformats.org/officeDocument/2006/relationships/video" Target="../media/media16.MOV"/><Relationship Id="rId22" Type="http://schemas.openxmlformats.org/officeDocument/2006/relationships/video" Target="../media/media20.MOV"/><Relationship Id="rId27" Type="http://schemas.microsoft.com/office/2007/relationships/media" Target="../media/media23.MOV"/><Relationship Id="rId30" Type="http://schemas.openxmlformats.org/officeDocument/2006/relationships/image" Target="../media/image11.png"/><Relationship Id="rId35" Type="http://schemas.openxmlformats.org/officeDocument/2006/relationships/image" Target="../media/image16.png"/><Relationship Id="rId43" Type="http://schemas.openxmlformats.org/officeDocument/2006/relationships/image" Target="../media/image24.png"/><Relationship Id="rId8" Type="http://schemas.openxmlformats.org/officeDocument/2006/relationships/video" Target="../media/media13.MOV"/><Relationship Id="rId3" Type="http://schemas.microsoft.com/office/2007/relationships/media" Target="../media/media11.MOV"/><Relationship Id="rId12" Type="http://schemas.openxmlformats.org/officeDocument/2006/relationships/video" Target="../media/media15.MOV"/><Relationship Id="rId17" Type="http://schemas.microsoft.com/office/2007/relationships/media" Target="../media/media18.MOV"/><Relationship Id="rId25" Type="http://schemas.microsoft.com/office/2007/relationships/media" Target="../media/media22.MOV"/><Relationship Id="rId33" Type="http://schemas.openxmlformats.org/officeDocument/2006/relationships/image" Target="../media/image14.png"/><Relationship Id="rId38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30.MOV"/><Relationship Id="rId18" Type="http://schemas.openxmlformats.org/officeDocument/2006/relationships/video" Target="../media/media32.MOV"/><Relationship Id="rId26" Type="http://schemas.openxmlformats.org/officeDocument/2006/relationships/video" Target="../media/media36.MOV"/><Relationship Id="rId39" Type="http://schemas.openxmlformats.org/officeDocument/2006/relationships/image" Target="../media/image36.png"/><Relationship Id="rId21" Type="http://schemas.microsoft.com/office/2007/relationships/media" Target="../media/media34.MOV"/><Relationship Id="rId34" Type="http://schemas.openxmlformats.org/officeDocument/2006/relationships/image" Target="../media/image31.png"/><Relationship Id="rId7" Type="http://schemas.microsoft.com/office/2007/relationships/media" Target="../media/media27.MOV"/><Relationship Id="rId12" Type="http://schemas.openxmlformats.org/officeDocument/2006/relationships/video" Target="../media/media29.MOV"/><Relationship Id="rId17" Type="http://schemas.microsoft.com/office/2007/relationships/media" Target="../media/media32.MOV"/><Relationship Id="rId25" Type="http://schemas.microsoft.com/office/2007/relationships/media" Target="../media/media36.MOV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video" Target="../media/media24.MOV"/><Relationship Id="rId16" Type="http://schemas.openxmlformats.org/officeDocument/2006/relationships/video" Target="../media/media31.MOV"/><Relationship Id="rId20" Type="http://schemas.openxmlformats.org/officeDocument/2006/relationships/video" Target="../media/media33.MOV"/><Relationship Id="rId29" Type="http://schemas.openxmlformats.org/officeDocument/2006/relationships/image" Target="../media/image26.png"/><Relationship Id="rId1" Type="http://schemas.microsoft.com/office/2007/relationships/media" Target="../media/media24.MOV"/><Relationship Id="rId6" Type="http://schemas.openxmlformats.org/officeDocument/2006/relationships/video" Target="../media/media26.MOV"/><Relationship Id="rId11" Type="http://schemas.microsoft.com/office/2007/relationships/media" Target="../media/media29.MOV"/><Relationship Id="rId24" Type="http://schemas.openxmlformats.org/officeDocument/2006/relationships/video" Target="../media/media35.MOV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microsoft.com/office/2007/relationships/media" Target="../media/media26.MOV"/><Relationship Id="rId15" Type="http://schemas.microsoft.com/office/2007/relationships/media" Target="../media/media31.MOV"/><Relationship Id="rId23" Type="http://schemas.microsoft.com/office/2007/relationships/media" Target="../media/media35.MOV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video" Target="../media/media28.MOV"/><Relationship Id="rId19" Type="http://schemas.microsoft.com/office/2007/relationships/media" Target="../media/media33.MOV"/><Relationship Id="rId31" Type="http://schemas.openxmlformats.org/officeDocument/2006/relationships/image" Target="../media/image28.png"/><Relationship Id="rId4" Type="http://schemas.openxmlformats.org/officeDocument/2006/relationships/video" Target="../media/media25.MOV"/><Relationship Id="rId9" Type="http://schemas.microsoft.com/office/2007/relationships/media" Target="../media/media28.MOV"/><Relationship Id="rId14" Type="http://schemas.openxmlformats.org/officeDocument/2006/relationships/video" Target="../media/media30.MOV"/><Relationship Id="rId22" Type="http://schemas.openxmlformats.org/officeDocument/2006/relationships/video" Target="../media/media34.MOV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video" Target="../media/media27.MOV"/><Relationship Id="rId3" Type="http://schemas.microsoft.com/office/2007/relationships/media" Target="../media/media25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pencil case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Federmappe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Füller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sharpener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Spitzer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rubber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Radiergummi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ruler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Lineal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circular ruler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Kreislineal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ink eraser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Tintenkiller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Sessions </a:t>
            </a:r>
            <a:r>
              <a:rPr lang="en-GB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</a:t>
            </a:r>
            <a:endParaRPr lang="de-DE" b="1" dirty="0">
              <a:solidFill>
                <a:srgbClr val="A0C81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Es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/eine/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 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There is a XXX.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gibt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kern="0" dirty="0" err="1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keinen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XXX.        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no XXX.</a:t>
            </a: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trim.E19B24A1-3286-4583-9145-68112D24DEF2.MOV">
            <a:hlinkClick r:id="" action="ppaction://media"/>
            <a:extLst>
              <a:ext uri="{FF2B5EF4-FFF2-40B4-BE49-F238E27FC236}">
                <a16:creationId xmlns:a16="http://schemas.microsoft.com/office/drawing/2014/main" id="{B40FCD4B-9938-8C7D-D03E-3ECB8101C7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19200" y="2314258"/>
            <a:ext cx="261935" cy="211902"/>
          </a:xfrm>
          <a:prstGeom prst="rect">
            <a:avLst/>
          </a:prstGeom>
        </p:spPr>
      </p:pic>
      <p:pic>
        <p:nvPicPr>
          <p:cNvPr id="7" name="trim.8216DD29-2040-480F-95BD-F9635EB456E6.MOV">
            <a:hlinkClick r:id="" action="ppaction://media"/>
            <a:extLst>
              <a:ext uri="{FF2B5EF4-FFF2-40B4-BE49-F238E27FC236}">
                <a16:creationId xmlns:a16="http://schemas.microsoft.com/office/drawing/2014/main" id="{128229B5-C680-58B0-5BDB-56A1EA008FB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37324" y="2576086"/>
            <a:ext cx="250211" cy="211902"/>
          </a:xfrm>
          <a:prstGeom prst="rect">
            <a:avLst/>
          </a:prstGeom>
        </p:spPr>
      </p:pic>
      <p:pic>
        <p:nvPicPr>
          <p:cNvPr id="15" name="trim.FECC8AC7-7B89-4534-997D-BEA9EA59A544.MOV">
            <a:hlinkClick r:id="" action="ppaction://media"/>
            <a:extLst>
              <a:ext uri="{FF2B5EF4-FFF2-40B4-BE49-F238E27FC236}">
                <a16:creationId xmlns:a16="http://schemas.microsoft.com/office/drawing/2014/main" id="{92C1E49F-FEE5-9179-4A00-676B84AAFF0E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38772" y="2855593"/>
            <a:ext cx="242363" cy="211902"/>
          </a:xfrm>
          <a:prstGeom prst="rect">
            <a:avLst/>
          </a:prstGeom>
        </p:spPr>
      </p:pic>
      <p:pic>
        <p:nvPicPr>
          <p:cNvPr id="16" name="trim.13BEF76E-0690-486F-A036-E4DB4F9F4CA9.MOV">
            <a:hlinkClick r:id="" action="ppaction://media"/>
            <a:extLst>
              <a:ext uri="{FF2B5EF4-FFF2-40B4-BE49-F238E27FC236}">
                <a16:creationId xmlns:a16="http://schemas.microsoft.com/office/drawing/2014/main" id="{D8E82088-C937-0290-D01B-102E6DF52BA7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9199" y="3127621"/>
            <a:ext cx="261936" cy="219636"/>
          </a:xfrm>
          <a:prstGeom prst="rect">
            <a:avLst/>
          </a:prstGeom>
        </p:spPr>
      </p:pic>
      <p:pic>
        <p:nvPicPr>
          <p:cNvPr id="18" name="trim.50D47517-E8CE-46B9-A02C-C445289C7915.MOV">
            <a:hlinkClick r:id="" action="ppaction://media"/>
            <a:extLst>
              <a:ext uri="{FF2B5EF4-FFF2-40B4-BE49-F238E27FC236}">
                <a16:creationId xmlns:a16="http://schemas.microsoft.com/office/drawing/2014/main" id="{DF476317-2A32-3872-5E87-704DA3175C4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95451" y="3389449"/>
            <a:ext cx="280079" cy="242424"/>
          </a:xfrm>
          <a:prstGeom prst="rect">
            <a:avLst/>
          </a:prstGeom>
        </p:spPr>
      </p:pic>
      <p:pic>
        <p:nvPicPr>
          <p:cNvPr id="20" name="trim.843D50B2-FAA2-4A3B-B8A4-2062B315C951.MOV">
            <a:hlinkClick r:id="" action="ppaction://media"/>
            <a:extLst>
              <a:ext uri="{FF2B5EF4-FFF2-40B4-BE49-F238E27FC236}">
                <a16:creationId xmlns:a16="http://schemas.microsoft.com/office/drawing/2014/main" id="{62715A57-727B-6006-6B4C-D03D5702CD7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19200" y="3686890"/>
            <a:ext cx="280988" cy="244141"/>
          </a:xfrm>
          <a:prstGeom prst="rect">
            <a:avLst/>
          </a:prstGeom>
        </p:spPr>
      </p:pic>
      <p:pic>
        <p:nvPicPr>
          <p:cNvPr id="21" name="trim.7CF7D786-E29D-4AC8-90B8-E8F347B92BAA.MOV">
            <a:hlinkClick r:id="" action="ppaction://media"/>
            <a:extLst>
              <a:ext uri="{FF2B5EF4-FFF2-40B4-BE49-F238E27FC236}">
                <a16:creationId xmlns:a16="http://schemas.microsoft.com/office/drawing/2014/main" id="{C63839E7-D575-82F8-BC94-ADA421B34AA9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0276" y="3940911"/>
            <a:ext cx="280989" cy="255337"/>
          </a:xfrm>
          <a:prstGeom prst="rect">
            <a:avLst/>
          </a:prstGeom>
        </p:spPr>
      </p:pic>
      <p:pic>
        <p:nvPicPr>
          <p:cNvPr id="22" name="trim.6CBD9DA8-545F-4EE4-99EB-B387F724FE1B.MOV">
            <a:hlinkClick r:id="" action="ppaction://media"/>
            <a:extLst>
              <a:ext uri="{FF2B5EF4-FFF2-40B4-BE49-F238E27FC236}">
                <a16:creationId xmlns:a16="http://schemas.microsoft.com/office/drawing/2014/main" id="{71B67C26-13E3-ECED-E435-EE4596CB6EC1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8440" y="4225174"/>
            <a:ext cx="277090" cy="232749"/>
          </a:xfrm>
          <a:prstGeom prst="rect">
            <a:avLst/>
          </a:prstGeom>
        </p:spPr>
      </p:pic>
      <p:pic>
        <p:nvPicPr>
          <p:cNvPr id="30" name="trim.6D2B5735-E1B0-4513-A90F-5F239447D329.MOV">
            <a:hlinkClick r:id="" action="ppaction://media"/>
            <a:extLst>
              <a:ext uri="{FF2B5EF4-FFF2-40B4-BE49-F238E27FC236}">
                <a16:creationId xmlns:a16="http://schemas.microsoft.com/office/drawing/2014/main" id="{27D9A030-2146-8AB7-57C8-7892C70C1B65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95451" y="4520155"/>
            <a:ext cx="271843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1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3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4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5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51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5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63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69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7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8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>
                <p:cTn id="8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notepad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Notizzettel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Apfel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scissors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Schere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stapler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Hefter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paperclip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Büroklammer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skive/truant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machen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schoolyard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Schulhof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5C706D-DA43-32FB-7CAF-3DAD1D481274}"/>
              </a:ext>
            </a:extLst>
          </p:cNvPr>
          <p:cNvSpPr/>
          <p:nvPr/>
        </p:nvSpPr>
        <p:spPr>
          <a:xfrm>
            <a:off x="3986818" y="478721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canteen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27CE7B-1F04-265F-8648-6D4D1C1CC401}"/>
              </a:ext>
            </a:extLst>
          </p:cNvPr>
          <p:cNvSpPr/>
          <p:nvPr/>
        </p:nvSpPr>
        <p:spPr>
          <a:xfrm>
            <a:off x="1196819" y="4792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Mensa/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Kantine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204CA8-3AF7-38E6-504A-905B91C06A68}"/>
              </a:ext>
            </a:extLst>
          </p:cNvPr>
          <p:cNvSpPr/>
          <p:nvPr/>
        </p:nvSpPr>
        <p:spPr>
          <a:xfrm>
            <a:off x="3986818" y="505657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C16D98-98DB-B6F0-4C0F-E852BEFE9757}"/>
              </a:ext>
            </a:extLst>
          </p:cNvPr>
          <p:cNvSpPr/>
          <p:nvPr/>
        </p:nvSpPr>
        <p:spPr>
          <a:xfrm>
            <a:off x="1196819" y="506168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Bibliothek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D4D62-4917-3C5D-E60F-CD8B4B99A65C}"/>
              </a:ext>
            </a:extLst>
          </p:cNvPr>
          <p:cNvSpPr/>
          <p:nvPr/>
        </p:nvSpPr>
        <p:spPr>
          <a:xfrm>
            <a:off x="3986818" y="5318847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classroom 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A6ADB-1615-511D-94C1-A4F574CCE64F}"/>
              </a:ext>
            </a:extLst>
          </p:cNvPr>
          <p:cNvSpPr/>
          <p:nvPr/>
        </p:nvSpPr>
        <p:spPr>
          <a:xfrm>
            <a:off x="1196819" y="532395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Klassenzimmer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Heft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     exercise book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Notizheft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notebook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876223-2D6F-5BEF-0096-F140DD20A446}"/>
              </a:ext>
            </a:extLst>
          </p:cNvPr>
          <p:cNvSpPr/>
          <p:nvPr/>
        </p:nvSpPr>
        <p:spPr>
          <a:xfrm>
            <a:off x="1196818" y="558622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Labor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99DFBD-C638-C6EB-9254-6FD460C5D3F0}"/>
              </a:ext>
            </a:extLst>
          </p:cNvPr>
          <p:cNvSpPr/>
          <p:nvPr/>
        </p:nvSpPr>
        <p:spPr>
          <a:xfrm>
            <a:off x="3986818" y="559051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laboratory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pencil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trim.C49C1614-BC14-4C68-B4D1-A2E4390E2A55.MOV">
            <a:hlinkClick r:id="" action="ppaction://media"/>
            <a:extLst>
              <a:ext uri="{FF2B5EF4-FFF2-40B4-BE49-F238E27FC236}">
                <a16:creationId xmlns:a16="http://schemas.microsoft.com/office/drawing/2014/main" id="{E0DBAA4E-EBA1-1CE4-316D-6C0CBE7BF0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25068" y="2015950"/>
            <a:ext cx="289648" cy="235735"/>
          </a:xfrm>
          <a:prstGeom prst="rect">
            <a:avLst/>
          </a:prstGeom>
        </p:spPr>
      </p:pic>
      <p:pic>
        <p:nvPicPr>
          <p:cNvPr id="36" name="trim.9B1BCFBD-42F5-4069-A661-41C2646BB907.MOV">
            <a:hlinkClick r:id="" action="ppaction://media"/>
            <a:extLst>
              <a:ext uri="{FF2B5EF4-FFF2-40B4-BE49-F238E27FC236}">
                <a16:creationId xmlns:a16="http://schemas.microsoft.com/office/drawing/2014/main" id="{1B0D6299-07D7-DDD4-08C0-4514ED1E5CB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812642" y="2285554"/>
            <a:ext cx="287810" cy="252352"/>
          </a:xfrm>
          <a:prstGeom prst="rect">
            <a:avLst/>
          </a:prstGeom>
        </p:spPr>
      </p:pic>
      <p:pic>
        <p:nvPicPr>
          <p:cNvPr id="37" name="trim.99C27B6A-D288-4650-AECE-58F289F15F7F.MOV">
            <a:hlinkClick r:id="" action="ppaction://media"/>
            <a:extLst>
              <a:ext uri="{FF2B5EF4-FFF2-40B4-BE49-F238E27FC236}">
                <a16:creationId xmlns:a16="http://schemas.microsoft.com/office/drawing/2014/main" id="{24DB2B93-16FC-08AB-4EFD-7CE05084F9F1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26930" y="2574961"/>
            <a:ext cx="287810" cy="274832"/>
          </a:xfrm>
          <a:prstGeom prst="rect">
            <a:avLst/>
          </a:prstGeom>
        </p:spPr>
      </p:pic>
      <p:pic>
        <p:nvPicPr>
          <p:cNvPr id="38" name="trim.DE123684-7AAE-4DF5-AD89-6AC7D1174858.MOV">
            <a:hlinkClick r:id="" action="ppaction://media"/>
            <a:extLst>
              <a:ext uri="{FF2B5EF4-FFF2-40B4-BE49-F238E27FC236}">
                <a16:creationId xmlns:a16="http://schemas.microsoft.com/office/drawing/2014/main" id="{4357A37F-32BD-5C42-106E-21B28B8AB013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800915" y="2824127"/>
            <a:ext cx="326364" cy="274833"/>
          </a:xfrm>
          <a:prstGeom prst="rect">
            <a:avLst/>
          </a:prstGeom>
        </p:spPr>
      </p:pic>
      <p:pic>
        <p:nvPicPr>
          <p:cNvPr id="39" name="trim.C31F2A41-D761-40B4-B659-63FAFB23C9D4.MOV">
            <a:hlinkClick r:id="" action="ppaction://media"/>
            <a:extLst>
              <a:ext uri="{FF2B5EF4-FFF2-40B4-BE49-F238E27FC236}">
                <a16:creationId xmlns:a16="http://schemas.microsoft.com/office/drawing/2014/main" id="{923F7974-05A1-0F67-EBFF-C91AEB78DA6D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825068" y="3110360"/>
            <a:ext cx="302211" cy="257049"/>
          </a:xfrm>
          <a:prstGeom prst="rect">
            <a:avLst/>
          </a:prstGeom>
        </p:spPr>
      </p:pic>
      <p:pic>
        <p:nvPicPr>
          <p:cNvPr id="41" name="trim.BD2F5F83-DB8C-408B-9176-FCDF1DBBDA47.MOV">
            <a:hlinkClick r:id="" action="ppaction://media"/>
            <a:extLst>
              <a:ext uri="{FF2B5EF4-FFF2-40B4-BE49-F238E27FC236}">
                <a16:creationId xmlns:a16="http://schemas.microsoft.com/office/drawing/2014/main" id="{2B829FFE-E435-BD45-181A-B8E7C484A111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825068" y="3384247"/>
            <a:ext cx="299573" cy="246694"/>
          </a:xfrm>
          <a:prstGeom prst="rect">
            <a:avLst/>
          </a:prstGeom>
        </p:spPr>
      </p:pic>
      <p:pic>
        <p:nvPicPr>
          <p:cNvPr id="44" name="trim.026EB913-A1B9-405A-B062-03510FC71822.MOV">
            <a:hlinkClick r:id="" action="ppaction://media"/>
            <a:extLst>
              <a:ext uri="{FF2B5EF4-FFF2-40B4-BE49-F238E27FC236}">
                <a16:creationId xmlns:a16="http://schemas.microsoft.com/office/drawing/2014/main" id="{20E8D24A-EBBA-1F94-8DCD-1EFC1D7D83D2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815820" y="3680018"/>
            <a:ext cx="281453" cy="232437"/>
          </a:xfrm>
          <a:prstGeom prst="rect">
            <a:avLst/>
          </a:prstGeom>
        </p:spPr>
      </p:pic>
      <p:pic>
        <p:nvPicPr>
          <p:cNvPr id="47" name="trim.C0676C5A-009E-4D94-81FB-18C143E19F61.MOV">
            <a:hlinkClick r:id="" action="ppaction://media"/>
            <a:extLst>
              <a:ext uri="{FF2B5EF4-FFF2-40B4-BE49-F238E27FC236}">
                <a16:creationId xmlns:a16="http://schemas.microsoft.com/office/drawing/2014/main" id="{7CC0D3D6-3E4E-07FB-9224-94B2634A1D4D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825068" y="3957203"/>
            <a:ext cx="266014" cy="222753"/>
          </a:xfrm>
          <a:prstGeom prst="rect">
            <a:avLst/>
          </a:prstGeom>
        </p:spPr>
      </p:pic>
      <p:pic>
        <p:nvPicPr>
          <p:cNvPr id="50" name="trim.0752A0FA-8BDB-4438-91B0-FD0B5DD8C6FA.MOV">
            <a:hlinkClick r:id="" action="ppaction://media"/>
            <a:extLst>
              <a:ext uri="{FF2B5EF4-FFF2-40B4-BE49-F238E27FC236}">
                <a16:creationId xmlns:a16="http://schemas.microsoft.com/office/drawing/2014/main" id="{E011C900-86B8-61C6-D236-5BCA7A2CFF8A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839519" y="4224704"/>
            <a:ext cx="270669" cy="233252"/>
          </a:xfrm>
          <a:prstGeom prst="rect">
            <a:avLst/>
          </a:prstGeom>
        </p:spPr>
      </p:pic>
      <p:pic>
        <p:nvPicPr>
          <p:cNvPr id="53" name="trim.DAEDA15A-FFFD-465A-A387-7DE03F496055.MOV">
            <a:hlinkClick r:id="" action="ppaction://media"/>
            <a:extLst>
              <a:ext uri="{FF2B5EF4-FFF2-40B4-BE49-F238E27FC236}">
                <a16:creationId xmlns:a16="http://schemas.microsoft.com/office/drawing/2014/main" id="{DBE35F78-ABB5-5799-FF05-DA46EF282E12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822333" y="4522257"/>
            <a:ext cx="268749" cy="222754"/>
          </a:xfrm>
          <a:prstGeom prst="rect">
            <a:avLst/>
          </a:prstGeom>
        </p:spPr>
      </p:pic>
      <p:pic>
        <p:nvPicPr>
          <p:cNvPr id="55" name="trim.E6B1048C-C2C5-4702-8E72-FF764388C459.MOV">
            <a:hlinkClick r:id="" action="ppaction://media"/>
            <a:extLst>
              <a:ext uri="{FF2B5EF4-FFF2-40B4-BE49-F238E27FC236}">
                <a16:creationId xmlns:a16="http://schemas.microsoft.com/office/drawing/2014/main" id="{2D441C4E-C80E-A0B9-67DA-E46291963E88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822333" y="4787219"/>
            <a:ext cx="269418" cy="236226"/>
          </a:xfrm>
          <a:prstGeom prst="rect">
            <a:avLst/>
          </a:prstGeom>
        </p:spPr>
      </p:pic>
      <p:pic>
        <p:nvPicPr>
          <p:cNvPr id="56" name="trim.4DCCCF71-1FFE-4568-B93E-12FE57C30EB9.MOV">
            <a:hlinkClick r:id="" action="ppaction://media"/>
            <a:extLst>
              <a:ext uri="{FF2B5EF4-FFF2-40B4-BE49-F238E27FC236}">
                <a16:creationId xmlns:a16="http://schemas.microsoft.com/office/drawing/2014/main" id="{B2745ABE-C26D-F68C-4DA4-2E610D4E7642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800915" y="5051719"/>
            <a:ext cx="272410" cy="222754"/>
          </a:xfrm>
          <a:prstGeom prst="rect">
            <a:avLst/>
          </a:prstGeom>
        </p:spPr>
      </p:pic>
      <p:pic>
        <p:nvPicPr>
          <p:cNvPr id="57" name="trim.52331A67-18C3-4A23-BF0C-FCD07D01DFEE.MOV">
            <a:hlinkClick r:id="" action="ppaction://media"/>
            <a:extLst>
              <a:ext uri="{FF2B5EF4-FFF2-40B4-BE49-F238E27FC236}">
                <a16:creationId xmlns:a16="http://schemas.microsoft.com/office/drawing/2014/main" id="{DF3D06F0-A3AA-5F60-E9DF-2146D6C1B4C3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812642" y="5318847"/>
            <a:ext cx="278277" cy="236134"/>
          </a:xfrm>
          <a:prstGeom prst="rect">
            <a:avLst/>
          </a:prstGeom>
        </p:spPr>
      </p:pic>
      <p:pic>
        <p:nvPicPr>
          <p:cNvPr id="58" name="trim.E0BF3EA1-D4CC-429E-9EF8-E3B4522E2220.MOV">
            <a:hlinkClick r:id="" action="ppaction://media"/>
            <a:extLst>
              <a:ext uri="{FF2B5EF4-FFF2-40B4-BE49-F238E27FC236}">
                <a16:creationId xmlns:a16="http://schemas.microsoft.com/office/drawing/2014/main" id="{DFADAD3F-4B2D-370C-B06F-ECC3429F17DE}"/>
              </a:ext>
            </a:extLst>
          </p:cNvPr>
          <p:cNvPicPr>
            <a:picLocks noChangeAspect="1"/>
          </p:cNvPicPr>
          <p:nvPr>
            <a:vide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/>
          <a:stretch>
            <a:fillRect/>
          </a:stretch>
        </p:blipFill>
        <p:spPr>
          <a:xfrm>
            <a:off x="812642" y="5590513"/>
            <a:ext cx="296260" cy="2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5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6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8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1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6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95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0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43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5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8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33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0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9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4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65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71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7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83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4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95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>
                <p:cTn id="10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113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8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19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4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25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0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131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>
                <p:cTn id="137" fill="hold" display="0">
                  <p:stCondLst>
                    <p:cond delay="indefinite"/>
                  </p:stCondLst>
                </p:cTn>
                <p:tgtEl>
                  <p:spTgt spid="58"/>
                </p:tgtEl>
              </p:cMediaNode>
            </p:vide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987970" y="231425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0" y="231462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987970" y="258379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0" y="258224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987970" y="285559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0" y="285596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Kunst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987970" y="313898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Maths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0" y="313935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Mathe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987970" y="341409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Ethics/RE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0" y="3414461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Ethik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/Religion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987970" y="369028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French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0" y="369065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Französisch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987970" y="3962629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0" y="3962996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Englisch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19A52F-F8A7-3DB7-17ED-6AA94993AB49}"/>
              </a:ext>
            </a:extLst>
          </p:cNvPr>
          <p:cNvSpPr/>
          <p:nvPr/>
        </p:nvSpPr>
        <p:spPr>
          <a:xfrm>
            <a:off x="3987970" y="424602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German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1197970" y="424638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Deutsch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1CC516-65E6-64AF-DBBD-3A4E70CC9302}"/>
              </a:ext>
            </a:extLst>
          </p:cNvPr>
          <p:cNvSpPr/>
          <p:nvPr/>
        </p:nvSpPr>
        <p:spPr>
          <a:xfrm>
            <a:off x="3987968" y="452015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Music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1197969" y="45252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Musik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217224"/>
            <a:ext cx="5580993" cy="60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Geografie</a:t>
            </a:r>
            <a:r>
              <a:rPr lang="en-GB" sz="11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       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Geography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100" b="1" kern="0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</a:t>
            </a:r>
            <a:r>
              <a:rPr lang="en-GB" sz="1100" b="1" kern="0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Geschichte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History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9D80A-3209-172A-6CF5-74BE4D881F70}"/>
              </a:ext>
            </a:extLst>
          </p:cNvPr>
          <p:cNvSpPr/>
          <p:nvPr/>
        </p:nvSpPr>
        <p:spPr>
          <a:xfrm>
            <a:off x="1181560" y="204526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Sporthalle</a:t>
            </a:r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Turnhalle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665FB-E3A8-A969-AB4B-A77E2AC81DCB}"/>
              </a:ext>
            </a:extLst>
          </p:cNvPr>
          <p:cNvSpPr/>
          <p:nvPr/>
        </p:nvSpPr>
        <p:spPr>
          <a:xfrm>
            <a:off x="3986818" y="203978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sports hall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B41CF6-9257-88C5-2E1A-03ECDEE49B07}"/>
              </a:ext>
            </a:extLst>
          </p:cNvPr>
          <p:cNvSpPr/>
          <p:nvPr/>
        </p:nvSpPr>
        <p:spPr>
          <a:xfrm>
            <a:off x="1197969" y="4800374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EBB263-3E42-330D-7F45-5F2CB167B5FF}"/>
              </a:ext>
            </a:extLst>
          </p:cNvPr>
          <p:cNvSpPr/>
          <p:nvPr/>
        </p:nvSpPr>
        <p:spPr>
          <a:xfrm>
            <a:off x="1197969" y="508100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Theater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FFA0BF-412D-ADBB-25BA-19A2F75D9B6F}"/>
              </a:ext>
            </a:extLst>
          </p:cNvPr>
          <p:cNvSpPr/>
          <p:nvPr/>
        </p:nvSpPr>
        <p:spPr>
          <a:xfrm>
            <a:off x="1197969" y="535719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</a:t>
            </a:r>
            <a:endParaRPr lang="de-DE" sz="1100" b="1" dirty="0">
              <a:solidFill>
                <a:srgbClr val="37410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5ADF2E-26B1-4408-F9AC-D2DD2CC313B2}"/>
              </a:ext>
            </a:extLst>
          </p:cNvPr>
          <p:cNvSpPr/>
          <p:nvPr/>
        </p:nvSpPr>
        <p:spPr>
          <a:xfrm>
            <a:off x="3986817" y="4800374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6E7713-22EA-48F6-A9E8-F8652BDFC36C}"/>
              </a:ext>
            </a:extLst>
          </p:cNvPr>
          <p:cNvSpPr/>
          <p:nvPr/>
        </p:nvSpPr>
        <p:spPr>
          <a:xfrm>
            <a:off x="3986816" y="50781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Drama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F3001F7-0DDA-79DF-F312-2A0185DF3BFA}"/>
              </a:ext>
            </a:extLst>
          </p:cNvPr>
          <p:cNvSpPr/>
          <p:nvPr/>
        </p:nvSpPr>
        <p:spPr>
          <a:xfrm>
            <a:off x="3986333" y="535719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 club</a:t>
            </a:r>
            <a:endParaRPr lang="de-DE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" name="trim.A4D91A5E-A535-4930-975D-A2DF36DF5958.MOV">
            <a:hlinkClick r:id="" action="ppaction://media"/>
            <a:extLst>
              <a:ext uri="{FF2B5EF4-FFF2-40B4-BE49-F238E27FC236}">
                <a16:creationId xmlns:a16="http://schemas.microsoft.com/office/drawing/2014/main" id="{C52DFE02-FB13-1B67-3D83-80645584DBD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60180" y="2006484"/>
            <a:ext cx="304545" cy="278500"/>
          </a:xfrm>
          <a:prstGeom prst="rect">
            <a:avLst/>
          </a:prstGeom>
        </p:spPr>
      </p:pic>
      <p:pic>
        <p:nvPicPr>
          <p:cNvPr id="36" name="trim.CFE46866-2BF2-4056-969B-06C3B2E58BBA.MOV">
            <a:hlinkClick r:id="" action="ppaction://media"/>
            <a:extLst>
              <a:ext uri="{FF2B5EF4-FFF2-40B4-BE49-F238E27FC236}">
                <a16:creationId xmlns:a16="http://schemas.microsoft.com/office/drawing/2014/main" id="{A5B7FFB6-078E-8E45-A08B-98F72CAD6DE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791365" y="2268381"/>
            <a:ext cx="304545" cy="264343"/>
          </a:xfrm>
          <a:prstGeom prst="rect">
            <a:avLst/>
          </a:prstGeom>
        </p:spPr>
      </p:pic>
      <p:pic>
        <p:nvPicPr>
          <p:cNvPr id="37" name="trim.D914777F-53D2-4948-840E-AA030F4C600F.MOV">
            <a:hlinkClick r:id="" action="ppaction://media"/>
            <a:extLst>
              <a:ext uri="{FF2B5EF4-FFF2-40B4-BE49-F238E27FC236}">
                <a16:creationId xmlns:a16="http://schemas.microsoft.com/office/drawing/2014/main" id="{67DF1B2E-6421-2089-C1A8-A906B16B0E53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46595" y="2543285"/>
            <a:ext cx="318130" cy="264343"/>
          </a:xfrm>
          <a:prstGeom prst="rect">
            <a:avLst/>
          </a:prstGeom>
        </p:spPr>
      </p:pic>
      <p:pic>
        <p:nvPicPr>
          <p:cNvPr id="38" name="trim.514CCA1F-D4DE-4B50-83B2-18461ABC5DC8.MOV">
            <a:hlinkClick r:id="" action="ppaction://media"/>
            <a:extLst>
              <a:ext uri="{FF2B5EF4-FFF2-40B4-BE49-F238E27FC236}">
                <a16:creationId xmlns:a16="http://schemas.microsoft.com/office/drawing/2014/main" id="{BAD4309D-2221-F6E6-CA04-385863D84E92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772712" y="2831173"/>
            <a:ext cx="308423" cy="260741"/>
          </a:xfrm>
          <a:prstGeom prst="rect">
            <a:avLst/>
          </a:prstGeom>
        </p:spPr>
      </p:pic>
      <p:pic>
        <p:nvPicPr>
          <p:cNvPr id="39" name="trim.DFB832DC-BD9B-456C-AB20-01E5EB792627.MOV">
            <a:hlinkClick r:id="" action="ppaction://media"/>
            <a:extLst>
              <a:ext uri="{FF2B5EF4-FFF2-40B4-BE49-F238E27FC236}">
                <a16:creationId xmlns:a16="http://schemas.microsoft.com/office/drawing/2014/main" id="{3227F3C7-608A-C74D-89FC-79EA7702A3E7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60180" y="3138985"/>
            <a:ext cx="288914" cy="227632"/>
          </a:xfrm>
          <a:prstGeom prst="rect">
            <a:avLst/>
          </a:prstGeom>
        </p:spPr>
      </p:pic>
      <p:pic>
        <p:nvPicPr>
          <p:cNvPr id="41" name="trim.F84760A1-EE26-44B6-97AD-3DF7EA387505.MOV">
            <a:hlinkClick r:id="" action="ppaction://media"/>
            <a:extLst>
              <a:ext uri="{FF2B5EF4-FFF2-40B4-BE49-F238E27FC236}">
                <a16:creationId xmlns:a16="http://schemas.microsoft.com/office/drawing/2014/main" id="{ED2C6158-6FCB-E630-379F-9BF8FF34253C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760180" y="3399424"/>
            <a:ext cx="306129" cy="260740"/>
          </a:xfrm>
          <a:prstGeom prst="rect">
            <a:avLst/>
          </a:prstGeom>
        </p:spPr>
      </p:pic>
      <p:pic>
        <p:nvPicPr>
          <p:cNvPr id="44" name="trim.935F072A-9B75-4064-9D22-84269BCDC402.MOV">
            <a:hlinkClick r:id="" action="ppaction://media"/>
            <a:extLst>
              <a:ext uri="{FF2B5EF4-FFF2-40B4-BE49-F238E27FC236}">
                <a16:creationId xmlns:a16="http://schemas.microsoft.com/office/drawing/2014/main" id="{04C4DD03-E28A-0F62-1EB7-F46B0D42D414}"/>
              </a:ext>
            </a:extLst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82466" y="3669246"/>
            <a:ext cx="288914" cy="230236"/>
          </a:xfrm>
          <a:prstGeom prst="rect">
            <a:avLst/>
          </a:prstGeom>
        </p:spPr>
      </p:pic>
      <p:pic>
        <p:nvPicPr>
          <p:cNvPr id="47" name="trim.5B967BAC-7A3A-41A4-B3DF-551229969DED.MOV">
            <a:hlinkClick r:id="" action="ppaction://media"/>
            <a:extLst>
              <a:ext uri="{FF2B5EF4-FFF2-40B4-BE49-F238E27FC236}">
                <a16:creationId xmlns:a16="http://schemas.microsoft.com/office/drawing/2014/main" id="{BE57E37B-E682-EDF1-D8D2-04BF009AB72C}"/>
              </a:ext>
            </a:extLst>
          </p:cNvPr>
          <p:cNvPicPr>
            <a:picLocks noChangeAspect="1"/>
          </p:cNvPicPr>
          <p:nvPr>
            <a:vide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760249" y="3917729"/>
            <a:ext cx="304476" cy="256802"/>
          </a:xfrm>
          <a:prstGeom prst="rect">
            <a:avLst/>
          </a:prstGeom>
        </p:spPr>
      </p:pic>
      <p:pic>
        <p:nvPicPr>
          <p:cNvPr id="50" name="trim.D775FE6D-BA21-4989-9929-A932B39BA21B.MOV">
            <a:hlinkClick r:id="" action="ppaction://media"/>
            <a:extLst>
              <a:ext uri="{FF2B5EF4-FFF2-40B4-BE49-F238E27FC236}">
                <a16:creationId xmlns:a16="http://schemas.microsoft.com/office/drawing/2014/main" id="{94D197BD-2A75-F500-39AC-F0AEA6A68206}"/>
              </a:ext>
            </a:extLst>
          </p:cNvPr>
          <p:cNvPicPr>
            <a:picLocks noChangeAspect="1"/>
          </p:cNvPicPr>
          <p:nvPr>
            <a:vide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60180" y="4212471"/>
            <a:ext cx="301669" cy="264343"/>
          </a:xfrm>
          <a:prstGeom prst="rect">
            <a:avLst/>
          </a:prstGeom>
        </p:spPr>
      </p:pic>
      <p:pic>
        <p:nvPicPr>
          <p:cNvPr id="53" name="trim.5380EFBD-765C-4B4E-8831-E7E86DC7093C.MOV">
            <a:hlinkClick r:id="" action="ppaction://media"/>
            <a:extLst>
              <a:ext uri="{FF2B5EF4-FFF2-40B4-BE49-F238E27FC236}">
                <a16:creationId xmlns:a16="http://schemas.microsoft.com/office/drawing/2014/main" id="{B811D13C-6C16-2E9D-7A91-FDCDD03E153C}"/>
              </a:ext>
            </a:extLst>
          </p:cNvPr>
          <p:cNvPicPr>
            <a:picLocks noChangeAspect="1"/>
          </p:cNvPicPr>
          <p:nvPr>
            <a:vide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769711" y="4506720"/>
            <a:ext cx="301669" cy="238771"/>
          </a:xfrm>
          <a:prstGeom prst="rect">
            <a:avLst/>
          </a:prstGeom>
        </p:spPr>
      </p:pic>
      <p:pic>
        <p:nvPicPr>
          <p:cNvPr id="55" name="trim.A72219B0-D5D5-400B-811B-C74A0EFC24B6.MOV">
            <a:hlinkClick r:id="" action="ppaction://media"/>
            <a:extLst>
              <a:ext uri="{FF2B5EF4-FFF2-40B4-BE49-F238E27FC236}">
                <a16:creationId xmlns:a16="http://schemas.microsoft.com/office/drawing/2014/main" id="{7596304D-759B-21B3-2EE5-2054615DEABC}"/>
              </a:ext>
            </a:extLst>
          </p:cNvPr>
          <p:cNvPicPr>
            <a:picLocks noChangeAspect="1"/>
          </p:cNvPicPr>
          <p:nvPr>
            <a:vide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758382" y="4770690"/>
            <a:ext cx="315927" cy="264343"/>
          </a:xfrm>
          <a:prstGeom prst="rect">
            <a:avLst/>
          </a:prstGeom>
        </p:spPr>
      </p:pic>
      <p:pic>
        <p:nvPicPr>
          <p:cNvPr id="56" name="trim.FD2B24A7-8DCA-407E-B25B-D71AEA440734.MOV">
            <a:hlinkClick r:id="" action="ppaction://media"/>
            <a:extLst>
              <a:ext uri="{FF2B5EF4-FFF2-40B4-BE49-F238E27FC236}">
                <a16:creationId xmlns:a16="http://schemas.microsoft.com/office/drawing/2014/main" id="{E7815E11-23AB-843C-D2CE-4D36FFCC4436}"/>
              </a:ext>
            </a:extLst>
          </p:cNvPr>
          <p:cNvPicPr>
            <a:picLocks noChangeAspect="1"/>
          </p:cNvPicPr>
          <p:nvPr>
            <a:vide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787042" y="5070207"/>
            <a:ext cx="279761" cy="222695"/>
          </a:xfrm>
          <a:prstGeom prst="rect">
            <a:avLst/>
          </a:prstGeom>
        </p:spPr>
      </p:pic>
      <p:pic>
        <p:nvPicPr>
          <p:cNvPr id="57" name="trim.4F539467-0088-4F03-90F0-FC0031E89A62.MOV">
            <a:hlinkClick r:id="" action="ppaction://media"/>
            <a:extLst>
              <a:ext uri="{FF2B5EF4-FFF2-40B4-BE49-F238E27FC236}">
                <a16:creationId xmlns:a16="http://schemas.microsoft.com/office/drawing/2014/main" id="{852AA854-4E35-85C6-D09E-9CD25B1FD92C}"/>
              </a:ext>
            </a:extLst>
          </p:cNvPr>
          <p:cNvPicPr>
            <a:picLocks noChangeAspect="1"/>
          </p:cNvPicPr>
          <p:nvPr>
            <a:vide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0"/>
          <a:stretch>
            <a:fillRect/>
          </a:stretch>
        </p:blipFill>
        <p:spPr>
          <a:xfrm>
            <a:off x="779327" y="5328076"/>
            <a:ext cx="301808" cy="2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6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6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8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3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5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8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08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0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6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83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65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5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>
                <p:cTn id="61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>
                <p:cTn id="73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>
                <p:cTn id="79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>
                <p:cTn id="85" fill="hold" display="0">
                  <p:stCondLst>
                    <p:cond delay="indefinite"/>
                  </p:stCondLst>
                </p:cTn>
                <p:tgtEl>
                  <p:spTgt spid="41"/>
                </p:tgtEl>
              </p:cMediaNode>
            </p:vide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0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video>
              <p:cMediaNode>
                <p:cTn id="91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>
                <p:cTn id="9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vide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2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video>
              <p:cMediaNode>
                <p:cTn id="103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video>
              <p:cMediaNode>
                <p:cTn id="109" fill="hold" display="0">
                  <p:stCondLst>
                    <p:cond delay="indefinite"/>
                  </p:stCondLst>
                </p:cTn>
                <p:tgtEl>
                  <p:spTgt spid="53"/>
                </p:tgtEl>
              </p:cMediaNode>
            </p:vide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4" dur="1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video>
              <p:cMediaNode>
                <p:cTn id="115" fill="hold" display="0">
                  <p:stCondLst>
                    <p:cond delay="indefinite"/>
                  </p:stCondLst>
                </p:cTn>
                <p:tgtEl>
                  <p:spTgt spid="55"/>
                </p:tgtEl>
              </p:cMediaNode>
            </p:vide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0" dur="1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video>
              <p:cMediaNode>
                <p:cTn id="121" fill="hold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6" dur="1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video>
              <p:cMediaNode>
                <p:cTn id="127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2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8BF95310-0AC9-49D5-96BE-852AF8253E03}"/>
</file>

<file path=customXml/itemProps2.xml><?xml version="1.0" encoding="utf-8"?>
<ds:datastoreItem xmlns:ds="http://schemas.openxmlformats.org/officeDocument/2006/customXml" ds:itemID="{275D3FA2-D2CC-40B2-A5D4-8307250CD128}"/>
</file>

<file path=customXml/itemProps3.xml><?xml version="1.0" encoding="utf-8"?>
<ds:datastoreItem xmlns:ds="http://schemas.openxmlformats.org/officeDocument/2006/customXml" ds:itemID="{90C953C8-C7AD-4330-9D33-61FDB4D218C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A4-Papier (210 x 297 mm)</PresentationFormat>
  <Paragraphs>68</Paragraphs>
  <Slides>3</Slides>
  <Notes>0</Notes>
  <HiddenSlides>0</HiddenSlides>
  <MMClips>36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Aptos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Géza G Schenk</dc:creator>
  <cp:lastModifiedBy>Kennedy, Fiona</cp:lastModifiedBy>
  <cp:revision>21</cp:revision>
  <dcterms:created xsi:type="dcterms:W3CDTF">2024-08-27T16:27:59Z</dcterms:created>
  <dcterms:modified xsi:type="dcterms:W3CDTF">2024-10-31T15:44:42Z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