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OV"/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8.png"/><Relationship Id="rId3" Type="http://schemas.microsoft.com/office/2007/relationships/media" Target="../media/media2.MOV"/><Relationship Id="rId21" Type="http://schemas.openxmlformats.org/officeDocument/2006/relationships/image" Target="../media/image3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image" Target="../media/image7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image" Target="../media/image2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image" Target="../media/image6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video" Target="../media/media5.MOV"/><Relationship Id="rId19" Type="http://schemas.openxmlformats.org/officeDocument/2006/relationships/slideLayout" Target="../slideLayouts/slideLayout1.xml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6.MOV"/><Relationship Id="rId18" Type="http://schemas.openxmlformats.org/officeDocument/2006/relationships/video" Target="../media/media18.MOV"/><Relationship Id="rId26" Type="http://schemas.openxmlformats.org/officeDocument/2006/relationships/video" Target="../media/media22.MOV"/><Relationship Id="rId39" Type="http://schemas.openxmlformats.org/officeDocument/2006/relationships/image" Target="../media/image20.png"/><Relationship Id="rId21" Type="http://schemas.microsoft.com/office/2007/relationships/media" Target="../media/media20.MOV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microsoft.com/office/2007/relationships/media" Target="../media/media13.MOV"/><Relationship Id="rId2" Type="http://schemas.openxmlformats.org/officeDocument/2006/relationships/video" Target="../media/media10.MOV"/><Relationship Id="rId16" Type="http://schemas.openxmlformats.org/officeDocument/2006/relationships/video" Target="../media/media17.MOV"/><Relationship Id="rId20" Type="http://schemas.openxmlformats.org/officeDocument/2006/relationships/video" Target="../media/media19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2.png"/><Relationship Id="rId1" Type="http://schemas.microsoft.com/office/2007/relationships/media" Target="../media/media10.MOV"/><Relationship Id="rId6" Type="http://schemas.openxmlformats.org/officeDocument/2006/relationships/video" Target="../media/media12.MOV"/><Relationship Id="rId11" Type="http://schemas.microsoft.com/office/2007/relationships/media" Target="../media/media15.MOV"/><Relationship Id="rId24" Type="http://schemas.openxmlformats.org/officeDocument/2006/relationships/video" Target="../media/media21.MOV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microsoft.com/office/2007/relationships/media" Target="../media/media12.MOV"/><Relationship Id="rId15" Type="http://schemas.microsoft.com/office/2007/relationships/media" Target="../media/media17.MOV"/><Relationship Id="rId23" Type="http://schemas.microsoft.com/office/2007/relationships/media" Target="../media/media21.MOV"/><Relationship Id="rId28" Type="http://schemas.openxmlformats.org/officeDocument/2006/relationships/video" Target="../media/media23.MOV"/><Relationship Id="rId36" Type="http://schemas.openxmlformats.org/officeDocument/2006/relationships/image" Target="../media/image17.png"/><Relationship Id="rId10" Type="http://schemas.openxmlformats.org/officeDocument/2006/relationships/video" Target="../media/media14.MOV"/><Relationship Id="rId19" Type="http://schemas.microsoft.com/office/2007/relationships/media" Target="../media/media19.MOV"/><Relationship Id="rId31" Type="http://schemas.openxmlformats.org/officeDocument/2006/relationships/image" Target="../media/image12.png"/><Relationship Id="rId4" Type="http://schemas.openxmlformats.org/officeDocument/2006/relationships/video" Target="../media/media11.MOV"/><Relationship Id="rId9" Type="http://schemas.microsoft.com/office/2007/relationships/media" Target="../media/media14.MOV"/><Relationship Id="rId14" Type="http://schemas.openxmlformats.org/officeDocument/2006/relationships/video" Target="../media/media16.MOV"/><Relationship Id="rId22" Type="http://schemas.openxmlformats.org/officeDocument/2006/relationships/video" Target="../media/media20.MOV"/><Relationship Id="rId27" Type="http://schemas.microsoft.com/office/2007/relationships/media" Target="../media/media23.MOV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Relationship Id="rId8" Type="http://schemas.openxmlformats.org/officeDocument/2006/relationships/video" Target="../media/media13.MOV"/><Relationship Id="rId3" Type="http://schemas.microsoft.com/office/2007/relationships/media" Target="../media/media11.MOV"/><Relationship Id="rId12" Type="http://schemas.openxmlformats.org/officeDocument/2006/relationships/video" Target="../media/media15.MOV"/><Relationship Id="rId17" Type="http://schemas.microsoft.com/office/2007/relationships/media" Target="../media/media18.MOV"/><Relationship Id="rId25" Type="http://schemas.microsoft.com/office/2007/relationships/media" Target="../media/media22.MOV"/><Relationship Id="rId33" Type="http://schemas.openxmlformats.org/officeDocument/2006/relationships/image" Target="../media/image14.png"/><Relationship Id="rId38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30.MOV"/><Relationship Id="rId18" Type="http://schemas.openxmlformats.org/officeDocument/2006/relationships/video" Target="../media/media32.MOV"/><Relationship Id="rId26" Type="http://schemas.openxmlformats.org/officeDocument/2006/relationships/video" Target="../media/media36.MOV"/><Relationship Id="rId39" Type="http://schemas.openxmlformats.org/officeDocument/2006/relationships/image" Target="../media/image36.png"/><Relationship Id="rId21" Type="http://schemas.microsoft.com/office/2007/relationships/media" Target="../media/media34.MOV"/><Relationship Id="rId34" Type="http://schemas.openxmlformats.org/officeDocument/2006/relationships/image" Target="../media/image31.png"/><Relationship Id="rId7" Type="http://schemas.microsoft.com/office/2007/relationships/media" Target="../media/media27.MOV"/><Relationship Id="rId12" Type="http://schemas.openxmlformats.org/officeDocument/2006/relationships/video" Target="../media/media29.MOV"/><Relationship Id="rId17" Type="http://schemas.microsoft.com/office/2007/relationships/media" Target="../media/media32.MOV"/><Relationship Id="rId25" Type="http://schemas.microsoft.com/office/2007/relationships/media" Target="../media/media36.MOV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video" Target="../media/media24.MOV"/><Relationship Id="rId16" Type="http://schemas.openxmlformats.org/officeDocument/2006/relationships/video" Target="../media/media31.MOV"/><Relationship Id="rId20" Type="http://schemas.openxmlformats.org/officeDocument/2006/relationships/video" Target="../media/media33.MOV"/><Relationship Id="rId29" Type="http://schemas.openxmlformats.org/officeDocument/2006/relationships/image" Target="../media/image26.png"/><Relationship Id="rId1" Type="http://schemas.microsoft.com/office/2007/relationships/media" Target="../media/media24.MOV"/><Relationship Id="rId6" Type="http://schemas.openxmlformats.org/officeDocument/2006/relationships/video" Target="../media/media26.MOV"/><Relationship Id="rId11" Type="http://schemas.microsoft.com/office/2007/relationships/media" Target="../media/media29.MOV"/><Relationship Id="rId24" Type="http://schemas.openxmlformats.org/officeDocument/2006/relationships/video" Target="../media/media35.MOV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microsoft.com/office/2007/relationships/media" Target="../media/media26.MOV"/><Relationship Id="rId15" Type="http://schemas.microsoft.com/office/2007/relationships/media" Target="../media/media31.MOV"/><Relationship Id="rId23" Type="http://schemas.microsoft.com/office/2007/relationships/media" Target="../media/media35.MOV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video" Target="../media/media28.MOV"/><Relationship Id="rId19" Type="http://schemas.microsoft.com/office/2007/relationships/media" Target="../media/media33.MOV"/><Relationship Id="rId31" Type="http://schemas.openxmlformats.org/officeDocument/2006/relationships/image" Target="../media/image28.png"/><Relationship Id="rId4" Type="http://schemas.openxmlformats.org/officeDocument/2006/relationships/video" Target="../media/media25.MOV"/><Relationship Id="rId9" Type="http://schemas.microsoft.com/office/2007/relationships/media" Target="../media/media28.MOV"/><Relationship Id="rId14" Type="http://schemas.openxmlformats.org/officeDocument/2006/relationships/video" Target="../media/media30.MOV"/><Relationship Id="rId22" Type="http://schemas.openxmlformats.org/officeDocument/2006/relationships/video" Target="../media/media34.MOV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video" Target="../media/media27.MOV"/><Relationship Id="rId3" Type="http://schemas.microsoft.com/office/2007/relationships/media" Target="../media/media25.MO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8.MOV"/><Relationship Id="rId7" Type="http://schemas.openxmlformats.org/officeDocument/2006/relationships/image" Target="../media/image39.png"/><Relationship Id="rId2" Type="http://schemas.openxmlformats.org/officeDocument/2006/relationships/video" Target="../media/media37.MOV"/><Relationship Id="rId1" Type="http://schemas.microsoft.com/office/2007/relationships/media" Target="../media/media37.MOV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38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XXX to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quarter past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Viertel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quarter to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Viertel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half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halb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wake up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aufstehen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shower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duschen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eat lunch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Mittag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Es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Uhr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                  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XXX O’Clock.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                           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XXX past XXX.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A54315DA-F601-41E4-84CA-B99C0C5B46C8.MOV">
            <a:hlinkClick r:id="" action="ppaction://media"/>
            <a:extLst>
              <a:ext uri="{FF2B5EF4-FFF2-40B4-BE49-F238E27FC236}">
                <a16:creationId xmlns:a16="http://schemas.microsoft.com/office/drawing/2014/main" id="{7C9AC099-BA82-E81B-A964-311B6866F4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6880" y="2284460"/>
            <a:ext cx="275350" cy="225073"/>
          </a:xfrm>
          <a:prstGeom prst="rect">
            <a:avLst/>
          </a:prstGeom>
        </p:spPr>
      </p:pic>
      <p:pic>
        <p:nvPicPr>
          <p:cNvPr id="3" name="trim.78199D07-BEDE-4F7D-9413-BAE594269D48.MOV">
            <a:hlinkClick r:id="" action="ppaction://media"/>
            <a:extLst>
              <a:ext uri="{FF2B5EF4-FFF2-40B4-BE49-F238E27FC236}">
                <a16:creationId xmlns:a16="http://schemas.microsoft.com/office/drawing/2014/main" id="{44125BE5-3596-EEC0-5ABF-B23ED3E5576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6880" y="2569070"/>
            <a:ext cx="274255" cy="225073"/>
          </a:xfrm>
          <a:prstGeom prst="rect">
            <a:avLst/>
          </a:prstGeom>
        </p:spPr>
      </p:pic>
      <p:pic>
        <p:nvPicPr>
          <p:cNvPr id="4" name="trim.5B5DD93E-3A4C-4A38-83BB-BD27CC7CEA37.MOV">
            <a:hlinkClick r:id="" action="ppaction://media"/>
            <a:extLst>
              <a:ext uri="{FF2B5EF4-FFF2-40B4-BE49-F238E27FC236}">
                <a16:creationId xmlns:a16="http://schemas.microsoft.com/office/drawing/2014/main" id="{327E63A2-A8C2-CDAF-4AAD-BDC0D565BE5F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09015" y="2853680"/>
            <a:ext cx="272120" cy="225073"/>
          </a:xfrm>
          <a:prstGeom prst="rect">
            <a:avLst/>
          </a:prstGeom>
        </p:spPr>
      </p:pic>
      <p:pic>
        <p:nvPicPr>
          <p:cNvPr id="7" name="trim.A7CBA155-4BED-4C18-8D34-2A6D131501C6.MOV">
            <a:hlinkClick r:id="" action="ppaction://media"/>
            <a:extLst>
              <a:ext uri="{FF2B5EF4-FFF2-40B4-BE49-F238E27FC236}">
                <a16:creationId xmlns:a16="http://schemas.microsoft.com/office/drawing/2014/main" id="{DFC6C04F-D527-B93B-DCE3-25FCB07BC74F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06880" y="3120364"/>
            <a:ext cx="284555" cy="249144"/>
          </a:xfrm>
          <a:prstGeom prst="rect">
            <a:avLst/>
          </a:prstGeom>
        </p:spPr>
      </p:pic>
      <p:pic>
        <p:nvPicPr>
          <p:cNvPr id="8" name="trim.39C8E7E0-A196-4E27-A436-64285905B4DC.MOV">
            <a:hlinkClick r:id="" action="ppaction://media"/>
            <a:extLst>
              <a:ext uri="{FF2B5EF4-FFF2-40B4-BE49-F238E27FC236}">
                <a16:creationId xmlns:a16="http://schemas.microsoft.com/office/drawing/2014/main" id="{F4D0DD88-85A8-FBBC-2A77-706907BB4B1C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9315" y="3408387"/>
            <a:ext cx="272120" cy="228087"/>
          </a:xfrm>
          <a:prstGeom prst="rect">
            <a:avLst/>
          </a:prstGeom>
        </p:spPr>
      </p:pic>
      <p:pic>
        <p:nvPicPr>
          <p:cNvPr id="9" name="trim.26842C8A-858A-4958-81E1-E9F10D8E4D9C.MOV">
            <a:hlinkClick r:id="" action="ppaction://media"/>
            <a:extLst>
              <a:ext uri="{FF2B5EF4-FFF2-40B4-BE49-F238E27FC236}">
                <a16:creationId xmlns:a16="http://schemas.microsoft.com/office/drawing/2014/main" id="{AB538AF6-F607-F01D-BF4F-E7E9139F692C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17399" y="3689584"/>
            <a:ext cx="263736" cy="219357"/>
          </a:xfrm>
          <a:prstGeom prst="rect">
            <a:avLst/>
          </a:prstGeom>
        </p:spPr>
      </p:pic>
      <p:pic>
        <p:nvPicPr>
          <p:cNvPr id="10" name="trim.02CA6AC2-CAF6-4A7E-A879-5D5F64E12092.MOV">
            <a:hlinkClick r:id="" action="ppaction://media"/>
            <a:extLst>
              <a:ext uri="{FF2B5EF4-FFF2-40B4-BE49-F238E27FC236}">
                <a16:creationId xmlns:a16="http://schemas.microsoft.com/office/drawing/2014/main" id="{A5E359E8-9616-6811-F981-AA277293F3F5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3514" y="3935721"/>
            <a:ext cx="297621" cy="256273"/>
          </a:xfrm>
          <a:prstGeom prst="rect">
            <a:avLst/>
          </a:prstGeom>
        </p:spPr>
      </p:pic>
      <p:pic>
        <p:nvPicPr>
          <p:cNvPr id="11" name="trim.90A3D6EF-2547-4DBC-8135-7A038B346E1A.MOV">
            <a:hlinkClick r:id="" action="ppaction://media"/>
            <a:extLst>
              <a:ext uri="{FF2B5EF4-FFF2-40B4-BE49-F238E27FC236}">
                <a16:creationId xmlns:a16="http://schemas.microsoft.com/office/drawing/2014/main" id="{B9AC0F5B-9A48-97A9-11B4-90894737504F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6808" y="4215414"/>
            <a:ext cx="314398" cy="273115"/>
          </a:xfrm>
          <a:prstGeom prst="rect">
            <a:avLst/>
          </a:prstGeom>
        </p:spPr>
      </p:pic>
      <p:pic>
        <p:nvPicPr>
          <p:cNvPr id="12" name="trim.9E1D855F-8DF9-437B-A706-24A098100478.MOV">
            <a:hlinkClick r:id="" action="ppaction://media"/>
            <a:extLst>
              <a:ext uri="{FF2B5EF4-FFF2-40B4-BE49-F238E27FC236}">
                <a16:creationId xmlns:a16="http://schemas.microsoft.com/office/drawing/2014/main" id="{C73A07FD-B493-7437-EF4F-CE754AD9A301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06880" y="4491241"/>
            <a:ext cx="289698" cy="2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chat with friends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chatten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 homework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Hausaufgaben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have </a:t>
            </a:r>
            <a:r>
              <a:rPr lang="en-GB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freetime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Freizeit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go to bed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sleep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schlafen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often XXX?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oft XXXX?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(almost)always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(fast)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sometimes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manchmal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rarely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selten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Musik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hören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listen to music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treffe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to meet up with friends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(fast)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(almost)never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Videospiele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play video games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1AB6AC2F-3A83-47D2-B317-C391CAF3AE62.MOV">
            <a:hlinkClick r:id="" action="ppaction://media"/>
            <a:extLst>
              <a:ext uri="{FF2B5EF4-FFF2-40B4-BE49-F238E27FC236}">
                <a16:creationId xmlns:a16="http://schemas.microsoft.com/office/drawing/2014/main" id="{04322598-A372-7E64-F21C-81F224025A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80574" y="2037178"/>
            <a:ext cx="284151" cy="240457"/>
          </a:xfrm>
          <a:prstGeom prst="rect">
            <a:avLst/>
          </a:prstGeom>
        </p:spPr>
      </p:pic>
      <p:pic>
        <p:nvPicPr>
          <p:cNvPr id="7" name="trim.5A5EA3C7-9513-4305-A2A6-04205E3430E0.MOV">
            <a:hlinkClick r:id="" action="ppaction://media"/>
            <a:extLst>
              <a:ext uri="{FF2B5EF4-FFF2-40B4-BE49-F238E27FC236}">
                <a16:creationId xmlns:a16="http://schemas.microsoft.com/office/drawing/2014/main" id="{610612D0-9440-FF8E-4F67-28F7853087F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65726" y="2287230"/>
            <a:ext cx="315409" cy="277679"/>
          </a:xfrm>
          <a:prstGeom prst="rect">
            <a:avLst/>
          </a:prstGeom>
        </p:spPr>
      </p:pic>
      <p:pic>
        <p:nvPicPr>
          <p:cNvPr id="9" name="trim.BC682D6E-D2B4-447F-A419-27B10526C8B8.MOV">
            <a:hlinkClick r:id="" action="ppaction://media"/>
            <a:extLst>
              <a:ext uri="{FF2B5EF4-FFF2-40B4-BE49-F238E27FC236}">
                <a16:creationId xmlns:a16="http://schemas.microsoft.com/office/drawing/2014/main" id="{AFFDD811-5618-072C-5058-9BC030ECEFDF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64944" y="2557251"/>
            <a:ext cx="315410" cy="261882"/>
          </a:xfrm>
          <a:prstGeom prst="rect">
            <a:avLst/>
          </a:prstGeom>
        </p:spPr>
      </p:pic>
      <p:pic>
        <p:nvPicPr>
          <p:cNvPr id="10" name="trim.C2EBBB06-262A-4FE3-B9B8-2F8202EF500E.MOV">
            <a:hlinkClick r:id="" action="ppaction://media"/>
            <a:extLst>
              <a:ext uri="{FF2B5EF4-FFF2-40B4-BE49-F238E27FC236}">
                <a16:creationId xmlns:a16="http://schemas.microsoft.com/office/drawing/2014/main" id="{B8075803-D780-CB4E-ED2D-5925B2632BC3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80574" y="2826237"/>
            <a:ext cx="294996" cy="244933"/>
          </a:xfrm>
          <a:prstGeom prst="rect">
            <a:avLst/>
          </a:prstGeom>
        </p:spPr>
      </p:pic>
      <p:pic>
        <p:nvPicPr>
          <p:cNvPr id="12" name="trim.A2521E17-EB44-4474-A4C5-6322C010E15D.MOV">
            <a:hlinkClick r:id="" action="ppaction://media"/>
            <a:extLst>
              <a:ext uri="{FF2B5EF4-FFF2-40B4-BE49-F238E27FC236}">
                <a16:creationId xmlns:a16="http://schemas.microsoft.com/office/drawing/2014/main" id="{83DEA1B9-9CBE-68A1-E7B5-D05D6CC06CAA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64944" y="3105954"/>
            <a:ext cx="298002" cy="244933"/>
          </a:xfrm>
          <a:prstGeom prst="rect">
            <a:avLst/>
          </a:prstGeom>
        </p:spPr>
      </p:pic>
      <p:pic>
        <p:nvPicPr>
          <p:cNvPr id="18" name="trim.171805A3-0F32-4E63-B3EC-D66E8931692E.MOV">
            <a:hlinkClick r:id="" action="ppaction://media"/>
            <a:extLst>
              <a:ext uri="{FF2B5EF4-FFF2-40B4-BE49-F238E27FC236}">
                <a16:creationId xmlns:a16="http://schemas.microsoft.com/office/drawing/2014/main" id="{CE8119EB-1CB6-D087-0491-30E4DA36A5B8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91351" y="3374661"/>
            <a:ext cx="256452" cy="234968"/>
          </a:xfrm>
          <a:prstGeom prst="rect">
            <a:avLst/>
          </a:prstGeom>
        </p:spPr>
      </p:pic>
      <p:pic>
        <p:nvPicPr>
          <p:cNvPr id="21" name="trim.EE8D1806-92A0-4757-9F33-24F86520899C.MOV">
            <a:hlinkClick r:id="" action="ppaction://media"/>
            <a:extLst>
              <a:ext uri="{FF2B5EF4-FFF2-40B4-BE49-F238E27FC236}">
                <a16:creationId xmlns:a16="http://schemas.microsoft.com/office/drawing/2014/main" id="{7EB9A7B4-BFE9-F70E-393F-C728D789EC90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64944" y="3653915"/>
            <a:ext cx="294996" cy="248273"/>
          </a:xfrm>
          <a:prstGeom prst="rect">
            <a:avLst/>
          </a:prstGeom>
        </p:spPr>
      </p:pic>
      <p:pic>
        <p:nvPicPr>
          <p:cNvPr id="22" name="trim.2EDAB534-7BD2-43D8-89E1-349469F17B8C.MOV">
            <a:hlinkClick r:id="" action="ppaction://media"/>
            <a:extLst>
              <a:ext uri="{FF2B5EF4-FFF2-40B4-BE49-F238E27FC236}">
                <a16:creationId xmlns:a16="http://schemas.microsoft.com/office/drawing/2014/main" id="{31B91BE3-4559-CF88-8FFF-2EAE61929263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74549" y="3935081"/>
            <a:ext cx="290056" cy="239450"/>
          </a:xfrm>
          <a:prstGeom prst="rect">
            <a:avLst/>
          </a:prstGeom>
        </p:spPr>
      </p:pic>
      <p:pic>
        <p:nvPicPr>
          <p:cNvPr id="24" name="trim.59579EBD-27CF-4432-BCC1-F7410A05921E.MOV">
            <a:hlinkClick r:id="" action="ppaction://media"/>
            <a:extLst>
              <a:ext uri="{FF2B5EF4-FFF2-40B4-BE49-F238E27FC236}">
                <a16:creationId xmlns:a16="http://schemas.microsoft.com/office/drawing/2014/main" id="{05C85BF7-2D11-B3E2-4F51-5EDD5B750EB0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30071" y="4216330"/>
            <a:ext cx="317732" cy="244933"/>
          </a:xfrm>
          <a:prstGeom prst="rect">
            <a:avLst/>
          </a:prstGeom>
        </p:spPr>
      </p:pic>
      <p:pic>
        <p:nvPicPr>
          <p:cNvPr id="27" name="trim.DEEFDBE6-3CAB-4F8C-A38E-4B298610F2E2.MOV">
            <a:hlinkClick r:id="" action="ppaction://media"/>
            <a:extLst>
              <a:ext uri="{FF2B5EF4-FFF2-40B4-BE49-F238E27FC236}">
                <a16:creationId xmlns:a16="http://schemas.microsoft.com/office/drawing/2014/main" id="{9F2DBF44-EF2A-30DF-6789-4271D63A664F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4324" y="4486382"/>
            <a:ext cx="315409" cy="255450"/>
          </a:xfrm>
          <a:prstGeom prst="rect">
            <a:avLst/>
          </a:prstGeom>
        </p:spPr>
      </p:pic>
      <p:pic>
        <p:nvPicPr>
          <p:cNvPr id="30" name="trim.AB9C5840-229F-4D90-8853-7A0EF8081A65.MOV">
            <a:hlinkClick r:id="" action="ppaction://media"/>
            <a:extLst>
              <a:ext uri="{FF2B5EF4-FFF2-40B4-BE49-F238E27FC236}">
                <a16:creationId xmlns:a16="http://schemas.microsoft.com/office/drawing/2014/main" id="{A7F89331-DF97-9D45-E8B0-667E061B6836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30071" y="4754188"/>
            <a:ext cx="319320" cy="244933"/>
          </a:xfrm>
          <a:prstGeom prst="rect">
            <a:avLst/>
          </a:prstGeom>
        </p:spPr>
      </p:pic>
      <p:pic>
        <p:nvPicPr>
          <p:cNvPr id="32" name="trim.0275BB57-31C9-4377-B894-3439D764964C.MOV">
            <a:hlinkClick r:id="" action="ppaction://media"/>
            <a:extLst>
              <a:ext uri="{FF2B5EF4-FFF2-40B4-BE49-F238E27FC236}">
                <a16:creationId xmlns:a16="http://schemas.microsoft.com/office/drawing/2014/main" id="{6C62E5B4-7FC9-4908-E4FB-3EA812D2CB1C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30071" y="5012301"/>
            <a:ext cx="317732" cy="256178"/>
          </a:xfrm>
          <a:prstGeom prst="rect">
            <a:avLst/>
          </a:prstGeom>
        </p:spPr>
      </p:pic>
      <p:pic>
        <p:nvPicPr>
          <p:cNvPr id="33" name="trim.ACF84B08-6E5F-4229-A9EF-DD8F8A9D292B.MOV">
            <a:hlinkClick r:id="" action="ppaction://media"/>
            <a:extLst>
              <a:ext uri="{FF2B5EF4-FFF2-40B4-BE49-F238E27FC236}">
                <a16:creationId xmlns:a16="http://schemas.microsoft.com/office/drawing/2014/main" id="{73FCB13B-68EE-AE8B-63BE-88741D82E25F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30071" y="5272833"/>
            <a:ext cx="315410" cy="257916"/>
          </a:xfrm>
          <a:prstGeom prst="rect">
            <a:avLst/>
          </a:prstGeom>
        </p:spPr>
      </p:pic>
      <p:pic>
        <p:nvPicPr>
          <p:cNvPr id="34" name="trim.F13D9C53-1E6D-47DF-A524-E3353B080DAD.MOV">
            <a:hlinkClick r:id="" action="ppaction://media"/>
            <a:extLst>
              <a:ext uri="{FF2B5EF4-FFF2-40B4-BE49-F238E27FC236}">
                <a16:creationId xmlns:a16="http://schemas.microsoft.com/office/drawing/2014/main" id="{CA7D2208-52DA-EC51-9DD5-E436F73CFAAD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30071" y="5564795"/>
            <a:ext cx="315410" cy="2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learn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play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have a bath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go to bed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go to the toilet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Toilette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brush your teeth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die)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Zähne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putzen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(early) morning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Morgen /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morgens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Sport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to do sport / exercise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in die Schule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to go to school 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frühstücken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have breakfast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41CF6-9257-88C5-2E1A-03ECDEE49B07}"/>
              </a:ext>
            </a:extLst>
          </p:cNvPr>
          <p:cNvSpPr/>
          <p:nvPr/>
        </p:nvSpPr>
        <p:spPr>
          <a:xfrm>
            <a:off x="1197969" y="4800374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Vormittag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vormittags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EBB263-3E42-330D-7F45-5F2CB167B5FF}"/>
              </a:ext>
            </a:extLst>
          </p:cNvPr>
          <p:cNvSpPr/>
          <p:nvPr/>
        </p:nvSpPr>
        <p:spPr>
          <a:xfrm>
            <a:off x="1197969" y="508100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Mittag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mittags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FFA0BF-412D-ADBB-25BA-19A2F75D9B6F}"/>
              </a:ext>
            </a:extLst>
          </p:cNvPr>
          <p:cNvSpPr/>
          <p:nvPr/>
        </p:nvSpPr>
        <p:spPr>
          <a:xfrm>
            <a:off x="1197969" y="535719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Nachmittag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nachmittags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ADF2E-26B1-4408-F9AC-D2DD2CC313B2}"/>
              </a:ext>
            </a:extLst>
          </p:cNvPr>
          <p:cNvSpPr/>
          <p:nvPr/>
        </p:nvSpPr>
        <p:spPr>
          <a:xfrm>
            <a:off x="3986817" y="480037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(late) morning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6E7713-22EA-48F6-A9E8-F8652BDFC36C}"/>
              </a:ext>
            </a:extLst>
          </p:cNvPr>
          <p:cNvSpPr/>
          <p:nvPr/>
        </p:nvSpPr>
        <p:spPr>
          <a:xfrm>
            <a:off x="3986816" y="50781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noon / lunchtime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3001F7-0DDA-79DF-F312-2A0185DF3BFA}"/>
              </a:ext>
            </a:extLst>
          </p:cNvPr>
          <p:cNvSpPr/>
          <p:nvPr/>
        </p:nvSpPr>
        <p:spPr>
          <a:xfrm>
            <a:off x="3986333" y="535719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afternoon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03EE6056-A248-43B3-9999-128AF7729A09.MOV">
            <a:hlinkClick r:id="" action="ppaction://media"/>
            <a:extLst>
              <a:ext uri="{FF2B5EF4-FFF2-40B4-BE49-F238E27FC236}">
                <a16:creationId xmlns:a16="http://schemas.microsoft.com/office/drawing/2014/main" id="{6EC9AD32-E030-B14C-A7C9-56F53AAFB4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42768" y="2017639"/>
            <a:ext cx="321957" cy="256190"/>
          </a:xfrm>
          <a:prstGeom prst="rect">
            <a:avLst/>
          </a:prstGeom>
        </p:spPr>
      </p:pic>
      <p:pic>
        <p:nvPicPr>
          <p:cNvPr id="3" name="trim.647D6690-0CAE-4656-ABFC-F0F981B3328B.MOV">
            <a:hlinkClick r:id="" action="ppaction://media"/>
            <a:extLst>
              <a:ext uri="{FF2B5EF4-FFF2-40B4-BE49-F238E27FC236}">
                <a16:creationId xmlns:a16="http://schemas.microsoft.com/office/drawing/2014/main" id="{D132A1C1-131C-5D42-4FBA-B4704CD1267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85838" y="2293137"/>
            <a:ext cx="308230" cy="228593"/>
          </a:xfrm>
          <a:prstGeom prst="rect">
            <a:avLst/>
          </a:prstGeom>
        </p:spPr>
      </p:pic>
      <p:pic>
        <p:nvPicPr>
          <p:cNvPr id="4" name="trim.7874A5B1-F784-43B0-BEF6-4A5B5FB840D8.MOV">
            <a:hlinkClick r:id="" action="ppaction://media"/>
            <a:extLst>
              <a:ext uri="{FF2B5EF4-FFF2-40B4-BE49-F238E27FC236}">
                <a16:creationId xmlns:a16="http://schemas.microsoft.com/office/drawing/2014/main" id="{69A8BAE0-8FC7-B862-BEC5-83F9E7A7C409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90294" y="2564676"/>
            <a:ext cx="299317" cy="229467"/>
          </a:xfrm>
          <a:prstGeom prst="rect">
            <a:avLst/>
          </a:prstGeom>
        </p:spPr>
      </p:pic>
      <p:pic>
        <p:nvPicPr>
          <p:cNvPr id="5" name="trim.AD10E377-E5BC-4171-9464-6B6756218987.MOV">
            <a:hlinkClick r:id="" action="ppaction://media"/>
            <a:extLst>
              <a:ext uri="{FF2B5EF4-FFF2-40B4-BE49-F238E27FC236}">
                <a16:creationId xmlns:a16="http://schemas.microsoft.com/office/drawing/2014/main" id="{3948A3D5-6D73-E50A-FE87-030CACBB15C1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81818" y="2829320"/>
            <a:ext cx="299317" cy="238175"/>
          </a:xfrm>
          <a:prstGeom prst="rect">
            <a:avLst/>
          </a:prstGeom>
        </p:spPr>
      </p:pic>
      <p:pic>
        <p:nvPicPr>
          <p:cNvPr id="7" name="trim.4BF30940-7315-4D42-9BFB-9F6E4D9C65BA.MOV">
            <a:hlinkClick r:id="" action="ppaction://media"/>
            <a:extLst>
              <a:ext uri="{FF2B5EF4-FFF2-40B4-BE49-F238E27FC236}">
                <a16:creationId xmlns:a16="http://schemas.microsoft.com/office/drawing/2014/main" id="{B2976EDA-BD69-D487-2130-299D3E4A46AF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81817" y="3098785"/>
            <a:ext cx="299318" cy="259910"/>
          </a:xfrm>
          <a:prstGeom prst="rect">
            <a:avLst/>
          </a:prstGeom>
        </p:spPr>
      </p:pic>
      <p:pic>
        <p:nvPicPr>
          <p:cNvPr id="8" name="trim.2F5B86BF-E33F-4412-94A7-27114E253908.MOV">
            <a:hlinkClick r:id="" action="ppaction://media"/>
            <a:extLst>
              <a:ext uri="{FF2B5EF4-FFF2-40B4-BE49-F238E27FC236}">
                <a16:creationId xmlns:a16="http://schemas.microsoft.com/office/drawing/2014/main" id="{6D9504D0-E76A-1B36-350E-6AB1E9E8D076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81817" y="3389985"/>
            <a:ext cx="301424" cy="247699"/>
          </a:xfrm>
          <a:prstGeom prst="rect">
            <a:avLst/>
          </a:prstGeom>
        </p:spPr>
      </p:pic>
      <p:pic>
        <p:nvPicPr>
          <p:cNvPr id="9" name="trim.82FF86B8-1406-4A47-9890-2DBBD67C085E.MOV">
            <a:hlinkClick r:id="" action="ppaction://media"/>
            <a:extLst>
              <a:ext uri="{FF2B5EF4-FFF2-40B4-BE49-F238E27FC236}">
                <a16:creationId xmlns:a16="http://schemas.microsoft.com/office/drawing/2014/main" id="{9412BDBE-70E5-17A2-70BB-639D5C40161E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95200" y="3673018"/>
            <a:ext cx="289503" cy="238583"/>
          </a:xfrm>
          <a:prstGeom prst="rect">
            <a:avLst/>
          </a:prstGeom>
        </p:spPr>
      </p:pic>
      <p:pic>
        <p:nvPicPr>
          <p:cNvPr id="10" name="trim.2591E7AE-84C3-448B-AAB8-F0ED9E2CAA1A.MOV">
            <a:hlinkClick r:id="" action="ppaction://media"/>
            <a:extLst>
              <a:ext uri="{FF2B5EF4-FFF2-40B4-BE49-F238E27FC236}">
                <a16:creationId xmlns:a16="http://schemas.microsoft.com/office/drawing/2014/main" id="{128CB608-46B7-09BC-6C54-622F312FF27C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81817" y="3935750"/>
            <a:ext cx="318695" cy="265119"/>
          </a:xfrm>
          <a:prstGeom prst="rect">
            <a:avLst/>
          </a:prstGeom>
        </p:spPr>
      </p:pic>
      <p:pic>
        <p:nvPicPr>
          <p:cNvPr id="11" name="trim.FB2EAC24-ACD2-4327-A9CD-DF4700E7817A.MOV">
            <a:hlinkClick r:id="" action="ppaction://media"/>
            <a:extLst>
              <a:ext uri="{FF2B5EF4-FFF2-40B4-BE49-F238E27FC236}">
                <a16:creationId xmlns:a16="http://schemas.microsoft.com/office/drawing/2014/main" id="{D01E04DD-B92D-E15E-3D57-2DD90AC7830F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90294" y="4220722"/>
            <a:ext cx="289199" cy="237201"/>
          </a:xfrm>
          <a:prstGeom prst="rect">
            <a:avLst/>
          </a:prstGeom>
        </p:spPr>
      </p:pic>
      <p:pic>
        <p:nvPicPr>
          <p:cNvPr id="12" name="trim.E027AEB8-8932-456A-A59C-1AFC88B63C04.MOV">
            <a:hlinkClick r:id="" action="ppaction://media"/>
            <a:extLst>
              <a:ext uri="{FF2B5EF4-FFF2-40B4-BE49-F238E27FC236}">
                <a16:creationId xmlns:a16="http://schemas.microsoft.com/office/drawing/2014/main" id="{EF052BB7-8936-798F-2C18-05F79CD99A19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07280" y="4507752"/>
            <a:ext cx="289199" cy="236707"/>
          </a:xfrm>
          <a:prstGeom prst="rect">
            <a:avLst/>
          </a:prstGeom>
        </p:spPr>
      </p:pic>
      <p:pic>
        <p:nvPicPr>
          <p:cNvPr id="13" name="trim.D4EEC083-6DB1-488F-B03D-E0B4DDE36891.MOV">
            <a:hlinkClick r:id="" action="ppaction://media"/>
            <a:extLst>
              <a:ext uri="{FF2B5EF4-FFF2-40B4-BE49-F238E27FC236}">
                <a16:creationId xmlns:a16="http://schemas.microsoft.com/office/drawing/2014/main" id="{B519671B-6C28-DA60-8188-AD35F6DB1EAB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89290" y="4773765"/>
            <a:ext cx="313110" cy="265119"/>
          </a:xfrm>
          <a:prstGeom prst="rect">
            <a:avLst/>
          </a:prstGeom>
        </p:spPr>
      </p:pic>
      <p:pic>
        <p:nvPicPr>
          <p:cNvPr id="16" name="trim.62B6E745-6ED2-4498-8E58-E8746632FC1B.MOV">
            <a:hlinkClick r:id="" action="ppaction://media"/>
            <a:extLst>
              <a:ext uri="{FF2B5EF4-FFF2-40B4-BE49-F238E27FC236}">
                <a16:creationId xmlns:a16="http://schemas.microsoft.com/office/drawing/2014/main" id="{78E29EB6-2FBF-8280-700C-19A89DD11302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03116" y="5065732"/>
            <a:ext cx="293363" cy="236707"/>
          </a:xfrm>
          <a:prstGeom prst="rect">
            <a:avLst/>
          </a:prstGeom>
        </p:spPr>
      </p:pic>
      <p:pic>
        <p:nvPicPr>
          <p:cNvPr id="21" name="trim.7C3DC336-06A6-49B6-A880-05D7922CF598.MOV">
            <a:hlinkClick r:id="" action="ppaction://media"/>
            <a:extLst>
              <a:ext uri="{FF2B5EF4-FFF2-40B4-BE49-F238E27FC236}">
                <a16:creationId xmlns:a16="http://schemas.microsoft.com/office/drawing/2014/main" id="{48E7D42E-D602-804E-8AD0-834E484BCCE5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81818" y="5342475"/>
            <a:ext cx="319998" cy="2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6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6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8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9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9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0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0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2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2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in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nachts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night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Abend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abends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evening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41CF6-9257-88C5-2E1A-03ECDEE49B07}"/>
              </a:ext>
            </a:extLst>
          </p:cNvPr>
          <p:cNvSpPr/>
          <p:nvPr/>
        </p:nvSpPr>
        <p:spPr>
          <a:xfrm>
            <a:off x="1197969" y="4800374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EBB263-3E42-330D-7F45-5F2CB167B5FF}"/>
              </a:ext>
            </a:extLst>
          </p:cNvPr>
          <p:cNvSpPr/>
          <p:nvPr/>
        </p:nvSpPr>
        <p:spPr>
          <a:xfrm>
            <a:off x="1197969" y="508100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FFA0BF-412D-ADBB-25BA-19A2F75D9B6F}"/>
              </a:ext>
            </a:extLst>
          </p:cNvPr>
          <p:cNvSpPr/>
          <p:nvPr/>
        </p:nvSpPr>
        <p:spPr>
          <a:xfrm>
            <a:off x="1197969" y="535719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ADF2E-26B1-4408-F9AC-D2DD2CC313B2}"/>
              </a:ext>
            </a:extLst>
          </p:cNvPr>
          <p:cNvSpPr/>
          <p:nvPr/>
        </p:nvSpPr>
        <p:spPr>
          <a:xfrm>
            <a:off x="3986817" y="480037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6E7713-22EA-48F6-A9E8-F8652BDFC36C}"/>
              </a:ext>
            </a:extLst>
          </p:cNvPr>
          <p:cNvSpPr/>
          <p:nvPr/>
        </p:nvSpPr>
        <p:spPr>
          <a:xfrm>
            <a:off x="3986816" y="50781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3001F7-0DDA-79DF-F312-2A0185DF3BFA}"/>
              </a:ext>
            </a:extLst>
          </p:cNvPr>
          <p:cNvSpPr/>
          <p:nvPr/>
        </p:nvSpPr>
        <p:spPr>
          <a:xfrm>
            <a:off x="3986333" y="535719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A620B645-9086-4BE9-B102-E6F809E68FA8.MOV">
            <a:hlinkClick r:id="" action="ppaction://media"/>
            <a:extLst>
              <a:ext uri="{FF2B5EF4-FFF2-40B4-BE49-F238E27FC236}">
                <a16:creationId xmlns:a16="http://schemas.microsoft.com/office/drawing/2014/main" id="{3FF6E0A0-A6DC-59BA-BE55-B53C9A86DD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604" y="2027033"/>
            <a:ext cx="302916" cy="224652"/>
          </a:xfrm>
          <a:prstGeom prst="rect">
            <a:avLst/>
          </a:prstGeom>
        </p:spPr>
      </p:pic>
      <p:pic>
        <p:nvPicPr>
          <p:cNvPr id="3" name="trim.D9E79179-F899-420C-8187-8BFA15461F50.MOV">
            <a:hlinkClick r:id="" action="ppaction://media"/>
            <a:extLst>
              <a:ext uri="{FF2B5EF4-FFF2-40B4-BE49-F238E27FC236}">
                <a16:creationId xmlns:a16="http://schemas.microsoft.com/office/drawing/2014/main" id="{E9C5E52A-4F63-2970-6FC1-73D1D9D16C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604" y="2296523"/>
            <a:ext cx="302916" cy="2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114284D8-881F-4CDC-93D4-66518BFA8FA2}"/>
</file>

<file path=customXml/itemProps2.xml><?xml version="1.0" encoding="utf-8"?>
<ds:datastoreItem xmlns:ds="http://schemas.openxmlformats.org/officeDocument/2006/customXml" ds:itemID="{CE001E42-C72F-4766-97EE-12322A51D4F1}"/>
</file>

<file path=customXml/itemProps3.xml><?xml version="1.0" encoding="utf-8"?>
<ds:datastoreItem xmlns:ds="http://schemas.openxmlformats.org/officeDocument/2006/customXml" ds:itemID="{43277C43-9B55-48A2-9A0E-9E9C8BC39B5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25</Words>
  <Application>Microsoft Office PowerPoint</Application>
  <PresentationFormat>A4 Paper (210x297 mm)</PresentationFormat>
  <Paragraphs>4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Pipperger, Philip</cp:lastModifiedBy>
  <cp:revision>24</cp:revision>
  <dcterms:created xsi:type="dcterms:W3CDTF">2024-08-27T16:27:59Z</dcterms:created>
  <dcterms:modified xsi:type="dcterms:W3CDTF">2024-11-01T15:32:49Z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