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2.png"/><Relationship Id="rId21" Type="http://schemas.microsoft.com/office/2007/relationships/media" Target="../media/media11.MOV"/><Relationship Id="rId34" Type="http://schemas.openxmlformats.org/officeDocument/2006/relationships/image" Target="../media/image10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9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5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video" Target="../media/media12.MOV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microsoft.com/office/2007/relationships/media" Target="../media/media12.MOV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7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video" Target="../media/media4.MOV"/><Relationship Id="rId3" Type="http://schemas.microsoft.com/office/2007/relationships/media" Target="../media/media2.MO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16.MOV"/><Relationship Id="rId13" Type="http://schemas.openxmlformats.org/officeDocument/2006/relationships/image" Target="../media/image15.png"/><Relationship Id="rId3" Type="http://schemas.microsoft.com/office/2007/relationships/media" Target="../media/media14.MOV"/><Relationship Id="rId7" Type="http://schemas.microsoft.com/office/2007/relationships/media" Target="../media/media16.MOV"/><Relationship Id="rId12" Type="http://schemas.openxmlformats.org/officeDocument/2006/relationships/image" Target="../media/image14.png"/><Relationship Id="rId2" Type="http://schemas.openxmlformats.org/officeDocument/2006/relationships/video" Target="../media/media13.MOV"/><Relationship Id="rId16" Type="http://schemas.openxmlformats.org/officeDocument/2006/relationships/image" Target="../media/image18.png"/><Relationship Id="rId1" Type="http://schemas.microsoft.com/office/2007/relationships/media" Target="../media/media13.MOV"/><Relationship Id="rId6" Type="http://schemas.openxmlformats.org/officeDocument/2006/relationships/video" Target="../media/media15.MOV"/><Relationship Id="rId11" Type="http://schemas.openxmlformats.org/officeDocument/2006/relationships/slideLayout" Target="../slideLayouts/slideLayout1.xml"/><Relationship Id="rId5" Type="http://schemas.microsoft.com/office/2007/relationships/media" Target="../media/media15.MOV"/><Relationship Id="rId15" Type="http://schemas.openxmlformats.org/officeDocument/2006/relationships/image" Target="../media/image17.png"/><Relationship Id="rId10" Type="http://schemas.openxmlformats.org/officeDocument/2006/relationships/video" Target="../media/media17.MOV"/><Relationship Id="rId4" Type="http://schemas.openxmlformats.org/officeDocument/2006/relationships/video" Target="../media/media14.MOV"/><Relationship Id="rId9" Type="http://schemas.microsoft.com/office/2007/relationships/media" Target="../media/media17.MOV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languages do you speak?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Sprachen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speak 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spreche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Hi, what are you called?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called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you from?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am from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name?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Was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in XXX?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they speak in XXX?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XXX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XXX.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In XXX they speak XXX.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95CCA-1CD3-3290-6C1E-1F9CF0BD97A1}"/>
              </a:ext>
            </a:extLst>
          </p:cNvPr>
          <p:cNvSpPr/>
          <p:nvPr/>
        </p:nvSpPr>
        <p:spPr>
          <a:xfrm>
            <a:off x="1197968" y="48086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2A3B8-E18A-5B41-E424-345AF71956C4}"/>
              </a:ext>
            </a:extLst>
          </p:cNvPr>
          <p:cNvSpPr/>
          <p:nvPr/>
        </p:nvSpPr>
        <p:spPr>
          <a:xfrm>
            <a:off x="3987968" y="48035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name is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D43FE-A14E-043C-7A03-9D5400E7E7A0}"/>
              </a:ext>
            </a:extLst>
          </p:cNvPr>
          <p:cNvSpPr/>
          <p:nvPr/>
        </p:nvSpPr>
        <p:spPr>
          <a:xfrm>
            <a:off x="3987968" y="5087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Excuse me?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8CFCE-FE60-619D-CAC4-1FE343ED62EA}"/>
              </a:ext>
            </a:extLst>
          </p:cNvPr>
          <p:cNvSpPr/>
          <p:nvPr/>
        </p:nvSpPr>
        <p:spPr>
          <a:xfrm>
            <a:off x="3987967" y="53733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How do you spell it?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C501-D05C-BD57-2B51-DF4BD09579D6}"/>
              </a:ext>
            </a:extLst>
          </p:cNvPr>
          <p:cNvSpPr/>
          <p:nvPr/>
        </p:nvSpPr>
        <p:spPr>
          <a:xfrm>
            <a:off x="1197967" y="508971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5EB1C-88DB-B66C-C8BE-FA813CBE5D24}"/>
              </a:ext>
            </a:extLst>
          </p:cNvPr>
          <p:cNvSpPr/>
          <p:nvPr/>
        </p:nvSpPr>
        <p:spPr>
          <a:xfrm>
            <a:off x="1197966" y="53737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buchstabiert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54389624-F5AC-4A55-B318-94DD4D8D49E7.MOV">
            <a:hlinkClick r:id="" action="ppaction://media"/>
            <a:extLst>
              <a:ext uri="{FF2B5EF4-FFF2-40B4-BE49-F238E27FC236}">
                <a16:creationId xmlns:a16="http://schemas.microsoft.com/office/drawing/2014/main" id="{7E8BECAC-8753-F85B-902D-C699388CB7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9083" y="2287043"/>
            <a:ext cx="302052" cy="239118"/>
          </a:xfrm>
          <a:prstGeom prst="rect">
            <a:avLst/>
          </a:prstGeom>
        </p:spPr>
      </p:pic>
      <p:pic>
        <p:nvPicPr>
          <p:cNvPr id="4" name="trim.78D67DE3-0856-4457-B606-53EAE4602C69.MOV">
            <a:hlinkClick r:id="" action="ppaction://media"/>
            <a:extLst>
              <a:ext uri="{FF2B5EF4-FFF2-40B4-BE49-F238E27FC236}">
                <a16:creationId xmlns:a16="http://schemas.microsoft.com/office/drawing/2014/main" id="{3E00BC1F-B72D-5BBD-2871-A21107AF5A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5095" y="2544697"/>
            <a:ext cx="306040" cy="275436"/>
          </a:xfrm>
          <a:prstGeom prst="rect">
            <a:avLst/>
          </a:prstGeom>
        </p:spPr>
      </p:pic>
      <p:pic>
        <p:nvPicPr>
          <p:cNvPr id="7" name="trim.7CDBCA26-9ABE-4070-8EC2-2147883E1B10.MOV">
            <a:hlinkClick r:id="" action="ppaction://media"/>
            <a:extLst>
              <a:ext uri="{FF2B5EF4-FFF2-40B4-BE49-F238E27FC236}">
                <a16:creationId xmlns:a16="http://schemas.microsoft.com/office/drawing/2014/main" id="{5BEE45B8-00AB-892C-8E13-94E6949EDA7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75095" y="2837479"/>
            <a:ext cx="315858" cy="275436"/>
          </a:xfrm>
          <a:prstGeom prst="rect">
            <a:avLst/>
          </a:prstGeom>
        </p:spPr>
      </p:pic>
      <p:pic>
        <p:nvPicPr>
          <p:cNvPr id="9" name="trim.38088401-4A4D-4108-AC20-E9C2706F849B.MOV">
            <a:hlinkClick r:id="" action="ppaction://media"/>
            <a:extLst>
              <a:ext uri="{FF2B5EF4-FFF2-40B4-BE49-F238E27FC236}">
                <a16:creationId xmlns:a16="http://schemas.microsoft.com/office/drawing/2014/main" id="{6B153CD3-1A97-BDCE-F446-D1761FF37BAC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69421" y="3103699"/>
            <a:ext cx="317388" cy="275436"/>
          </a:xfrm>
          <a:prstGeom prst="rect">
            <a:avLst/>
          </a:prstGeom>
        </p:spPr>
      </p:pic>
      <p:pic>
        <p:nvPicPr>
          <p:cNvPr id="11" name="trim.570001F2-B0BD-4976-88E2-794D161DEFBF.MOV">
            <a:hlinkClick r:id="" action="ppaction://media"/>
            <a:extLst>
              <a:ext uri="{FF2B5EF4-FFF2-40B4-BE49-F238E27FC236}">
                <a16:creationId xmlns:a16="http://schemas.microsoft.com/office/drawing/2014/main" id="{6042CAAC-394A-B414-2EF0-7A34E9394983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79083" y="3385869"/>
            <a:ext cx="315858" cy="276832"/>
          </a:xfrm>
          <a:prstGeom prst="rect">
            <a:avLst/>
          </a:prstGeom>
        </p:spPr>
      </p:pic>
      <p:pic>
        <p:nvPicPr>
          <p:cNvPr id="13" name="trim.47D2F6A4-43D6-4501-8EC1-81C5100342C8.MOV">
            <a:hlinkClick r:id="" action="ppaction://media"/>
            <a:extLst>
              <a:ext uri="{FF2B5EF4-FFF2-40B4-BE49-F238E27FC236}">
                <a16:creationId xmlns:a16="http://schemas.microsoft.com/office/drawing/2014/main" id="{9626C59E-C643-E877-5840-3F583E041E91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83138" y="3652089"/>
            <a:ext cx="307815" cy="268856"/>
          </a:xfrm>
          <a:prstGeom prst="rect">
            <a:avLst/>
          </a:prstGeom>
        </p:spPr>
      </p:pic>
      <p:pic>
        <p:nvPicPr>
          <p:cNvPr id="15" name="trim.4E73E747-1BC7-4A2A-A577-B65CAB6A9215.MOV">
            <a:hlinkClick r:id="" action="ppaction://media"/>
            <a:extLst>
              <a:ext uri="{FF2B5EF4-FFF2-40B4-BE49-F238E27FC236}">
                <a16:creationId xmlns:a16="http://schemas.microsoft.com/office/drawing/2014/main" id="{111EBDA2-4208-3291-E23E-B06A90DB9143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64765" y="3935655"/>
            <a:ext cx="316370" cy="276832"/>
          </a:xfrm>
          <a:prstGeom prst="rect">
            <a:avLst/>
          </a:prstGeom>
        </p:spPr>
      </p:pic>
      <p:pic>
        <p:nvPicPr>
          <p:cNvPr id="18" name="trim.539E4354-25BA-4F79-82D1-6D85535C325E.MOV">
            <a:hlinkClick r:id="" action="ppaction://media"/>
            <a:extLst>
              <a:ext uri="{FF2B5EF4-FFF2-40B4-BE49-F238E27FC236}">
                <a16:creationId xmlns:a16="http://schemas.microsoft.com/office/drawing/2014/main" id="{F98073C5-3435-271D-9B03-9ED2F0DC54F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4913" y="4229976"/>
            <a:ext cx="306040" cy="227947"/>
          </a:xfrm>
          <a:prstGeom prst="rect">
            <a:avLst/>
          </a:prstGeom>
        </p:spPr>
      </p:pic>
      <p:pic>
        <p:nvPicPr>
          <p:cNvPr id="20" name="trim.9B3ECDBC-7785-4D79-B470-2138BA4583E9.MOV">
            <a:hlinkClick r:id="" action="ppaction://media"/>
            <a:extLst>
              <a:ext uri="{FF2B5EF4-FFF2-40B4-BE49-F238E27FC236}">
                <a16:creationId xmlns:a16="http://schemas.microsoft.com/office/drawing/2014/main" id="{44543CF4-E9BD-A1B2-EFA5-8E72B5573D14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75095" y="4512202"/>
            <a:ext cx="310522" cy="239118"/>
          </a:xfrm>
          <a:prstGeom prst="rect">
            <a:avLst/>
          </a:prstGeom>
        </p:spPr>
      </p:pic>
      <p:pic>
        <p:nvPicPr>
          <p:cNvPr id="21" name="trim.BEBC219A-5D50-449F-AA54-4D265F72F988.MOV">
            <a:hlinkClick r:id="" action="ppaction://media"/>
            <a:extLst>
              <a:ext uri="{FF2B5EF4-FFF2-40B4-BE49-F238E27FC236}">
                <a16:creationId xmlns:a16="http://schemas.microsoft.com/office/drawing/2014/main" id="{13474838-0DE1-35DC-9230-0207AF5B11A1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68805" y="4796109"/>
            <a:ext cx="313510" cy="239118"/>
          </a:xfrm>
          <a:prstGeom prst="rect">
            <a:avLst/>
          </a:prstGeom>
        </p:spPr>
      </p:pic>
      <p:pic>
        <p:nvPicPr>
          <p:cNvPr id="22" name="trim.DA34C18D-A6CA-4A2A-A24C-234714DD6CB6.MOV">
            <a:hlinkClick r:id="" action="ppaction://media"/>
            <a:extLst>
              <a:ext uri="{FF2B5EF4-FFF2-40B4-BE49-F238E27FC236}">
                <a16:creationId xmlns:a16="http://schemas.microsoft.com/office/drawing/2014/main" id="{5BEC4954-24E5-A8BE-133E-A4072522E3A9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3245" y="5072195"/>
            <a:ext cx="299410" cy="257865"/>
          </a:xfrm>
          <a:prstGeom prst="rect">
            <a:avLst/>
          </a:prstGeom>
        </p:spPr>
      </p:pic>
      <p:pic>
        <p:nvPicPr>
          <p:cNvPr id="24" name="trim.C8F1259A-C7AA-4EF2-BB23-F83636568567.MOV">
            <a:hlinkClick r:id="" action="ppaction://media"/>
            <a:extLst>
              <a:ext uri="{FF2B5EF4-FFF2-40B4-BE49-F238E27FC236}">
                <a16:creationId xmlns:a16="http://schemas.microsoft.com/office/drawing/2014/main" id="{F818CE0D-41F5-3D74-B7D1-AF684558B958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64765" y="5347814"/>
            <a:ext cx="307369" cy="2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9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0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1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phone number?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Handynummer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phone number is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Handynummer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buchstabiert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so: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It is spelt like this: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XXX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Nachname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XXX is my last name.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Vorname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first name is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7C1441CA-5A65-47A7-A5CF-F16F74AA0441.MOV">
            <a:hlinkClick r:id="" action="ppaction://media"/>
            <a:extLst>
              <a:ext uri="{FF2B5EF4-FFF2-40B4-BE49-F238E27FC236}">
                <a16:creationId xmlns:a16="http://schemas.microsoft.com/office/drawing/2014/main" id="{66F0B8FC-80F8-7624-0EFC-5C87F5AB56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0496" y="2018145"/>
            <a:ext cx="324229" cy="255178"/>
          </a:xfrm>
          <a:prstGeom prst="rect">
            <a:avLst/>
          </a:prstGeom>
        </p:spPr>
      </p:pic>
      <p:pic>
        <p:nvPicPr>
          <p:cNvPr id="3" name="trim.CCE8C03D-2FFC-49B8-BE74-217B892C7F6B.MOV">
            <a:hlinkClick r:id="" action="ppaction://media"/>
            <a:extLst>
              <a:ext uri="{FF2B5EF4-FFF2-40B4-BE49-F238E27FC236}">
                <a16:creationId xmlns:a16="http://schemas.microsoft.com/office/drawing/2014/main" id="{45145D76-4CDF-9031-2B99-7F964355672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5638" y="2293641"/>
            <a:ext cx="313944" cy="262583"/>
          </a:xfrm>
          <a:prstGeom prst="rect">
            <a:avLst/>
          </a:prstGeom>
        </p:spPr>
      </p:pic>
      <p:pic>
        <p:nvPicPr>
          <p:cNvPr id="4" name="trim.087E9F29-782F-4984-9100-D2DB448BAAC0.MOV">
            <a:hlinkClick r:id="" action="ppaction://media"/>
            <a:extLst>
              <a:ext uri="{FF2B5EF4-FFF2-40B4-BE49-F238E27FC236}">
                <a16:creationId xmlns:a16="http://schemas.microsoft.com/office/drawing/2014/main" id="{185980C7-8643-E72B-EC4E-AD1FB00862A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9066" y="2576542"/>
            <a:ext cx="307088" cy="253510"/>
          </a:xfrm>
          <a:prstGeom prst="rect">
            <a:avLst/>
          </a:prstGeom>
        </p:spPr>
      </p:pic>
      <p:pic>
        <p:nvPicPr>
          <p:cNvPr id="5" name="trim.29F156A9-B4CC-43C8-92A4-AA8697B982E2.MOV">
            <a:hlinkClick r:id="" action="ppaction://media"/>
            <a:extLst>
              <a:ext uri="{FF2B5EF4-FFF2-40B4-BE49-F238E27FC236}">
                <a16:creationId xmlns:a16="http://schemas.microsoft.com/office/drawing/2014/main" id="{3346A2C7-F333-3CDE-F120-36C2D6A991FD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9066" y="3104583"/>
            <a:ext cx="307088" cy="280706"/>
          </a:xfrm>
          <a:prstGeom prst="rect">
            <a:avLst/>
          </a:prstGeom>
        </p:spPr>
      </p:pic>
      <p:pic>
        <p:nvPicPr>
          <p:cNvPr id="7" name="trim.8013499E-748A-4677-AC0F-D39700D083C3.MOV">
            <a:hlinkClick r:id="" action="ppaction://media"/>
            <a:extLst>
              <a:ext uri="{FF2B5EF4-FFF2-40B4-BE49-F238E27FC236}">
                <a16:creationId xmlns:a16="http://schemas.microsoft.com/office/drawing/2014/main" id="{319BE06E-37A1-55EF-265E-0AD1E2CA8112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0496" y="2837313"/>
            <a:ext cx="315837" cy="2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E089414B-4265-4DD7-8330-793A6050461E}"/>
</file>

<file path=customXml/itemProps2.xml><?xml version="1.0" encoding="utf-8"?>
<ds:datastoreItem xmlns:ds="http://schemas.openxmlformats.org/officeDocument/2006/customXml" ds:itemID="{651F90E6-918D-4470-B326-7285BE17759A}"/>
</file>

<file path=customXml/itemProps3.xml><?xml version="1.0" encoding="utf-8"?>
<ds:datastoreItem xmlns:ds="http://schemas.openxmlformats.org/officeDocument/2006/customXml" ds:itemID="{4B2B8775-E8F0-405F-8DDB-D4CBFCC0B8C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23</cp:revision>
  <dcterms:created xsi:type="dcterms:W3CDTF">2024-08-27T16:27:59Z</dcterms:created>
  <dcterms:modified xsi:type="dcterms:W3CDTF">2024-10-24T15:33:26Z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