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969"/>
    <a:srgbClr val="5AC8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>
        <p:scale>
          <a:sx n="175" d="100"/>
          <a:sy n="175" d="100"/>
        </p:scale>
        <p:origin x="144" y="-408"/>
      </p:cViewPr>
      <p:guideLst/>
    </p:cSldViewPr>
  </p:slideViewPr>
  <p:notesTextViewPr>
    <p:cViewPr>
      <p:scale>
        <a:sx n="20" d="100"/>
        <a:sy n="2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0EC6CE-D7FA-584D-82E9-14236AC6540E}" type="datetimeFigureOut">
              <a:rPr lang="de-DE" smtClean="0"/>
              <a:t>15.10.24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33C650-A634-2845-A918-2C25636B6CD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5986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33C650-A634-2845-A918-2C25636B6CD1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2940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15.10.24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1388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15.10.24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1403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15.10.24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7877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15.10.24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6237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15.10.24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0657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15.10.24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7771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15.10.24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8011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15.10.24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6994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15.10.24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2865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15.10.24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8026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15.10.24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7200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 descr="A white rectangular frame with cartoon characters&#10;&#10;Description automatically generated">
            <a:extLst>
              <a:ext uri="{FF2B5EF4-FFF2-40B4-BE49-F238E27FC236}">
                <a16:creationId xmlns:a16="http://schemas.microsoft.com/office/drawing/2014/main" id="{9DEA43EE-F352-9449-E8D7-C09C9703CE75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 t="1015" b="1015"/>
          <a:stretch/>
        </p:blipFill>
        <p:spPr>
          <a:xfrm>
            <a:off x="0" y="0"/>
            <a:ext cx="9905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954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microsoft.com/office/2007/relationships/media" Target="../media/media7.m4a"/><Relationship Id="rId18" Type="http://schemas.openxmlformats.org/officeDocument/2006/relationships/audio" Target="../media/media9.m4a"/><Relationship Id="rId26" Type="http://schemas.openxmlformats.org/officeDocument/2006/relationships/notesSlide" Target="../notesSlides/notesSlide1.xml"/><Relationship Id="rId3" Type="http://schemas.microsoft.com/office/2007/relationships/media" Target="../media/media2.m4a"/><Relationship Id="rId21" Type="http://schemas.microsoft.com/office/2007/relationships/media" Target="../media/media11.m4a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microsoft.com/office/2007/relationships/media" Target="../media/media9.m4a"/><Relationship Id="rId25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6" Type="http://schemas.openxmlformats.org/officeDocument/2006/relationships/audio" Target="../media/media8.m4a"/><Relationship Id="rId20" Type="http://schemas.openxmlformats.org/officeDocument/2006/relationships/audio" Target="../media/media10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24" Type="http://schemas.openxmlformats.org/officeDocument/2006/relationships/audio" Target="../media/media12.m4a"/><Relationship Id="rId5" Type="http://schemas.microsoft.com/office/2007/relationships/media" Target="../media/media3.m4a"/><Relationship Id="rId15" Type="http://schemas.microsoft.com/office/2007/relationships/media" Target="../media/media8.m4a"/><Relationship Id="rId23" Type="http://schemas.microsoft.com/office/2007/relationships/media" Target="../media/media12.m4a"/><Relationship Id="rId10" Type="http://schemas.openxmlformats.org/officeDocument/2006/relationships/audio" Target="../media/media5.m4a"/><Relationship Id="rId19" Type="http://schemas.microsoft.com/office/2007/relationships/media" Target="../media/media10.m4a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Relationship Id="rId22" Type="http://schemas.openxmlformats.org/officeDocument/2006/relationships/audio" Target="../media/media11.m4a"/><Relationship Id="rId27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8048CA2-C49A-0E5A-DD2D-2ACC912711B5}"/>
              </a:ext>
            </a:extLst>
          </p:cNvPr>
          <p:cNvSpPr/>
          <p:nvPr/>
        </p:nvSpPr>
        <p:spPr>
          <a:xfrm>
            <a:off x="906772" y="2231440"/>
            <a:ext cx="2130159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819DEAA-7DA6-2631-9029-F7D6E436FA9D}"/>
              </a:ext>
            </a:extLst>
          </p:cNvPr>
          <p:cNvSpPr/>
          <p:nvPr/>
        </p:nvSpPr>
        <p:spPr>
          <a:xfrm>
            <a:off x="906772" y="2499056"/>
            <a:ext cx="2130159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D363255-A714-1240-64A7-D3046FCD5167}"/>
              </a:ext>
            </a:extLst>
          </p:cNvPr>
          <p:cNvSpPr/>
          <p:nvPr/>
        </p:nvSpPr>
        <p:spPr>
          <a:xfrm>
            <a:off x="906772" y="2772775"/>
            <a:ext cx="2130159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E9725A5-D9D3-606F-66C3-7BAA06A6A0B3}"/>
              </a:ext>
            </a:extLst>
          </p:cNvPr>
          <p:cNvSpPr/>
          <p:nvPr/>
        </p:nvSpPr>
        <p:spPr>
          <a:xfrm>
            <a:off x="906772" y="3056167"/>
            <a:ext cx="2130159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CD7490D-F2EC-7B78-6846-FC416480B3A4}"/>
              </a:ext>
            </a:extLst>
          </p:cNvPr>
          <p:cNvSpPr/>
          <p:nvPr/>
        </p:nvSpPr>
        <p:spPr>
          <a:xfrm>
            <a:off x="906772" y="3331276"/>
            <a:ext cx="2130159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80E7320-F6DB-B3D0-95A7-F42ACFDD1FE4}"/>
              </a:ext>
            </a:extLst>
          </p:cNvPr>
          <p:cNvSpPr/>
          <p:nvPr/>
        </p:nvSpPr>
        <p:spPr>
          <a:xfrm>
            <a:off x="906772" y="3607468"/>
            <a:ext cx="2130159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6129BDF-5CB0-D0F8-6B23-28C389EB5CAF}"/>
              </a:ext>
            </a:extLst>
          </p:cNvPr>
          <p:cNvSpPr/>
          <p:nvPr/>
        </p:nvSpPr>
        <p:spPr>
          <a:xfrm>
            <a:off x="906772" y="3879811"/>
            <a:ext cx="2130159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F8A06DC-2D61-0346-B390-9A57669ADBB3}"/>
              </a:ext>
            </a:extLst>
          </p:cNvPr>
          <p:cNvSpPr/>
          <p:nvPr/>
        </p:nvSpPr>
        <p:spPr>
          <a:xfrm>
            <a:off x="906772" y="4163203"/>
            <a:ext cx="2130159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ED68417-BB56-C731-D98C-D415C14CA1EE}"/>
              </a:ext>
            </a:extLst>
          </p:cNvPr>
          <p:cNvSpPr/>
          <p:nvPr/>
        </p:nvSpPr>
        <p:spPr>
          <a:xfrm>
            <a:off x="906771" y="4442080"/>
            <a:ext cx="2130159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BF85C7-7E36-FACA-E75A-9A994B189515}"/>
              </a:ext>
            </a:extLst>
          </p:cNvPr>
          <p:cNvSpPr txBox="1"/>
          <p:nvPr/>
        </p:nvSpPr>
        <p:spPr>
          <a:xfrm>
            <a:off x="415868" y="1303283"/>
            <a:ext cx="3883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Pronunciation Recordings</a:t>
            </a:r>
          </a:p>
          <a:p>
            <a:r>
              <a:rPr lang="en-US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Theme 1 – Sessions 1-3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B1A9F650-DAEB-D09A-A45C-13B0EB9FCAF2}"/>
              </a:ext>
            </a:extLst>
          </p:cNvPr>
          <p:cNvSpPr/>
          <p:nvPr/>
        </p:nvSpPr>
        <p:spPr>
          <a:xfrm>
            <a:off x="906771" y="4714423"/>
            <a:ext cx="2130159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72D923C2-41FE-4A75-17C3-6D3E8A3AE2C1}"/>
              </a:ext>
            </a:extLst>
          </p:cNvPr>
          <p:cNvSpPr/>
          <p:nvPr/>
        </p:nvSpPr>
        <p:spPr>
          <a:xfrm>
            <a:off x="906771" y="4990615"/>
            <a:ext cx="2130159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C7999DE5-9F84-E485-C2BF-542800BA0EC8}"/>
              </a:ext>
            </a:extLst>
          </p:cNvPr>
          <p:cNvSpPr/>
          <p:nvPr/>
        </p:nvSpPr>
        <p:spPr>
          <a:xfrm>
            <a:off x="3228187" y="2225721"/>
            <a:ext cx="2642842" cy="211902"/>
          </a:xfrm>
          <a:prstGeom prst="rect">
            <a:avLst/>
          </a:prstGeom>
          <a:solidFill>
            <a:schemeClr val="tx1">
              <a:alpha val="982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9D509CCC-73B0-DBD3-5904-65C305AB4A57}"/>
              </a:ext>
            </a:extLst>
          </p:cNvPr>
          <p:cNvSpPr/>
          <p:nvPr/>
        </p:nvSpPr>
        <p:spPr>
          <a:xfrm>
            <a:off x="3228187" y="2493337"/>
            <a:ext cx="2642842" cy="211902"/>
          </a:xfrm>
          <a:prstGeom prst="rect">
            <a:avLst/>
          </a:prstGeom>
          <a:solidFill>
            <a:schemeClr val="tx1">
              <a:alpha val="982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374B6D44-DD49-83AE-C8AB-0782D139031A}"/>
              </a:ext>
            </a:extLst>
          </p:cNvPr>
          <p:cNvSpPr/>
          <p:nvPr/>
        </p:nvSpPr>
        <p:spPr>
          <a:xfrm>
            <a:off x="3228187" y="2767056"/>
            <a:ext cx="2642842" cy="211902"/>
          </a:xfrm>
          <a:prstGeom prst="rect">
            <a:avLst/>
          </a:prstGeom>
          <a:solidFill>
            <a:schemeClr val="tx1">
              <a:alpha val="982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E9CCB86B-F6A5-2241-9093-EE350A8FF5A5}"/>
              </a:ext>
            </a:extLst>
          </p:cNvPr>
          <p:cNvSpPr/>
          <p:nvPr/>
        </p:nvSpPr>
        <p:spPr>
          <a:xfrm>
            <a:off x="3228187" y="3050448"/>
            <a:ext cx="2642842" cy="211902"/>
          </a:xfrm>
          <a:prstGeom prst="rect">
            <a:avLst/>
          </a:prstGeom>
          <a:solidFill>
            <a:schemeClr val="tx1">
              <a:alpha val="982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C99AB59-28CA-A654-4F3D-C9E3C2E0126A}"/>
              </a:ext>
            </a:extLst>
          </p:cNvPr>
          <p:cNvSpPr/>
          <p:nvPr/>
        </p:nvSpPr>
        <p:spPr>
          <a:xfrm>
            <a:off x="3228187" y="3325557"/>
            <a:ext cx="2642842" cy="211902"/>
          </a:xfrm>
          <a:prstGeom prst="rect">
            <a:avLst/>
          </a:prstGeom>
          <a:solidFill>
            <a:schemeClr val="tx1">
              <a:alpha val="982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83214B97-24D8-B699-F969-34B3CFFB9810}"/>
              </a:ext>
            </a:extLst>
          </p:cNvPr>
          <p:cNvSpPr/>
          <p:nvPr/>
        </p:nvSpPr>
        <p:spPr>
          <a:xfrm>
            <a:off x="3228187" y="3601749"/>
            <a:ext cx="2642842" cy="211902"/>
          </a:xfrm>
          <a:prstGeom prst="rect">
            <a:avLst/>
          </a:prstGeom>
          <a:solidFill>
            <a:schemeClr val="tx1">
              <a:alpha val="982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5185F583-2897-7EF3-85E6-4868919F306C}"/>
              </a:ext>
            </a:extLst>
          </p:cNvPr>
          <p:cNvSpPr/>
          <p:nvPr/>
        </p:nvSpPr>
        <p:spPr>
          <a:xfrm>
            <a:off x="3228187" y="3874092"/>
            <a:ext cx="2642842" cy="211902"/>
          </a:xfrm>
          <a:prstGeom prst="rect">
            <a:avLst/>
          </a:prstGeom>
          <a:solidFill>
            <a:schemeClr val="tx1">
              <a:alpha val="982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FF6AD48E-39AE-F5F0-7A0B-78E80D08EA2C}"/>
              </a:ext>
            </a:extLst>
          </p:cNvPr>
          <p:cNvSpPr/>
          <p:nvPr/>
        </p:nvSpPr>
        <p:spPr>
          <a:xfrm>
            <a:off x="3228187" y="4157484"/>
            <a:ext cx="2642842" cy="211902"/>
          </a:xfrm>
          <a:prstGeom prst="rect">
            <a:avLst/>
          </a:prstGeom>
          <a:solidFill>
            <a:schemeClr val="tx1">
              <a:alpha val="982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B84F3151-4B76-60EE-DB08-67C6A5B41B43}"/>
              </a:ext>
            </a:extLst>
          </p:cNvPr>
          <p:cNvSpPr/>
          <p:nvPr/>
        </p:nvSpPr>
        <p:spPr>
          <a:xfrm>
            <a:off x="3228186" y="4436361"/>
            <a:ext cx="2642842" cy="211902"/>
          </a:xfrm>
          <a:prstGeom prst="rect">
            <a:avLst/>
          </a:prstGeom>
          <a:solidFill>
            <a:schemeClr val="tx1">
              <a:alpha val="982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417E0C0E-F996-2BEA-4F3F-5D79F4FBD0C4}"/>
              </a:ext>
            </a:extLst>
          </p:cNvPr>
          <p:cNvSpPr/>
          <p:nvPr/>
        </p:nvSpPr>
        <p:spPr>
          <a:xfrm>
            <a:off x="3228186" y="4708704"/>
            <a:ext cx="2642842" cy="211902"/>
          </a:xfrm>
          <a:prstGeom prst="rect">
            <a:avLst/>
          </a:prstGeom>
          <a:solidFill>
            <a:schemeClr val="tx1">
              <a:alpha val="982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895F5B07-281E-2DE1-06E3-09929649A2FB}"/>
              </a:ext>
            </a:extLst>
          </p:cNvPr>
          <p:cNvSpPr/>
          <p:nvPr/>
        </p:nvSpPr>
        <p:spPr>
          <a:xfrm>
            <a:off x="3228186" y="4984896"/>
            <a:ext cx="2642842" cy="211902"/>
          </a:xfrm>
          <a:prstGeom prst="rect">
            <a:avLst/>
          </a:prstGeom>
          <a:solidFill>
            <a:schemeClr val="tx1">
              <a:alpha val="982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EB297DE-C889-CB83-A044-76EBECEEBB2E}"/>
              </a:ext>
            </a:extLst>
          </p:cNvPr>
          <p:cNvSpPr/>
          <p:nvPr/>
        </p:nvSpPr>
        <p:spPr>
          <a:xfrm>
            <a:off x="907779" y="5259996"/>
            <a:ext cx="2130159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42CA6BB-EBD9-4B8C-95A6-94E90ADA92F0}"/>
              </a:ext>
            </a:extLst>
          </p:cNvPr>
          <p:cNvSpPr/>
          <p:nvPr/>
        </p:nvSpPr>
        <p:spPr>
          <a:xfrm>
            <a:off x="3229194" y="5254277"/>
            <a:ext cx="2642842" cy="211902"/>
          </a:xfrm>
          <a:prstGeom prst="rect">
            <a:avLst/>
          </a:prstGeom>
          <a:solidFill>
            <a:schemeClr val="tx1">
              <a:alpha val="982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25F2C7-2C1D-D462-7653-E08623C5CEF0}"/>
              </a:ext>
            </a:extLst>
          </p:cNvPr>
          <p:cNvSpPr txBox="1"/>
          <p:nvPr/>
        </p:nvSpPr>
        <p:spPr>
          <a:xfrm>
            <a:off x="1007196" y="2148215"/>
            <a:ext cx="6394532" cy="3379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rtl="0">
              <a:lnSpc>
                <a:spcPct val="150000"/>
              </a:lnSpc>
            </a:pPr>
            <a:r>
              <a:rPr lang="en-GB" sz="1200" b="1" kern="0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</a:t>
            </a: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allo!</a:t>
            </a:r>
            <a:r>
              <a:rPr lang="en-GB" sz="1200" b="1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</a:t>
            </a:r>
            <a:r>
              <a:rPr lang="en-GB" sz="1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ello!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GB" sz="1200" b="1" kern="0" dirty="0" err="1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Guten</a:t>
            </a: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Morgen!</a:t>
            </a:r>
            <a:r>
              <a:rPr lang="en-GB" sz="1200" b="1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Good morning!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GB" sz="1200" b="1" kern="0" dirty="0" err="1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Guten</a:t>
            </a: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Tag</a:t>
            </a:r>
            <a:r>
              <a:rPr lang="en-GB" sz="1200" b="1" kern="0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Good day! / Good afternoon!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GB" sz="1200" b="1" kern="0" dirty="0" err="1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Guten</a:t>
            </a: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Abend!</a:t>
            </a:r>
            <a:r>
              <a:rPr lang="en-GB" sz="1200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Good evening!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Auf Wiedersehen!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Goodbye!</a:t>
            </a:r>
          </a:p>
          <a:p>
            <a:pPr>
              <a:lnSpc>
                <a:spcPct val="150000"/>
              </a:lnSpc>
            </a:pPr>
            <a:r>
              <a:rPr lang="de-DE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Tschüss!				</a:t>
            </a:r>
            <a:r>
              <a:rPr lang="de-DE" sz="1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Bye!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 Meer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	</a:t>
            </a:r>
            <a:r>
              <a:rPr lang="de-DE" sz="1200" kern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lang="de-DE" sz="1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200" kern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sea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 </a:t>
            </a:r>
            <a:r>
              <a:rPr lang="en-GB" sz="1200" b="1" kern="0" dirty="0" err="1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Meeresrauschen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r>
              <a:rPr lang="en-GB" sz="1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sea sound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GB" sz="1200" b="1" kern="0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 </a:t>
            </a:r>
            <a:r>
              <a:rPr lang="en-GB" sz="1200" b="1" kern="0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Klang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	the sound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 Wald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	the forest</a:t>
            </a:r>
          </a:p>
          <a:p>
            <a:pPr>
              <a:lnSpc>
                <a:spcPct val="150000"/>
              </a:lnSpc>
            </a:pP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</a:t>
            </a:r>
            <a:r>
              <a:rPr lang="en-GB" sz="1200" b="1" kern="0" dirty="0" err="1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Muschel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the seashell</a:t>
            </a:r>
          </a:p>
          <a:p>
            <a:pPr>
              <a:lnSpc>
                <a:spcPct val="150000"/>
              </a:lnSpc>
            </a:pP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Stadt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	the town</a:t>
            </a:r>
            <a:endParaRPr lang="de-DE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9" name="KIU T1 S1-3 - 01 Hallo.m4a">
            <a:hlinkClick r:id="" action="ppaction://media"/>
            <a:extLst>
              <a:ext uri="{FF2B5EF4-FFF2-40B4-BE49-F238E27FC236}">
                <a16:creationId xmlns:a16="http://schemas.microsoft.com/office/drawing/2014/main" id="{A6FADECE-B9E8-374F-3A30-14C7AC63020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576389" y="2229785"/>
            <a:ext cx="211902" cy="211902"/>
          </a:xfrm>
          <a:prstGeom prst="rect">
            <a:avLst/>
          </a:prstGeom>
        </p:spPr>
      </p:pic>
      <p:pic>
        <p:nvPicPr>
          <p:cNvPr id="20" name="KIU T1 S1-3 - 02 Guten Morgen.m4a">
            <a:hlinkClick r:id="" action="ppaction://media"/>
            <a:extLst>
              <a:ext uri="{FF2B5EF4-FFF2-40B4-BE49-F238E27FC236}">
                <a16:creationId xmlns:a16="http://schemas.microsoft.com/office/drawing/2014/main" id="{7269901B-8CC2-7F58-0522-27DBB1EC18D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570978" y="2499038"/>
            <a:ext cx="211902" cy="211902"/>
          </a:xfrm>
          <a:prstGeom prst="rect">
            <a:avLst/>
          </a:prstGeom>
        </p:spPr>
      </p:pic>
      <p:pic>
        <p:nvPicPr>
          <p:cNvPr id="21" name="KIU T1 S1-3 - 03 Guten Tag.m4a">
            <a:hlinkClick r:id="" action="ppaction://media"/>
            <a:extLst>
              <a:ext uri="{FF2B5EF4-FFF2-40B4-BE49-F238E27FC236}">
                <a16:creationId xmlns:a16="http://schemas.microsoft.com/office/drawing/2014/main" id="{50C9BF58-217A-E835-0121-24F9CFC572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589178" y="2767056"/>
            <a:ext cx="211902" cy="211902"/>
          </a:xfrm>
          <a:prstGeom prst="rect">
            <a:avLst/>
          </a:prstGeom>
        </p:spPr>
      </p:pic>
      <p:pic>
        <p:nvPicPr>
          <p:cNvPr id="22" name="KIU T1 S1-3 - 04 Guten Abend.m4a">
            <a:hlinkClick r:id="" action="ppaction://media"/>
            <a:extLst>
              <a:ext uri="{FF2B5EF4-FFF2-40B4-BE49-F238E27FC236}">
                <a16:creationId xmlns:a16="http://schemas.microsoft.com/office/drawing/2014/main" id="{ACA6E5C2-2AF6-847C-8701-C6EAF7E156A2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593715" y="3057537"/>
            <a:ext cx="211902" cy="211902"/>
          </a:xfrm>
          <a:prstGeom prst="rect">
            <a:avLst/>
          </a:prstGeom>
        </p:spPr>
      </p:pic>
      <p:pic>
        <p:nvPicPr>
          <p:cNvPr id="24" name="KIU T1 S1-3 - 05 Auf Wiedersehen.m4a">
            <a:hlinkClick r:id="" action="ppaction://media"/>
            <a:extLst>
              <a:ext uri="{FF2B5EF4-FFF2-40B4-BE49-F238E27FC236}">
                <a16:creationId xmlns:a16="http://schemas.microsoft.com/office/drawing/2014/main" id="{B7945853-1BE9-4493-2A75-0056847D7F4C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582712" y="3323049"/>
            <a:ext cx="211902" cy="211902"/>
          </a:xfrm>
          <a:prstGeom prst="rect">
            <a:avLst/>
          </a:prstGeom>
        </p:spPr>
      </p:pic>
      <p:pic>
        <p:nvPicPr>
          <p:cNvPr id="26" name="KIU T1 S1-3 - 06 Tschüss.m4a">
            <a:hlinkClick r:id="" action="ppaction://media"/>
            <a:extLst>
              <a:ext uri="{FF2B5EF4-FFF2-40B4-BE49-F238E27FC236}">
                <a16:creationId xmlns:a16="http://schemas.microsoft.com/office/drawing/2014/main" id="{0CF198C2-510D-AFBF-9791-38B895DE5CB2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591164" y="3597638"/>
            <a:ext cx="211902" cy="211902"/>
          </a:xfrm>
          <a:prstGeom prst="rect">
            <a:avLst/>
          </a:prstGeom>
        </p:spPr>
      </p:pic>
      <p:pic>
        <p:nvPicPr>
          <p:cNvPr id="27" name="KIU T1 S1-3 - 07 das Meer.m4a">
            <a:hlinkClick r:id="" action="ppaction://media"/>
            <a:extLst>
              <a:ext uri="{FF2B5EF4-FFF2-40B4-BE49-F238E27FC236}">
                <a16:creationId xmlns:a16="http://schemas.microsoft.com/office/drawing/2014/main" id="{0047BB67-38F4-2E4F-2432-9E13E9E97584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579891" y="3877164"/>
            <a:ext cx="211902" cy="211902"/>
          </a:xfrm>
          <a:prstGeom prst="rect">
            <a:avLst/>
          </a:prstGeom>
        </p:spPr>
      </p:pic>
      <p:pic>
        <p:nvPicPr>
          <p:cNvPr id="29" name="KIU T1 S1-3 - 08 das Meeresrauschen.m4a">
            <a:hlinkClick r:id="" action="ppaction://media"/>
            <a:extLst>
              <a:ext uri="{FF2B5EF4-FFF2-40B4-BE49-F238E27FC236}">
                <a16:creationId xmlns:a16="http://schemas.microsoft.com/office/drawing/2014/main" id="{8727F726-6EAA-C9C2-0A9E-ACBE34305A5B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570978" y="4165460"/>
            <a:ext cx="211902" cy="211902"/>
          </a:xfrm>
          <a:prstGeom prst="rect">
            <a:avLst/>
          </a:prstGeom>
        </p:spPr>
      </p:pic>
      <p:pic>
        <p:nvPicPr>
          <p:cNvPr id="30" name="KIU T1 S1-3 - 09 der Klang.m4a">
            <a:hlinkClick r:id="" action="ppaction://media"/>
            <a:extLst>
              <a:ext uri="{FF2B5EF4-FFF2-40B4-BE49-F238E27FC236}">
                <a16:creationId xmlns:a16="http://schemas.microsoft.com/office/drawing/2014/main" id="{A09BCFCC-A08D-F77A-CB6F-597D706B3B1E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570978" y="4440049"/>
            <a:ext cx="211902" cy="211902"/>
          </a:xfrm>
          <a:prstGeom prst="rect">
            <a:avLst/>
          </a:prstGeom>
        </p:spPr>
      </p:pic>
      <p:pic>
        <p:nvPicPr>
          <p:cNvPr id="32" name="KIU T1 S1-3 - 10 der Wald.m4a">
            <a:hlinkClick r:id="" action="ppaction://media"/>
            <a:extLst>
              <a:ext uri="{FF2B5EF4-FFF2-40B4-BE49-F238E27FC236}">
                <a16:creationId xmlns:a16="http://schemas.microsoft.com/office/drawing/2014/main" id="{78D4543C-1A76-9136-3ED7-8F2E476FBEA3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586285" y="4708704"/>
            <a:ext cx="211902" cy="211902"/>
          </a:xfrm>
          <a:prstGeom prst="rect">
            <a:avLst/>
          </a:prstGeom>
        </p:spPr>
      </p:pic>
      <p:pic>
        <p:nvPicPr>
          <p:cNvPr id="33" name="KIU T1 S1-3 - 11 die Muschel.m4a">
            <a:hlinkClick r:id="" action="ppaction://media"/>
            <a:extLst>
              <a:ext uri="{FF2B5EF4-FFF2-40B4-BE49-F238E27FC236}">
                <a16:creationId xmlns:a16="http://schemas.microsoft.com/office/drawing/2014/main" id="{C9764529-8E0B-6C73-5CFB-DF3821C9A156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570978" y="4984896"/>
            <a:ext cx="211902" cy="211902"/>
          </a:xfrm>
          <a:prstGeom prst="rect">
            <a:avLst/>
          </a:prstGeom>
        </p:spPr>
      </p:pic>
      <p:pic>
        <p:nvPicPr>
          <p:cNvPr id="34" name="KIU T1 S1-3 - 12 die Stadt.m4a">
            <a:hlinkClick r:id="" action="ppaction://media"/>
            <a:extLst>
              <a:ext uri="{FF2B5EF4-FFF2-40B4-BE49-F238E27FC236}">
                <a16:creationId xmlns:a16="http://schemas.microsoft.com/office/drawing/2014/main" id="{22A218DB-5F83-4429-4483-0D904DD8E0E9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592819" y="5249110"/>
            <a:ext cx="211902" cy="211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23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91"/>
    </mc:Choice>
    <mc:Fallback xmlns="">
      <p:transition spd="slow" advTm="59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33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108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062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13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3456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458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178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450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2876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3689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2992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3178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2717251761681439B8CC535AA645ECA" ma:contentTypeVersion="18" ma:contentTypeDescription="Ein neues Dokument erstellen." ma:contentTypeScope="" ma:versionID="df27b6e7d426394393deb153ff0b9929">
  <xsd:schema xmlns:xsd="http://www.w3.org/2001/XMLSchema" xmlns:xs="http://www.w3.org/2001/XMLSchema" xmlns:p="http://schemas.microsoft.com/office/2006/metadata/properties" xmlns:ns2="bce36f76-1425-44fc-8d95-2e2d1e5a31ca" xmlns:ns3="aa85bb9c-8b48-4336-8f45-17e136e33354" targetNamespace="http://schemas.microsoft.com/office/2006/metadata/properties" ma:root="true" ma:fieldsID="33530bc6ef9208a0ff73db16eb68628c" ns2:_="" ns3:_="">
    <xsd:import namespace="bce36f76-1425-44fc-8d95-2e2d1e5a31ca"/>
    <xsd:import namespace="aa85bb9c-8b48-4336-8f45-17e136e3335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e36f76-1425-44fc-8d95-2e2d1e5a31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markierungen" ma:readOnly="false" ma:fieldId="{5cf76f15-5ced-4ddc-b409-7134ff3c332f}" ma:taxonomyMulti="true" ma:sspId="a98d083d-d29e-4d2c-90d9-9b78849702f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85bb9c-8b48-4336-8f45-17e136e33354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0e37759-1d8d-4ff4-8d86-113f91690707}" ma:internalName="TaxCatchAll" ma:showField="CatchAllData" ma:web="aa85bb9c-8b48-4336-8f45-17e136e3335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ce36f76-1425-44fc-8d95-2e2d1e5a31ca">
      <Terms xmlns="http://schemas.microsoft.com/office/infopath/2007/PartnerControls"/>
    </lcf76f155ced4ddcb4097134ff3c332f>
    <TaxCatchAll xmlns="aa85bb9c-8b48-4336-8f45-17e136e33354" xsi:nil="true"/>
  </documentManagement>
</p:properties>
</file>

<file path=customXml/itemProps1.xml><?xml version="1.0" encoding="utf-8"?>
<ds:datastoreItem xmlns:ds="http://schemas.openxmlformats.org/officeDocument/2006/customXml" ds:itemID="{98D2939A-E44C-435E-B15C-3AF52D6E616F}"/>
</file>

<file path=customXml/itemProps2.xml><?xml version="1.0" encoding="utf-8"?>
<ds:datastoreItem xmlns:ds="http://schemas.openxmlformats.org/officeDocument/2006/customXml" ds:itemID="{E2F0FD4F-74F6-4BAE-ABE7-A8AD706F8292}"/>
</file>

<file path=customXml/itemProps3.xml><?xml version="1.0" encoding="utf-8"?>
<ds:datastoreItem xmlns:ds="http://schemas.openxmlformats.org/officeDocument/2006/customXml" ds:itemID="{16CB4B59-AD87-46F4-B53A-28754E0D3FC7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187</TotalTime>
  <Words>108</Words>
  <Application>Microsoft Macintosh PowerPoint</Application>
  <PresentationFormat>A4 Paper (210x297 mm)</PresentationFormat>
  <Paragraphs>15</Paragraphs>
  <Slides>1</Slides>
  <Notes>1</Notes>
  <HiddenSlides>0</HiddenSlides>
  <MMClips>12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Arial</vt:lpstr>
      <vt:lpstr>Verdana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Géza G Schenk</dc:creator>
  <cp:lastModifiedBy>Géza G Schenk</cp:lastModifiedBy>
  <cp:revision>22</cp:revision>
  <dcterms:created xsi:type="dcterms:W3CDTF">2024-08-27T16:27:59Z</dcterms:created>
  <dcterms:modified xsi:type="dcterms:W3CDTF">2024-10-15T15:30:10Z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0x01010042717251761681439B8CC535AA645ECA</vt:lpwstr>
  </property>
</Properties>
</file>