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sldIdLst>
    <p:sldId id="264" r:id="rId3"/>
    <p:sldId id="262" r:id="rId4"/>
    <p:sldId id="291" r:id="rId5"/>
    <p:sldId id="294" r:id="rId6"/>
    <p:sldId id="295" r:id="rId7"/>
    <p:sldId id="296" r:id="rId8"/>
    <p:sldId id="28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842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7135-AEF4-4F63-8C4F-3DB6818EF16C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05330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56D7-22AB-4001-9DFD-6A68D81EB0F5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335415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C6F3-C1F2-45BA-9AF4-FE409273D49D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284715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27F0-FF4B-41C4-B7CA-10DD63C7AC1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2826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353C-3272-4B67-9C11-49F3A3096E54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80337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4FCE4-8AF7-4636-8512-8EC2CD8D6496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950893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0B727-26E6-44D3-A7CD-ADD8FEDC6D83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03956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43F4-2308-41FC-96C9-890312E27A8D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103443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825A0-638E-4FB6-AB7D-B3454F612FC7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499077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C9D07-60D6-4EEB-8FAF-9D12E51BF54E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34703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F1406-4D4F-40D0-B672-364A9F76EC50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208319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C0CF2-EB8F-46C4-9531-9A311FB8F9B3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84397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3E31-1E87-48AE-B649-C7D059FA7188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664491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B2A1-98F7-42D4-AFDA-084B22A086D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715532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E964-B16D-45C8-9C82-CE7DF4DE0872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830569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8DDE-D730-4322-929F-98711210E36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9035745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9FC94-7E1C-4976-9DF4-5F4D88A2F78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948989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DC72-C6F7-4DC8-8FC3-D1BF0A2EDB29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7214977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267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306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CB3F-D466-482F-9A3B-DB87C02FD95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14195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951B2-8020-456F-9D2C-649871E31E94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630128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6605-A7B2-4732-9CB4-E382200D8CA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069605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FF8D-8CFF-40DA-B4DC-F64B9D757F4E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41039274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7881-07CD-46D0-89BB-4A7A20C9CD13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782194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282E1-AF90-4632-91DA-3E4161F08D30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33964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1F23C-2736-4BF1-924A-7ACBF39264D9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601108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7D61-83B9-41B0-AF3C-9EF90E1CE66F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619844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721B-589A-409A-930A-82E4FF288F4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226308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F291-C48D-45C4-9205-7F43765904CE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166882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801AC-E1B1-4718-91F1-E606146F2B2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4469229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E0F6-EE6E-43AC-A450-7FFDCD62753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52896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C9CB-2758-4058-9AB0-DF7147D22956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048456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8B57-5990-49DE-A3C3-43464A816922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772070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00A2-D4A1-4A86-AECB-48FA224DE194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7850235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49DE-A141-4200-8742-EDF4A8F53DCD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727987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555B-05DE-4AEA-8FE4-C5599479A09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4709429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DFCA-630C-46C3-8071-CD680A60781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1583635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DDFD-63C0-4BB0-B73E-EDD7E0B4BA4B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9081923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6F28-615C-4A3C-8BE2-C26D785A7AAE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2148698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030BF-3280-454F-B3B7-16CA4087E98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9375526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8949D-BBCB-4BF3-BC18-453F2334ADEE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06191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B8911-165E-42EA-9DE0-A221CAE30AA7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6618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C903-8EB6-4B40-9DC1-2D97689B3257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5588015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7152-EA1C-49C3-BE58-F74B3E6C9635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9375706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14E1-147C-4ABE-97FB-67964B6FDF0C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7437969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24D8-17C8-4091-80B9-BDA9E9697020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8253567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9EA2-BD72-4781-8F07-471ECE3A7D9C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6476244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824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E83C-5CFE-4184-A758-8E46C5379A91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34881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AE3BE-6FEE-44E4-8AC5-3E44FF59D230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96559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A95A-1805-4A70-8504-6340BEAB9284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182719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0B33-632C-45D8-80DB-1A7043A480A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val="26380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722438"/>
            <a:ext cx="6877050" cy="46942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075" y="736600"/>
            <a:ext cx="2016125" cy="14287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B75D425-D08F-4D0A-B135-073CBC55595C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075" y="577850"/>
            <a:ext cx="2016125" cy="14446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  <p:sp>
        <p:nvSpPr>
          <p:cNvPr id="1030" name="Textfeld 9"/>
          <p:cNvSpPr txBox="1">
            <a:spLocks noChangeArrowheads="1"/>
          </p:cNvSpPr>
          <p:nvPr/>
        </p:nvSpPr>
        <p:spPr bwMode="gray">
          <a:xfrm>
            <a:off x="6696075" y="419100"/>
            <a:ext cx="20161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900" smtClean="0">
                <a:solidFill>
                  <a:prstClr val="black"/>
                </a:solidFill>
                <a:latin typeface="Verdana" pitchFamily="34" charset="0"/>
              </a:rPr>
              <a:t>Seite </a:t>
            </a:r>
            <a:fld id="{611AFF06-8E39-450C-B2C2-823201839909}" type="slidenum">
              <a:rPr lang="de-DE" altLang="de-DE" sz="900" smtClean="0">
                <a:solidFill>
                  <a:prstClr val="black"/>
                </a:solidFill>
                <a:latin typeface="Verdan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sz="900" smtClean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1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722438"/>
            <a:ext cx="6877050" cy="46942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075" y="736600"/>
            <a:ext cx="2016125" cy="14287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8AA8F06-B6AB-40B1-A2A5-C60BA90A740A}" type="datetime1">
              <a:rPr lang="de-DE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075" y="577850"/>
            <a:ext cx="2016125" cy="14446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  <p:sp>
        <p:nvSpPr>
          <p:cNvPr id="1030" name="Textfeld 9"/>
          <p:cNvSpPr txBox="1">
            <a:spLocks noChangeArrowheads="1"/>
          </p:cNvSpPr>
          <p:nvPr/>
        </p:nvSpPr>
        <p:spPr bwMode="gray">
          <a:xfrm>
            <a:off x="6696075" y="419100"/>
            <a:ext cx="20161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900" smtClean="0">
                <a:solidFill>
                  <a:prstClr val="black"/>
                </a:solidFill>
                <a:latin typeface="Verdana" pitchFamily="34" charset="0"/>
              </a:rPr>
              <a:t>Seite </a:t>
            </a:r>
            <a:fld id="{6764F0D9-BE03-4460-9D82-569E76B3834F}" type="slidenum">
              <a:rPr lang="de-DE" altLang="de-DE" sz="900" smtClean="0">
                <a:solidFill>
                  <a:prstClr val="black"/>
                </a:solidFill>
                <a:latin typeface="Verdan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 sz="900" smtClean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7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41325"/>
            <a:ext cx="8172648" cy="5975350"/>
          </a:xfrm>
        </p:spPr>
        <p:txBody>
          <a:bodyPr/>
          <a:lstStyle/>
          <a:p>
            <a:r>
              <a:rPr lang="de-DE" sz="3800" dirty="0" err="1" smtClean="0"/>
              <a:t>titel</a:t>
            </a:r>
            <a:r>
              <a:rPr lang="de-DE" sz="3800" dirty="0" smtClean="0"/>
              <a:t/>
            </a:r>
            <a:br>
              <a:rPr lang="de-DE" sz="3800" dirty="0" smtClean="0"/>
            </a:br>
            <a:r>
              <a:rPr lang="de-DE" i="1" dirty="0" smtClean="0">
                <a:solidFill>
                  <a:schemeClr val="tx1"/>
                </a:solidFill>
              </a:rPr>
              <a:t/>
            </a:r>
            <a:br>
              <a:rPr lang="de-DE" i="1" dirty="0" smtClean="0">
                <a:solidFill>
                  <a:schemeClr val="tx1"/>
                </a:solidFill>
              </a:rPr>
            </a:br>
            <a:r>
              <a:rPr lang="de-DE" sz="2400" dirty="0" err="1" smtClean="0">
                <a:solidFill>
                  <a:schemeClr val="tx1"/>
                </a:solidFill>
              </a:rPr>
              <a:t>beschreibung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>
                <a:solidFill>
                  <a:schemeClr val="tx1"/>
                </a:solidFill>
              </a:rPr>
              <a:t/>
            </a:r>
            <a:br>
              <a:rPr lang="de-DE" sz="2200" dirty="0">
                <a:solidFill>
                  <a:schemeClr val="tx1"/>
                </a:solidFill>
              </a:rPr>
            </a:br>
            <a:endParaRPr lang="de-DE" sz="2200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1" y="4869160"/>
            <a:ext cx="2456815" cy="1509918"/>
          </a:xfrm>
          <a:prstGeom prst="rect">
            <a:avLst/>
          </a:prstGeom>
        </p:spPr>
      </p:pic>
      <p:pic>
        <p:nvPicPr>
          <p:cNvPr id="4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563756"/>
            <a:ext cx="2478670" cy="8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73AF1406-4D4F-40D0-B672-364A9F76EC50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Goethe-Institut für Thema</a:t>
            </a:r>
            <a:endParaRPr lang="de-DE">
              <a:solidFill>
                <a:prstClr val="black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200" y="3501008"/>
            <a:ext cx="4572000" cy="28098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301208"/>
            <a:ext cx="2478670" cy="81757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6038717"/>
            <a:ext cx="3456384" cy="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1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titel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text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73AF1406-4D4F-40D0-B672-364A9F76EC50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Goethe-Institut für Thema</a:t>
            </a:r>
            <a:endParaRPr lang="de-DE">
              <a:solidFill>
                <a:prstClr val="black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344" y="4390009"/>
            <a:ext cx="3240112" cy="199131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491748"/>
            <a:ext cx="2478670" cy="8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titel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text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73AF1406-4D4F-40D0-B672-364A9F76EC50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Goethe-Institut für Thema</a:t>
            </a:r>
            <a:endParaRPr lang="de-DE">
              <a:solidFill>
                <a:prstClr val="black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344" y="4390009"/>
            <a:ext cx="3240112" cy="199131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491748"/>
            <a:ext cx="2478670" cy="8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titel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text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73AF1406-4D4F-40D0-B672-364A9F76EC50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Goethe-Institut für Thema</a:t>
            </a:r>
            <a:endParaRPr lang="de-DE">
              <a:solidFill>
                <a:prstClr val="black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344" y="4390009"/>
            <a:ext cx="3240112" cy="199131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491748"/>
            <a:ext cx="2478670" cy="8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titel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text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73AF1406-4D4F-40D0-B672-364A9F76EC50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30.10.2017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Goethe-Institut für Thema</a:t>
            </a:r>
            <a:endParaRPr lang="de-DE">
              <a:solidFill>
                <a:prstClr val="black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344" y="4390009"/>
            <a:ext cx="3240112" cy="199131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491748"/>
            <a:ext cx="2478670" cy="8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41325"/>
            <a:ext cx="8172648" cy="59753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3800" dirty="0" smtClean="0"/>
              <a:t>vielen dank!</a:t>
            </a:r>
            <a:br>
              <a:rPr lang="de-DE" sz="3800" dirty="0" smtClean="0"/>
            </a:br>
            <a:r>
              <a:rPr lang="de-DE" sz="3800" dirty="0"/>
              <a:t/>
            </a:r>
            <a:br>
              <a:rPr lang="de-DE" sz="3800" dirty="0"/>
            </a:br>
            <a:r>
              <a:rPr lang="de-DE" sz="3800" dirty="0" smtClean="0"/>
              <a:t/>
            </a:r>
            <a:br>
              <a:rPr lang="de-DE" sz="3800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200" dirty="0">
                <a:solidFill>
                  <a:schemeClr val="tx1"/>
                </a:solidFill>
              </a:rPr>
              <a:t/>
            </a:r>
            <a:br>
              <a:rPr lang="de-DE" sz="2200" dirty="0">
                <a:solidFill>
                  <a:schemeClr val="tx1"/>
                </a:solidFill>
              </a:rPr>
            </a:br>
            <a:endParaRPr lang="de-DE" sz="2200" dirty="0">
              <a:solidFill>
                <a:schemeClr val="tx1"/>
              </a:solidFill>
            </a:endParaRPr>
          </a:p>
        </p:txBody>
      </p:sp>
      <p:pic>
        <p:nvPicPr>
          <p:cNvPr id="4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1" y="4869160"/>
            <a:ext cx="2456815" cy="1509918"/>
          </a:xfrm>
          <a:prstGeom prst="rect">
            <a:avLst/>
          </a:prstGeom>
        </p:spPr>
      </p:pic>
      <p:pic>
        <p:nvPicPr>
          <p:cNvPr id="5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563756"/>
            <a:ext cx="2478670" cy="81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vorlage für PowerPoint-Präsentatione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stervorlage für PowerPoint-Präsentatione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Verdana</vt:lpstr>
      <vt:lpstr>Mastervorlage für PowerPoint-Präsentationen</vt:lpstr>
      <vt:lpstr>1_Mastervorlage für PowerPoint-Präsentationen</vt:lpstr>
      <vt:lpstr>titel  beschreibung  </vt:lpstr>
      <vt:lpstr>titel</vt:lpstr>
      <vt:lpstr>titel</vt:lpstr>
      <vt:lpstr>titel</vt:lpstr>
      <vt:lpstr>titel</vt:lpstr>
      <vt:lpstr>titel</vt:lpstr>
      <vt:lpstr>vielen dank!     </vt:lpstr>
    </vt:vector>
  </TitlesOfParts>
  <Company>Goethe-Institut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Ciecharowska, Justyna</cp:lastModifiedBy>
  <cp:revision>59</cp:revision>
  <dcterms:created xsi:type="dcterms:W3CDTF">2017-03-22T14:40:15Z</dcterms:created>
  <dcterms:modified xsi:type="dcterms:W3CDTF">2017-10-30T13:45:44Z</dcterms:modified>
</cp:coreProperties>
</file>