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003969"/>
    <a:srgbClr val="374105"/>
    <a:srgbClr val="A0C814"/>
    <a:srgbClr val="FFDF00"/>
    <a:srgbClr val="743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21" d="100"/>
          <a:sy n="121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8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9EF2-CCFB-F2A0-1F1A-326A7A9E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2E3EA-BAFE-305D-68A2-BBF3E46F5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57AA8-D5F5-6449-2968-3B21A4F79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C40AB-77B1-5F21-F4EC-6BC295B04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4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C12E-0931-9528-76B2-3591E1807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1B377-2587-3F98-9ED1-5B7E4EDBA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F01D1-2EC4-0129-6D8C-9AA6E3B48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B3A77-ACD7-CAFC-DFBE-431678E6B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90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2CBC-B005-0C9B-C87D-4077DBFF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FA996-EC65-1AF4-9570-2975ACDA4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03891-3083-CEF5-C50C-1FF4017CC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9012-F5B5-C26A-C86F-FEE193E5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51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0FE1-028E-2D48-4175-E914513E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8F3B8-2942-D364-BA64-CB2996378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EB6EF0-8EDB-7236-FEC4-B1CA0A8FF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8556E-C5E7-CE40-5BC0-7450CD950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7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E21F-9B56-1EB6-6861-3FD9E6D0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C14A1-4E38-5341-AA66-EAD7B073C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620AD-1FF8-95BF-4703-C299A111F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8E24-FF8D-EFCA-14D3-0F108BAF4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30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153D-1506-6715-C70C-144E2F4D1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5C9EA-24E0-24AF-6548-2F5C6B8BD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02DF2-BEF2-BEAC-340A-D429B3FFC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3E8B-76EE-8CAC-B8ED-A028EA776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8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F56EF-C351-1F93-3838-1538B048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ADC7F5-C683-A105-3817-BDDC332E7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8E8C3-BA90-F5C5-5BA6-1BEFE98BF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4B878-57B5-A0C8-2159-605C68CE0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3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1BB72-57B3-6E8B-34FE-E64745B6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9D4D4-1DD4-3430-F79F-D29D84DE8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1F99C-2339-2970-6133-1429C3979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F8D5-2F04-5E0F-32D7-430EDE3AF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55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8ABA-78E5-C512-547A-D6032084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430EE-768E-CD1E-C650-E7E923EB3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084FA-1359-2CDD-A1E3-97F5754B3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28215-700B-4931-2DC2-3E0AE8BC4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10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863C-F8A6-F62E-E670-B0F8B41FC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0755E8-F31F-5772-0299-300A3712CE12}"/>
              </a:ext>
            </a:extLst>
          </p:cNvPr>
          <p:cNvSpPr txBox="1"/>
          <p:nvPr/>
        </p:nvSpPr>
        <p:spPr>
          <a:xfrm>
            <a:off x="521689" y="1335024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CDF433A-2F3D-0454-8C12-67E79F3DB33C}"/>
              </a:ext>
            </a:extLst>
          </p:cNvPr>
          <p:cNvSpPr/>
          <p:nvPr/>
        </p:nvSpPr>
        <p:spPr>
          <a:xfrm>
            <a:off x="1491719" y="3533841"/>
            <a:ext cx="2823039" cy="60114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EB605-D3BE-BB89-2D64-6DDF2DB5B79E}"/>
              </a:ext>
            </a:extLst>
          </p:cNvPr>
          <p:cNvSpPr txBox="1"/>
          <p:nvPr/>
        </p:nvSpPr>
        <p:spPr>
          <a:xfrm>
            <a:off x="1432231" y="3660280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295F5-BFD5-F6C4-67F6-28A68338AECD}"/>
              </a:ext>
            </a:extLst>
          </p:cNvPr>
          <p:cNvSpPr txBox="1"/>
          <p:nvPr/>
        </p:nvSpPr>
        <p:spPr>
          <a:xfrm>
            <a:off x="598983" y="1942475"/>
            <a:ext cx="14160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Show your partner an image and ask.</a:t>
            </a:r>
          </a:p>
        </p:txBody>
      </p:sp>
      <p:pic>
        <p:nvPicPr>
          <p:cNvPr id="15" name="Picture 14" descr="A close-up of several pencils&#10;&#10;Description automatically generated">
            <a:extLst>
              <a:ext uri="{FF2B5EF4-FFF2-40B4-BE49-F238E27FC236}">
                <a16:creationId xmlns:a16="http://schemas.microsoft.com/office/drawing/2014/main" id="{2816231C-731A-3EAA-3531-6B74E80F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110">
            <a:off x="6680669" y="2560706"/>
            <a:ext cx="1389509" cy="1389509"/>
          </a:xfrm>
          <a:prstGeom prst="rect">
            <a:avLst/>
          </a:prstGeom>
          <a:effectLst>
            <a:outerShdw blurRad="233494" dist="38100" dir="2700000" sx="101000" sy="101000" algn="tl" rotWithShape="0">
              <a:prstClr val="black">
                <a:alpha val="5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72FB6C-CA56-0A7A-FB0F-17EE5A5EA9C1}"/>
              </a:ext>
            </a:extLst>
          </p:cNvPr>
          <p:cNvSpPr txBox="1"/>
          <p:nvPr/>
        </p:nvSpPr>
        <p:spPr>
          <a:xfrm>
            <a:off x="5277594" y="1945206"/>
            <a:ext cx="255595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Together you match image and number.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A18A0E-BF79-BB1F-CC5E-14692B6520DC}"/>
              </a:ext>
            </a:extLst>
          </p:cNvPr>
          <p:cNvSpPr txBox="1"/>
          <p:nvPr/>
        </p:nvSpPr>
        <p:spPr>
          <a:xfrm>
            <a:off x="664996" y="3120816"/>
            <a:ext cx="64202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DED5C134-D3BE-9E53-4F05-DFA01EC8D8FC}"/>
              </a:ext>
            </a:extLst>
          </p:cNvPr>
          <p:cNvSpPr/>
          <p:nvPr/>
        </p:nvSpPr>
        <p:spPr>
          <a:xfrm>
            <a:off x="1327428" y="5367243"/>
            <a:ext cx="3017380" cy="601144"/>
          </a:xfrm>
          <a:prstGeom prst="wedgeEllipseCallout">
            <a:avLst>
              <a:gd name="adj1" fmla="val -56095"/>
              <a:gd name="adj2" fmla="val -71335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BDF43-4EC7-73AB-7E5F-F42EE97878D0}"/>
              </a:ext>
            </a:extLst>
          </p:cNvPr>
          <p:cNvSpPr txBox="1"/>
          <p:nvPr/>
        </p:nvSpPr>
        <p:spPr>
          <a:xfrm>
            <a:off x="1365111" y="5506232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u="sng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BC8D6-197D-564C-84A9-81AFF4301DA7}"/>
              </a:ext>
            </a:extLst>
          </p:cNvPr>
          <p:cNvSpPr txBox="1"/>
          <p:nvPr/>
        </p:nvSpPr>
        <p:spPr>
          <a:xfrm>
            <a:off x="598983" y="4884497"/>
            <a:ext cx="105201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 descr="A close-up of several pencils&#10;&#10;Description automatically generated">
            <a:extLst>
              <a:ext uri="{FF2B5EF4-FFF2-40B4-BE49-F238E27FC236}">
                <a16:creationId xmlns:a16="http://schemas.microsoft.com/office/drawing/2014/main" id="{B1E45372-9174-1C25-2463-E8E0FA84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336">
            <a:off x="2119658" y="1877292"/>
            <a:ext cx="1389509" cy="1389509"/>
          </a:xfrm>
          <a:prstGeom prst="rect">
            <a:avLst/>
          </a:prstGeom>
          <a:effectLst>
            <a:outerShdw blurRad="233494" dist="38100" dir="2700000" sx="101000" sy="101000" algn="tl" rotWithShape="0">
              <a:prstClr val="black">
                <a:alpha val="50184"/>
              </a:prstClr>
            </a:outerShdw>
          </a:effectLst>
        </p:spPr>
      </p:pic>
      <p:pic>
        <p:nvPicPr>
          <p:cNvPr id="24" name="Picture 23" descr="A blue square with a number on it&#10;&#10;Description automatically generated">
            <a:extLst>
              <a:ext uri="{FF2B5EF4-FFF2-40B4-BE49-F238E27FC236}">
                <a16:creationId xmlns:a16="http://schemas.microsoft.com/office/drawing/2014/main" id="{AA8798AB-1219-E5B3-2FCD-C9EC79D9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5971">
            <a:off x="8054040" y="2000464"/>
            <a:ext cx="1423486" cy="1401244"/>
          </a:xfrm>
          <a:prstGeom prst="rect">
            <a:avLst/>
          </a:prstGeom>
          <a:effectLst>
            <a:outerShdw blurRad="228600" dist="38100" dir="2700000" sx="101047" sy="101047" algn="tl" rotWithShape="0">
              <a:prstClr val="black">
                <a:alpha val="49616"/>
              </a:prstClr>
            </a:outerShdw>
          </a:effec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83431E2-4DFD-06D8-9103-71F7961004E0}"/>
              </a:ext>
            </a:extLst>
          </p:cNvPr>
          <p:cNvSpPr/>
          <p:nvPr/>
        </p:nvSpPr>
        <p:spPr>
          <a:xfrm>
            <a:off x="5321905" y="4549339"/>
            <a:ext cx="2825667" cy="1067689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F59922-1402-1EE8-C75B-ECF09227F186}"/>
              </a:ext>
            </a:extLst>
          </p:cNvPr>
          <p:cNvSpPr txBox="1"/>
          <p:nvPr/>
        </p:nvSpPr>
        <p:spPr>
          <a:xfrm>
            <a:off x="5456759" y="4719561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“oy” (boy)</a:t>
            </a:r>
          </a:p>
        </p:txBody>
      </p:sp>
      <p:pic>
        <p:nvPicPr>
          <p:cNvPr id="30" name="Graphic 29" descr="Right pointing backhand index with solid fill">
            <a:extLst>
              <a:ext uri="{FF2B5EF4-FFF2-40B4-BE49-F238E27FC236}">
                <a16:creationId xmlns:a16="http://schemas.microsoft.com/office/drawing/2014/main" id="{B5998D68-0403-0E08-C849-DE474D3B4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541426" y="4157303"/>
            <a:ext cx="571181" cy="5711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E62B558-7C9F-3A9D-867A-869E4EAE584E}"/>
              </a:ext>
            </a:extLst>
          </p:cNvPr>
          <p:cNvSpPr txBox="1"/>
          <p:nvPr/>
        </p:nvSpPr>
        <p:spPr>
          <a:xfrm>
            <a:off x="6061296" y="4222130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8EB67-94EF-8303-0E8B-13AD83A30033}"/>
              </a:ext>
            </a:extLst>
          </p:cNvPr>
          <p:cNvSpPr txBox="1"/>
          <p:nvPr/>
        </p:nvSpPr>
        <p:spPr>
          <a:xfrm>
            <a:off x="547308" y="4319053"/>
            <a:ext cx="287448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replies.</a:t>
            </a:r>
          </a:p>
        </p:txBody>
      </p:sp>
    </p:spTree>
    <p:extLst>
      <p:ext uri="{BB962C8B-B14F-4D97-AF65-F5344CB8AC3E}">
        <p14:creationId xmlns:p14="http://schemas.microsoft.com/office/powerpoint/2010/main" val="179694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D653-4682-E3E1-2B8F-532C30A1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1BB7675-2439-652C-B9B2-54D88C48A138}"/>
              </a:ext>
            </a:extLst>
          </p:cNvPr>
          <p:cNvSpPr txBox="1"/>
          <p:nvPr/>
        </p:nvSpPr>
        <p:spPr>
          <a:xfrm>
            <a:off x="521689" y="1335024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old are you?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26C3D401-2362-F6D4-C976-82599959A071}"/>
              </a:ext>
            </a:extLst>
          </p:cNvPr>
          <p:cNvSpPr/>
          <p:nvPr/>
        </p:nvSpPr>
        <p:spPr>
          <a:xfrm>
            <a:off x="2351034" y="2731094"/>
            <a:ext cx="2277374" cy="60114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460A66-5B0E-64D3-D951-20572081E553}"/>
              </a:ext>
            </a:extLst>
          </p:cNvPr>
          <p:cNvSpPr txBox="1"/>
          <p:nvPr/>
        </p:nvSpPr>
        <p:spPr>
          <a:xfrm>
            <a:off x="2285597" y="2857533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7347-F59C-B1A3-304D-09614BEC54CB}"/>
              </a:ext>
            </a:extLst>
          </p:cNvPr>
          <p:cNvSpPr txBox="1"/>
          <p:nvPr/>
        </p:nvSpPr>
        <p:spPr>
          <a:xfrm>
            <a:off x="598983" y="1942475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Throw the ball and ask your partner.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87420A-072B-0A39-B8D5-8556E1E7847A}"/>
              </a:ext>
            </a:extLst>
          </p:cNvPr>
          <p:cNvSpPr txBox="1"/>
          <p:nvPr/>
        </p:nvSpPr>
        <p:spPr>
          <a:xfrm>
            <a:off x="1633360" y="2318069"/>
            <a:ext cx="7062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720430C9-8DE7-D393-F899-0766E96443F0}"/>
              </a:ext>
            </a:extLst>
          </p:cNvPr>
          <p:cNvSpPr/>
          <p:nvPr/>
        </p:nvSpPr>
        <p:spPr>
          <a:xfrm>
            <a:off x="1006764" y="4658608"/>
            <a:ext cx="2112954" cy="601144"/>
          </a:xfrm>
          <a:prstGeom prst="wedgeEllipseCallout">
            <a:avLst>
              <a:gd name="adj1" fmla="val -56095"/>
              <a:gd name="adj2" fmla="val -71335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71E3C-4EFD-E9A1-F399-357E13E55279}"/>
              </a:ext>
            </a:extLst>
          </p:cNvPr>
          <p:cNvSpPr txBox="1"/>
          <p:nvPr/>
        </p:nvSpPr>
        <p:spPr>
          <a:xfrm>
            <a:off x="547707" y="4792851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231662-D03B-FC72-1C09-305786E9C198}"/>
              </a:ext>
            </a:extLst>
          </p:cNvPr>
          <p:cNvSpPr txBox="1"/>
          <p:nvPr/>
        </p:nvSpPr>
        <p:spPr>
          <a:xfrm>
            <a:off x="598983" y="3970499"/>
            <a:ext cx="105201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CD64C5-C21E-D649-EE8F-1C9045979096}"/>
              </a:ext>
            </a:extLst>
          </p:cNvPr>
          <p:cNvSpPr/>
          <p:nvPr/>
        </p:nvSpPr>
        <p:spPr>
          <a:xfrm>
            <a:off x="6239844" y="1686105"/>
            <a:ext cx="2825667" cy="1416717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F232E-879D-68A9-92A9-8EE75EDED8B2}"/>
              </a:ext>
            </a:extLst>
          </p:cNvPr>
          <p:cNvSpPr txBox="1"/>
          <p:nvPr/>
        </p:nvSpPr>
        <p:spPr>
          <a:xfrm>
            <a:off x="6374698" y="1856327"/>
            <a:ext cx="2555958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“oy” (boy)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ß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“ss” (miss)</a:t>
            </a:r>
          </a:p>
          <a:p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Graphic 29" descr="Right pointing backhand index with solid fill">
            <a:extLst>
              <a:ext uri="{FF2B5EF4-FFF2-40B4-BE49-F238E27FC236}">
                <a16:creationId xmlns:a16="http://schemas.microsoft.com/office/drawing/2014/main" id="{EAFBFDE8-C8C2-BFBD-C0A7-86023F0F2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59365" y="1294069"/>
            <a:ext cx="571181" cy="5711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4EEC90-2D0E-92AC-60DD-42C57E30789D}"/>
              </a:ext>
            </a:extLst>
          </p:cNvPr>
          <p:cNvSpPr txBox="1"/>
          <p:nvPr/>
        </p:nvSpPr>
        <p:spPr>
          <a:xfrm>
            <a:off x="6979235" y="1358896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blue figure with a red ball in the air&#10;&#10;Description automatically generated">
            <a:extLst>
              <a:ext uri="{FF2B5EF4-FFF2-40B4-BE49-F238E27FC236}">
                <a16:creationId xmlns:a16="http://schemas.microsoft.com/office/drawing/2014/main" id="{C1C5C4EF-ACF7-0E26-8861-21F3CA7B1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24" y="2195441"/>
            <a:ext cx="1134248" cy="1134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3EB573-647F-513F-B94D-984380D743D7}"/>
              </a:ext>
            </a:extLst>
          </p:cNvPr>
          <p:cNvSpPr txBox="1"/>
          <p:nvPr/>
        </p:nvSpPr>
        <p:spPr>
          <a:xfrm>
            <a:off x="598983" y="3513091"/>
            <a:ext cx="402942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Your partner answers.</a:t>
            </a:r>
          </a:p>
        </p:txBody>
      </p:sp>
      <p:pic>
        <p:nvPicPr>
          <p:cNvPr id="12" name="Picture 11" descr="A group of blue squares with numbers&#10;&#10;Description automatically generated">
            <a:extLst>
              <a:ext uri="{FF2B5EF4-FFF2-40B4-BE49-F238E27FC236}">
                <a16:creationId xmlns:a16="http://schemas.microsoft.com/office/drawing/2014/main" id="{07EF83CC-BA3F-A853-0FDE-DB190DAD9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813" y="3580715"/>
            <a:ext cx="2342651" cy="3031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B1108A-6800-165B-B82C-86B1689209B4}"/>
              </a:ext>
            </a:extLst>
          </p:cNvPr>
          <p:cNvSpPr/>
          <p:nvPr/>
        </p:nvSpPr>
        <p:spPr>
          <a:xfrm>
            <a:off x="5547424" y="3513092"/>
            <a:ext cx="4358576" cy="2371342"/>
          </a:xfrm>
          <a:prstGeom prst="rect">
            <a:avLst/>
          </a:prstGeom>
          <a:solidFill>
            <a:srgbClr val="A0C814">
              <a:alpha val="1480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7FF4D-85CD-AE40-C5D8-FC078F070049}"/>
              </a:ext>
            </a:extLst>
          </p:cNvPr>
          <p:cNvSpPr txBox="1"/>
          <p:nvPr/>
        </p:nvSpPr>
        <p:spPr>
          <a:xfrm>
            <a:off x="5701256" y="3584148"/>
            <a:ext cx="25559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BONUS</a:t>
            </a:r>
            <a:endParaRPr lang="en-US" sz="2000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6433F2-0EB8-A4F9-C786-A585FDC4605F}"/>
              </a:ext>
            </a:extLst>
          </p:cNvPr>
          <p:cNvSpPr txBox="1"/>
          <p:nvPr/>
        </p:nvSpPr>
        <p:spPr>
          <a:xfrm>
            <a:off x="5698108" y="4061731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the name.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</a:t>
            </a:r>
          </a:p>
          <a:p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72BA95-931F-5D1C-C035-E7A59094D290}"/>
              </a:ext>
            </a:extLst>
          </p:cNvPr>
          <p:cNvSpPr txBox="1"/>
          <p:nvPr/>
        </p:nvSpPr>
        <p:spPr>
          <a:xfrm>
            <a:off x="5698108" y="4900827"/>
            <a:ext cx="402942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the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15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 .</a:t>
            </a:r>
          </a:p>
        </p:txBody>
      </p:sp>
    </p:spTree>
    <p:extLst>
      <p:ext uri="{BB962C8B-B14F-4D97-AF65-F5344CB8AC3E}">
        <p14:creationId xmlns:p14="http://schemas.microsoft.com/office/powerpoint/2010/main" val="232182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7872375-3FEF-5428-BAE4-DC6A126B1A59}"/>
              </a:ext>
            </a:extLst>
          </p:cNvPr>
          <p:cNvSpPr/>
          <p:nvPr/>
        </p:nvSpPr>
        <p:spPr>
          <a:xfrm>
            <a:off x="3674462" y="2425224"/>
            <a:ext cx="2651033" cy="816716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04D78-3786-818A-FA81-CD7D28FC0038}"/>
              </a:ext>
            </a:extLst>
          </p:cNvPr>
          <p:cNvSpPr txBox="1"/>
          <p:nvPr/>
        </p:nvSpPr>
        <p:spPr>
          <a:xfrm>
            <a:off x="3748876" y="2530147"/>
            <a:ext cx="248004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rot.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98983" y="258793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…describe object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EC8C-AB9F-7A8D-9C56-A5DCF4C42107}"/>
              </a:ext>
            </a:extLst>
          </p:cNvPr>
          <p:cNvSpPr txBox="1"/>
          <p:nvPr/>
        </p:nvSpPr>
        <p:spPr>
          <a:xfrm>
            <a:off x="598983" y="3900371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…count objects.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45EE47F-F18C-C07E-4C5B-C837505C8FCF}"/>
              </a:ext>
            </a:extLst>
          </p:cNvPr>
          <p:cNvSpPr/>
          <p:nvPr/>
        </p:nvSpPr>
        <p:spPr>
          <a:xfrm>
            <a:off x="3674462" y="3748414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71834-B054-EE51-B627-F9A359AC3D2E}"/>
              </a:ext>
            </a:extLst>
          </p:cNvPr>
          <p:cNvSpPr txBox="1"/>
          <p:nvPr/>
        </p:nvSpPr>
        <p:spPr>
          <a:xfrm>
            <a:off x="3748876" y="3874853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Lineal.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0D0CD7DE-A62B-5106-9321-8A037C0F9964}"/>
              </a:ext>
            </a:extLst>
          </p:cNvPr>
          <p:cNvSpPr/>
          <p:nvPr/>
        </p:nvSpPr>
        <p:spPr>
          <a:xfrm>
            <a:off x="6675846" y="3748414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0E44F-E1B1-9945-39A4-B907700F4A1D}"/>
              </a:ext>
            </a:extLst>
          </p:cNvPr>
          <p:cNvSpPr txBox="1"/>
          <p:nvPr/>
        </p:nvSpPr>
        <p:spPr>
          <a:xfrm>
            <a:off x="6750260" y="3874853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Hefte.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2B3EF9-E948-23E4-F675-2FB1013829DA}"/>
              </a:ext>
            </a:extLst>
          </p:cNvPr>
          <p:cNvSpPr txBox="1"/>
          <p:nvPr/>
        </p:nvSpPr>
        <p:spPr>
          <a:xfrm>
            <a:off x="598983" y="5202047"/>
            <a:ext cx="26510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…say how old you are.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C5BB47D7-34AF-B97E-EA8F-C5AF940C8971}"/>
              </a:ext>
            </a:extLst>
          </p:cNvPr>
          <p:cNvSpPr/>
          <p:nvPr/>
        </p:nvSpPr>
        <p:spPr>
          <a:xfrm>
            <a:off x="3674462" y="5093121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DB6142-ADC6-0276-8476-707DA65A260C}"/>
              </a:ext>
            </a:extLst>
          </p:cNvPr>
          <p:cNvSpPr txBox="1"/>
          <p:nvPr/>
        </p:nvSpPr>
        <p:spPr>
          <a:xfrm>
            <a:off x="3748876" y="5219560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DB8E7987-59F0-4787-4A57-6B04BDEACE46}"/>
              </a:ext>
            </a:extLst>
          </p:cNvPr>
          <p:cNvSpPr/>
          <p:nvPr/>
        </p:nvSpPr>
        <p:spPr>
          <a:xfrm>
            <a:off x="6783422" y="5093121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41723-BFDB-E72C-F1DC-2431F437F93C}"/>
              </a:ext>
            </a:extLst>
          </p:cNvPr>
          <p:cNvSpPr txBox="1"/>
          <p:nvPr/>
        </p:nvSpPr>
        <p:spPr>
          <a:xfrm>
            <a:off x="6857836" y="5219560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F216C560-6F2D-EBE5-9C06-BB66A0F329BF}"/>
              </a:ext>
            </a:extLst>
          </p:cNvPr>
          <p:cNvSpPr/>
          <p:nvPr/>
        </p:nvSpPr>
        <p:spPr>
          <a:xfrm>
            <a:off x="6783422" y="2403710"/>
            <a:ext cx="2651033" cy="627264"/>
          </a:xfrm>
          <a:prstGeom prst="wedgeEllipseCallout">
            <a:avLst>
              <a:gd name="adj1" fmla="val -57498"/>
              <a:gd name="adj2" fmla="val -76969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96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78F30-8A38-BDF6-E4D1-4C8CE7B94DA1}"/>
              </a:ext>
            </a:extLst>
          </p:cNvPr>
          <p:cNvSpPr txBox="1"/>
          <p:nvPr/>
        </p:nvSpPr>
        <p:spPr>
          <a:xfrm>
            <a:off x="6857836" y="2530149"/>
            <a:ext cx="24800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15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34" descr="A white rectangular object with holes&#10;&#10;Description automatically generated">
            <a:extLst>
              <a:ext uri="{FF2B5EF4-FFF2-40B4-BE49-F238E27FC236}">
                <a16:creationId xmlns:a16="http://schemas.microsoft.com/office/drawing/2014/main" id="{067745A7-3B21-FD23-9D1B-A138E01F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16898">
            <a:off x="5420602" y="3097844"/>
            <a:ext cx="1204227" cy="1139016"/>
          </a:xfrm>
          <a:prstGeom prst="rect">
            <a:avLst/>
          </a:prstGeom>
        </p:spPr>
      </p:pic>
      <p:pic>
        <p:nvPicPr>
          <p:cNvPr id="36" name="Picture 35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E2207B39-F90B-765C-AA79-CFC04EED1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4706">
            <a:off x="8476000" y="3118851"/>
            <a:ext cx="666695" cy="666695"/>
          </a:xfrm>
          <a:prstGeom prst="rect">
            <a:avLst/>
          </a:prstGeom>
        </p:spPr>
      </p:pic>
      <p:pic>
        <p:nvPicPr>
          <p:cNvPr id="37" name="Picture 36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B2F14BD4-1427-7FED-5165-B03366B5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4706">
            <a:off x="8151466" y="3248588"/>
            <a:ext cx="666695" cy="666695"/>
          </a:xfrm>
          <a:prstGeom prst="rect">
            <a:avLst/>
          </a:prstGeom>
        </p:spPr>
      </p:pic>
      <p:pic>
        <p:nvPicPr>
          <p:cNvPr id="38" name="Picture 37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169C017B-94FC-01C0-0338-742A064A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4706">
            <a:off x="8755699" y="3334004"/>
            <a:ext cx="666695" cy="666695"/>
          </a:xfrm>
          <a:prstGeom prst="rect">
            <a:avLst/>
          </a:prstGeom>
        </p:spPr>
      </p:pic>
      <p:pic>
        <p:nvPicPr>
          <p:cNvPr id="39" name="Picture 38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8515790D-72C5-62F2-6F94-E3A38191D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3932">
            <a:off x="5692893" y="2007343"/>
            <a:ext cx="963599" cy="938981"/>
          </a:xfrm>
          <a:prstGeom prst="rect">
            <a:avLst/>
          </a:prstGeom>
        </p:spPr>
      </p:pic>
      <p:pic>
        <p:nvPicPr>
          <p:cNvPr id="40" name="Picture 39" descr="A group of blue squares with numbers&#10;&#10;Description automatically generated">
            <a:extLst>
              <a:ext uri="{FF2B5EF4-FFF2-40B4-BE49-F238E27FC236}">
                <a16:creationId xmlns:a16="http://schemas.microsoft.com/office/drawing/2014/main" id="{00A9D7F6-E574-8EC5-274B-A61A501CD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813" y="4212247"/>
            <a:ext cx="1373480" cy="17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>
            <a:extLst>
              <a:ext uri="{FF2B5EF4-FFF2-40B4-BE49-F238E27FC236}">
                <a16:creationId xmlns:a16="http://schemas.microsoft.com/office/drawing/2014/main" id="{26B153E8-9DE6-7E56-CD1D-48A8B241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9" y="1496184"/>
            <a:ext cx="1830187" cy="1830187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08CA2CEB-1940-24E9-C9A8-38ABEDAE9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13" y="3632992"/>
            <a:ext cx="1830187" cy="1830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2684755" y="3134949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gemacht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</a:p>
        </p:txBody>
      </p:sp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person in a garment drawing&#10;&#10;Description automatically generated">
            <a:extLst>
              <a:ext uri="{FF2B5EF4-FFF2-40B4-BE49-F238E27FC236}">
                <a16:creationId xmlns:a16="http://schemas.microsoft.com/office/drawing/2014/main" id="{2E223C4A-6E1D-2761-D88D-34760761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0" y="2003491"/>
            <a:ext cx="5581211" cy="4217060"/>
          </a:xfrm>
          <a:prstGeom prst="rect">
            <a:avLst/>
          </a:prstGeom>
        </p:spPr>
      </p:pic>
      <p:pic>
        <p:nvPicPr>
          <p:cNvPr id="9" name="Picture 8" descr="A drawing of a backpack&#10;&#10;Description automatically generated">
            <a:extLst>
              <a:ext uri="{FF2B5EF4-FFF2-40B4-BE49-F238E27FC236}">
                <a16:creationId xmlns:a16="http://schemas.microsoft.com/office/drawing/2014/main" id="{D9B1C2C3-7277-A1BA-916D-DFA6E10A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702" y="1475963"/>
            <a:ext cx="1689100" cy="2006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D52741-2092-36D9-1D7C-4D49FAC66DAB}"/>
              </a:ext>
            </a:extLst>
          </p:cNvPr>
          <p:cNvCxnSpPr>
            <a:cxnSpLocks/>
          </p:cNvCxnSpPr>
          <p:nvPr/>
        </p:nvCxnSpPr>
        <p:spPr>
          <a:xfrm flipV="1">
            <a:off x="5226929" y="3685958"/>
            <a:ext cx="270876" cy="986861"/>
          </a:xfrm>
          <a:prstGeom prst="straightConnector1">
            <a:avLst/>
          </a:prstGeom>
          <a:ln w="50800">
            <a:solidFill>
              <a:srgbClr val="00B0F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A680BC5-0455-E5D0-948A-55BB78DA21B7}"/>
              </a:ext>
            </a:extLst>
          </p:cNvPr>
          <p:cNvSpPr/>
          <p:nvPr/>
        </p:nvSpPr>
        <p:spPr>
          <a:xfrm>
            <a:off x="7019293" y="2392360"/>
            <a:ext cx="2606040" cy="1267899"/>
          </a:xfrm>
          <a:prstGeom prst="wedgeEllipseCallout">
            <a:avLst>
              <a:gd name="adj1" fmla="val 32311"/>
              <a:gd name="adj2" fmla="val -900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6EE4D-573A-A08F-FAA0-8A0A9A79DFB2}"/>
              </a:ext>
            </a:extLst>
          </p:cNvPr>
          <p:cNvSpPr txBox="1"/>
          <p:nvPr/>
        </p:nvSpPr>
        <p:spPr>
          <a:xfrm>
            <a:off x="7252814" y="2626199"/>
            <a:ext cx="203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Rucksack.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BD4BD0EB-B608-1BFB-8489-68D664F89982}"/>
              </a:ext>
            </a:extLst>
          </p:cNvPr>
          <p:cNvSpPr/>
          <p:nvPr/>
        </p:nvSpPr>
        <p:spPr>
          <a:xfrm>
            <a:off x="5772223" y="4149278"/>
            <a:ext cx="3565458" cy="1267899"/>
          </a:xfrm>
          <a:prstGeom prst="wedgeEllipseCallout">
            <a:avLst>
              <a:gd name="adj1" fmla="val 53431"/>
              <a:gd name="adj2" fmla="val 6823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E1B03B-0D95-BC0A-77A0-DBCAE6492E39}"/>
              </a:ext>
            </a:extLst>
          </p:cNvPr>
          <p:cNvSpPr txBox="1"/>
          <p:nvPr/>
        </p:nvSpPr>
        <p:spPr>
          <a:xfrm>
            <a:off x="6221864" y="4349615"/>
            <a:ext cx="294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 Rucksack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       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4" name="Explosion 1 23">
            <a:extLst>
              <a:ext uri="{FF2B5EF4-FFF2-40B4-BE49-F238E27FC236}">
                <a16:creationId xmlns:a16="http://schemas.microsoft.com/office/drawing/2014/main" id="{C558C06B-A279-2E72-3806-F4116C368796}"/>
              </a:ext>
            </a:extLst>
          </p:cNvPr>
          <p:cNvSpPr/>
          <p:nvPr/>
        </p:nvSpPr>
        <p:spPr>
          <a:xfrm>
            <a:off x="6081559" y="4680912"/>
            <a:ext cx="608701" cy="49679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C6F9C082-1BC2-B7B2-8DD1-AA8F6484AA9B}"/>
              </a:ext>
            </a:extLst>
          </p:cNvPr>
          <p:cNvSpPr/>
          <p:nvPr/>
        </p:nvSpPr>
        <p:spPr>
          <a:xfrm>
            <a:off x="7342643" y="4672819"/>
            <a:ext cx="608701" cy="496799"/>
          </a:xfrm>
          <a:prstGeom prst="irregularSeal1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7FD20EB-A336-28CB-402F-A46776396F55}"/>
              </a:ext>
            </a:extLst>
          </p:cNvPr>
          <p:cNvSpPr/>
          <p:nvPr/>
        </p:nvSpPr>
        <p:spPr>
          <a:xfrm>
            <a:off x="7030372" y="4409076"/>
            <a:ext cx="1466266" cy="305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2801EEB-768B-CF52-837A-E8F0687B048E}"/>
              </a:ext>
            </a:extLst>
          </p:cNvPr>
          <p:cNvSpPr/>
          <p:nvPr/>
        </p:nvSpPr>
        <p:spPr>
          <a:xfrm>
            <a:off x="7434974" y="3009154"/>
            <a:ext cx="1466266" cy="305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1C049-5217-3A97-007E-D6D3AA4495E5}"/>
              </a:ext>
            </a:extLst>
          </p:cNvPr>
          <p:cNvSpPr txBox="1"/>
          <p:nvPr/>
        </p:nvSpPr>
        <p:spPr>
          <a:xfrm>
            <a:off x="521689" y="1335024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3A8CD-7873-5F03-4E91-392B1B3F32CB}"/>
              </a:ext>
            </a:extLst>
          </p:cNvPr>
          <p:cNvSpPr/>
          <p:nvPr/>
        </p:nvSpPr>
        <p:spPr>
          <a:xfrm>
            <a:off x="4510813" y="1272568"/>
            <a:ext cx="2351315" cy="2351315"/>
          </a:xfrm>
          <a:prstGeom prst="ellipse">
            <a:avLst/>
          </a:prstGeom>
          <a:noFill/>
          <a:ln w="50800">
            <a:solidFill>
              <a:srgbClr val="5AC8F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E71B0-19A4-921D-08DC-6A63647E9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backpack&#10;&#10;Description automatically generated">
            <a:extLst>
              <a:ext uri="{FF2B5EF4-FFF2-40B4-BE49-F238E27FC236}">
                <a16:creationId xmlns:a16="http://schemas.microsoft.com/office/drawing/2014/main" id="{3AF9B2D0-4F01-B435-A15F-95832B64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5" y="2222821"/>
            <a:ext cx="2954075" cy="35093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A41DC7D-966E-63EE-7087-0A3428C5009B}"/>
              </a:ext>
            </a:extLst>
          </p:cNvPr>
          <p:cNvSpPr txBox="1"/>
          <p:nvPr/>
        </p:nvSpPr>
        <p:spPr>
          <a:xfrm>
            <a:off x="521689" y="1335024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Rucksack?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 descr="Magnifying glass outline">
            <a:extLst>
              <a:ext uri="{FF2B5EF4-FFF2-40B4-BE49-F238E27FC236}">
                <a16:creationId xmlns:a16="http://schemas.microsoft.com/office/drawing/2014/main" id="{140A9C68-EF8B-45F8-1600-8529E0423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7573" y="1853764"/>
            <a:ext cx="1585759" cy="1585759"/>
          </a:xfrm>
          <a:prstGeom prst="rect">
            <a:avLst/>
          </a:prstGeom>
        </p:spPr>
      </p:pic>
      <p:pic>
        <p:nvPicPr>
          <p:cNvPr id="5" name="Picture 4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BC4D46F2-88E6-961F-5BC8-455F191D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261" y="1853764"/>
            <a:ext cx="2396012" cy="1433679"/>
          </a:xfrm>
          <a:prstGeom prst="rect">
            <a:avLst/>
          </a:prstGeom>
        </p:spPr>
      </p:pic>
      <p:pic>
        <p:nvPicPr>
          <p:cNvPr id="11" name="Picture 10" descr="A stuffed bear on a black background&#10;&#10;Description automatically generated">
            <a:extLst>
              <a:ext uri="{FF2B5EF4-FFF2-40B4-BE49-F238E27FC236}">
                <a16:creationId xmlns:a16="http://schemas.microsoft.com/office/drawing/2014/main" id="{65FCFC15-AD36-43C3-5218-B545C3F28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4383" y="3514448"/>
            <a:ext cx="2144795" cy="2175146"/>
          </a:xfrm>
          <a:prstGeom prst="rect">
            <a:avLst/>
          </a:prstGeom>
        </p:spPr>
      </p:pic>
      <p:pic>
        <p:nvPicPr>
          <p:cNvPr id="20" name="Picture 19" descr="A white rectangular object with holes&#10;&#10;Description automatically generated">
            <a:extLst>
              <a:ext uri="{FF2B5EF4-FFF2-40B4-BE49-F238E27FC236}">
                <a16:creationId xmlns:a16="http://schemas.microsoft.com/office/drawing/2014/main" id="{D977B579-6AC0-D0C6-C47D-30CFFB0CC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716898">
            <a:off x="7344349" y="2530358"/>
            <a:ext cx="1764883" cy="1669312"/>
          </a:xfrm>
          <a:prstGeom prst="rect">
            <a:avLst/>
          </a:prstGeom>
        </p:spPr>
      </p:pic>
      <p:pic>
        <p:nvPicPr>
          <p:cNvPr id="8" name="Picture 7" descr="A pencil with a eraser&#10;&#10;Description automatically generated">
            <a:extLst>
              <a:ext uri="{FF2B5EF4-FFF2-40B4-BE49-F238E27FC236}">
                <a16:creationId xmlns:a16="http://schemas.microsoft.com/office/drawing/2014/main" id="{02DEDF92-8C4A-491E-ACDB-1DC39713C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7861" y="1801015"/>
            <a:ext cx="1579529" cy="1539176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225964DE-952A-9F1A-FABC-79735402E81C}"/>
              </a:ext>
            </a:extLst>
          </p:cNvPr>
          <p:cNvSpPr/>
          <p:nvPr/>
        </p:nvSpPr>
        <p:spPr>
          <a:xfrm>
            <a:off x="4890485" y="3043984"/>
            <a:ext cx="2589422" cy="2637685"/>
          </a:xfrm>
          <a:prstGeom prst="ellipse">
            <a:avLst/>
          </a:prstGeom>
          <a:noFill/>
          <a:ln w="50800">
            <a:solidFill>
              <a:srgbClr val="5AC8F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CBDD439A-A3AC-B777-E5F5-F0E4F54B5D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9149" y="3160448"/>
            <a:ext cx="2144442" cy="21444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D17C024-7AB0-8576-A505-9E946FEF8D7C}"/>
              </a:ext>
            </a:extLst>
          </p:cNvPr>
          <p:cNvGrpSpPr/>
          <p:nvPr/>
        </p:nvGrpSpPr>
        <p:grpSpPr>
          <a:xfrm>
            <a:off x="4124783" y="1786775"/>
            <a:ext cx="5324395" cy="4055502"/>
            <a:chOff x="4213332" y="1688971"/>
            <a:chExt cx="5324395" cy="405550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58C54AE-24C0-77E7-B760-DF9909441E87}"/>
                </a:ext>
              </a:extLst>
            </p:cNvPr>
            <p:cNvSpPr/>
            <p:nvPr/>
          </p:nvSpPr>
          <p:spPr>
            <a:xfrm>
              <a:off x="4213332" y="1688971"/>
              <a:ext cx="5324395" cy="405550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741FDE-27F3-DC74-1A57-6F2DBAB33D16}"/>
                </a:ext>
              </a:extLst>
            </p:cNvPr>
            <p:cNvSpPr txBox="1"/>
            <p:nvPr/>
          </p:nvSpPr>
          <p:spPr>
            <a:xfrm>
              <a:off x="5884963" y="1942821"/>
              <a:ext cx="17012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06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D046-1ADD-07CC-BCAB-8B471D97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3CDF76-1803-E5A5-14B4-A11160BACECA}"/>
              </a:ext>
            </a:extLst>
          </p:cNvPr>
          <p:cNvSpPr/>
          <p:nvPr/>
        </p:nvSpPr>
        <p:spPr>
          <a:xfrm>
            <a:off x="338806" y="4907730"/>
            <a:ext cx="9168236" cy="1084270"/>
          </a:xfrm>
          <a:prstGeom prst="roundRect">
            <a:avLst/>
          </a:prstGeom>
          <a:solidFill>
            <a:srgbClr val="5AC8F5">
              <a:alpha val="328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backpack&#10;&#10;Description automatically generated">
            <a:extLst>
              <a:ext uri="{FF2B5EF4-FFF2-40B4-BE49-F238E27FC236}">
                <a16:creationId xmlns:a16="http://schemas.microsoft.com/office/drawing/2014/main" id="{7D091019-25C8-810C-12EC-B58B6693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822" y="527068"/>
            <a:ext cx="1394538" cy="16566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387AFCA-8639-0833-6F08-978B883981FC}"/>
              </a:ext>
            </a:extLst>
          </p:cNvPr>
          <p:cNvSpPr txBox="1"/>
          <p:nvPr/>
        </p:nvSpPr>
        <p:spPr>
          <a:xfrm>
            <a:off x="521689" y="1335024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Rucksack?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E5374A-70D5-62D3-CE8C-A4E6AE5E6F5A}"/>
              </a:ext>
            </a:extLst>
          </p:cNvPr>
          <p:cNvSpPr/>
          <p:nvPr/>
        </p:nvSpPr>
        <p:spPr>
          <a:xfrm>
            <a:off x="351869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tuffed bear on a black background&#10;&#10;Description automatically generated">
            <a:extLst>
              <a:ext uri="{FF2B5EF4-FFF2-40B4-BE49-F238E27FC236}">
                <a16:creationId xmlns:a16="http://schemas.microsoft.com/office/drawing/2014/main" id="{7C434E03-2A40-69FA-AACF-268F84E08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08503"/>
            <a:ext cx="1693578" cy="171754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357647-31AB-E1FB-EFF8-20D7920BAA07}"/>
              </a:ext>
            </a:extLst>
          </p:cNvPr>
          <p:cNvSpPr/>
          <p:nvPr/>
        </p:nvSpPr>
        <p:spPr>
          <a:xfrm>
            <a:off x="3583297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778DCCC-7B11-FEDF-73D5-998AFAFB9799}"/>
              </a:ext>
            </a:extLst>
          </p:cNvPr>
          <p:cNvSpPr/>
          <p:nvPr/>
        </p:nvSpPr>
        <p:spPr>
          <a:xfrm>
            <a:off x="2279611" y="2360420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FCB408-A01C-8016-C969-1EEFE65C02E3}"/>
              </a:ext>
            </a:extLst>
          </p:cNvPr>
          <p:cNvSpPr/>
          <p:nvPr/>
        </p:nvSpPr>
        <p:spPr>
          <a:xfrm>
            <a:off x="6002525" y="2360420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white rectangular object with holes&#10;&#10;Description automatically generated">
            <a:extLst>
              <a:ext uri="{FF2B5EF4-FFF2-40B4-BE49-F238E27FC236}">
                <a16:creationId xmlns:a16="http://schemas.microsoft.com/office/drawing/2014/main" id="{D10F4999-3EA6-6DA7-2D14-458C3B9D7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16898">
            <a:off x="5470703" y="1448267"/>
            <a:ext cx="1764883" cy="16693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2F509A7-BAE3-E50F-AF81-71F441D541DA}"/>
              </a:ext>
            </a:extLst>
          </p:cNvPr>
          <p:cNvSpPr/>
          <p:nvPr/>
        </p:nvSpPr>
        <p:spPr>
          <a:xfrm>
            <a:off x="6757571" y="4137021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B1C92070-779D-14F4-91DF-A5C403F62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970" y="3265621"/>
            <a:ext cx="1676762" cy="1003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F8B92-86EE-2F17-FCFA-275FE02218A6}"/>
              </a:ext>
            </a:extLst>
          </p:cNvPr>
          <p:cNvSpPr txBox="1"/>
          <p:nvPr/>
        </p:nvSpPr>
        <p:spPr>
          <a:xfrm>
            <a:off x="626193" y="5017432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Lineal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CFDCF-F4BC-6B93-D5EA-D220E443C55C}"/>
              </a:ext>
            </a:extLst>
          </p:cNvPr>
          <p:cNvSpPr txBox="1"/>
          <p:nvPr/>
        </p:nvSpPr>
        <p:spPr>
          <a:xfrm>
            <a:off x="5242360" y="5451671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Teddybär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F3728-4473-8529-F96F-8F11E2F0C50A}"/>
              </a:ext>
            </a:extLst>
          </p:cNvPr>
          <p:cNvSpPr txBox="1"/>
          <p:nvPr/>
        </p:nvSpPr>
        <p:spPr>
          <a:xfrm>
            <a:off x="2166530" y="5451671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Heft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C9BFF-CCBD-EF22-432B-968667463F97}"/>
              </a:ext>
            </a:extLst>
          </p:cNvPr>
          <p:cNvSpPr txBox="1"/>
          <p:nvPr/>
        </p:nvSpPr>
        <p:spPr>
          <a:xfrm>
            <a:off x="3471029" y="4983636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54891-F366-58BC-CC8B-DA1317F9909A}"/>
              </a:ext>
            </a:extLst>
          </p:cNvPr>
          <p:cNvSpPr txBox="1"/>
          <p:nvPr/>
        </p:nvSpPr>
        <p:spPr>
          <a:xfrm>
            <a:off x="6381119" y="499540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Wasserfarben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E9FBAB62-88AA-2623-A5B0-E1FE0A00F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029" y="1266007"/>
            <a:ext cx="2310429" cy="2251403"/>
          </a:xfrm>
          <a:prstGeom prst="rect">
            <a:avLst/>
          </a:prstGeom>
        </p:spPr>
      </p:pic>
      <p:pic>
        <p:nvPicPr>
          <p:cNvPr id="32" name="Picture 31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B4EE50A9-6DF7-71B0-6438-27D1A13BF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4706">
            <a:off x="3306692" y="2983033"/>
            <a:ext cx="1367386" cy="13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FFB77-0397-4CF8-D870-147D8D256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74DD96F-30DC-6344-BE6C-81AD0277E7A1}"/>
              </a:ext>
            </a:extLst>
          </p:cNvPr>
          <p:cNvSpPr txBox="1"/>
          <p:nvPr/>
        </p:nvSpPr>
        <p:spPr>
          <a:xfrm>
            <a:off x="521689" y="1335024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Rucksack?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DFF800B-290C-71C0-5E10-B164C0990D05}"/>
              </a:ext>
            </a:extLst>
          </p:cNvPr>
          <p:cNvSpPr/>
          <p:nvPr/>
        </p:nvSpPr>
        <p:spPr>
          <a:xfrm>
            <a:off x="351869" y="5299616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tuffed bear on a black background&#10;&#10;Description automatically generated">
            <a:extLst>
              <a:ext uri="{FF2B5EF4-FFF2-40B4-BE49-F238E27FC236}">
                <a16:creationId xmlns:a16="http://schemas.microsoft.com/office/drawing/2014/main" id="{8B601B62-670B-0176-0943-BEFBF132E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098"/>
            <a:ext cx="1693578" cy="171754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F36F013-E8D1-E97F-3D51-CA37D08D77F0}"/>
              </a:ext>
            </a:extLst>
          </p:cNvPr>
          <p:cNvSpPr/>
          <p:nvPr/>
        </p:nvSpPr>
        <p:spPr>
          <a:xfrm>
            <a:off x="3583297" y="5299616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989C05-8C96-A62D-185E-C5103B9BEB32}"/>
              </a:ext>
            </a:extLst>
          </p:cNvPr>
          <p:cNvSpPr/>
          <p:nvPr/>
        </p:nvSpPr>
        <p:spPr>
          <a:xfrm>
            <a:off x="2279611" y="3523015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8DB195-8C63-EA75-B986-85F5DE117578}"/>
              </a:ext>
            </a:extLst>
          </p:cNvPr>
          <p:cNvSpPr/>
          <p:nvPr/>
        </p:nvSpPr>
        <p:spPr>
          <a:xfrm>
            <a:off x="6002525" y="3523015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white rectangular object with holes&#10;&#10;Description automatically generated">
            <a:extLst>
              <a:ext uri="{FF2B5EF4-FFF2-40B4-BE49-F238E27FC236}">
                <a16:creationId xmlns:a16="http://schemas.microsoft.com/office/drawing/2014/main" id="{586AF87D-77AC-C3C1-D687-DA90EAB1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16898">
            <a:off x="5470703" y="2610862"/>
            <a:ext cx="1764883" cy="16693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DDE05F0-8B07-674E-272B-8B301E349B29}"/>
              </a:ext>
            </a:extLst>
          </p:cNvPr>
          <p:cNvSpPr/>
          <p:nvPr/>
        </p:nvSpPr>
        <p:spPr>
          <a:xfrm>
            <a:off x="6757571" y="5299616"/>
            <a:ext cx="2749471" cy="51262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0E6C1322-6AFA-A734-6B89-8E3D90052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70" y="4428216"/>
            <a:ext cx="1676762" cy="1003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6253D-F1AE-B204-42D6-3DD16EF9D864}"/>
              </a:ext>
            </a:extLst>
          </p:cNvPr>
          <p:cNvSpPr txBox="1"/>
          <p:nvPr/>
        </p:nvSpPr>
        <p:spPr>
          <a:xfrm>
            <a:off x="6620208" y="3564518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Lineal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F8968-7F61-FDFC-9DF3-F761B563F74D}"/>
              </a:ext>
            </a:extLst>
          </p:cNvPr>
          <p:cNvSpPr txBox="1"/>
          <p:nvPr/>
        </p:nvSpPr>
        <p:spPr>
          <a:xfrm>
            <a:off x="969749" y="5355874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Teddybär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2134A-0A36-BA64-06C4-7AF61ABDE23E}"/>
              </a:ext>
            </a:extLst>
          </p:cNvPr>
          <p:cNvSpPr txBox="1"/>
          <p:nvPr/>
        </p:nvSpPr>
        <p:spPr>
          <a:xfrm>
            <a:off x="4304687" y="5345482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Heft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E54EC-F6FC-F1FF-E935-CE7799C91055}"/>
              </a:ext>
            </a:extLst>
          </p:cNvPr>
          <p:cNvSpPr txBox="1"/>
          <p:nvPr/>
        </p:nvSpPr>
        <p:spPr>
          <a:xfrm>
            <a:off x="2812087" y="3571508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7746F-7D7A-99FD-EB28-0CAD039A59F7}"/>
              </a:ext>
            </a:extLst>
          </p:cNvPr>
          <p:cNvSpPr txBox="1"/>
          <p:nvPr/>
        </p:nvSpPr>
        <p:spPr>
          <a:xfrm>
            <a:off x="6812970" y="5348045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Wasserfarben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A blue line drawing of a person speaking&#10;&#10;Description automatically generated">
            <a:extLst>
              <a:ext uri="{FF2B5EF4-FFF2-40B4-BE49-F238E27FC236}">
                <a16:creationId xmlns:a16="http://schemas.microsoft.com/office/drawing/2014/main" id="{56132E6B-1DD7-50D4-331D-30213C52E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65" y="1839623"/>
            <a:ext cx="1160239" cy="1335024"/>
          </a:xfrm>
          <a:prstGeom prst="rect">
            <a:avLst/>
          </a:prstGeom>
        </p:spPr>
      </p:pic>
      <p:pic>
        <p:nvPicPr>
          <p:cNvPr id="14" name="Picture 13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EA7139BD-546C-D07D-F69C-0D2757C8B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1610" y="2526154"/>
            <a:ext cx="2179762" cy="2124075"/>
          </a:xfrm>
          <a:prstGeom prst="rect">
            <a:avLst/>
          </a:prstGeom>
        </p:spPr>
      </p:pic>
      <p:pic>
        <p:nvPicPr>
          <p:cNvPr id="21" name="Picture 20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9427CEE6-34B3-AEDA-1A43-1660749B1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4706">
            <a:off x="3088864" y="4146176"/>
            <a:ext cx="1367386" cy="13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218B-29D2-7254-B864-2BA2D3C93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Callout 26">
            <a:extLst>
              <a:ext uri="{FF2B5EF4-FFF2-40B4-BE49-F238E27FC236}">
                <a16:creationId xmlns:a16="http://schemas.microsoft.com/office/drawing/2014/main" id="{AED480B4-AF7D-C92D-74E5-7CF5DAEFB48F}"/>
              </a:ext>
            </a:extLst>
          </p:cNvPr>
          <p:cNvSpPr/>
          <p:nvPr/>
        </p:nvSpPr>
        <p:spPr>
          <a:xfrm>
            <a:off x="5594687" y="4043802"/>
            <a:ext cx="3565458" cy="740940"/>
          </a:xfrm>
          <a:prstGeom prst="wedgeEllipseCallout">
            <a:avLst>
              <a:gd name="adj1" fmla="val 38738"/>
              <a:gd name="adj2" fmla="val -106593"/>
            </a:avLst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1DF70F-6626-C4D9-BC72-31978A4E6CBB}"/>
              </a:ext>
            </a:extLst>
          </p:cNvPr>
          <p:cNvSpPr txBox="1"/>
          <p:nvPr/>
        </p:nvSpPr>
        <p:spPr>
          <a:xfrm>
            <a:off x="521689" y="1335024"/>
            <a:ext cx="426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8FCAB-F5B3-AD63-39F5-2A9D1B1DE57C}"/>
              </a:ext>
            </a:extLst>
          </p:cNvPr>
          <p:cNvSpPr txBox="1"/>
          <p:nvPr/>
        </p:nvSpPr>
        <p:spPr>
          <a:xfrm>
            <a:off x="6439498" y="4214217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A13D745D-08FA-89E4-1309-38CCDA491A12}"/>
              </a:ext>
            </a:extLst>
          </p:cNvPr>
          <p:cNvSpPr/>
          <p:nvPr/>
        </p:nvSpPr>
        <p:spPr>
          <a:xfrm>
            <a:off x="872661" y="4000193"/>
            <a:ext cx="3565458" cy="740940"/>
          </a:xfrm>
          <a:prstGeom prst="wedgeEllipseCallout">
            <a:avLst>
              <a:gd name="adj1" fmla="val -43543"/>
              <a:gd name="adj2" fmla="val -9502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71788-485E-89CB-1979-4ECA859879DC}"/>
              </a:ext>
            </a:extLst>
          </p:cNvPr>
          <p:cNvSpPr txBox="1"/>
          <p:nvPr/>
        </p:nvSpPr>
        <p:spPr>
          <a:xfrm>
            <a:off x="1153559" y="4170608"/>
            <a:ext cx="294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CD20BA87-5EA3-E7B4-5252-518D5A29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573" y="2651906"/>
            <a:ext cx="3479800" cy="3390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5549E2C-3486-B772-2324-0CB08C7B1DB9}"/>
              </a:ext>
            </a:extLst>
          </p:cNvPr>
          <p:cNvSpPr txBox="1"/>
          <p:nvPr/>
        </p:nvSpPr>
        <p:spPr>
          <a:xfrm>
            <a:off x="521689" y="1700139"/>
            <a:ext cx="8622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object/image to match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234097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51038-868F-CFDE-2359-027F990AE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215E432-6D22-5FF9-9E3A-F1EE85056F90}"/>
              </a:ext>
            </a:extLst>
          </p:cNvPr>
          <p:cNvSpPr txBox="1"/>
          <p:nvPr/>
        </p:nvSpPr>
        <p:spPr>
          <a:xfrm>
            <a:off x="521689" y="1335024"/>
            <a:ext cx="2446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object!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AF38BA59-197E-5964-EC3F-951AAC7113E8}"/>
              </a:ext>
            </a:extLst>
          </p:cNvPr>
          <p:cNvSpPr/>
          <p:nvPr/>
        </p:nvSpPr>
        <p:spPr>
          <a:xfrm>
            <a:off x="3268770" y="1437968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035FC-3133-5B0D-B31E-28DC6C76E4C6}"/>
              </a:ext>
            </a:extLst>
          </p:cNvPr>
          <p:cNvSpPr txBox="1"/>
          <p:nvPr/>
        </p:nvSpPr>
        <p:spPr>
          <a:xfrm>
            <a:off x="3268770" y="1531439"/>
            <a:ext cx="29420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ADD87E37-838A-EDE0-DCEB-52F0B363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6468753" y="1176126"/>
            <a:ext cx="1251286" cy="1219318"/>
          </a:xfrm>
          <a:prstGeom prst="rect">
            <a:avLst/>
          </a:prstGeom>
        </p:spPr>
      </p:pic>
      <p:sp>
        <p:nvSpPr>
          <p:cNvPr id="15" name="Oval Callout 14">
            <a:extLst>
              <a:ext uri="{FF2B5EF4-FFF2-40B4-BE49-F238E27FC236}">
                <a16:creationId xmlns:a16="http://schemas.microsoft.com/office/drawing/2014/main" id="{01018C3E-9C44-817B-2825-2E87945C0379}"/>
              </a:ext>
            </a:extLst>
          </p:cNvPr>
          <p:cNvSpPr/>
          <p:nvPr/>
        </p:nvSpPr>
        <p:spPr>
          <a:xfrm>
            <a:off x="3268770" y="2330651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D90E4-DEA6-161A-134A-7D1EB91313A2}"/>
              </a:ext>
            </a:extLst>
          </p:cNvPr>
          <p:cNvSpPr txBox="1"/>
          <p:nvPr/>
        </p:nvSpPr>
        <p:spPr>
          <a:xfrm>
            <a:off x="3268770" y="2424122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6783AD18-62C9-AC83-3272-0B1ADD6033FB}"/>
              </a:ext>
            </a:extLst>
          </p:cNvPr>
          <p:cNvSpPr/>
          <p:nvPr/>
        </p:nvSpPr>
        <p:spPr>
          <a:xfrm>
            <a:off x="3268770" y="4135448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540EA-5FA3-A13A-DA1E-1D6C8951E36E}"/>
              </a:ext>
            </a:extLst>
          </p:cNvPr>
          <p:cNvSpPr txBox="1"/>
          <p:nvPr/>
        </p:nvSpPr>
        <p:spPr>
          <a:xfrm>
            <a:off x="3268770" y="4228919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E094872E-510B-A947-5D5D-DAA82B42B23F}"/>
              </a:ext>
            </a:extLst>
          </p:cNvPr>
          <p:cNvSpPr/>
          <p:nvPr/>
        </p:nvSpPr>
        <p:spPr>
          <a:xfrm>
            <a:off x="3268770" y="5065088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9195B-6135-CA5C-09F5-9FF68636BEE9}"/>
              </a:ext>
            </a:extLst>
          </p:cNvPr>
          <p:cNvSpPr txBox="1"/>
          <p:nvPr/>
        </p:nvSpPr>
        <p:spPr>
          <a:xfrm>
            <a:off x="3268770" y="5158559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10122550-9809-BE76-3892-FFE53D831AE9}"/>
              </a:ext>
            </a:extLst>
          </p:cNvPr>
          <p:cNvSpPr/>
          <p:nvPr/>
        </p:nvSpPr>
        <p:spPr>
          <a:xfrm>
            <a:off x="3268770" y="3241622"/>
            <a:ext cx="2823039" cy="740940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07D4F-E427-BBDF-4790-70F8C68BC6A0}"/>
              </a:ext>
            </a:extLst>
          </p:cNvPr>
          <p:cNvSpPr txBox="1"/>
          <p:nvPr/>
        </p:nvSpPr>
        <p:spPr>
          <a:xfrm>
            <a:off x="3268770" y="3335093"/>
            <a:ext cx="2942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743C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pic>
        <p:nvPicPr>
          <p:cNvPr id="29" name="Picture 28" descr="A white rectangular object with holes&#10;&#10;Description automatically generated">
            <a:extLst>
              <a:ext uri="{FF2B5EF4-FFF2-40B4-BE49-F238E27FC236}">
                <a16:creationId xmlns:a16="http://schemas.microsoft.com/office/drawing/2014/main" id="{4F6DB5E0-8AF9-992E-2225-87024A80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74627">
            <a:off x="6126829" y="1902482"/>
            <a:ext cx="1764883" cy="1669312"/>
          </a:xfrm>
          <a:prstGeom prst="rect">
            <a:avLst/>
          </a:prstGeom>
        </p:spPr>
      </p:pic>
      <p:pic>
        <p:nvPicPr>
          <p:cNvPr id="31" name="Picture 30" descr="A stuffed bear on a black background&#10;&#10;Description automatically generated">
            <a:extLst>
              <a:ext uri="{FF2B5EF4-FFF2-40B4-BE49-F238E27FC236}">
                <a16:creationId xmlns:a16="http://schemas.microsoft.com/office/drawing/2014/main" id="{B91A0256-9239-0154-BB4C-061DDF7DB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707" y="3147931"/>
            <a:ext cx="1008601" cy="1022874"/>
          </a:xfrm>
          <a:prstGeom prst="rect">
            <a:avLst/>
          </a:prstGeom>
        </p:spPr>
      </p:pic>
      <p:pic>
        <p:nvPicPr>
          <p:cNvPr id="32" name="Picture 31" descr="A yellow spiral notebook with a white label&#10;&#10;Description automatically generated">
            <a:extLst>
              <a:ext uri="{FF2B5EF4-FFF2-40B4-BE49-F238E27FC236}">
                <a16:creationId xmlns:a16="http://schemas.microsoft.com/office/drawing/2014/main" id="{DFFE986E-A3AD-BAA6-88A1-D33AF7AD1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655" y="4109172"/>
            <a:ext cx="830705" cy="830705"/>
          </a:xfrm>
          <a:prstGeom prst="rect">
            <a:avLst/>
          </a:prstGeom>
        </p:spPr>
      </p:pic>
      <p:pic>
        <p:nvPicPr>
          <p:cNvPr id="33" name="Picture 32" descr="A paint palette with different colors&#10;&#10;Description automatically generated">
            <a:extLst>
              <a:ext uri="{FF2B5EF4-FFF2-40B4-BE49-F238E27FC236}">
                <a16:creationId xmlns:a16="http://schemas.microsoft.com/office/drawing/2014/main" id="{AB77809D-B420-5BCD-05E6-D47DBF33F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261" y="5130011"/>
            <a:ext cx="1078739" cy="645475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2AFE68B-AB39-3469-6790-5D638765C1D4}"/>
              </a:ext>
            </a:extLst>
          </p:cNvPr>
          <p:cNvSpPr/>
          <p:nvPr/>
        </p:nvSpPr>
        <p:spPr>
          <a:xfrm>
            <a:off x="6306210" y="2269765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30F7BA0-B58C-2B0B-EFE9-71AEFB7C35F9}"/>
              </a:ext>
            </a:extLst>
          </p:cNvPr>
          <p:cNvSpPr/>
          <p:nvPr/>
        </p:nvSpPr>
        <p:spPr>
          <a:xfrm>
            <a:off x="6296957" y="3183150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7217ACD-37B1-AE2C-0789-9886D5179340}"/>
              </a:ext>
            </a:extLst>
          </p:cNvPr>
          <p:cNvSpPr/>
          <p:nvPr/>
        </p:nvSpPr>
        <p:spPr>
          <a:xfrm>
            <a:off x="6296957" y="4097550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2B86D27-101A-BA33-1178-1F1646AD15D3}"/>
              </a:ext>
            </a:extLst>
          </p:cNvPr>
          <p:cNvSpPr/>
          <p:nvPr/>
        </p:nvSpPr>
        <p:spPr>
          <a:xfrm>
            <a:off x="6296957" y="5011950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892C511-8047-E669-1F09-3DA6FB618A55}"/>
              </a:ext>
            </a:extLst>
          </p:cNvPr>
          <p:cNvSpPr/>
          <p:nvPr/>
        </p:nvSpPr>
        <p:spPr>
          <a:xfrm>
            <a:off x="7991668" y="1373653"/>
            <a:ext cx="1535353" cy="8266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CDF98F-CF13-1384-8AAE-210E9A213EB3}"/>
              </a:ext>
            </a:extLst>
          </p:cNvPr>
          <p:cNvSpPr txBox="1"/>
          <p:nvPr/>
        </p:nvSpPr>
        <p:spPr>
          <a:xfrm>
            <a:off x="521689" y="2486211"/>
            <a:ext cx="25102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the object/image to match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230031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19A1-9DAB-BD95-5BA2-FC42F799F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B88E075-C855-0F4F-742E-A04CDAD30487}"/>
              </a:ext>
            </a:extLst>
          </p:cNvPr>
          <p:cNvSpPr txBox="1"/>
          <p:nvPr/>
        </p:nvSpPr>
        <p:spPr>
          <a:xfrm>
            <a:off x="521689" y="1335024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1A5E0FC-C9AC-4C51-CFA7-BD192A3E5A1A}"/>
              </a:ext>
            </a:extLst>
          </p:cNvPr>
          <p:cNvSpPr/>
          <p:nvPr/>
        </p:nvSpPr>
        <p:spPr>
          <a:xfrm>
            <a:off x="2354717" y="2786375"/>
            <a:ext cx="2823039" cy="601144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E9B71-8B12-2AC2-DC6D-93F7F480B685}"/>
              </a:ext>
            </a:extLst>
          </p:cNvPr>
          <p:cNvSpPr txBox="1"/>
          <p:nvPr/>
        </p:nvSpPr>
        <p:spPr>
          <a:xfrm>
            <a:off x="2295229" y="2912814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C9B989A7-5348-7AC5-5F94-B1DD62B2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5364173" y="2617456"/>
            <a:ext cx="963599" cy="938981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877E0CB4-ADDE-490A-2451-D3E0CF4DFEBC}"/>
              </a:ext>
            </a:extLst>
          </p:cNvPr>
          <p:cNvSpPr/>
          <p:nvPr/>
        </p:nvSpPr>
        <p:spPr>
          <a:xfrm>
            <a:off x="2201334" y="3517895"/>
            <a:ext cx="3086489" cy="601144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C185D-0EF3-AA8E-FDC8-D5F11220B3AB}"/>
              </a:ext>
            </a:extLst>
          </p:cNvPr>
          <p:cNvSpPr txBox="1"/>
          <p:nvPr/>
        </p:nvSpPr>
        <p:spPr>
          <a:xfrm>
            <a:off x="2295229" y="3644334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Picture 7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8FB34CA2-56C4-5C92-E233-2AEBB260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5423661" y="3336425"/>
            <a:ext cx="963599" cy="938981"/>
          </a:xfrm>
          <a:prstGeom prst="rect">
            <a:avLst/>
          </a:prstGeom>
        </p:spPr>
      </p:pic>
      <p:pic>
        <p:nvPicPr>
          <p:cNvPr id="10" name="Picture 9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0F06C6B8-6F2E-B494-D0F2-E9C86A40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5799602" y="3430255"/>
            <a:ext cx="963599" cy="9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BC267-1A97-3673-4A83-A8855AFB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A95F9BD-FAB8-3751-6FB1-DD913F7BA3ED}"/>
              </a:ext>
            </a:extLst>
          </p:cNvPr>
          <p:cNvSpPr txBox="1"/>
          <p:nvPr/>
        </p:nvSpPr>
        <p:spPr>
          <a:xfrm>
            <a:off x="521689" y="1335024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D142C2EA-4122-6BC6-A322-AD4C859FC8A8}"/>
              </a:ext>
            </a:extLst>
          </p:cNvPr>
          <p:cNvSpPr/>
          <p:nvPr/>
        </p:nvSpPr>
        <p:spPr>
          <a:xfrm>
            <a:off x="652917" y="1988301"/>
            <a:ext cx="2823039" cy="601144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4CE31-F7D5-FAE5-B196-61BBA405177A}"/>
              </a:ext>
            </a:extLst>
          </p:cNvPr>
          <p:cNvSpPr txBox="1"/>
          <p:nvPr/>
        </p:nvSpPr>
        <p:spPr>
          <a:xfrm>
            <a:off x="593429" y="2114740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5" name="Picture 24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71F60D48-9715-4F94-6EF4-8FFB3F579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3662373" y="1819382"/>
            <a:ext cx="963599" cy="938981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92610333-1590-62F7-6389-276704D1BB04}"/>
              </a:ext>
            </a:extLst>
          </p:cNvPr>
          <p:cNvSpPr/>
          <p:nvPr/>
        </p:nvSpPr>
        <p:spPr>
          <a:xfrm>
            <a:off x="652917" y="2719821"/>
            <a:ext cx="2823039" cy="601144"/>
          </a:xfrm>
          <a:prstGeom prst="wedgeEllipseCallout">
            <a:avLst>
              <a:gd name="adj1" fmla="val -39803"/>
              <a:gd name="adj2" fmla="val -62885"/>
            </a:avLst>
          </a:prstGeom>
          <a:noFill/>
          <a:ln w="22225">
            <a:solidFill>
              <a:srgbClr val="5AC8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FB9A6-9797-EDEA-5275-00FA702E9A83}"/>
              </a:ext>
            </a:extLst>
          </p:cNvPr>
          <p:cNvSpPr txBox="1"/>
          <p:nvPr/>
        </p:nvSpPr>
        <p:spPr>
          <a:xfrm>
            <a:off x="593429" y="2846260"/>
            <a:ext cx="294201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979A0-E91B-2E7C-586E-9B0308562B3E}"/>
              </a:ext>
            </a:extLst>
          </p:cNvPr>
          <p:cNvSpPr txBox="1"/>
          <p:nvPr/>
        </p:nvSpPr>
        <p:spPr>
          <a:xfrm>
            <a:off x="652917" y="3474672"/>
            <a:ext cx="1727740" cy="28252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500" b="1" dirty="0">
                <a:solidFill>
                  <a:srgbClr val="003969"/>
                </a:solidFill>
                <a:highlight>
                  <a:srgbClr val="5AC8F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</a:t>
            </a:r>
            <a:r>
              <a:rPr lang="en-US" sz="15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5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400"/>
              </a:lnSpc>
            </a:pPr>
            <a:endParaRPr lang="en-US" sz="1500" b="1" dirty="0">
              <a:solidFill>
                <a:srgbClr val="FFD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8575CAE5-87A9-05BB-9D9A-E4E17381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3671060" y="2487551"/>
            <a:ext cx="963599" cy="938981"/>
          </a:xfrm>
          <a:prstGeom prst="rect">
            <a:avLst/>
          </a:prstGeom>
        </p:spPr>
      </p:pic>
      <p:pic>
        <p:nvPicPr>
          <p:cNvPr id="10" name="Picture 9" descr="A pencil with a yellow and red stripe&#10;&#10;Description automatically generated">
            <a:extLst>
              <a:ext uri="{FF2B5EF4-FFF2-40B4-BE49-F238E27FC236}">
                <a16:creationId xmlns:a16="http://schemas.microsoft.com/office/drawing/2014/main" id="{C557470F-D704-069D-DEDE-47C33A10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3932">
            <a:off x="4047001" y="2581381"/>
            <a:ext cx="963599" cy="938981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0AA1D0-7A3A-36E4-A714-C85F505CE29D}"/>
              </a:ext>
            </a:extLst>
          </p:cNvPr>
          <p:cNvSpPr/>
          <p:nvPr/>
        </p:nvSpPr>
        <p:spPr>
          <a:xfrm>
            <a:off x="5655734" y="1823224"/>
            <a:ext cx="2825667" cy="1292510"/>
          </a:xfrm>
          <a:prstGeom prst="roundRect">
            <a:avLst/>
          </a:prstGeom>
          <a:solidFill>
            <a:schemeClr val="bg1">
              <a:lumMod val="85000"/>
              <a:alpha val="421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09FE9-4B2E-5463-D5EB-0D035D15DD51}"/>
              </a:ext>
            </a:extLst>
          </p:cNvPr>
          <p:cNvSpPr txBox="1"/>
          <p:nvPr/>
        </p:nvSpPr>
        <p:spPr>
          <a:xfrm>
            <a:off x="5867400" y="1986308"/>
            <a:ext cx="255595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15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5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but the individual number ”1” has an “s” at the end: 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AB726D-FD70-3593-53CD-E363B4B31D1B}"/>
              </a:ext>
            </a:extLst>
          </p:cNvPr>
          <p:cNvSpPr/>
          <p:nvPr/>
        </p:nvSpPr>
        <p:spPr>
          <a:xfrm>
            <a:off x="5655734" y="4384844"/>
            <a:ext cx="2825667" cy="1067689"/>
          </a:xfrm>
          <a:prstGeom prst="roundRect">
            <a:avLst/>
          </a:prstGeom>
          <a:solidFill>
            <a:srgbClr val="5AC8F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7480B-289B-F11C-11A0-C2CFA2FDB060}"/>
              </a:ext>
            </a:extLst>
          </p:cNvPr>
          <p:cNvSpPr txBox="1"/>
          <p:nvPr/>
        </p:nvSpPr>
        <p:spPr>
          <a:xfrm>
            <a:off x="5790588" y="4555066"/>
            <a:ext cx="255595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“y” (dry)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</a:t>
            </a:r>
            <a:r>
              <a:rPr lang="en-US" sz="150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(bee)</a:t>
            </a:r>
          </a:p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500" b="1" dirty="0" err="1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en-US" sz="150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“oy” (boy)</a:t>
            </a:r>
          </a:p>
        </p:txBody>
      </p:sp>
      <p:pic>
        <p:nvPicPr>
          <p:cNvPr id="18" name="Graphic 17" descr="Right pointing backhand index with solid fill">
            <a:extLst>
              <a:ext uri="{FF2B5EF4-FFF2-40B4-BE49-F238E27FC236}">
                <a16:creationId xmlns:a16="http://schemas.microsoft.com/office/drawing/2014/main" id="{F608087C-4F31-0F9D-5D73-26396C0B6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47139" y="1422891"/>
            <a:ext cx="571181" cy="571181"/>
          </a:xfrm>
          <a:prstGeom prst="rect">
            <a:avLst/>
          </a:prstGeom>
        </p:spPr>
      </p:pic>
      <p:pic>
        <p:nvPicPr>
          <p:cNvPr id="27" name="Graphic 26" descr="Right pointing backhand index with solid fill">
            <a:extLst>
              <a:ext uri="{FF2B5EF4-FFF2-40B4-BE49-F238E27FC236}">
                <a16:creationId xmlns:a16="http://schemas.microsoft.com/office/drawing/2014/main" id="{6313812B-7518-46F8-1AB1-96A491BBA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875255" y="3992808"/>
            <a:ext cx="571181" cy="57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9601F-6636-FB34-757A-3DD028471540}"/>
              </a:ext>
            </a:extLst>
          </p:cNvPr>
          <p:cNvSpPr txBox="1"/>
          <p:nvPr/>
        </p:nvSpPr>
        <p:spPr>
          <a:xfrm>
            <a:off x="6416325" y="4052695"/>
            <a:ext cx="255595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D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endParaRPr lang="en-US" sz="150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DF531C0C-D1F1-47F5-B2B1-511BF65B2EF7}"/>
</file>

<file path=customXml/itemProps2.xml><?xml version="1.0" encoding="utf-8"?>
<ds:datastoreItem xmlns:ds="http://schemas.openxmlformats.org/officeDocument/2006/customXml" ds:itemID="{8AE5F797-FBAC-4773-8A10-F865A4EB762E}"/>
</file>

<file path=customXml/itemProps3.xml><?xml version="1.0" encoding="utf-8"?>
<ds:datastoreItem xmlns:ds="http://schemas.openxmlformats.org/officeDocument/2006/customXml" ds:itemID="{2E2DB62B-8345-4212-8AFA-2CA7696956E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509</Words>
  <Application>Microsoft Macintosh PowerPoint</Application>
  <PresentationFormat>A4 Paper (210x297 mm)</PresentationFormat>
  <Paragraphs>124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17</cp:revision>
  <dcterms:created xsi:type="dcterms:W3CDTF">2024-08-27T16:27:59Z</dcterms:created>
  <dcterms:modified xsi:type="dcterms:W3CDTF">2024-10-01T10:33:54Z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