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76" r:id="rId6"/>
    <p:sldId id="277" r:id="rId7"/>
    <p:sldId id="268" r:id="rId8"/>
    <p:sldId id="269" r:id="rId9"/>
    <p:sldId id="271" r:id="rId10"/>
    <p:sldId id="27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6" d="100"/>
          <a:sy n="76" d="100"/>
        </p:scale>
        <p:origin x="25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B9AC087-D03E-4E6E-996E-AC00587220C5}"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2305167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AC087-D03E-4E6E-996E-AC00587220C5}"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2929039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AC087-D03E-4E6E-996E-AC00587220C5}"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1382936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9AC087-D03E-4E6E-996E-AC00587220C5}"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699818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B9AC087-D03E-4E6E-996E-AC00587220C5}" type="datetimeFigureOut">
              <a:rPr lang="en-US" smtClean="0"/>
              <a:t>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2568458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B9AC087-D03E-4E6E-996E-AC00587220C5}"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662166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B9AC087-D03E-4E6E-996E-AC00587220C5}" type="datetimeFigureOut">
              <a:rPr lang="en-US" smtClean="0"/>
              <a:t>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81859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B9AC087-D03E-4E6E-996E-AC00587220C5}" type="datetimeFigureOut">
              <a:rPr lang="en-US" smtClean="0"/>
              <a:t>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2923849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9AC087-D03E-4E6E-996E-AC00587220C5}" type="datetimeFigureOut">
              <a:rPr lang="en-US" smtClean="0"/>
              <a:t>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130587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9AC087-D03E-4E6E-996E-AC00587220C5}"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868225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B9AC087-D03E-4E6E-996E-AC00587220C5}" type="datetimeFigureOut">
              <a:rPr lang="en-US" smtClean="0"/>
              <a:t>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8D5042-95A9-42DC-A4C9-5B81AC8366E9}" type="slidenum">
              <a:rPr lang="en-US" smtClean="0"/>
              <a:t>‹Nr.›</a:t>
            </a:fld>
            <a:endParaRPr lang="en-US"/>
          </a:p>
        </p:txBody>
      </p:sp>
    </p:spTree>
    <p:extLst>
      <p:ext uri="{BB962C8B-B14F-4D97-AF65-F5344CB8AC3E}">
        <p14:creationId xmlns:p14="http://schemas.microsoft.com/office/powerpoint/2010/main" val="73849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9AC087-D03E-4E6E-996E-AC00587220C5}" type="datetimeFigureOut">
              <a:rPr lang="en-US" smtClean="0"/>
              <a:t>1/1/2021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8D5042-95A9-42DC-A4C9-5B81AC8366E9}" type="slidenum">
              <a:rPr lang="en-US" smtClean="0"/>
              <a:t>‹Nr.›</a:t>
            </a:fld>
            <a:endParaRPr lang="en-US"/>
          </a:p>
        </p:txBody>
      </p:sp>
    </p:spTree>
    <p:extLst>
      <p:ext uri="{BB962C8B-B14F-4D97-AF65-F5344CB8AC3E}">
        <p14:creationId xmlns:p14="http://schemas.microsoft.com/office/powerpoint/2010/main" val="9218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Extremes </a:t>
            </a:r>
            <a:r>
              <a:rPr lang="en-US" dirty="0" err="1"/>
              <a:t>Verhalten</a:t>
            </a:r>
            <a:endParaRPr lang="en-US" dirty="0"/>
          </a:p>
        </p:txBody>
      </p:sp>
      <p:sp>
        <p:nvSpPr>
          <p:cNvPr id="3" name="Subtitle 2"/>
          <p:cNvSpPr>
            <a:spLocks noGrp="1"/>
          </p:cNvSpPr>
          <p:nvPr>
            <p:ph type="subTitle" idx="1"/>
          </p:nvPr>
        </p:nvSpPr>
        <p:spPr/>
        <p:txBody>
          <a:bodyPr/>
          <a:lstStyle/>
          <a:p>
            <a:r>
              <a:rPr lang="en-US" dirty="0"/>
              <a:t>X I </a:t>
            </a:r>
            <a:r>
              <a:rPr lang="en-US" dirty="0" err="1" smtClean="0"/>
              <a:t>I</a:t>
            </a:r>
            <a:r>
              <a:rPr lang="en-US" dirty="0" smtClean="0"/>
              <a:t>  </a:t>
            </a:r>
            <a:r>
              <a:rPr lang="en-US" dirty="0" err="1" smtClean="0"/>
              <a:t>Klasse</a:t>
            </a:r>
            <a:endParaRPr lang="en-US" dirty="0"/>
          </a:p>
          <a:p>
            <a:r>
              <a:rPr lang="en-US" dirty="0"/>
              <a:t>Lia </a:t>
            </a:r>
            <a:r>
              <a:rPr lang="en-US" dirty="0" err="1"/>
              <a:t>Kadagishvili</a:t>
            </a:r>
            <a:endParaRPr lang="en-US" dirty="0"/>
          </a:p>
          <a:p>
            <a:r>
              <a:rPr lang="en-US" dirty="0" smtClean="0"/>
              <a:t>2020</a:t>
            </a:r>
            <a:endParaRPr lang="en-US" dirty="0"/>
          </a:p>
        </p:txBody>
      </p:sp>
    </p:spTree>
    <p:extLst>
      <p:ext uri="{BB962C8B-B14F-4D97-AF65-F5344CB8AC3E}">
        <p14:creationId xmlns:p14="http://schemas.microsoft.com/office/powerpoint/2010/main" val="890739603"/>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254669"/>
          </a:xfrm>
        </p:spPr>
        <p:txBody>
          <a:bodyPr/>
          <a:lstStyle/>
          <a:p>
            <a:r>
              <a:rPr lang="en-US" dirty="0" err="1"/>
              <a:t>Danke</a:t>
            </a:r>
            <a:r>
              <a:rPr lang="en-US" dirty="0"/>
              <a:t> </a:t>
            </a:r>
            <a:r>
              <a:rPr lang="en-US" dirty="0" err="1"/>
              <a:t>für</a:t>
            </a:r>
            <a:r>
              <a:rPr lang="en-US" dirty="0"/>
              <a:t> </a:t>
            </a:r>
            <a:r>
              <a:rPr lang="en-US" dirty="0" err="1"/>
              <a:t>Ihre</a:t>
            </a:r>
            <a:r>
              <a:rPr lang="en-US" dirty="0"/>
              <a:t> </a:t>
            </a:r>
            <a:r>
              <a:rPr lang="en-US" dirty="0" err="1"/>
              <a:t>Aufmerksamkeit</a:t>
            </a:r>
            <a:endParaRPr lang="en-US" dirty="0"/>
          </a:p>
        </p:txBody>
      </p:sp>
    </p:spTree>
    <p:extLst>
      <p:ext uri="{BB962C8B-B14F-4D97-AF65-F5344CB8AC3E}">
        <p14:creationId xmlns:p14="http://schemas.microsoft.com/office/powerpoint/2010/main" val="213747249"/>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Unterrichtsziele</a:t>
            </a:r>
            <a:r>
              <a:rPr lang="en-US" dirty="0"/>
              <a:t>:</a:t>
            </a:r>
          </a:p>
        </p:txBody>
      </p:sp>
      <p:sp>
        <p:nvSpPr>
          <p:cNvPr id="3" name="Content Placeholder 2"/>
          <p:cNvSpPr>
            <a:spLocks noGrp="1"/>
          </p:cNvSpPr>
          <p:nvPr>
            <p:ph idx="1"/>
          </p:nvPr>
        </p:nvSpPr>
        <p:spPr/>
        <p:txBody>
          <a:bodyPr>
            <a:normAutofit fontScale="85000" lnSpcReduction="20000"/>
          </a:bodyPr>
          <a:lstStyle/>
          <a:p>
            <a:r>
              <a:rPr lang="de-DE" dirty="0"/>
              <a:t>Die Schüler können:</a:t>
            </a:r>
          </a:p>
          <a:p>
            <a:r>
              <a:rPr lang="de-DE" dirty="0"/>
              <a:t>Um die sprachlichen Formeln zu lesen, zu verstehen und zu erkennen, die unterschiedliche Einstellungen in den gegebenen Texten zum Thema Mobbing ausdrücken</a:t>
            </a:r>
            <a:r>
              <a:rPr lang="de-DE" dirty="0" smtClean="0"/>
              <a:t>,</a:t>
            </a:r>
            <a:endParaRPr lang="ka-GE" dirty="0" smtClean="0"/>
          </a:p>
          <a:p>
            <a:r>
              <a:rPr lang="de-DE" dirty="0"/>
              <a:t>Erfahren Sie mehr über die Konvention über die Rechte des Kindes in Deutschland aus einer von mir bereitgestellten Ressource</a:t>
            </a:r>
          </a:p>
          <a:p>
            <a:r>
              <a:rPr lang="de-DE" dirty="0" smtClean="0"/>
              <a:t>Schreiben </a:t>
            </a:r>
            <a:r>
              <a:rPr lang="de-DE" dirty="0"/>
              <a:t>Sie einen Brief, in dem Sie Ratschläge ausdrücken.</a:t>
            </a:r>
          </a:p>
          <a:p>
            <a:r>
              <a:rPr lang="de-DE" dirty="0"/>
              <a:t>Präsentieren Sie eine Präsentation.</a:t>
            </a:r>
          </a:p>
          <a:p>
            <a:r>
              <a:rPr lang="de-DE" dirty="0"/>
              <a:t>Die Schüler entwickeln die folgenden Fähigkeiten</a:t>
            </a:r>
          </a:p>
          <a:p>
            <a:r>
              <a:rPr lang="de-DE" dirty="0" smtClean="0"/>
              <a:t>Kritisches </a:t>
            </a:r>
            <a:r>
              <a:rPr lang="de-DE" dirty="0"/>
              <a:t>Denken;</a:t>
            </a:r>
          </a:p>
          <a:p>
            <a:r>
              <a:rPr lang="de-DE" dirty="0"/>
              <a:t>Ihre eigene Haltung ausdrücken,</a:t>
            </a:r>
          </a:p>
          <a:p>
            <a:r>
              <a:rPr lang="de-DE" dirty="0"/>
              <a:t>Argumentative Argumentation und Analyse.</a:t>
            </a:r>
            <a:endParaRPr lang="en-US" dirty="0"/>
          </a:p>
        </p:txBody>
      </p:sp>
    </p:spTree>
    <p:extLst>
      <p:ext uri="{BB962C8B-B14F-4D97-AF65-F5344CB8AC3E}">
        <p14:creationId xmlns:p14="http://schemas.microsoft.com/office/powerpoint/2010/main" val="1321486256"/>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829" y="291465"/>
            <a:ext cx="10515600" cy="1325563"/>
          </a:xfrm>
        </p:spPr>
        <p:txBody>
          <a:bodyPr>
            <a:normAutofit/>
          </a:bodyPr>
          <a:lstStyle/>
          <a:p>
            <a:r>
              <a:rPr lang="de-DE" sz="2800" dirty="0"/>
              <a:t>Beobachten Sie, wie Ihre Schulkameraden es schaffen, Mobbing zu beenden? Sehen Sie sich das Video zusammen </a:t>
            </a:r>
            <a:r>
              <a:rPr lang="de-DE" sz="2800" dirty="0" smtClean="0"/>
              <a:t>an</a:t>
            </a:r>
            <a:r>
              <a:rPr lang="ka-GE" sz="2800" dirty="0" smtClean="0"/>
              <a:t>.</a:t>
            </a:r>
            <a:endParaRPr lang="en-US" sz="2800" dirty="0"/>
          </a:p>
        </p:txBody>
      </p:sp>
      <p:sp>
        <p:nvSpPr>
          <p:cNvPr id="3" name="Inhaltsplatzhalter 2"/>
          <p:cNvSpPr>
            <a:spLocks noGrp="1"/>
          </p:cNvSpPr>
          <p:nvPr>
            <p:ph idx="1"/>
          </p:nvPr>
        </p:nvSpPr>
        <p:spPr/>
        <p:txBody>
          <a:bodyPr/>
          <a:lstStyle/>
          <a:p>
            <a:pPr marL="0" indent="0">
              <a:buNone/>
            </a:pPr>
            <a:r>
              <a:rPr lang="de-DE" i="1" dirty="0" smtClean="0"/>
              <a:t>hier Video einfügen</a:t>
            </a:r>
            <a:endParaRPr lang="de-DE" i="1" dirty="0"/>
          </a:p>
        </p:txBody>
      </p:sp>
    </p:spTree>
    <p:extLst>
      <p:ext uri="{BB962C8B-B14F-4D97-AF65-F5344CB8AC3E}">
        <p14:creationId xmlns:p14="http://schemas.microsoft.com/office/powerpoint/2010/main" val="3347161683"/>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Antworten</a:t>
            </a:r>
            <a:r>
              <a:rPr lang="en-US" dirty="0"/>
              <a:t>:</a:t>
            </a:r>
          </a:p>
        </p:txBody>
      </p:sp>
      <p:sp>
        <p:nvSpPr>
          <p:cNvPr id="3" name="Content Placeholder 2"/>
          <p:cNvSpPr>
            <a:spLocks noGrp="1"/>
          </p:cNvSpPr>
          <p:nvPr>
            <p:ph idx="1"/>
          </p:nvPr>
        </p:nvSpPr>
        <p:spPr/>
        <p:txBody>
          <a:bodyPr/>
          <a:lstStyle/>
          <a:p>
            <a:pPr marL="0" indent="0">
              <a:buNone/>
            </a:pPr>
            <a:r>
              <a:rPr lang="de-DE" dirty="0"/>
              <a:t>Welche Art von Mobbing wird im Film gezeigt?</a:t>
            </a:r>
          </a:p>
          <a:p>
            <a:pPr marL="0" indent="0">
              <a:buNone/>
            </a:pPr>
            <a:r>
              <a:rPr lang="de-DE" dirty="0"/>
              <a:t>Welches ist für Sie ähnlich? (Hatten Sie jemals einen solchen Vorfall in der Schule?)</a:t>
            </a:r>
          </a:p>
          <a:p>
            <a:pPr marL="0" indent="0">
              <a:buNone/>
            </a:pPr>
            <a:r>
              <a:rPr lang="de-DE" dirty="0"/>
              <a:t>Wie kann man Mobbing beenden?</a:t>
            </a:r>
            <a:endParaRPr lang="ka-GE" dirty="0" smtClean="0"/>
          </a:p>
        </p:txBody>
      </p:sp>
    </p:spTree>
    <p:extLst>
      <p:ext uri="{BB962C8B-B14F-4D97-AF65-F5344CB8AC3E}">
        <p14:creationId xmlns:p14="http://schemas.microsoft.com/office/powerpoint/2010/main" val="316103408"/>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Wie kann man Mobbing beenden?</a:t>
            </a:r>
            <a:endParaRPr lang="en-US" dirty="0"/>
          </a:p>
        </p:txBody>
      </p:sp>
      <p:sp>
        <p:nvSpPr>
          <p:cNvPr id="3" name="Inhaltsplatzhalter 2"/>
          <p:cNvSpPr>
            <a:spLocks noGrp="1"/>
          </p:cNvSpPr>
          <p:nvPr>
            <p:ph idx="1"/>
          </p:nvPr>
        </p:nvSpPr>
        <p:spPr/>
        <p:txBody>
          <a:bodyPr/>
          <a:lstStyle/>
          <a:p>
            <a:endParaRPr lang="de-DE"/>
          </a:p>
        </p:txBody>
      </p:sp>
      <p:pic>
        <p:nvPicPr>
          <p:cNvPr id="4" name="Grafik 3"/>
          <p:cNvPicPr>
            <a:picLocks noChangeAspect="1"/>
          </p:cNvPicPr>
          <p:nvPr/>
        </p:nvPicPr>
        <p:blipFill>
          <a:blip r:embed="rId2"/>
          <a:stretch>
            <a:fillRect/>
          </a:stretch>
        </p:blipFill>
        <p:spPr>
          <a:xfrm>
            <a:off x="3169914" y="1478276"/>
            <a:ext cx="5852172" cy="3901448"/>
          </a:xfrm>
          <a:prstGeom prst="rect">
            <a:avLst/>
          </a:prstGeom>
        </p:spPr>
      </p:pic>
    </p:spTree>
    <p:extLst>
      <p:ext uri="{BB962C8B-B14F-4D97-AF65-F5344CB8AC3E}">
        <p14:creationId xmlns:p14="http://schemas.microsoft.com/office/powerpoint/2010/main" val="256217836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2783024"/>
          </a:xfrm>
        </p:spPr>
        <p:txBody>
          <a:bodyPr>
            <a:normAutofit/>
          </a:bodyPr>
          <a:lstStyle/>
          <a:p>
            <a:r>
              <a:rPr lang="de-DE" sz="3200" dirty="0"/>
              <a:t>Drücken Sie Ihre eigene Meinung im Lehrbuch aus, indem Sie das Vokabular und die grammatikalischen Strukturen verwenden, die wir untersucht haben, um Mobbing unter Gleichaltrigen zu beseitigen. Sie haben 15 Minuten Zeit, um die Aufgabe abzuschließen.</a:t>
            </a:r>
            <a:endParaRPr lang="en-US" sz="3200"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3423080547"/>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Präsentation</a:t>
            </a:r>
            <a:r>
              <a:rPr lang="en-US" dirty="0"/>
              <a:t> -10 </a:t>
            </a:r>
            <a:r>
              <a:rPr lang="en-US" dirty="0" err="1"/>
              <a:t>Minuten</a:t>
            </a:r>
            <a:endParaRPr lang="en-US"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2036390798"/>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261600" cy="2072683"/>
          </a:xfrm>
        </p:spPr>
        <p:txBody>
          <a:bodyPr/>
          <a:lstStyle/>
          <a:p>
            <a:r>
              <a:rPr lang="de-DE" dirty="0" smtClean="0"/>
              <a:t>Bewertung </a:t>
            </a:r>
            <a:r>
              <a:rPr lang="de-DE" dirty="0"/>
              <a:t>und gegenseitige Bewertung -2 min</a:t>
            </a:r>
            <a:endParaRPr lang="en-US" dirty="0"/>
          </a:p>
        </p:txBody>
      </p:sp>
      <p:sp>
        <p:nvSpPr>
          <p:cNvPr id="3" name="Inhaltsplatzhalter 2"/>
          <p:cNvSpPr>
            <a:spLocks noGrp="1"/>
          </p:cNvSpPr>
          <p:nvPr>
            <p:ph idx="1"/>
          </p:nvPr>
        </p:nvSpPr>
        <p:spPr/>
        <p:txBody>
          <a:bodyPr/>
          <a:lstStyle/>
          <a:p>
            <a:endParaRPr lang="de-DE"/>
          </a:p>
        </p:txBody>
      </p:sp>
    </p:spTree>
    <p:extLst>
      <p:ext uri="{BB962C8B-B14F-4D97-AF65-F5344CB8AC3E}">
        <p14:creationId xmlns:p14="http://schemas.microsoft.com/office/powerpoint/2010/main" val="820376589"/>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Hausaufgaben</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de-DE" dirty="0"/>
              <a:t>Melden Sie sich bei "Learning Apps" an und erstellen Sie einen 5-Punkte-Test basierend auf den verwendeten Materialien.</a:t>
            </a:r>
            <a:endParaRPr lang="en-US" dirty="0"/>
          </a:p>
        </p:txBody>
      </p:sp>
    </p:spTree>
    <p:extLst>
      <p:ext uri="{BB962C8B-B14F-4D97-AF65-F5344CB8AC3E}">
        <p14:creationId xmlns:p14="http://schemas.microsoft.com/office/powerpoint/2010/main" val="3959014235"/>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237</Words>
  <Application>Microsoft Office PowerPoint</Application>
  <PresentationFormat>Breitbild</PresentationFormat>
  <Paragraphs>27</Paragraphs>
  <Slides>10</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10</vt:i4>
      </vt:variant>
    </vt:vector>
  </HeadingPairs>
  <TitlesOfParts>
    <vt:vector size="15" baseType="lpstr">
      <vt:lpstr>Arial</vt:lpstr>
      <vt:lpstr>Calibri</vt:lpstr>
      <vt:lpstr>Calibri Light</vt:lpstr>
      <vt:lpstr>Sylfaen</vt:lpstr>
      <vt:lpstr>Office Theme</vt:lpstr>
      <vt:lpstr>Extremes Verhalten</vt:lpstr>
      <vt:lpstr>Unterrichtsziele:</vt:lpstr>
      <vt:lpstr>Beobachten Sie, wie Ihre Schulkameraden es schaffen, Mobbing zu beenden? Sehen Sie sich das Video zusammen an.</vt:lpstr>
      <vt:lpstr>Antworten:</vt:lpstr>
      <vt:lpstr>Wie kann man Mobbing beenden?</vt:lpstr>
      <vt:lpstr>Drücken Sie Ihre eigene Meinung im Lehrbuch aus, indem Sie das Vokabular und die grammatikalischen Strukturen verwenden, die wir untersucht haben, um Mobbing unter Gleichaltrigen zu beseitigen. Sie haben 15 Minuten Zeit, um die Aufgabe abzuschließen.</vt:lpstr>
      <vt:lpstr>Präsentation -10 Minuten</vt:lpstr>
      <vt:lpstr>Bewertung und gegenseitige Bewertung -2 min</vt:lpstr>
      <vt:lpstr>Hausaufgaben</vt:lpstr>
      <vt:lpstr>Danke für Ihre Aufmerksamkeit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ჯვაროსნები და საქართველო</dc:title>
  <dc:creator>teacher4296</dc:creator>
  <cp:lastModifiedBy>Nefzger, Christina</cp:lastModifiedBy>
  <cp:revision>68</cp:revision>
  <dcterms:created xsi:type="dcterms:W3CDTF">2018-03-09T07:20:13Z</dcterms:created>
  <dcterms:modified xsi:type="dcterms:W3CDTF">2021-01-01T18:03:05Z</dcterms:modified>
</cp:coreProperties>
</file>