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7" r:id="rId3"/>
    <p:sldId id="295" r:id="rId4"/>
    <p:sldId id="299" r:id="rId5"/>
    <p:sldId id="30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5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89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3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59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18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525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711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50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13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09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989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7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5993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5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73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6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77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52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50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22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01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7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C539-BA05-4EA3-BF0B-B92D41330F5B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CB9C-110C-475D-B669-B0BBE8013F8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7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2C539-BA05-4EA3-BF0B-B92D41330F5B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CB9C-110C-475D-B669-B0BBE8013F8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01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2C539-BA05-4EA3-BF0B-B92D41330F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CB9C-110C-475D-B669-B0BBE8013F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00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" b="12029"/>
          <a:stretch/>
        </p:blipFill>
        <p:spPr>
          <a:xfrm>
            <a:off x="0" y="0"/>
            <a:ext cx="12192000" cy="687144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0" y="-1"/>
            <a:ext cx="12198725" cy="6884895"/>
            <a:chOff x="0" y="-1"/>
            <a:chExt cx="12198725" cy="6884895"/>
          </a:xfrm>
        </p:grpSpPr>
        <p:sp>
          <p:nvSpPr>
            <p:cNvPr id="5" name="Rectangle 4"/>
            <p:cNvSpPr/>
            <p:nvPr/>
          </p:nvSpPr>
          <p:spPr>
            <a:xfrm>
              <a:off x="2579593" y="-1"/>
              <a:ext cx="1871382" cy="470647"/>
            </a:xfrm>
            <a:prstGeom prst="rect">
              <a:avLst/>
            </a:prstGeom>
            <a:solidFill>
              <a:srgbClr val="34B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159186" y="0"/>
              <a:ext cx="1871383" cy="470647"/>
            </a:xfrm>
            <a:prstGeom prst="rect">
              <a:avLst/>
            </a:prstGeom>
            <a:solidFill>
              <a:srgbClr val="EA28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1871383" cy="470647"/>
            </a:xfrm>
            <a:prstGeom prst="rect">
              <a:avLst/>
            </a:prstGeom>
            <a:solidFill>
              <a:srgbClr val="FEC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753348" y="6400800"/>
              <a:ext cx="1871383" cy="470647"/>
            </a:xfrm>
            <a:prstGeom prst="rect">
              <a:avLst/>
            </a:prstGeom>
            <a:solidFill>
              <a:srgbClr val="34B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327341" y="6407521"/>
              <a:ext cx="1871384" cy="470647"/>
            </a:xfrm>
            <a:prstGeom prst="rect">
              <a:avLst/>
            </a:prstGeom>
            <a:solidFill>
              <a:srgbClr val="EA28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59187" y="6414247"/>
              <a:ext cx="1871383" cy="470647"/>
            </a:xfrm>
            <a:prstGeom prst="rect">
              <a:avLst/>
            </a:prstGeom>
            <a:solidFill>
              <a:srgbClr val="FEC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40" y="5833501"/>
              <a:ext cx="1653988" cy="930369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336176" y="1745607"/>
            <a:ext cx="115779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CENA" panose="02000000000000000000" pitchFamily="2" charset="0"/>
              </a:rPr>
              <a:t>EURO 2020:</a:t>
            </a:r>
          </a:p>
          <a:p>
            <a:pPr algn="ctr"/>
            <a:r>
              <a:rPr lang="en-GB" sz="5400" b="1" dirty="0" smtClean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CENA" panose="02000000000000000000" pitchFamily="2" charset="0"/>
              </a:rPr>
              <a:t>FANTASY FOOTBALL - AUF DEUTSCH!</a:t>
            </a:r>
            <a:endParaRPr lang="en-GB" sz="5400" b="1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 CENA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0440" y="3383424"/>
            <a:ext cx="1056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CENA" panose="02000000000000000000" pitchFamily="2" charset="0"/>
              </a:defRPr>
            </a:lvl1pPr>
          </a:lstStyle>
          <a:p>
            <a:r>
              <a:rPr lang="en-GB" sz="4400" dirty="0" smtClean="0">
                <a:solidFill>
                  <a:prstClr val="white"/>
                </a:solidFill>
              </a:rPr>
              <a:t>PUPIL RULES</a:t>
            </a:r>
            <a:endParaRPr lang="en-GB" sz="4400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49265" y="5837660"/>
            <a:ext cx="1748117" cy="92621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-1"/>
            <a:ext cx="12192000" cy="6884895"/>
            <a:chOff x="0" y="-1"/>
            <a:chExt cx="12192000" cy="6884895"/>
          </a:xfrm>
        </p:grpSpPr>
        <p:sp>
          <p:nvSpPr>
            <p:cNvPr id="5" name="Rectangle 4"/>
            <p:cNvSpPr/>
            <p:nvPr/>
          </p:nvSpPr>
          <p:spPr>
            <a:xfrm>
              <a:off x="2579593" y="-1"/>
              <a:ext cx="1871382" cy="470647"/>
            </a:xfrm>
            <a:prstGeom prst="rect">
              <a:avLst/>
            </a:prstGeom>
            <a:solidFill>
              <a:srgbClr val="34B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59186" y="0"/>
              <a:ext cx="1871383" cy="470647"/>
            </a:xfrm>
            <a:prstGeom prst="rect">
              <a:avLst/>
            </a:prstGeom>
            <a:solidFill>
              <a:srgbClr val="EA28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1871383" cy="470647"/>
            </a:xfrm>
            <a:prstGeom prst="rect">
              <a:avLst/>
            </a:prstGeom>
            <a:solidFill>
              <a:srgbClr val="FEC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739901" y="6387353"/>
              <a:ext cx="1871383" cy="470647"/>
            </a:xfrm>
            <a:prstGeom prst="rect">
              <a:avLst/>
            </a:prstGeom>
            <a:solidFill>
              <a:srgbClr val="34B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320616" y="6387352"/>
              <a:ext cx="1871384" cy="470647"/>
            </a:xfrm>
            <a:prstGeom prst="rect">
              <a:avLst/>
            </a:prstGeom>
            <a:solidFill>
              <a:srgbClr val="EA28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59187" y="6414247"/>
              <a:ext cx="1871383" cy="470647"/>
            </a:xfrm>
            <a:prstGeom prst="rect">
              <a:avLst/>
            </a:prstGeom>
            <a:solidFill>
              <a:srgbClr val="FEC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28416" y="402132"/>
            <a:ext cx="1197214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en-GB" sz="3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BUILDING YOUR TEAM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Each team must have 5 players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GB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team must consist of 1 goalkeeper, 1 defender, 1 midfielder, 1 striker; plus 1 extra defender, midfielder or striker</a:t>
            </a:r>
            <a:endParaRPr lang="en-GB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The selected players must be from 5 different countries</a:t>
            </a:r>
            <a:endParaRPr lang="en-GB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The overall cost of the team must not exceed €20 million</a:t>
            </a:r>
            <a:endParaRPr lang="en-GB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Players must be selected from the </a:t>
            </a:r>
            <a:r>
              <a:rPr lang="en-GB" sz="3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Player List</a:t>
            </a:r>
            <a:r>
              <a:rPr lang="en-GB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provided</a:t>
            </a: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9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-1"/>
            <a:ext cx="12192000" cy="6884895"/>
            <a:chOff x="0" y="-1"/>
            <a:chExt cx="12192000" cy="6884895"/>
          </a:xfrm>
        </p:grpSpPr>
        <p:sp>
          <p:nvSpPr>
            <p:cNvPr id="5" name="Rectangle 4"/>
            <p:cNvSpPr/>
            <p:nvPr/>
          </p:nvSpPr>
          <p:spPr>
            <a:xfrm>
              <a:off x="2579593" y="-1"/>
              <a:ext cx="1871382" cy="470647"/>
            </a:xfrm>
            <a:prstGeom prst="rect">
              <a:avLst/>
            </a:prstGeom>
            <a:solidFill>
              <a:srgbClr val="34B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59186" y="0"/>
              <a:ext cx="1871383" cy="470647"/>
            </a:xfrm>
            <a:prstGeom prst="rect">
              <a:avLst/>
            </a:prstGeom>
            <a:solidFill>
              <a:srgbClr val="EA28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1871383" cy="470647"/>
            </a:xfrm>
            <a:prstGeom prst="rect">
              <a:avLst/>
            </a:prstGeom>
            <a:solidFill>
              <a:srgbClr val="FEC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739901" y="6387353"/>
              <a:ext cx="1871383" cy="470647"/>
            </a:xfrm>
            <a:prstGeom prst="rect">
              <a:avLst/>
            </a:prstGeom>
            <a:solidFill>
              <a:srgbClr val="34B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320616" y="6387352"/>
              <a:ext cx="1871384" cy="470647"/>
            </a:xfrm>
            <a:prstGeom prst="rect">
              <a:avLst/>
            </a:prstGeom>
            <a:solidFill>
              <a:srgbClr val="EA28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59187" y="6414247"/>
              <a:ext cx="1871383" cy="470647"/>
            </a:xfrm>
            <a:prstGeom prst="rect">
              <a:avLst/>
            </a:prstGeom>
            <a:solidFill>
              <a:srgbClr val="FEC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147996"/>
              </p:ext>
            </p:extLst>
          </p:nvPr>
        </p:nvGraphicFramePr>
        <p:xfrm>
          <a:off x="349398" y="2096803"/>
          <a:ext cx="11490958" cy="4141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5502"/>
                <a:gridCol w="1009324"/>
                <a:gridCol w="1126206"/>
                <a:gridCol w="1106726"/>
                <a:gridCol w="1616867"/>
                <a:gridCol w="1616867"/>
                <a:gridCol w="948449"/>
                <a:gridCol w="1267439"/>
                <a:gridCol w="943578"/>
              </a:tblGrid>
              <a:tr h="1218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GOAL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ASSIST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CLEAN SHEET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1-3 GOALS CONCEDED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4+ GOALS CONCEDED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OWN GOAL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YELLOW CARD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RED CARD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0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GOALKEEPER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6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0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DEFENDER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5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0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MIDFIELDER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N/A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N/A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N/A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0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STRIKER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N/A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N/A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N/A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-3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7877" y="569571"/>
            <a:ext cx="533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SCORING SYSTEM</a:t>
            </a:r>
          </a:p>
          <a:p>
            <a:pPr algn="ctr"/>
            <a:r>
              <a:rPr lang="en-GB" sz="4400" b="1" dirty="0" smtClean="0"/>
              <a:t>(ENGLISH)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07432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-1"/>
            <a:ext cx="12192000" cy="6884895"/>
            <a:chOff x="0" y="-1"/>
            <a:chExt cx="12192000" cy="6884895"/>
          </a:xfrm>
        </p:grpSpPr>
        <p:sp>
          <p:nvSpPr>
            <p:cNvPr id="5" name="Rectangle 4"/>
            <p:cNvSpPr/>
            <p:nvPr/>
          </p:nvSpPr>
          <p:spPr>
            <a:xfrm>
              <a:off x="2579593" y="-1"/>
              <a:ext cx="1871382" cy="470647"/>
            </a:xfrm>
            <a:prstGeom prst="rect">
              <a:avLst/>
            </a:prstGeom>
            <a:solidFill>
              <a:srgbClr val="34B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59186" y="0"/>
              <a:ext cx="1871383" cy="470647"/>
            </a:xfrm>
            <a:prstGeom prst="rect">
              <a:avLst/>
            </a:prstGeom>
            <a:solidFill>
              <a:srgbClr val="EA28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1871383" cy="470647"/>
            </a:xfrm>
            <a:prstGeom prst="rect">
              <a:avLst/>
            </a:prstGeom>
            <a:solidFill>
              <a:srgbClr val="FEC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739901" y="6387353"/>
              <a:ext cx="1871383" cy="470647"/>
            </a:xfrm>
            <a:prstGeom prst="rect">
              <a:avLst/>
            </a:prstGeom>
            <a:solidFill>
              <a:srgbClr val="34B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320616" y="6387352"/>
              <a:ext cx="1871384" cy="470647"/>
            </a:xfrm>
            <a:prstGeom prst="rect">
              <a:avLst/>
            </a:prstGeom>
            <a:solidFill>
              <a:srgbClr val="EA28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59187" y="6414247"/>
              <a:ext cx="1871383" cy="470647"/>
            </a:xfrm>
            <a:prstGeom prst="rect">
              <a:avLst/>
            </a:prstGeom>
            <a:solidFill>
              <a:srgbClr val="FEC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324686"/>
              </p:ext>
            </p:extLst>
          </p:nvPr>
        </p:nvGraphicFramePr>
        <p:xfrm>
          <a:off x="349398" y="2096803"/>
          <a:ext cx="11490958" cy="4142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5502"/>
                <a:gridCol w="1009324"/>
                <a:gridCol w="1126206"/>
                <a:gridCol w="1106726"/>
                <a:gridCol w="1616867"/>
                <a:gridCol w="1616867"/>
                <a:gridCol w="948449"/>
                <a:gridCol w="1222437"/>
                <a:gridCol w="988580"/>
              </a:tblGrid>
              <a:tr h="1218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TOR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+mn-ea"/>
                        </a:rPr>
                        <a:t>TOR-VORLAGE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ZU NULL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1-3 </a:t>
                      </a:r>
                      <a:r>
                        <a:rPr lang="en-GB" sz="2000" dirty="0" smtClean="0">
                          <a:effectLst/>
                        </a:rPr>
                        <a:t>GEGENTORE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4+ </a:t>
                      </a:r>
                      <a:r>
                        <a:rPr lang="en-GB" sz="2000" dirty="0" smtClean="0">
                          <a:effectLst/>
                        </a:rPr>
                        <a:t>GEGENTORE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EIGEN-TOR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GELBE KARTE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ROTE KARTE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0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TORWART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6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-1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0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</a:rPr>
                        <a:t>VERTEIDIGER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5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</a:rPr>
                        <a:t>MITTELFELD-SPIELER</a:t>
                      </a:r>
                      <a:endParaRPr lang="en-GB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N/A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N/A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N/A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0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STÜRMER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N/A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N/A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N/A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-3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7877" y="569571"/>
            <a:ext cx="533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SCORING SYSTEM</a:t>
            </a:r>
          </a:p>
          <a:p>
            <a:pPr algn="ctr"/>
            <a:r>
              <a:rPr lang="en-GB" sz="4400" b="1" dirty="0" smtClean="0"/>
              <a:t>(DEUTSCH)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80945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Breitbild</PresentationFormat>
  <Paragraphs>103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2" baseType="lpstr">
      <vt:lpstr>AR CENA</vt:lpstr>
      <vt:lpstr>Arial</vt:lpstr>
      <vt:lpstr>Calibri</vt:lpstr>
      <vt:lpstr>Calibri Light</vt:lpstr>
      <vt:lpstr>Symbol</vt:lpstr>
      <vt:lpstr>Times New Roman</vt:lpstr>
      <vt:lpstr>Office Theme</vt:lpstr>
      <vt:lpstr>1_Office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Gardner</dc:creator>
  <cp:lastModifiedBy>Taylor, Lucy</cp:lastModifiedBy>
  <cp:revision>81</cp:revision>
  <dcterms:created xsi:type="dcterms:W3CDTF">2021-05-06T11:51:23Z</dcterms:created>
  <dcterms:modified xsi:type="dcterms:W3CDTF">2021-06-11T10:18:53Z</dcterms:modified>
  <cp:contentStatus>Final</cp:contentStatus>
</cp:coreProperties>
</file>