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y="5143500" cx="9144000"/>
  <p:notesSz cx="6858000" cy="9144000"/>
  <p:embeddedFontLst>
    <p:embeddedFont>
      <p:font typeface="Hind Vadodara"/>
      <p:regular r:id="rId91"/>
      <p:bold r:id="rId92"/>
    </p:embeddedFont>
    <p:embeddedFont>
      <p:font typeface="Teko"/>
      <p:regular r:id="rId93"/>
      <p:bold r:id="rId94"/>
    </p:embeddedFont>
    <p:embeddedFont>
      <p:font typeface="PT Sans Narrow"/>
      <p:regular r:id="rId95"/>
      <p:bold r:id="rId96"/>
    </p:embeddedFont>
    <p:embeddedFont>
      <p:font typeface="Fira Sans Extra Condensed Medium"/>
      <p:regular r:id="rId97"/>
      <p:bold r:id="rId98"/>
      <p:italic r:id="rId99"/>
      <p:boldItalic r:id="rId100"/>
    </p:embeddedFont>
    <p:embeddedFont>
      <p:font typeface="Hind Vadodara Light"/>
      <p:regular r:id="rId101"/>
      <p:bold r:id="rId102"/>
    </p:embeddedFont>
    <p:embeddedFont>
      <p:font typeface="Permanent Marker"/>
      <p:regular r:id="rId103"/>
    </p:embeddedFont>
    <p:embeddedFont>
      <p:font typeface="Hind Vadodara Medium"/>
      <p:regular r:id="rId104"/>
      <p:bold r:id="rId105"/>
    </p:embeddedFont>
    <p:embeddedFont>
      <p:font typeface="Teko Light"/>
      <p:regular r:id="rId106"/>
      <p:bold r:id="rId107"/>
    </p:embeddedFont>
    <p:embeddedFont>
      <p:font typeface="Open Sans"/>
      <p:regular r:id="rId108"/>
      <p:bold r:id="rId109"/>
      <p:italic r:id="rId110"/>
      <p:boldItalic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guide id="2" orient="horz" pos="284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880697-C111-4881-9B7D-608C28671FDE}">
  <a:tblStyle styleId="{B4880697-C111-4881-9B7D-608C28671F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84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TekoLight-bold.fntdata"/><Relationship Id="rId106" Type="http://schemas.openxmlformats.org/officeDocument/2006/relationships/font" Target="fonts/TekoLight-regular.fntdata"/><Relationship Id="rId105" Type="http://schemas.openxmlformats.org/officeDocument/2006/relationships/font" Target="fonts/HindVadodaraMedium-bold.fntdata"/><Relationship Id="rId104" Type="http://schemas.openxmlformats.org/officeDocument/2006/relationships/font" Target="fonts/HindVadodaraMedium-regular.fntdata"/><Relationship Id="rId109" Type="http://schemas.openxmlformats.org/officeDocument/2006/relationships/font" Target="fonts/OpenSans-bold.fntdata"/><Relationship Id="rId108" Type="http://schemas.openxmlformats.org/officeDocument/2006/relationships/font" Target="fonts/OpenSans-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PermanentMarker-regular.fntdata"/><Relationship Id="rId102" Type="http://schemas.openxmlformats.org/officeDocument/2006/relationships/font" Target="fonts/HindVadodaraLight-bold.fntdata"/><Relationship Id="rId101" Type="http://schemas.openxmlformats.org/officeDocument/2006/relationships/font" Target="fonts/HindVadodaraLight-regular.fntdata"/><Relationship Id="rId100" Type="http://schemas.openxmlformats.org/officeDocument/2006/relationships/font" Target="fonts/FiraSansExtraCondensedMedium-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PTSansNarrow-regular.fntdata"/><Relationship Id="rId94" Type="http://schemas.openxmlformats.org/officeDocument/2006/relationships/font" Target="fonts/Teko-bold.fntdata"/><Relationship Id="rId97" Type="http://schemas.openxmlformats.org/officeDocument/2006/relationships/font" Target="fonts/FiraSansExtraCondensedMedium-regular.fntdata"/><Relationship Id="rId96" Type="http://schemas.openxmlformats.org/officeDocument/2006/relationships/font" Target="fonts/PTSansNarrow-bold.fntdata"/><Relationship Id="rId11" Type="http://schemas.openxmlformats.org/officeDocument/2006/relationships/slide" Target="slides/slide4.xml"/><Relationship Id="rId99" Type="http://schemas.openxmlformats.org/officeDocument/2006/relationships/font" Target="fonts/FiraSansExtraCondensedMedium-italic.fntdata"/><Relationship Id="rId10" Type="http://schemas.openxmlformats.org/officeDocument/2006/relationships/slide" Target="slides/slide3.xml"/><Relationship Id="rId98" Type="http://schemas.openxmlformats.org/officeDocument/2006/relationships/font" Target="fonts/FiraSansExtraCondensedMedium-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HindVadodara-regular.fntdata"/><Relationship Id="rId90" Type="http://schemas.openxmlformats.org/officeDocument/2006/relationships/slide" Target="slides/slide83.xml"/><Relationship Id="rId93" Type="http://schemas.openxmlformats.org/officeDocument/2006/relationships/font" Target="fonts/Teko-regular.fntdata"/><Relationship Id="rId92" Type="http://schemas.openxmlformats.org/officeDocument/2006/relationships/font" Target="fonts/HindVadodara-bold.fntdata"/><Relationship Id="rId15" Type="http://schemas.openxmlformats.org/officeDocument/2006/relationships/slide" Target="slides/slide8.xml"/><Relationship Id="rId110" Type="http://schemas.openxmlformats.org/officeDocument/2006/relationships/font" Target="fonts/OpenSans-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1" Type="http://schemas.openxmlformats.org/officeDocument/2006/relationships/font" Target="fonts/OpenSans-bold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63da1a43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3da1a43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fb9f07aff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fb9f07aff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fb9f07aff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fb9f07aff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fb9f07aff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fb9f07aff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fb9f07aff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fb9f07aff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8fb9f07aff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8fb9f07aff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8fb9f07aff_1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fb9f07aff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8fb9f07aff_1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8fb9f07aff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fb9f07aff_1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fb9f07aff_1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8fb9f07aff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8fb9f07aff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7e66abbc4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7e66abbc4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70c12e5f0d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0c12e5f0d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8e5944d64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8e5944d64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905fa8024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905fa8024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905fa8024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905fa8024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7e7c83eea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e7c83ee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7e7c83eea1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e7c83eea1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905fa802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905fa802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7e7c83eea1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e7c83eea1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905fa8024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905fa8024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905fa8024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905fa8024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905fa8024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905fa8024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7e66abbc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e66abbc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905fa8024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905fa8024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906110e29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906110e29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906110e2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906110e2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906110e29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906110e29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6f4575412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6f4575412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7e7c83eea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7e7c83eea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7e7c83eea1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7e7c83eea1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7e7cce18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e7cce18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7e7cce187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7e7cce187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7e7cce187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e7cce187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8fb9f07aff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8fb9f07aff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7e7cce187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7e7cce187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7e7cce187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7e7cce187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7e7cce187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7e7cce187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7e7cce187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7e7cce187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7e7cce187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e7cce187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7e7cce1876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7e7cce187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7e7cce187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7e7cce187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7e7faf703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7e7faf703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Pake contoh</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906110e29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906110e29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Pake contoh</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fb9f07aff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fb9f07aff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8fb9f07aff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fb9f07aff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7e7faf703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7e7faf703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906110e29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906110e29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8fb9f07aff_1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8fb9f07aff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Terlalu advanced, kalau mau ditaro di belakang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8e5944d64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8e5944d64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8e5944d64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8e5944d64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8e5944d64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8e5944d64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8e5944d64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8e5944d64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8e5944d64e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8e5944d64e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8e5944d64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8e5944d64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8e5944d64e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8e5944d64e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7e7faf6f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e7faf6f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8fb9f07aff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8fb9f07aff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8fb9f07aff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8fb9f07aff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906110e29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906110e29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906110e29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906110e29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906110e29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906110e29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906110e29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906110e29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8fb9f07aff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8fb9f07aff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8fb9f07aff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8fb9f07aff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8fb9f07aff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8fb9f07aff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8fb9f07aff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8fb9f07aff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8fb9f07aff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8fb9f07aff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8fb9f07aff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8fb9f07aff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8fb9f07aff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8fb9f07aff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8fb9f07aff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8fb9f07aff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8fb9f07aff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8fb9f07aff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8fb9f07aff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8fb9f07aff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8fb9f07aff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8fb9f07aff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8fb9f07aff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8fb9f07aff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63e8071fd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63e8071fd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8e5944d64e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8e5944d64e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8e5944d64e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8e5944d64e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fb9f07aff_1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8fb9f07aff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8e5944d64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8e5944d64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7e7faf703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7e7faf703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6320de4b7d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6320de4b7d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63da1a4385_0_16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63da1a4385_0_16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fb9f07aff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fb9f07aff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2481725" y="1331450"/>
            <a:ext cx="4180500" cy="1745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5200"/>
              <a:buNone/>
              <a:defRPr sz="6000"/>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p:txBody>
      </p:sp>
      <p:sp>
        <p:nvSpPr>
          <p:cNvPr id="10" name="Google Shape;10;p2"/>
          <p:cNvSpPr txBox="1"/>
          <p:nvPr>
            <p:ph idx="1" type="subTitle"/>
          </p:nvPr>
        </p:nvSpPr>
        <p:spPr>
          <a:xfrm>
            <a:off x="3335000" y="3257551"/>
            <a:ext cx="2473800" cy="477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p:cSld name="CUSTOM_12">
    <p:spTree>
      <p:nvGrpSpPr>
        <p:cNvPr id="37" name="Shape 37"/>
        <p:cNvGrpSpPr/>
        <p:nvPr/>
      </p:nvGrpSpPr>
      <p:grpSpPr>
        <a:xfrm>
          <a:off x="0" y="0"/>
          <a:ext cx="0" cy="0"/>
          <a:chOff x="0" y="0"/>
          <a:chExt cx="0" cy="0"/>
        </a:xfrm>
      </p:grpSpPr>
      <p:sp>
        <p:nvSpPr>
          <p:cNvPr id="38" name="Google Shape;38;p11"/>
          <p:cNvSpPr txBox="1"/>
          <p:nvPr>
            <p:ph type="title"/>
          </p:nvPr>
        </p:nvSpPr>
        <p:spPr>
          <a:xfrm>
            <a:off x="625844" y="195325"/>
            <a:ext cx="2649300" cy="1838400"/>
          </a:xfrm>
          <a:prstGeom prst="rect">
            <a:avLst/>
          </a:prstGeom>
        </p:spPr>
        <p:txBody>
          <a:bodyPr anchorCtr="0" anchor="ctr" bIns="91425" lIns="91425" spcFirstLastPara="1" rIns="91425" wrap="square" tIns="91425">
            <a:noAutofit/>
          </a:bodyPr>
          <a:lstStyle>
            <a:lvl1pPr lvl="0" rtl="0">
              <a:spcBef>
                <a:spcPts val="0"/>
              </a:spcBef>
              <a:spcAft>
                <a:spcPts val="0"/>
              </a:spcAft>
              <a:buNone/>
              <a:defRPr>
                <a:solidFill>
                  <a:schemeClr val="accent4"/>
                </a:solidFill>
              </a:defRPr>
            </a:lvl1pPr>
            <a:lvl2pPr lvl="1" rtl="0">
              <a:spcBef>
                <a:spcPts val="0"/>
              </a:spcBef>
              <a:spcAft>
                <a:spcPts val="0"/>
              </a:spcAft>
              <a:buNone/>
              <a:defRPr>
                <a:solidFill>
                  <a:schemeClr val="accent4"/>
                </a:solidFill>
              </a:defRPr>
            </a:lvl2pPr>
            <a:lvl3pPr lvl="2" rtl="0">
              <a:spcBef>
                <a:spcPts val="0"/>
              </a:spcBef>
              <a:spcAft>
                <a:spcPts val="0"/>
              </a:spcAft>
              <a:buNone/>
              <a:defRPr>
                <a:solidFill>
                  <a:schemeClr val="accent4"/>
                </a:solidFill>
              </a:defRPr>
            </a:lvl3pPr>
            <a:lvl4pPr lvl="3" rtl="0">
              <a:spcBef>
                <a:spcPts val="0"/>
              </a:spcBef>
              <a:spcAft>
                <a:spcPts val="0"/>
              </a:spcAft>
              <a:buNone/>
              <a:defRPr>
                <a:solidFill>
                  <a:schemeClr val="accent4"/>
                </a:solidFill>
              </a:defRPr>
            </a:lvl4pPr>
            <a:lvl5pPr lvl="4" rtl="0">
              <a:spcBef>
                <a:spcPts val="0"/>
              </a:spcBef>
              <a:spcAft>
                <a:spcPts val="0"/>
              </a:spcAft>
              <a:buNone/>
              <a:defRPr>
                <a:solidFill>
                  <a:schemeClr val="accent4"/>
                </a:solidFill>
              </a:defRPr>
            </a:lvl5pPr>
            <a:lvl6pPr lvl="5" rtl="0">
              <a:spcBef>
                <a:spcPts val="0"/>
              </a:spcBef>
              <a:spcAft>
                <a:spcPts val="0"/>
              </a:spcAft>
              <a:buNone/>
              <a:defRPr>
                <a:solidFill>
                  <a:schemeClr val="accent4"/>
                </a:solidFill>
              </a:defRPr>
            </a:lvl6pPr>
            <a:lvl7pPr lvl="6" rtl="0">
              <a:spcBef>
                <a:spcPts val="0"/>
              </a:spcBef>
              <a:spcAft>
                <a:spcPts val="0"/>
              </a:spcAft>
              <a:buNone/>
              <a:defRPr>
                <a:solidFill>
                  <a:schemeClr val="accent4"/>
                </a:solidFill>
              </a:defRPr>
            </a:lvl7pPr>
            <a:lvl8pPr lvl="7" rtl="0">
              <a:spcBef>
                <a:spcPts val="0"/>
              </a:spcBef>
              <a:spcAft>
                <a:spcPts val="0"/>
              </a:spcAft>
              <a:buNone/>
              <a:defRPr>
                <a:solidFill>
                  <a:schemeClr val="accent4"/>
                </a:solidFill>
              </a:defRPr>
            </a:lvl8pPr>
            <a:lvl9pPr lvl="8" rtl="0">
              <a:spcBef>
                <a:spcPts val="0"/>
              </a:spcBef>
              <a:spcAft>
                <a:spcPts val="0"/>
              </a:spcAft>
              <a:buNone/>
              <a:defRPr>
                <a:solidFill>
                  <a:schemeClr val="accent4"/>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9">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2"/>
          <p:cNvSpPr txBox="1"/>
          <p:nvPr>
            <p:ph type="ctrTitle"/>
          </p:nvPr>
        </p:nvSpPr>
        <p:spPr>
          <a:xfrm flipH="1">
            <a:off x="773250" y="1735721"/>
            <a:ext cx="2504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41" name="Google Shape;41;p12"/>
          <p:cNvSpPr txBox="1"/>
          <p:nvPr>
            <p:ph idx="1" type="subTitle"/>
          </p:nvPr>
        </p:nvSpPr>
        <p:spPr>
          <a:xfrm flipH="1">
            <a:off x="773250" y="2243946"/>
            <a:ext cx="25041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2" name="Google Shape;42;p12"/>
          <p:cNvSpPr txBox="1"/>
          <p:nvPr>
            <p:ph hasCustomPrompt="1" idx="2" type="title"/>
          </p:nvPr>
        </p:nvSpPr>
        <p:spPr>
          <a:xfrm>
            <a:off x="1760724" y="1238601"/>
            <a:ext cx="5292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p:nvPr>
            <p:ph idx="3" type="ctrTitle"/>
          </p:nvPr>
        </p:nvSpPr>
        <p:spPr>
          <a:xfrm flipH="1">
            <a:off x="3379651" y="1735789"/>
            <a:ext cx="2384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44" name="Google Shape;44;p12"/>
          <p:cNvSpPr txBox="1"/>
          <p:nvPr>
            <p:ph idx="4" type="subTitle"/>
          </p:nvPr>
        </p:nvSpPr>
        <p:spPr>
          <a:xfrm flipH="1">
            <a:off x="3277350" y="2243949"/>
            <a:ext cx="25893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5" name="Google Shape;45;p12"/>
          <p:cNvSpPr txBox="1"/>
          <p:nvPr>
            <p:ph hasCustomPrompt="1" idx="5" type="title"/>
          </p:nvPr>
        </p:nvSpPr>
        <p:spPr>
          <a:xfrm>
            <a:off x="4098299" y="1238612"/>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p:nvPr>
            <p:ph idx="6" type="ctrTitle"/>
          </p:nvPr>
        </p:nvSpPr>
        <p:spPr>
          <a:xfrm flipH="1">
            <a:off x="5792712" y="1742097"/>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7" name="Google Shape;47;p12"/>
          <p:cNvSpPr txBox="1"/>
          <p:nvPr>
            <p:ph idx="7" type="subTitle"/>
          </p:nvPr>
        </p:nvSpPr>
        <p:spPr>
          <a:xfrm flipH="1">
            <a:off x="5724613" y="2243940"/>
            <a:ext cx="25893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48" name="Google Shape;48;p12"/>
          <p:cNvSpPr txBox="1"/>
          <p:nvPr>
            <p:ph hasCustomPrompt="1" idx="8" type="title"/>
          </p:nvPr>
        </p:nvSpPr>
        <p:spPr>
          <a:xfrm>
            <a:off x="6492612" y="1239070"/>
            <a:ext cx="10533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p:nvPr>
            <p:ph idx="9" type="ctrTitle"/>
          </p:nvPr>
        </p:nvSpPr>
        <p:spPr>
          <a:xfrm flipH="1">
            <a:off x="2042356" y="3407989"/>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50" name="Google Shape;50;p12"/>
          <p:cNvSpPr txBox="1"/>
          <p:nvPr>
            <p:ph idx="13" type="subTitle"/>
          </p:nvPr>
        </p:nvSpPr>
        <p:spPr>
          <a:xfrm flipH="1">
            <a:off x="2042356" y="3918766"/>
            <a:ext cx="2453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51" name="Google Shape;51;p12"/>
          <p:cNvSpPr txBox="1"/>
          <p:nvPr>
            <p:ph hasCustomPrompt="1" idx="14" type="title"/>
          </p:nvPr>
        </p:nvSpPr>
        <p:spPr>
          <a:xfrm>
            <a:off x="2795206" y="2903084"/>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p:nvPr>
            <p:ph idx="15" type="ctrTitle"/>
          </p:nvPr>
        </p:nvSpPr>
        <p:spPr>
          <a:xfrm flipH="1">
            <a:off x="4571146" y="3407989"/>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53" name="Google Shape;53;p12"/>
          <p:cNvSpPr txBox="1"/>
          <p:nvPr>
            <p:ph idx="16" type="subTitle"/>
          </p:nvPr>
        </p:nvSpPr>
        <p:spPr>
          <a:xfrm flipH="1">
            <a:off x="4605346" y="3918766"/>
            <a:ext cx="2384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54" name="Google Shape;54;p12"/>
          <p:cNvSpPr txBox="1"/>
          <p:nvPr>
            <p:ph hasCustomPrompt="1" idx="17" type="title"/>
          </p:nvPr>
        </p:nvSpPr>
        <p:spPr>
          <a:xfrm>
            <a:off x="5323996" y="2903084"/>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p:nvPr>
            <p:ph idx="18"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ctrTitle"/>
          </p:nvPr>
        </p:nvSpPr>
        <p:spPr>
          <a:xfrm flipH="1">
            <a:off x="6552430" y="201085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58" name="Google Shape;58;p13"/>
          <p:cNvSpPr txBox="1"/>
          <p:nvPr>
            <p:ph idx="1" type="subTitle"/>
          </p:nvPr>
        </p:nvSpPr>
        <p:spPr>
          <a:xfrm flipH="1">
            <a:off x="6472706" y="2473075"/>
            <a:ext cx="17199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9" name="Google Shape;59;p13"/>
          <p:cNvSpPr txBox="1"/>
          <p:nvPr>
            <p:ph idx="2" type="ctrTitle"/>
          </p:nvPr>
        </p:nvSpPr>
        <p:spPr>
          <a:xfrm flipH="1">
            <a:off x="3791699" y="2463578"/>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0" name="Google Shape;60;p13"/>
          <p:cNvSpPr txBox="1"/>
          <p:nvPr>
            <p:ph idx="3" type="subTitle"/>
          </p:nvPr>
        </p:nvSpPr>
        <p:spPr>
          <a:xfrm flipH="1">
            <a:off x="3791699" y="2938421"/>
            <a:ext cx="15606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1" name="Google Shape;61;p13"/>
          <p:cNvSpPr txBox="1"/>
          <p:nvPr>
            <p:ph idx="4" type="ctrTitle"/>
          </p:nvPr>
        </p:nvSpPr>
        <p:spPr>
          <a:xfrm flipH="1">
            <a:off x="1071599" y="201085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2" name="Google Shape;62;p13"/>
          <p:cNvSpPr txBox="1"/>
          <p:nvPr>
            <p:ph idx="5" type="subTitle"/>
          </p:nvPr>
        </p:nvSpPr>
        <p:spPr>
          <a:xfrm flipH="1">
            <a:off x="1071600" y="2473075"/>
            <a:ext cx="15606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3" name="Google Shape;63;p13"/>
          <p:cNvSpPr txBox="1"/>
          <p:nvPr>
            <p:ph idx="6"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flipH="1">
            <a:off x="5126168" y="3534082"/>
            <a:ext cx="18693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6" name="Google Shape;66;p14"/>
          <p:cNvSpPr txBox="1"/>
          <p:nvPr>
            <p:ph idx="1" type="subTitle"/>
          </p:nvPr>
        </p:nvSpPr>
        <p:spPr>
          <a:xfrm flipH="1">
            <a:off x="5126168" y="29668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7" name="Google Shape;67;p14"/>
          <p:cNvSpPr txBox="1"/>
          <p:nvPr>
            <p:ph idx="2" type="ctrTitle"/>
          </p:nvPr>
        </p:nvSpPr>
        <p:spPr>
          <a:xfrm flipH="1">
            <a:off x="5150318" y="2085436"/>
            <a:ext cx="1821000" cy="45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8" name="Google Shape;68;p14"/>
          <p:cNvSpPr txBox="1"/>
          <p:nvPr>
            <p:ph idx="3" type="subTitle"/>
          </p:nvPr>
        </p:nvSpPr>
        <p:spPr>
          <a:xfrm flipH="1">
            <a:off x="5126168" y="15171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9" name="Google Shape;69;p14"/>
          <p:cNvSpPr txBox="1"/>
          <p:nvPr>
            <p:ph idx="4" type="ctrTitle"/>
          </p:nvPr>
        </p:nvSpPr>
        <p:spPr>
          <a:xfrm flipH="1">
            <a:off x="2241967" y="2088936"/>
            <a:ext cx="1793700" cy="45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0" name="Google Shape;70;p14"/>
          <p:cNvSpPr txBox="1"/>
          <p:nvPr>
            <p:ph idx="5" type="subTitle"/>
          </p:nvPr>
        </p:nvSpPr>
        <p:spPr>
          <a:xfrm flipH="1">
            <a:off x="2204167" y="151716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1" name="Google Shape;71;p14"/>
          <p:cNvSpPr txBox="1"/>
          <p:nvPr>
            <p:ph idx="6" type="ctrTitle"/>
          </p:nvPr>
        </p:nvSpPr>
        <p:spPr>
          <a:xfrm flipH="1">
            <a:off x="2204167" y="3534082"/>
            <a:ext cx="18693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2" name="Google Shape;72;p14"/>
          <p:cNvSpPr txBox="1"/>
          <p:nvPr>
            <p:ph idx="7" type="subTitle"/>
          </p:nvPr>
        </p:nvSpPr>
        <p:spPr>
          <a:xfrm flipH="1">
            <a:off x="2204167" y="29668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3" name="Google Shape;73;p14"/>
          <p:cNvSpPr txBox="1"/>
          <p:nvPr>
            <p:ph idx="8"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ms 2">
  <p:cSld name="TITLE_AND_TWO_COLUMNS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5"/>
          <p:cNvSpPr txBox="1"/>
          <p:nvPr>
            <p:ph type="ctrTitle"/>
          </p:nvPr>
        </p:nvSpPr>
        <p:spPr>
          <a:xfrm flipH="1">
            <a:off x="989230" y="2431689"/>
            <a:ext cx="20121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6" name="Google Shape;76;p15"/>
          <p:cNvSpPr txBox="1"/>
          <p:nvPr>
            <p:ph idx="1" type="subTitle"/>
          </p:nvPr>
        </p:nvSpPr>
        <p:spPr>
          <a:xfrm flipH="1">
            <a:off x="715630" y="2828489"/>
            <a:ext cx="2285700" cy="87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7" name="Google Shape;77;p15"/>
          <p:cNvSpPr txBox="1"/>
          <p:nvPr>
            <p:ph idx="2" type="ctrTitle"/>
          </p:nvPr>
        </p:nvSpPr>
        <p:spPr>
          <a:xfrm flipH="1">
            <a:off x="5754257" y="3249841"/>
            <a:ext cx="1560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8" name="Google Shape;78;p15"/>
          <p:cNvSpPr txBox="1"/>
          <p:nvPr>
            <p:ph idx="3" type="subTitle"/>
          </p:nvPr>
        </p:nvSpPr>
        <p:spPr>
          <a:xfrm flipH="1">
            <a:off x="5754257" y="3646373"/>
            <a:ext cx="22857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9" name="Google Shape;79;p15"/>
          <p:cNvSpPr txBox="1"/>
          <p:nvPr>
            <p:ph idx="4" type="ctrTitle"/>
          </p:nvPr>
        </p:nvSpPr>
        <p:spPr>
          <a:xfrm flipH="1">
            <a:off x="6095335" y="1398079"/>
            <a:ext cx="1560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80" name="Google Shape;80;p15"/>
          <p:cNvSpPr txBox="1"/>
          <p:nvPr>
            <p:ph idx="5" type="subTitle"/>
          </p:nvPr>
        </p:nvSpPr>
        <p:spPr>
          <a:xfrm flipH="1">
            <a:off x="6095335" y="1794611"/>
            <a:ext cx="22857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1" name="Google Shape;81;p15"/>
          <p:cNvSpPr txBox="1"/>
          <p:nvPr>
            <p:ph idx="6"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16"/>
          <p:cNvSpPr txBox="1"/>
          <p:nvPr>
            <p:ph type="ctrTitle"/>
          </p:nvPr>
        </p:nvSpPr>
        <p:spPr>
          <a:xfrm flipH="1">
            <a:off x="2543653" y="1245955"/>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4" name="Google Shape;84;p16"/>
          <p:cNvSpPr txBox="1"/>
          <p:nvPr>
            <p:ph idx="1" type="subTitle"/>
          </p:nvPr>
        </p:nvSpPr>
        <p:spPr>
          <a:xfrm flipH="1">
            <a:off x="2266603" y="162778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5" name="Google Shape;85;p16"/>
          <p:cNvSpPr txBox="1"/>
          <p:nvPr>
            <p:ph idx="2" type="ctrTitle"/>
          </p:nvPr>
        </p:nvSpPr>
        <p:spPr>
          <a:xfrm flipH="1">
            <a:off x="2543653" y="3575283"/>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6" name="Google Shape;86;p16"/>
          <p:cNvSpPr txBox="1"/>
          <p:nvPr>
            <p:ph idx="3" type="subTitle"/>
          </p:nvPr>
        </p:nvSpPr>
        <p:spPr>
          <a:xfrm flipH="1">
            <a:off x="2266608" y="3958300"/>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7" name="Google Shape;87;p16"/>
          <p:cNvSpPr txBox="1"/>
          <p:nvPr>
            <p:ph idx="4" type="ctrTitle"/>
          </p:nvPr>
        </p:nvSpPr>
        <p:spPr>
          <a:xfrm flipH="1">
            <a:off x="2543653" y="241034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8" name="Google Shape;88;p16"/>
          <p:cNvSpPr txBox="1"/>
          <p:nvPr>
            <p:ph idx="5" type="subTitle"/>
          </p:nvPr>
        </p:nvSpPr>
        <p:spPr>
          <a:xfrm flipH="1">
            <a:off x="2266608" y="279217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 name="Google Shape;89;p16"/>
          <p:cNvSpPr txBox="1"/>
          <p:nvPr>
            <p:ph idx="6" type="ctrTitle"/>
          </p:nvPr>
        </p:nvSpPr>
        <p:spPr>
          <a:xfrm flipH="1">
            <a:off x="5039747" y="2410346"/>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0" name="Google Shape;90;p16"/>
          <p:cNvSpPr txBox="1"/>
          <p:nvPr>
            <p:ph idx="7" type="subTitle"/>
          </p:nvPr>
        </p:nvSpPr>
        <p:spPr>
          <a:xfrm flipH="1">
            <a:off x="4762697" y="2793356"/>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1" name="Google Shape;91;p16"/>
          <p:cNvSpPr txBox="1"/>
          <p:nvPr>
            <p:ph idx="8" type="ctrTitle"/>
          </p:nvPr>
        </p:nvSpPr>
        <p:spPr>
          <a:xfrm flipH="1">
            <a:off x="5039747" y="3575283"/>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2" name="Google Shape;92;p16"/>
          <p:cNvSpPr txBox="1"/>
          <p:nvPr>
            <p:ph idx="9" type="subTitle"/>
          </p:nvPr>
        </p:nvSpPr>
        <p:spPr>
          <a:xfrm flipH="1">
            <a:off x="4762697" y="3958293"/>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3" name="Google Shape;93;p16"/>
          <p:cNvSpPr txBox="1"/>
          <p:nvPr>
            <p:ph idx="13" type="ctrTitle"/>
          </p:nvPr>
        </p:nvSpPr>
        <p:spPr>
          <a:xfrm flipH="1">
            <a:off x="5039747" y="1245955"/>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4" name="Google Shape;94;p16"/>
          <p:cNvSpPr txBox="1"/>
          <p:nvPr>
            <p:ph idx="14" type="subTitle"/>
          </p:nvPr>
        </p:nvSpPr>
        <p:spPr>
          <a:xfrm flipH="1">
            <a:off x="4762697" y="162778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5" name="Google Shape;95;p16"/>
          <p:cNvSpPr txBox="1"/>
          <p:nvPr>
            <p:ph idx="15"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CUSTOM_6">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17"/>
          <p:cNvSpPr txBox="1"/>
          <p:nvPr>
            <p:ph type="ctrTitle"/>
          </p:nvPr>
        </p:nvSpPr>
        <p:spPr>
          <a:xfrm flipH="1">
            <a:off x="612075" y="1881706"/>
            <a:ext cx="4182900" cy="1123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6000">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98" name="Google Shape;98;p17"/>
          <p:cNvSpPr txBox="1"/>
          <p:nvPr>
            <p:ph idx="1" type="subTitle"/>
          </p:nvPr>
        </p:nvSpPr>
        <p:spPr>
          <a:xfrm flipH="1">
            <a:off x="612075" y="2837144"/>
            <a:ext cx="25599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9" name="Google Shape;99;p17"/>
          <p:cNvSpPr txBox="1"/>
          <p:nvPr>
            <p:ph hasCustomPrompt="1" idx="2" type="title"/>
          </p:nvPr>
        </p:nvSpPr>
        <p:spPr>
          <a:xfrm flipH="1">
            <a:off x="4880701" y="2478400"/>
            <a:ext cx="1311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3">
  <p:cSld name="CUSTOM_6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18"/>
          <p:cNvSpPr txBox="1"/>
          <p:nvPr>
            <p:ph type="ctrTitle"/>
          </p:nvPr>
        </p:nvSpPr>
        <p:spPr>
          <a:xfrm>
            <a:off x="619650" y="2247705"/>
            <a:ext cx="2559900" cy="757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6000">
                <a:solidFill>
                  <a:schemeClr val="accen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2" name="Google Shape;102;p18"/>
          <p:cNvSpPr txBox="1"/>
          <p:nvPr>
            <p:ph idx="1" type="subTitle"/>
          </p:nvPr>
        </p:nvSpPr>
        <p:spPr>
          <a:xfrm>
            <a:off x="619650" y="2837337"/>
            <a:ext cx="25599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03" name="Google Shape;103;p18"/>
          <p:cNvSpPr txBox="1"/>
          <p:nvPr>
            <p:ph hasCustomPrompt="1" idx="2" type="title"/>
          </p:nvPr>
        </p:nvSpPr>
        <p:spPr>
          <a:xfrm>
            <a:off x="4145650" y="2884438"/>
            <a:ext cx="22407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5">
  <p:cSld name="CUSTOM_6_1_1">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19"/>
          <p:cNvSpPr txBox="1"/>
          <p:nvPr>
            <p:ph type="ctrTitle"/>
          </p:nvPr>
        </p:nvSpPr>
        <p:spPr>
          <a:xfrm flipH="1">
            <a:off x="2726850" y="2897239"/>
            <a:ext cx="3690300" cy="45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6000">
                <a:solidFill>
                  <a:schemeClr val="accen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6" name="Google Shape;106;p19"/>
          <p:cNvSpPr txBox="1"/>
          <p:nvPr>
            <p:ph idx="1" type="subTitle"/>
          </p:nvPr>
        </p:nvSpPr>
        <p:spPr>
          <a:xfrm flipH="1">
            <a:off x="3292050" y="3488360"/>
            <a:ext cx="25599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07" name="Google Shape;107;p19"/>
          <p:cNvSpPr txBox="1"/>
          <p:nvPr>
            <p:ph hasCustomPrompt="1" idx="2" type="title"/>
          </p:nvPr>
        </p:nvSpPr>
        <p:spPr>
          <a:xfrm flipH="1">
            <a:off x="3451650" y="1351346"/>
            <a:ext cx="22407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4">
  <p:cSld name="CUSTOM_6_1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0"/>
          <p:cNvSpPr txBox="1"/>
          <p:nvPr>
            <p:ph type="ctrTitle"/>
          </p:nvPr>
        </p:nvSpPr>
        <p:spPr>
          <a:xfrm flipH="1">
            <a:off x="4847211" y="2553180"/>
            <a:ext cx="3690300" cy="453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6000">
                <a:solidFill>
                  <a:schemeClr val="accen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10" name="Google Shape;110;p20"/>
          <p:cNvSpPr txBox="1"/>
          <p:nvPr>
            <p:ph idx="1" type="subTitle"/>
          </p:nvPr>
        </p:nvSpPr>
        <p:spPr>
          <a:xfrm flipH="1">
            <a:off x="5977611" y="2837721"/>
            <a:ext cx="25599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11" name="Google Shape;111;p20"/>
          <p:cNvSpPr txBox="1"/>
          <p:nvPr>
            <p:ph hasCustomPrompt="1" idx="2" type="title"/>
          </p:nvPr>
        </p:nvSpPr>
        <p:spPr>
          <a:xfrm flipH="1">
            <a:off x="2133750" y="2079350"/>
            <a:ext cx="20001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ctrTitle"/>
          </p:nvPr>
        </p:nvSpPr>
        <p:spPr>
          <a:xfrm>
            <a:off x="4007825" y="1945343"/>
            <a:ext cx="4535700" cy="822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6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3" name="Google Shape;13;p3"/>
          <p:cNvSpPr txBox="1"/>
          <p:nvPr>
            <p:ph idx="1" type="subTitle"/>
          </p:nvPr>
        </p:nvSpPr>
        <p:spPr>
          <a:xfrm>
            <a:off x="5621050" y="2620363"/>
            <a:ext cx="29223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595072" y="2093275"/>
            <a:ext cx="10530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5500"/>
              <a:buNone/>
              <a:defRPr sz="7200">
                <a:solidFill>
                  <a:schemeClr val="lt1"/>
                </a:solidFill>
              </a:defRPr>
            </a:lvl1pPr>
            <a:lvl2pPr lvl="1"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13">
    <p:bg>
      <p:bgPr>
        <a:solidFill>
          <a:schemeClr val="lt2"/>
        </a:solidFill>
      </p:bgPr>
    </p:bg>
    <p:spTree>
      <p:nvGrpSpPr>
        <p:cNvPr id="112" name="Shape 112"/>
        <p:cNvGrpSpPr/>
        <p:nvPr/>
      </p:nvGrpSpPr>
      <p:grpSpPr>
        <a:xfrm>
          <a:off x="0" y="0"/>
          <a:ext cx="0" cy="0"/>
          <a:chOff x="0" y="0"/>
          <a:chExt cx="0" cy="0"/>
        </a:xfrm>
      </p:grpSpPr>
      <p:sp>
        <p:nvSpPr>
          <p:cNvPr id="113" name="Google Shape;113;p21"/>
          <p:cNvSpPr txBox="1"/>
          <p:nvPr>
            <p:ph idx="1" type="body"/>
          </p:nvPr>
        </p:nvSpPr>
        <p:spPr>
          <a:xfrm>
            <a:off x="2069575" y="1357150"/>
            <a:ext cx="51402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accent2"/>
              </a:buClr>
              <a:buSzPts val="1600"/>
              <a:buFont typeface="Nunito Light"/>
              <a:buChar char="●"/>
              <a:defRPr sz="1400"/>
            </a:lvl1pPr>
            <a:lvl2pPr indent="-330200" lvl="1" marL="914400" rtl="0">
              <a:spcBef>
                <a:spcPts val="1600"/>
              </a:spcBef>
              <a:spcAft>
                <a:spcPts val="0"/>
              </a:spcAft>
              <a:buSzPts val="1600"/>
              <a:buFont typeface="Nunito Light"/>
              <a:buChar char="○"/>
              <a:defRPr/>
            </a:lvl2pPr>
            <a:lvl3pPr indent="-323850" lvl="2" marL="1371600" rtl="0">
              <a:spcBef>
                <a:spcPts val="1600"/>
              </a:spcBef>
              <a:spcAft>
                <a:spcPts val="0"/>
              </a:spcAft>
              <a:buSzPts val="1500"/>
              <a:buFont typeface="Nunito Light"/>
              <a:buChar char="■"/>
              <a:defRPr/>
            </a:lvl3pPr>
            <a:lvl4pPr indent="-323850" lvl="3" marL="1828800" rtl="0">
              <a:spcBef>
                <a:spcPts val="1600"/>
              </a:spcBef>
              <a:spcAft>
                <a:spcPts val="0"/>
              </a:spcAft>
              <a:buSzPts val="1500"/>
              <a:buFont typeface="Nunito Light"/>
              <a:buChar char="●"/>
              <a:defRPr/>
            </a:lvl4pPr>
            <a:lvl5pPr indent="-304800" lvl="4" marL="2286000" rtl="0">
              <a:spcBef>
                <a:spcPts val="1600"/>
              </a:spcBef>
              <a:spcAft>
                <a:spcPts val="0"/>
              </a:spcAft>
              <a:buSzPts val="1200"/>
              <a:buFont typeface="Nunito Light"/>
              <a:buChar char="○"/>
              <a:defRPr/>
            </a:lvl5pPr>
            <a:lvl6pPr indent="-304800" lvl="5" marL="2743200" rtl="0">
              <a:spcBef>
                <a:spcPts val="1600"/>
              </a:spcBef>
              <a:spcAft>
                <a:spcPts val="0"/>
              </a:spcAft>
              <a:buSzPts val="1200"/>
              <a:buFont typeface="Nunito Light"/>
              <a:buChar char="■"/>
              <a:defRPr/>
            </a:lvl6pPr>
            <a:lvl7pPr indent="-311150" lvl="6" marL="3200400" rtl="0">
              <a:spcBef>
                <a:spcPts val="1600"/>
              </a:spcBef>
              <a:spcAft>
                <a:spcPts val="0"/>
              </a:spcAft>
              <a:buSzPts val="1300"/>
              <a:buFont typeface="Nunito Light"/>
              <a:buChar char="●"/>
              <a:defRPr/>
            </a:lvl7pPr>
            <a:lvl8pPr indent="-311150" lvl="7" marL="3657600" rtl="0">
              <a:spcBef>
                <a:spcPts val="1600"/>
              </a:spcBef>
              <a:spcAft>
                <a:spcPts val="0"/>
              </a:spcAft>
              <a:buSzPts val="1300"/>
              <a:buFont typeface="Nunito Light"/>
              <a:buChar char="○"/>
              <a:defRPr/>
            </a:lvl8pPr>
            <a:lvl9pPr indent="-304800" lvl="8" marL="4114800" rtl="0">
              <a:spcBef>
                <a:spcPts val="1600"/>
              </a:spcBef>
              <a:spcAft>
                <a:spcPts val="1600"/>
              </a:spcAft>
              <a:buSzPts val="1200"/>
              <a:buFont typeface="Nunito Light"/>
              <a:buChar char="■"/>
              <a:defRPr/>
            </a:lvl9pPr>
          </a:lstStyle>
          <a:p/>
        </p:txBody>
      </p:sp>
      <p:sp>
        <p:nvSpPr>
          <p:cNvPr id="114" name="Google Shape;114;p2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SECTION_TITLE_AND_DESCRIPTION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625025" y="35533"/>
            <a:ext cx="4045200" cy="14823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7200">
                <a:solidFill>
                  <a:schemeClr val="accen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22"/>
          <p:cNvSpPr txBox="1"/>
          <p:nvPr>
            <p:ph idx="1" type="subTitle"/>
          </p:nvPr>
        </p:nvSpPr>
        <p:spPr>
          <a:xfrm>
            <a:off x="625025" y="1331190"/>
            <a:ext cx="3375300" cy="143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22"/>
          <p:cNvSpPr txBox="1"/>
          <p:nvPr/>
        </p:nvSpPr>
        <p:spPr>
          <a:xfrm>
            <a:off x="621618" y="3589129"/>
            <a:ext cx="24180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000">
                <a:solidFill>
                  <a:schemeClr val="dk1"/>
                </a:solidFill>
                <a:latin typeface="Hind Vadodara Light"/>
                <a:ea typeface="Hind Vadodara Light"/>
                <a:cs typeface="Hind Vadodara Light"/>
                <a:sym typeface="Hind Vadodara Light"/>
              </a:rPr>
              <a:t>CREDITS: This presentation template was created by </a:t>
            </a:r>
            <a:r>
              <a:rPr lang="en" sz="1000">
                <a:solidFill>
                  <a:schemeClr val="dk1"/>
                </a:solidFill>
                <a:uFill>
                  <a:noFill/>
                </a:uFill>
                <a:latin typeface="Hind Vadodara Medium"/>
                <a:ea typeface="Hind Vadodara Medium"/>
                <a:cs typeface="Hind Vadodara Medium"/>
                <a:sym typeface="Hind Vadodara Medium"/>
                <a:hlinkClick r:id="rId3"/>
              </a:rPr>
              <a:t>Slidesgo</a:t>
            </a:r>
            <a:r>
              <a:rPr lang="en" sz="1000">
                <a:solidFill>
                  <a:schemeClr val="dk1"/>
                </a:solidFill>
                <a:latin typeface="Hind Vadodara Light"/>
                <a:ea typeface="Hind Vadodara Light"/>
                <a:cs typeface="Hind Vadodara Light"/>
                <a:sym typeface="Hind Vadodara Light"/>
              </a:rPr>
              <a:t>, including icons by </a:t>
            </a:r>
            <a:r>
              <a:rPr lang="en" sz="1000">
                <a:solidFill>
                  <a:schemeClr val="dk1"/>
                </a:solidFill>
                <a:uFill>
                  <a:noFill/>
                </a:uFill>
                <a:latin typeface="Hind Vadodara Medium"/>
                <a:ea typeface="Hind Vadodara Medium"/>
                <a:cs typeface="Hind Vadodara Medium"/>
                <a:sym typeface="Hind Vadodara Medium"/>
                <a:hlinkClick r:id="rId4"/>
              </a:rPr>
              <a:t>Flaticon</a:t>
            </a:r>
            <a:r>
              <a:rPr lang="en" sz="1000">
                <a:solidFill>
                  <a:schemeClr val="dk1"/>
                </a:solidFill>
                <a:latin typeface="Hind Vadodara Light"/>
                <a:ea typeface="Hind Vadodara Light"/>
                <a:cs typeface="Hind Vadodara Light"/>
                <a:sym typeface="Hind Vadodara Light"/>
              </a:rPr>
              <a:t>, and infographics &amp; images by </a:t>
            </a:r>
            <a:r>
              <a:rPr lang="en" sz="1000">
                <a:solidFill>
                  <a:schemeClr val="dk1"/>
                </a:solidFill>
                <a:uFill>
                  <a:noFill/>
                </a:uFill>
                <a:latin typeface="Hind Vadodara Medium"/>
                <a:ea typeface="Hind Vadodara Medium"/>
                <a:cs typeface="Hind Vadodara Medium"/>
                <a:sym typeface="Hind Vadodara Medium"/>
                <a:hlinkClick r:id="rId5"/>
              </a:rPr>
              <a:t>Freepik</a:t>
            </a:r>
            <a:endParaRPr>
              <a:solidFill>
                <a:schemeClr val="dk1"/>
              </a:solidFill>
              <a:latin typeface="Hind Vadodara Medium"/>
              <a:ea typeface="Hind Vadodara Medium"/>
              <a:cs typeface="Hind Vadodara Medium"/>
              <a:sym typeface="Hind Vadodara Medium"/>
            </a:endParaRPr>
          </a:p>
          <a:p>
            <a:pPr indent="0" lvl="0" marL="0" rtl="0" algn="l">
              <a:spcBef>
                <a:spcPts val="0"/>
              </a:spcBef>
              <a:spcAft>
                <a:spcPts val="0"/>
              </a:spcAft>
              <a:buNone/>
            </a:pPr>
            <a:r>
              <a:t/>
            </a:r>
            <a:endParaRPr>
              <a:solidFill>
                <a:schemeClr val="dk1"/>
              </a:solidFill>
              <a:latin typeface="Hind Vadodara Light"/>
              <a:ea typeface="Hind Vadodara Light"/>
              <a:cs typeface="Hind Vadodara Light"/>
              <a:sym typeface="Hind Vadodara Light"/>
            </a:endParaRPr>
          </a:p>
          <a:p>
            <a:pPr indent="0" lvl="0" marL="0" rtl="0" algn="l">
              <a:lnSpc>
                <a:spcPct val="115000"/>
              </a:lnSpc>
              <a:spcBef>
                <a:spcPts val="300"/>
              </a:spcBef>
              <a:spcAft>
                <a:spcPts val="0"/>
              </a:spcAft>
              <a:buNone/>
            </a:pPr>
            <a:r>
              <a:t/>
            </a:r>
            <a:endParaRPr sz="1000">
              <a:solidFill>
                <a:schemeClr val="dk1"/>
              </a:solidFill>
              <a:latin typeface="Hind Vadodara Light"/>
              <a:ea typeface="Hind Vadodara Light"/>
              <a:cs typeface="Hind Vadodara Light"/>
              <a:sym typeface="Hind Vadodara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solidFill>
          <a:schemeClr val="lt2"/>
        </a:solidFill>
      </p:bgPr>
    </p:bg>
    <p:spTree>
      <p:nvGrpSpPr>
        <p:cNvPr id="119" name="Shape 11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0" name="Shape 12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deskripsi bagian 1">
  <p:cSld name="SECTION_TITLE_AND_DESCRIPTION_2">
    <p:spTree>
      <p:nvGrpSpPr>
        <p:cNvPr id="121" name="Shape 121"/>
        <p:cNvGrpSpPr/>
        <p:nvPr/>
      </p:nvGrpSpPr>
      <p:grpSpPr>
        <a:xfrm>
          <a:off x="0" y="0"/>
          <a:ext cx="0" cy="0"/>
          <a:chOff x="0" y="0"/>
          <a:chExt cx="0" cy="0"/>
        </a:xfrm>
      </p:grpSpPr>
      <p:sp>
        <p:nvSpPr>
          <p:cNvPr id="122" name="Google Shape;122;p25"/>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 name="Google Shape;123;p2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24" name="Google Shape;124;p25"/>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5" name="Google Shape;125;p25"/>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6" name="Google Shape;126;p2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04800" lvl="2" marL="1371600" rtl="0">
              <a:spcBef>
                <a:spcPts val="1600"/>
              </a:spcBef>
              <a:spcAft>
                <a:spcPts val="0"/>
              </a:spcAft>
              <a:buClr>
                <a:schemeClr val="lt1"/>
              </a:buClr>
              <a:buSzPts val="1200"/>
              <a:buChar char="■"/>
              <a:defRPr>
                <a:solidFill>
                  <a:schemeClr val="lt1"/>
                </a:solidFill>
              </a:defRPr>
            </a:lvl3pPr>
            <a:lvl4pPr indent="-304800" lvl="3" marL="1828800" rtl="0">
              <a:spcBef>
                <a:spcPts val="1600"/>
              </a:spcBef>
              <a:spcAft>
                <a:spcPts val="0"/>
              </a:spcAft>
              <a:buClr>
                <a:schemeClr val="lt1"/>
              </a:buClr>
              <a:buSzPts val="1200"/>
              <a:buChar char="●"/>
              <a:defRPr>
                <a:solidFill>
                  <a:schemeClr val="lt1"/>
                </a:solidFill>
              </a:defRPr>
            </a:lvl4pPr>
            <a:lvl5pPr indent="-304800" lvl="4" marL="2286000" rtl="0">
              <a:spcBef>
                <a:spcPts val="1600"/>
              </a:spcBef>
              <a:spcAft>
                <a:spcPts val="0"/>
              </a:spcAft>
              <a:buClr>
                <a:schemeClr val="lt1"/>
              </a:buClr>
              <a:buSzPts val="1200"/>
              <a:buChar char="○"/>
              <a:defRPr>
                <a:solidFill>
                  <a:schemeClr val="lt1"/>
                </a:solidFill>
              </a:defRPr>
            </a:lvl5pPr>
            <a:lvl6pPr indent="-304800" lvl="5" marL="2743200" rtl="0">
              <a:spcBef>
                <a:spcPts val="1600"/>
              </a:spcBef>
              <a:spcAft>
                <a:spcPts val="0"/>
              </a:spcAft>
              <a:buClr>
                <a:schemeClr val="lt1"/>
              </a:buClr>
              <a:buSzPts val="1200"/>
              <a:buChar char="■"/>
              <a:defRPr>
                <a:solidFill>
                  <a:schemeClr val="lt1"/>
                </a:solidFill>
              </a:defRPr>
            </a:lvl6pPr>
            <a:lvl7pPr indent="-304800" lvl="6" marL="3200400" rtl="0">
              <a:spcBef>
                <a:spcPts val="1600"/>
              </a:spcBef>
              <a:spcAft>
                <a:spcPts val="0"/>
              </a:spcAft>
              <a:buClr>
                <a:schemeClr val="lt1"/>
              </a:buClr>
              <a:buSzPts val="1200"/>
              <a:buChar char="●"/>
              <a:defRPr>
                <a:solidFill>
                  <a:schemeClr val="lt1"/>
                </a:solidFill>
              </a:defRPr>
            </a:lvl7pPr>
            <a:lvl8pPr indent="-304800" lvl="7" marL="3657600" rtl="0">
              <a:spcBef>
                <a:spcPts val="1600"/>
              </a:spcBef>
              <a:spcAft>
                <a:spcPts val="0"/>
              </a:spcAft>
              <a:buClr>
                <a:schemeClr val="lt1"/>
              </a:buClr>
              <a:buSzPts val="1200"/>
              <a:buChar char="○"/>
              <a:defRPr>
                <a:solidFill>
                  <a:schemeClr val="lt1"/>
                </a:solidFill>
              </a:defRPr>
            </a:lvl8pPr>
            <a:lvl9pPr indent="-304800" lvl="8" marL="4114800" rtl="0">
              <a:spcBef>
                <a:spcPts val="1600"/>
              </a:spcBef>
              <a:spcAft>
                <a:spcPts val="1600"/>
              </a:spcAft>
              <a:buClr>
                <a:schemeClr val="lt1"/>
              </a:buClr>
              <a:buSzPts val="1200"/>
              <a:buChar char="■"/>
              <a:defRPr>
                <a:solidFill>
                  <a:schemeClr val="lt1"/>
                </a:solidFill>
              </a:defRPr>
            </a:lvl9pPr>
          </a:lstStyle>
          <a:p/>
        </p:txBody>
      </p:sp>
      <p:sp>
        <p:nvSpPr>
          <p:cNvPr id="127" name="Google Shape;1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cxnSp>
        <p:nvCxnSpPr>
          <p:cNvPr id="133" name="Google Shape;133;p27"/>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34" name="Google Shape;134;p27"/>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35" name="Google Shape;135;p27"/>
          <p:cNvGrpSpPr/>
          <p:nvPr/>
        </p:nvGrpSpPr>
        <p:grpSpPr>
          <a:xfrm>
            <a:off x="1004144" y="1022025"/>
            <a:ext cx="7136668" cy="152400"/>
            <a:chOff x="1346429" y="1011300"/>
            <a:chExt cx="6452100" cy="152400"/>
          </a:xfrm>
        </p:grpSpPr>
        <p:cxnSp>
          <p:nvCxnSpPr>
            <p:cNvPr id="136" name="Google Shape;136;p27"/>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37" name="Google Shape;137;p27"/>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38" name="Google Shape;138;p27"/>
          <p:cNvGrpSpPr/>
          <p:nvPr/>
        </p:nvGrpSpPr>
        <p:grpSpPr>
          <a:xfrm>
            <a:off x="1004151" y="3969100"/>
            <a:ext cx="7136668" cy="152400"/>
            <a:chOff x="1346435" y="3969088"/>
            <a:chExt cx="6452100" cy="152400"/>
          </a:xfrm>
        </p:grpSpPr>
        <p:cxnSp>
          <p:nvCxnSpPr>
            <p:cNvPr id="139" name="Google Shape;139;p27"/>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0" name="Google Shape;140;p27"/>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41" name="Google Shape;141;p27"/>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42" name="Google Shape;142;p27"/>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3" name="Google Shape;14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4" name="Shape 144"/>
        <p:cNvGrpSpPr/>
        <p:nvPr/>
      </p:nvGrpSpPr>
      <p:grpSpPr>
        <a:xfrm>
          <a:off x="0" y="0"/>
          <a:ext cx="0" cy="0"/>
          <a:chOff x="0" y="0"/>
          <a:chExt cx="0" cy="0"/>
        </a:xfrm>
      </p:grpSpPr>
      <p:sp>
        <p:nvSpPr>
          <p:cNvPr id="145" name="Google Shape;145;p28"/>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147" name="Google Shape;14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8" name="Shape 148"/>
        <p:cNvGrpSpPr/>
        <p:nvPr/>
      </p:nvGrpSpPr>
      <p:grpSpPr>
        <a:xfrm>
          <a:off x="0" y="0"/>
          <a:ext cx="0" cy="0"/>
          <a:chOff x="0" y="0"/>
          <a:chExt cx="0" cy="0"/>
        </a:xfrm>
      </p:grpSpPr>
      <p:sp>
        <p:nvSpPr>
          <p:cNvPr id="149" name="Google Shape;149;p29"/>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1" name="Google Shape;151;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2" name="Google Shape;15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3" name="Shape 153"/>
        <p:cNvGrpSpPr/>
        <p:nvPr/>
      </p:nvGrpSpPr>
      <p:grpSpPr>
        <a:xfrm>
          <a:off x="0" y="0"/>
          <a:ext cx="0" cy="0"/>
          <a:chOff x="0" y="0"/>
          <a:chExt cx="0" cy="0"/>
        </a:xfrm>
      </p:grpSpPr>
      <p:sp>
        <p:nvSpPr>
          <p:cNvPr id="154" name="Google Shape;154;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5" name="Google Shape;155;p30"/>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6" name="Google Shape;156;p30"/>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7" name="Google Shape;15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 name="Shape 158"/>
        <p:cNvGrpSpPr/>
        <p:nvPr/>
      </p:nvGrpSpPr>
      <p:grpSpPr>
        <a:xfrm>
          <a:off x="0" y="0"/>
          <a:ext cx="0" cy="0"/>
          <a:chOff x="0" y="0"/>
          <a:chExt cx="0" cy="0"/>
        </a:xfrm>
      </p:grpSpPr>
      <p:sp>
        <p:nvSpPr>
          <p:cNvPr id="159" name="Google Shape;159;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0" name="Google Shape;16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idx="1" type="body"/>
          </p:nvPr>
        </p:nvSpPr>
        <p:spPr>
          <a:xfrm>
            <a:off x="712480" y="1297750"/>
            <a:ext cx="3128100" cy="2908800"/>
          </a:xfrm>
          <a:prstGeom prst="rect">
            <a:avLst/>
          </a:prstGeom>
        </p:spPr>
        <p:txBody>
          <a:bodyPr anchorCtr="0" anchor="b" bIns="91425" lIns="91425" spcFirstLastPara="1" rIns="91425" wrap="square" tIns="91425">
            <a:noAutofit/>
          </a:bodyPr>
          <a:lstStyle>
            <a:lvl1pPr indent="-330200" lvl="0" marL="457200">
              <a:lnSpc>
                <a:spcPct val="100000"/>
              </a:lnSpc>
              <a:spcBef>
                <a:spcPts val="0"/>
              </a:spcBef>
              <a:spcAft>
                <a:spcPts val="0"/>
              </a:spcAft>
              <a:buSzPts val="1600"/>
              <a:buFont typeface="Nunito Light"/>
              <a:buChar char="●"/>
              <a:defRPr/>
            </a:lvl1pPr>
            <a:lvl2pPr indent="-330200" lvl="1" marL="914400">
              <a:spcBef>
                <a:spcPts val="1600"/>
              </a:spcBef>
              <a:spcAft>
                <a:spcPts val="0"/>
              </a:spcAft>
              <a:buSzPts val="1600"/>
              <a:buFont typeface="Nunito Light"/>
              <a:buChar char="○"/>
              <a:defRPr/>
            </a:lvl2pPr>
            <a:lvl3pPr indent="-323850" lvl="2" marL="1371600">
              <a:spcBef>
                <a:spcPts val="1600"/>
              </a:spcBef>
              <a:spcAft>
                <a:spcPts val="0"/>
              </a:spcAft>
              <a:buSzPts val="1500"/>
              <a:buFont typeface="Nunito Light"/>
              <a:buChar char="■"/>
              <a:defRPr/>
            </a:lvl3pPr>
            <a:lvl4pPr indent="-323850" lvl="3" marL="1828800">
              <a:spcBef>
                <a:spcPts val="1600"/>
              </a:spcBef>
              <a:spcAft>
                <a:spcPts val="0"/>
              </a:spcAft>
              <a:buSzPts val="1500"/>
              <a:buFont typeface="Nunito Light"/>
              <a:buChar char="●"/>
              <a:defRPr/>
            </a:lvl4pPr>
            <a:lvl5pPr indent="-304800" lvl="4" marL="2286000">
              <a:spcBef>
                <a:spcPts val="1600"/>
              </a:spcBef>
              <a:spcAft>
                <a:spcPts val="0"/>
              </a:spcAft>
              <a:buSzPts val="1200"/>
              <a:buFont typeface="Nunito Light"/>
              <a:buChar char="○"/>
              <a:defRPr/>
            </a:lvl5pPr>
            <a:lvl6pPr indent="-304800" lvl="5" marL="2743200">
              <a:spcBef>
                <a:spcPts val="1600"/>
              </a:spcBef>
              <a:spcAft>
                <a:spcPts val="0"/>
              </a:spcAft>
              <a:buSzPts val="1200"/>
              <a:buFont typeface="Nunito Light"/>
              <a:buChar char="■"/>
              <a:defRPr/>
            </a:lvl6pPr>
            <a:lvl7pPr indent="-311150" lvl="6" marL="3200400">
              <a:spcBef>
                <a:spcPts val="1600"/>
              </a:spcBef>
              <a:spcAft>
                <a:spcPts val="0"/>
              </a:spcAft>
              <a:buSzPts val="1300"/>
              <a:buFont typeface="Nunito Light"/>
              <a:buChar char="●"/>
              <a:defRPr/>
            </a:lvl7pPr>
            <a:lvl8pPr indent="-311150" lvl="7" marL="3657600">
              <a:spcBef>
                <a:spcPts val="1600"/>
              </a:spcBef>
              <a:spcAft>
                <a:spcPts val="0"/>
              </a:spcAft>
              <a:buSzPts val="1300"/>
              <a:buFont typeface="Nunito Light"/>
              <a:buChar char="○"/>
              <a:defRPr/>
            </a:lvl8pPr>
            <a:lvl9pPr indent="-304800" lvl="8" marL="4114800">
              <a:spcBef>
                <a:spcPts val="1600"/>
              </a:spcBef>
              <a:spcAft>
                <a:spcPts val="1600"/>
              </a:spcAft>
              <a:buSzPts val="1200"/>
              <a:buFont typeface="Nunito Light"/>
              <a:buChar char="■"/>
              <a:defRPr/>
            </a:lvl9pPr>
          </a:lstStyle>
          <a:p/>
        </p:txBody>
      </p:sp>
      <p:sp>
        <p:nvSpPr>
          <p:cNvPr id="17" name="Google Shape;17;p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 name="Shape 161"/>
        <p:cNvGrpSpPr/>
        <p:nvPr/>
      </p:nvGrpSpPr>
      <p:grpSpPr>
        <a:xfrm>
          <a:off x="0" y="0"/>
          <a:ext cx="0" cy="0"/>
          <a:chOff x="0" y="0"/>
          <a:chExt cx="0" cy="0"/>
        </a:xfrm>
      </p:grpSpPr>
      <p:sp>
        <p:nvSpPr>
          <p:cNvPr id="162" name="Google Shape;162;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3" name="Google Shape;163;p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4" name="Google Shape;16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165" name="Shape 165"/>
        <p:cNvGrpSpPr/>
        <p:nvPr/>
      </p:nvGrpSpPr>
      <p:grpSpPr>
        <a:xfrm>
          <a:off x="0" y="0"/>
          <a:ext cx="0" cy="0"/>
          <a:chOff x="0" y="0"/>
          <a:chExt cx="0" cy="0"/>
        </a:xfrm>
      </p:grpSpPr>
      <p:sp>
        <p:nvSpPr>
          <p:cNvPr id="166" name="Google Shape;166;p33"/>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167" name="Google Shape;16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8" name="Shape 168"/>
        <p:cNvGrpSpPr/>
        <p:nvPr/>
      </p:nvGrpSpPr>
      <p:grpSpPr>
        <a:xfrm>
          <a:off x="0" y="0"/>
          <a:ext cx="0" cy="0"/>
          <a:chOff x="0" y="0"/>
          <a:chExt cx="0" cy="0"/>
        </a:xfrm>
      </p:grpSpPr>
      <p:sp>
        <p:nvSpPr>
          <p:cNvPr id="169" name="Google Shape;169;p34"/>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 name="Google Shape;170;p34"/>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71" name="Google Shape;171;p34"/>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2" name="Google Shape;172;p34"/>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3" name="Google Shape;173;p3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74" name="Google Shape;17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p35"/>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177" name="Google Shape;17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36"/>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6"/>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181" name="Google Shape;181;p36"/>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82" name="Google Shape;18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ctrTitle"/>
          </p:nvPr>
        </p:nvSpPr>
        <p:spPr>
          <a:xfrm flipH="1">
            <a:off x="5408076" y="1087185"/>
            <a:ext cx="22500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0" name="Google Shape;20;p5"/>
          <p:cNvSpPr txBox="1"/>
          <p:nvPr>
            <p:ph idx="1" type="subTitle"/>
          </p:nvPr>
        </p:nvSpPr>
        <p:spPr>
          <a:xfrm flipH="1">
            <a:off x="1483662" y="4161895"/>
            <a:ext cx="2250000" cy="61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0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1" name="Google Shape;21;p5"/>
          <p:cNvSpPr txBox="1"/>
          <p:nvPr>
            <p:ph idx="2" type="ctrTitle"/>
          </p:nvPr>
        </p:nvSpPr>
        <p:spPr>
          <a:xfrm flipH="1">
            <a:off x="1505901" y="3702014"/>
            <a:ext cx="2205600" cy="629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2" name="Google Shape;22;p5"/>
          <p:cNvSpPr txBox="1"/>
          <p:nvPr>
            <p:ph idx="3" type="subTitle"/>
          </p:nvPr>
        </p:nvSpPr>
        <p:spPr>
          <a:xfrm flipH="1">
            <a:off x="5408076" y="1497548"/>
            <a:ext cx="2250000" cy="61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0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3" name="Google Shape;23;p5"/>
          <p:cNvSpPr txBox="1"/>
          <p:nvPr>
            <p:ph idx="4"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7"/>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434343"/>
              </a:buClr>
              <a:buSzPts val="1200"/>
              <a:buFont typeface="Raleway"/>
              <a:buAutoNum type="arabicPeriod"/>
              <a:defRPr sz="1200"/>
            </a:lvl1pPr>
            <a:lvl2pPr lvl="1" rtl="0" algn="ctr">
              <a:lnSpc>
                <a:spcPct val="100000"/>
              </a:lnSpc>
              <a:spcBef>
                <a:spcPts val="0"/>
              </a:spcBef>
              <a:spcAft>
                <a:spcPts val="0"/>
              </a:spcAft>
              <a:buClr>
                <a:srgbClr val="434343"/>
              </a:buClr>
              <a:buSzPts val="1200"/>
              <a:buFont typeface="Roboto Condensed Light"/>
              <a:buAutoNum type="alphaLcPeriod"/>
              <a:defRPr sz="1200"/>
            </a:lvl2pPr>
            <a:lvl3pPr lvl="2" rtl="0" algn="ctr">
              <a:lnSpc>
                <a:spcPct val="100000"/>
              </a:lnSpc>
              <a:spcBef>
                <a:spcPts val="0"/>
              </a:spcBef>
              <a:spcAft>
                <a:spcPts val="0"/>
              </a:spcAft>
              <a:buClr>
                <a:srgbClr val="434343"/>
              </a:buClr>
              <a:buSzPts val="1200"/>
              <a:buFont typeface="Roboto Condensed Light"/>
              <a:buAutoNum type="romanLcPeriod"/>
              <a:defRPr sz="1200"/>
            </a:lvl3pPr>
            <a:lvl4pPr lvl="3" rtl="0" algn="ctr">
              <a:lnSpc>
                <a:spcPct val="100000"/>
              </a:lnSpc>
              <a:spcBef>
                <a:spcPts val="0"/>
              </a:spcBef>
              <a:spcAft>
                <a:spcPts val="0"/>
              </a:spcAft>
              <a:buClr>
                <a:srgbClr val="434343"/>
              </a:buClr>
              <a:buSzPts val="1200"/>
              <a:buFont typeface="Roboto Condensed Light"/>
              <a:buAutoNum type="arabicPeriod"/>
              <a:defRPr sz="1200"/>
            </a:lvl4pPr>
            <a:lvl5pPr lvl="4" rtl="0" algn="ctr">
              <a:lnSpc>
                <a:spcPct val="100000"/>
              </a:lnSpc>
              <a:spcBef>
                <a:spcPts val="0"/>
              </a:spcBef>
              <a:spcAft>
                <a:spcPts val="0"/>
              </a:spcAft>
              <a:buClr>
                <a:srgbClr val="434343"/>
              </a:buClr>
              <a:buSzPts val="1200"/>
              <a:buFont typeface="Roboto Condensed Light"/>
              <a:buAutoNum type="alphaLcPeriod"/>
              <a:defRPr sz="1200"/>
            </a:lvl5pPr>
            <a:lvl6pPr lvl="5" rtl="0" algn="ctr">
              <a:lnSpc>
                <a:spcPct val="100000"/>
              </a:lnSpc>
              <a:spcBef>
                <a:spcPts val="0"/>
              </a:spcBef>
              <a:spcAft>
                <a:spcPts val="0"/>
              </a:spcAft>
              <a:buClr>
                <a:srgbClr val="434343"/>
              </a:buClr>
              <a:buSzPts val="1200"/>
              <a:buFont typeface="Roboto Condensed Light"/>
              <a:buAutoNum type="romanLcPeriod"/>
              <a:defRPr sz="1200"/>
            </a:lvl6pPr>
            <a:lvl7pPr lvl="6" rtl="0" algn="ctr">
              <a:lnSpc>
                <a:spcPct val="100000"/>
              </a:lnSpc>
              <a:spcBef>
                <a:spcPts val="0"/>
              </a:spcBef>
              <a:spcAft>
                <a:spcPts val="0"/>
              </a:spcAft>
              <a:buClr>
                <a:srgbClr val="434343"/>
              </a:buClr>
              <a:buSzPts val="1200"/>
              <a:buFont typeface="Roboto Condensed Light"/>
              <a:buAutoNum type="arabicPeriod"/>
              <a:defRPr sz="1200"/>
            </a:lvl7pPr>
            <a:lvl8pPr lvl="7" rtl="0" algn="ctr">
              <a:lnSpc>
                <a:spcPct val="100000"/>
              </a:lnSpc>
              <a:spcBef>
                <a:spcPts val="0"/>
              </a:spcBef>
              <a:spcAft>
                <a:spcPts val="0"/>
              </a:spcAft>
              <a:buClr>
                <a:srgbClr val="434343"/>
              </a:buClr>
              <a:buSzPts val="1200"/>
              <a:buFont typeface="Roboto Condensed Light"/>
              <a:buAutoNum type="alphaLcPeriod"/>
              <a:defRPr sz="1200"/>
            </a:lvl8pPr>
            <a:lvl9pPr lvl="8" rtl="0" algn="ctr">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8" name="Google Shape;28;p7"/>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type="title"/>
          </p:nvPr>
        </p:nvSpPr>
        <p:spPr>
          <a:xfrm>
            <a:off x="2208600" y="1016100"/>
            <a:ext cx="4726800" cy="3111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65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625025" y="35533"/>
            <a:ext cx="4045200" cy="14823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72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3" name="Google Shape;33;p9"/>
          <p:cNvSpPr txBox="1"/>
          <p:nvPr>
            <p:ph idx="1" type="subTitle"/>
          </p:nvPr>
        </p:nvSpPr>
        <p:spPr>
          <a:xfrm>
            <a:off x="625025" y="1331190"/>
            <a:ext cx="3375300" cy="1431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10"/>
          <p:cNvSpPr txBox="1"/>
          <p:nvPr>
            <p:ph type="ctrTitle"/>
          </p:nvPr>
        </p:nvSpPr>
        <p:spPr>
          <a:xfrm flipH="1">
            <a:off x="616848" y="1589117"/>
            <a:ext cx="3301800" cy="1325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6" name="Google Shape;36;p10"/>
          <p:cNvSpPr txBox="1"/>
          <p:nvPr>
            <p:ph idx="1" type="subTitle"/>
          </p:nvPr>
        </p:nvSpPr>
        <p:spPr>
          <a:xfrm flipH="1">
            <a:off x="616948" y="2831770"/>
            <a:ext cx="23313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indent="-317500" lvl="1" marL="9144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indent="-304800" lvl="2" marL="13716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indent="-304800" lvl="3" marL="1828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indent="-304800" lvl="4" marL="22860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indent="-304800" lvl="5" marL="27432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indent="-304800" lvl="6" marL="32004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indent="-304800" lvl="7" marL="36576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indent="-304800" lvl="8" marL="411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128" name="Shape 128"/>
        <p:cNvGrpSpPr/>
        <p:nvPr/>
      </p:nvGrpSpPr>
      <p:grpSpPr>
        <a:xfrm>
          <a:off x="0" y="0"/>
          <a:ext cx="0" cy="0"/>
          <a:chOff x="0" y="0"/>
          <a:chExt cx="0" cy="0"/>
        </a:xfrm>
      </p:grpSpPr>
      <p:sp>
        <p:nvSpPr>
          <p:cNvPr id="129" name="Google Shape;129;p2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130" name="Google Shape;130;p26"/>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131" name="Google Shape;1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hyperlink" Target="https://wikidata.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s://www.wikidata.org/wiki/Wikidata:Main_Page" TargetMode="External"/><Relationship Id="rId4" Type="http://schemas.openxmlformats.org/officeDocument/2006/relationships/image" Target="../media/image33.png"/><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www.wikidata.org/wiki/Wikidata:Main_Page"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hyperlink" Target="https://www.wikidata.org/wiki/Q76156" TargetMode="Externa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6.png"/><Relationship Id="rId4" Type="http://schemas.openxmlformats.org/officeDocument/2006/relationships/hyperlink" Target="https://www.wikidata.org/wiki/Wikidata:Tours/i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3.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hyperlink" Target="https://www.wikidata.org/wiki/Wikidata:Verifiabilit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hyperlink" Target="https://www.wikidata.org/wiki/Q962410" TargetMode="External"/><Relationship Id="rId4" Type="http://schemas.openxmlformats.org/officeDocument/2006/relationships/image" Target="../media/image49.png"/><Relationship Id="rId5"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hyperlink" Target="https://creativecommons.org/publicdomain/zero/1.0/deed.id" TargetMode="External"/><Relationship Id="rId4" Type="http://schemas.openxmlformats.org/officeDocument/2006/relationships/hyperlink" Target="https://creativecommons.org/publicdomain/zero/1.0/deed.id" TargetMode="External"/><Relationship Id="rId5"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 Id="rId3" Type="http://schemas.openxmlformats.org/officeDocument/2006/relationships/image" Target="../media/image61.png"/><Relationship Id="rId4" Type="http://schemas.openxmlformats.org/officeDocument/2006/relationships/hyperlink" Target="https://meta.wikimedia.org/wiki/FindingGLAMs/GLAM_dataset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71.png"/><Relationship Id="rId4" Type="http://schemas.openxmlformats.org/officeDocument/2006/relationships/hyperlink" Target="https://www.wikidata.org/wiki/Wikidata:Contribut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hyperlink" Target="http://query.wikidata.org" TargetMode="Externa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6.xml"/><Relationship Id="rId3" Type="http://schemas.openxmlformats.org/officeDocument/2006/relationships/hyperlink" Target="https://query.wikidata.org/#%23Locations%20of%20museum%20in%20Indonesia%0A%23defaultView%3AMap%0ASELECT%20%3Fmuseum%20%3FmuseumLabel%20%3FmuseumDescription%20%3FmuseumLabel_id%20%3FcountryLabel%20%3Fwebsite%20%3Fcoord%20%3Farticle%0AWHERE%20%7B%0A%09%3Fmuseum%20wdt%3AP31%2Fwdt%3AP279%2a%20wd%3AQ33506%20%3B%0A%09%09wdt%3AP17%20wd%3AQ252%0A%09OPTIONAL%20%7B%0A%09%09%3Fmuseum%20rdfs%3Alabel%20%3FmuseumLabel_id%20filter%20%28lang%28%3FmuseumLabel_id%29%20%3D%20%22id%22%29%0A%09%7D%0A%20%20%20%20OPTIONAL%20%7B%0A%09%09%3Farticle%20schema%3Aabout%20%3Fmuseum%20.%0A%20%20%20%20%20%20%20%20%3Farticle%20schema%3AisPartOf%20%3Chttps%3A%2F%2Fid.wikipedia.org%2F%3E.%0A%09%7D%0A%20%20%20%20OPTIONAL%20%7B%0A%09%09%3Fmuseum%20wdt%3AP856%20%3Fwebsite%0A%09%7D%0A%20%20%20%20OPTIONAL%20%7B%0A%09%09%3Fmuseum%20wdt%3AP625%20%3Fcoord%0A%09%7D%0A%09SERVICE%20wikibase%3Alabel%20%7B%0A%09%09bd%3AserviceParam%20wikibase%3Alanguage%20%22en%2Cid%22%20.%0A%09%7D%0A%7D" TargetMode="Externa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hyperlink" Target="https://query.wikidata.org/#%23defaultView%3ATimeline%0ASELECT%20DISTINCT%20%3Fitem%20%3FitemLabel%20%3Fcatalog_code%20%3Fpublication_date%0AWHERE%20%7B%0A%09%3Fitem%20wdt%3AP86%20wd%3AQ255%20%3B%20%23%20composer%3A%20Beethoven%0A%20%20%20%20%20%20%20%20%20%20wdt%3AP528%20%3Fcatalog_code%20%3B%0A%20%20%20%20%20%20%20%20%20%20wdt%3AP577%20%3Fpublication_date%20.%0A%09SERVICE%20wikibase%3Alabel%20%7B%20bd%3AserviceParam%20wikibase%3Alanguage%20%22%5BAUTO_LANGUAGE%5D%2Cen%22%20%7D%0A%7D" TargetMode="Externa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8.xml"/><Relationship Id="rId3" Type="http://schemas.openxmlformats.org/officeDocument/2006/relationships/hyperlink" Target="https://query.wikidata.org/#%23defaultView%3AMap%7B%22hide%22%3A%20%5B%22%3Fcoord%22%5D%7D%0ASELECT%20%3Fsubj%20%3FsubjLabel%20%3Fplace%20%3FplaceLabel%20%3Fcoord%20%3Fbirthyear%0AWHERE%20%7B%0A%20%20%20%3Fsubj%20wdt%3AP106%20wd%3AQ49757%20.%0A%20%20%20%3Fsubj%20wdt%3AP19%20%3Fplace%20.%0A%20%20%20%3Fplace%20wdt%3AP17%20wd%3AQ252%20.%0A%20%20%20%3Fplace%20wdt%3AP625%20%3Fcoord%20.%0A%20%20%20OPTIONAL%20%7B%20%3Fsubj%20wdt%3AP569%20%3Fdob%20%7D%0A%20%20%20BIND%28YEAR%28%3Fdob%29%20as%20%3Fbirthyear%29%0ASERVICE%20wikibase%3Alabel%20%7B%20%20bd%3AserviceParam%20wikibase%3Alanguage%20%22%5BAUTO_LANGUAGE%5D%2Cen%22%20%7D%0A%7D" TargetMode="Externa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hyperlink" Target="https://query.wikidata.org/#%23graph%20rendering%20could%20be%20slow%20due%20to%20large%20number%20of%20results%0A%0A%23defaultView%3AGraph%0ASELECT%20%3Fitem%20%3FitemLabel%20%3F_image%20%3F_subclass_of%20%3F_subclass_ofLabel%0AWHERE%20%7B%0A%20%20%3Fitem%20wdt%3AP31%20wd%3AQ188451%3B%0A%20%20%20%20%20%20%20%20wdt%3AP279%20%3F_subclass_of.%0A%20%20SERVICE%20wikibase%3Alabel%20%7B%20bd%3AserviceParam%20wikibase%3Alanguage%20%22%5BAUTO_LANGUAGE%5D%2Cen%22.%20%7D%0A%20%20OPTIONAL%20%7B%20%3Fitem%20wdt%3AP18%20%3F_image.%20%7D%0A%7D" TargetMode="Externa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hyperlink" Target="https://query.wikidata.org/#%23Winner%20of%20the%20Academy%20Awards%20by%20Award%20and%20Time%0ASELECT%20DISTINCT%20%3Fitem%20%3FitemLabel%20%3FawardLabel%20%3Ftime%0A%7B%0A%20%20%20%20%3Fitem%20wdt%3AP106%2Fwdt%3AP279%2a%20wd%3AQ3455803%20%3B%20%23%20Items%20with%20the%20Occupation%28P106%29%20of%20Director%28Q3455803%29%20or%20a%20subclass%28P279%29%0A%20%20%20%20%20%20%20%20%20%20p%3AP166%20%3FawardStat%20.%20%20%20%20%20%20%20%20%20%20%20%20%20%20%23%20...%20with%20an%20awarded%28P166%29%20statement%0A%20%20%20%20%3FawardStat%20pq%3AP805%20%3Faward%20%3B%20%20%20%20%20%20%20%20%20%20%20%20%23%20Get%20the%20award%20%28which%20is%20%22subject%20of%22%20XXth%20Academy%20Awards%29%0A%20%20%20%20%20%20%20%20%20%20%20%20%20%20%20ps%3AP166%20wd%3AQ103360%20.%20%20%20%20%20%20%20%20%23%20...%20that%20has%20the%20value%20Academy%20Award%20for%20Best%20Director%28Q103360%29%0A%20%20%20%20%3Faward%20wdt%3AP585%20%3Ftime%20.%20%20%20%20%20%20%20%20%20%20%20%20%20%20%20%20%23%20the%20%22point%20of%20time%22%20of%20the%20Academy%20Award%0A%20%20%20%20SERVICE%20wikibase%3Alabel%20%7B%20%20%20%20%20%20%20%20%20%20%20%20%20%20%20%23%20...%20include%20the%20labels%0A%20%20%20%20%20%20%20%20bd%3AserviceParam%20wikibase%3Alanguage%20%22%5BAUTO_LANGUAGE%5D%2Cen%22%0A%20%20%20%20%7D%0A%7D%0AORDER%20BY%20DESC%28%3Ftime%29" TargetMode="External"/><Relationship Id="rId4" Type="http://schemas.openxmlformats.org/officeDocument/2006/relationships/hyperlink" Target="https://query.wikidata.org/#%23Winner%20of%20the%20Academy%20Awards%20by%20Award%20and%20Time%0ASELECT%20DISTINCT%20%3Fitem%20%3FitemLabel%20%3FawardLabel%20%3Ftime%0A%7B%0A%20%20%20%20%3Fitem%20wdt%3AP106%2Fwdt%3AP279%2a%20wd%3AQ3455803%20%3B%20%23%20Items%20with%20the%20Occupation%28P106%29%20of%20Director%28Q3455803%29%20or%20a%20subclass%28P279%29%0A%20%20%20%20%20%20%20%20%20%20p%3AP166%20%3FawardStat%20.%20%20%20%20%20%20%20%20%20%20%20%20%20%20%23%20...%20with%20an%20awarded%28P166%29%20statement%0A%20%20%20%20%3FawardStat%20pq%3AP805%20%3Faward%20%3B%20%20%20%20%20%20%20%20%20%20%20%20%23%20Get%20the%20award%20%28which%20is%20%22subject%20of%22%20XXth%20Academy%20Awards%29%0A%20%20%20%20%20%20%20%20%20%20%20%20%20%20%20ps%3AP166%20wd%3AQ103360%20.%20%20%20%20%20%20%20%20%23%20...%20that%20has%20the%20value%20Academy%20Award%20for%20Best%20Director%28Q103360%29%0A%20%20%20%20%3Faward%20wdt%3AP585%20%3Ftime%20.%20%20%20%20%20%20%20%20%20%20%20%20%20%20%20%20%23%20the%20%22point%20of%20time%22%20of%20the%20Academy%20Award%0A%20%20%20%20SERVICE%20wikibase%3Alabel%20%7B%20%20%20%20%20%20%20%20%20%20%20%20%20%20%20%23%20...%20include%20the%20labels%0A%20%20%20%20%20%20%20%20bd%3AserviceParam%20wikibase%3Alanguage%20%22%5BAUTO_LANGUAGE%5D%2Cen%22%0A%20%20%20%20%7D%0A%7D%0AORDER%20BY%20DESC%28%3Ftime%29" TargetMode="External"/><Relationship Id="rId5"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1.xml"/><Relationship Id="rId3" Type="http://schemas.openxmlformats.org/officeDocument/2006/relationships/hyperlink" Target="https://query.wikidata.org/#%23defaultView%3AImageGrid%0ASELECT%20%3Fitem%20%3FitemLabel%20%3FitemDescription%20%3Fimage%20WHERE%20%7B%0A%20%20%23part1%3A%20objects%20in%20cases%0A%20%20%7B%0A%20%20%3Fitem%20wdt%3AP276%20%20%20%20%20%20%20%20%20%20%20%20%20%3Fcase%20%20%20%20%20.%0A%20%20%3Fcase%20wdt%3AP31%20%20%20%20%20%20%20%20%20%20%20%20wd%3AQ3561331%20.%0A%20%20%0A%20%20%3Fcase%20wdt%3AP276%20%20%20%20%20%20%20%20%20%20%20%20%20%3Froom%20%20%20%20%20.%0A%20%20%3Froom%20wdt%3AP31%2Fwdt%3AP279%2a%20%20wd%3AQ180516%20%20.%20%23%20wd%3AQ15206795%0A%20%20%0A%20%20%3Froom%20wdt%3AP466%20%20%20%20%20%20%20%20%20%20%20%20%20%3Fdep%20%20%20%20%20%20.%0A%20%20%3Fdep%20%20wdt%3AP361%2B%20%20%20%20%20%20%20%20%20%20wd%3AQ19675%0A%20%20%7D%20%20%20%20%20%20%20%0A%20%20%0A%20%20OPTIONAL%20%7B%20%3Fitem%20wdt%3AP18%20%3Fimage%20%7D%20%23%20Optionally%20with%20an%20image%0A%0A%20%20SERVICE%20wikibase%3Alabel%20%7B%20bd%3AserviceParam%20wikibase%3Alanguage%20%22%5BAUTO_LANGUAGE%5D%2Cen%2Cfr%22%20%7D%0A%7D" TargetMode="External"/><Relationship Id="rId4" Type="http://schemas.openxmlformats.org/officeDocument/2006/relationships/image" Target="../media/image33.png"/><Relationship Id="rId5"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33.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4.xml"/><Relationship Id="rId3" Type="http://schemas.openxmlformats.org/officeDocument/2006/relationships/hyperlink" Target="http://histropedia.com/showcase/wikidata-viewer.html?q=SELECT%20?itemID%20?labelEN%20?gender%20?birthdate%20?deathdate%20?image%20?tripleCount%0AWHERE%20%7B%0A%20%20?itemID%20wdt:P166%20wd:Q1369309%20.%20%23%20national%20hero%20of%20Indonesia%0A%20%20?itemID%20wdt:P21%20?genderID%20.%20%23%20gender%0A%20%20?genderID%20rdfs:label%20?gender%20.%0A%20%20FILTER(LANG(?gender)%3D%22en%22)%0A%20%20?itemID%20wdt:P569%20?birthdate%20.%20%23%20birthdate%0A%20%20?itemID%20wdt:P570%20?deathdate%20.%20%23%20deathdate%0A%20%20OPTIONAL%20%7B?itemID%20wdt:P18%20?image%7D%20%23%20image%0A%20%20?itemID%20rdfs:label%20?labelEN%20.%20%23%20item%20label%0A%20%20FILTER(LANG(?labelEN)%3D%22en%22)%0A%20%20%7B%20SELECT%20?itemID%20(COUNT(*)%20AS%20?tripleCount)%20WHERE%20%7B%20?itemID%20wdt:P166%20wd:Q1369309%20.%20?itemID%20?p%20?o%20%7D%20GROUP%20BY%20?itemID%20%7D%20%23%20triple-count%20based%20popularity%0A%7D&amp;l=itemID&amp;t=labelEN&amp;s=birthdate&amp;e=deathdate&amp;i=image&amp;r=tripleCount&amp;c=gender&amp;v=t" TargetMode="External"/><Relationship Id="rId4" Type="http://schemas.openxmlformats.org/officeDocument/2006/relationships/image" Target="../media/image33.png"/><Relationship Id="rId5"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 Id="rId3" Type="http://schemas.openxmlformats.org/officeDocument/2006/relationships/image" Target="../media/image33.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6.xml"/><Relationship Id="rId3" Type="http://schemas.openxmlformats.org/officeDocument/2006/relationships/image" Target="../media/image33.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7.xml"/><Relationship Id="rId3"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hyperlink" Target="https://query.wikidata.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33.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33.png"/><Relationship Id="rId4" Type="http://schemas.openxmlformats.org/officeDocument/2006/relationships/image" Target="../media/image78.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84.gif"/><Relationship Id="rId4" Type="http://schemas.openxmlformats.org/officeDocument/2006/relationships/hyperlink" Target="https://creativecommons.org/licenses/by-sa/3.0/deed.en" TargetMode="External"/><Relationship Id="rId5" Type="http://schemas.openxmlformats.org/officeDocument/2006/relationships/hyperlink" Target="https://commons.wikimedia.org/wiki/File:Wikidata_logo_en_flag.gif" TargetMode="External"/><Relationship Id="rId6" Type="http://schemas.openxmlformats.org/officeDocument/2006/relationships/hyperlink" Target="http://listen.hatnote.com/#wikidata"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image" Target="../media/image8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3.xml"/><Relationship Id="rId3" Type="http://schemas.openxmlformats.org/officeDocument/2006/relationships/hyperlink" Target="https://commons.wikimedia.org/wiki/File:Wikidata_is_a_language.pdf" TargetMode="External"/><Relationship Id="rId4" Type="http://schemas.openxmlformats.org/officeDocument/2006/relationships/hyperlink" Target="https://iccl.inf.tu-dresden.de/web/Misc3057/en" TargetMode="External"/><Relationship Id="rId5" Type="http://schemas.openxmlformats.org/officeDocument/2006/relationships/hyperlink" Target="https://commons.wikimedia.org/wiki/File:Wikidata_Knowledge_as_a_Service_slides_OeRC_Feb2018.pdf" TargetMode="External"/><Relationship Id="rId6" Type="http://schemas.openxmlformats.org/officeDocument/2006/relationships/hyperlink" Target="https://commons.wikimedia.org/wiki/File:DPLAFest_2017_Wikidata_for_Cultural_Professionals.pdf" TargetMode="External"/><Relationship Id="rId7" Type="http://schemas.openxmlformats.org/officeDocument/2006/relationships/hyperlink" Target="https://commons.wikimedia.org/wiki/File:Wikidata_The_free_database_for_research_and_society_-_St._Gallen_-_Switzerland.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8"/>
          <p:cNvSpPr txBox="1"/>
          <p:nvPr>
            <p:ph type="ctrTitle"/>
          </p:nvPr>
        </p:nvSpPr>
        <p:spPr>
          <a:xfrm>
            <a:off x="2481725" y="1331450"/>
            <a:ext cx="4180500" cy="174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 + BUDAYA</a:t>
            </a:r>
            <a:endParaRPr/>
          </a:p>
        </p:txBody>
      </p:sp>
      <p:sp>
        <p:nvSpPr>
          <p:cNvPr id="190" name="Google Shape;190;p38"/>
          <p:cNvSpPr txBox="1"/>
          <p:nvPr>
            <p:ph idx="1" type="subTitle"/>
          </p:nvPr>
        </p:nvSpPr>
        <p:spPr>
          <a:xfrm>
            <a:off x="2883750" y="3076550"/>
            <a:ext cx="3376500" cy="47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Raisha Abdillah</a:t>
            </a:r>
            <a:endParaRPr/>
          </a:p>
          <a:p>
            <a:pPr indent="0" lvl="0" marL="0" rtl="0" algn="ctr">
              <a:spcBef>
                <a:spcPts val="0"/>
              </a:spcBef>
              <a:spcAft>
                <a:spcPts val="0"/>
              </a:spcAft>
              <a:buNone/>
            </a:pPr>
            <a:r>
              <a:rPr lang="en"/>
              <a:t>14 Agustus 2020</a:t>
            </a:r>
            <a:endParaRPr/>
          </a:p>
        </p:txBody>
      </p:sp>
      <p:pic>
        <p:nvPicPr>
          <p:cNvPr id="191" name="Google Shape;191;p38"/>
          <p:cNvPicPr preferRelativeResize="0"/>
          <p:nvPr/>
        </p:nvPicPr>
        <p:blipFill>
          <a:blip r:embed="rId3">
            <a:alphaModFix/>
          </a:blip>
          <a:stretch>
            <a:fillRect/>
          </a:stretch>
        </p:blipFill>
        <p:spPr>
          <a:xfrm>
            <a:off x="265350" y="4006250"/>
            <a:ext cx="848300" cy="870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7"/>
          <p:cNvSpPr txBox="1"/>
          <p:nvPr>
            <p:ph type="title"/>
          </p:nvPr>
        </p:nvSpPr>
        <p:spPr>
          <a:xfrm>
            <a:off x="1887625" y="391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Perhatikan tabel di bawah, </a:t>
            </a:r>
            <a:endParaRPr i="1" sz="2500">
              <a:latin typeface="Open Sans"/>
              <a:ea typeface="Open Sans"/>
              <a:cs typeface="Open Sans"/>
              <a:sym typeface="Open Sans"/>
            </a:endParaRPr>
          </a:p>
          <a:p>
            <a:pPr indent="0" lvl="0" marL="0" rtl="0" algn="ctr">
              <a:spcBef>
                <a:spcPts val="0"/>
              </a:spcBef>
              <a:spcAft>
                <a:spcPts val="0"/>
              </a:spcAft>
              <a:buNone/>
            </a:pPr>
            <a:r>
              <a:rPr i="1" lang="en" sz="2500">
                <a:latin typeface="Open Sans"/>
                <a:ea typeface="Open Sans"/>
                <a:cs typeface="Open Sans"/>
                <a:sym typeface="Open Sans"/>
              </a:rPr>
              <a:t>a</a:t>
            </a:r>
            <a:r>
              <a:rPr i="1" lang="en" sz="2500">
                <a:latin typeface="Open Sans"/>
                <a:ea typeface="Open Sans"/>
                <a:cs typeface="Open Sans"/>
                <a:sym typeface="Open Sans"/>
              </a:rPr>
              <a:t>pakah ada hal lain yang sejenis?</a:t>
            </a:r>
            <a:endParaRPr i="1" sz="2500">
              <a:latin typeface="Open Sans"/>
              <a:ea typeface="Open Sans"/>
              <a:cs typeface="Open Sans"/>
              <a:sym typeface="Open Sans"/>
            </a:endParaRPr>
          </a:p>
        </p:txBody>
      </p:sp>
      <p:graphicFrame>
        <p:nvGraphicFramePr>
          <p:cNvPr id="259" name="Google Shape;259;p47"/>
          <p:cNvGraphicFramePr/>
          <p:nvPr/>
        </p:nvGraphicFramePr>
        <p:xfrm>
          <a:off x="952500" y="1906725"/>
          <a:ext cx="3000000" cy="3000000"/>
        </p:xfrm>
        <a:graphic>
          <a:graphicData uri="http://schemas.openxmlformats.org/drawingml/2006/table">
            <a:tbl>
              <a:tblPr>
                <a:noFill/>
                <a:tableStyleId>{B4880697-C111-4881-9B7D-608C28671FDE}</a:tableStyleId>
              </a:tblPr>
              <a:tblGrid>
                <a:gridCol w="2413000"/>
                <a:gridCol w="2413000"/>
                <a:gridCol w="24130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u="sng"/>
                        <a:t>rendang</a:t>
                      </a:r>
                      <a:endParaRPr b="1" u="sng"/>
                    </a:p>
                  </a:txBody>
                  <a:tcPr marT="91425" marB="91425" marR="91425" marL="91425"/>
                </a:tc>
                <a:tc>
                  <a:txBody>
                    <a:bodyPr/>
                    <a:lstStyle/>
                    <a:p>
                      <a:pPr indent="0" lvl="0" marL="0" rtl="0" algn="ctr">
                        <a:spcBef>
                          <a:spcPts val="0"/>
                        </a:spcBef>
                        <a:spcAft>
                          <a:spcPts val="0"/>
                        </a:spcAft>
                        <a:buNone/>
                      </a:pPr>
                      <a:r>
                        <a:rPr b="1" lang="en" u="sng"/>
                        <a:t>nasi uduk</a:t>
                      </a:r>
                      <a:endParaRPr b="1" u="sng"/>
                    </a:p>
                  </a:txBody>
                  <a:tcPr marT="91425" marB="91425" marR="91425" marL="91425"/>
                </a:tc>
              </a:tr>
              <a:tr h="381000">
                <a:tc>
                  <a:txBody>
                    <a:bodyPr/>
                    <a:lstStyle/>
                    <a:p>
                      <a:pPr indent="0" lvl="0" marL="0" rtl="0" algn="l">
                        <a:spcBef>
                          <a:spcPts val="0"/>
                        </a:spcBef>
                        <a:spcAft>
                          <a:spcPts val="0"/>
                        </a:spcAft>
                        <a:buNone/>
                      </a:pPr>
                      <a:r>
                        <a:rPr lang="en"/>
                        <a:t>adalah</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r>
              <a:tr h="381000">
                <a:tc>
                  <a:txBody>
                    <a:bodyPr/>
                    <a:lstStyle/>
                    <a:p>
                      <a:pPr indent="0" lvl="0" marL="0" rtl="0" algn="l">
                        <a:spcBef>
                          <a:spcPts val="0"/>
                        </a:spcBef>
                        <a:spcAft>
                          <a:spcPts val="0"/>
                        </a:spcAft>
                        <a:buNone/>
                      </a:pPr>
                      <a:r>
                        <a:rPr lang="en"/>
                        <a:t>dari</a:t>
                      </a:r>
                      <a:endParaRPr/>
                    </a:p>
                  </a:txBody>
                  <a:tcPr marT="91425" marB="91425" marR="91425" marL="91425"/>
                </a:tc>
                <a:tc>
                  <a:txBody>
                    <a:bodyPr/>
                    <a:lstStyle/>
                    <a:p>
                      <a:pPr indent="0" lvl="0" marL="0" rtl="0" algn="l">
                        <a:spcBef>
                          <a:spcPts val="0"/>
                        </a:spcBef>
                        <a:spcAft>
                          <a:spcPts val="0"/>
                        </a:spcAft>
                        <a:buNone/>
                      </a:pPr>
                      <a:r>
                        <a:rPr lang="en"/>
                        <a:t>Sumatera Barat</a:t>
                      </a:r>
                      <a:endParaRPr/>
                    </a:p>
                  </a:txBody>
                  <a:tcPr marT="91425" marB="91425" marR="91425" marL="91425"/>
                </a:tc>
                <a:tc>
                  <a:txBody>
                    <a:bodyPr/>
                    <a:lstStyle/>
                    <a:p>
                      <a:pPr indent="0" lvl="0" marL="0" rtl="0" algn="l">
                        <a:spcBef>
                          <a:spcPts val="0"/>
                        </a:spcBef>
                        <a:spcAft>
                          <a:spcPts val="0"/>
                        </a:spcAft>
                        <a:buNone/>
                      </a:pPr>
                      <a:r>
                        <a:rPr lang="en"/>
                        <a:t>Jakarta</a:t>
                      </a:r>
                      <a:endParaRPr/>
                    </a:p>
                  </a:txBody>
                  <a:tcPr marT="91425" marB="91425" marR="91425" marL="91425"/>
                </a:tc>
              </a:tr>
              <a:tr h="381000">
                <a:tc>
                  <a:txBody>
                    <a:bodyPr/>
                    <a:lstStyle/>
                    <a:p>
                      <a:pPr indent="0" lvl="0" marL="0" rtl="0" algn="l">
                        <a:spcBef>
                          <a:spcPts val="0"/>
                        </a:spcBef>
                        <a:spcAft>
                          <a:spcPts val="0"/>
                        </a:spcAft>
                        <a:buNone/>
                      </a:pPr>
                      <a:r>
                        <a:rPr lang="en"/>
                        <a:t>bahan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daging</a:t>
                      </a:r>
                      <a:endParaRPr/>
                    </a:p>
                  </a:txBody>
                  <a:tcPr marT="91425" marB="91425" marR="91425" marL="91425"/>
                </a:tc>
                <a:tc>
                  <a:txBody>
                    <a:bodyPr/>
                    <a:lstStyle/>
                    <a:p>
                      <a:pPr indent="-317500" lvl="0" marL="457200" rtl="0" algn="l">
                        <a:spcBef>
                          <a:spcPts val="0"/>
                        </a:spcBef>
                        <a:spcAft>
                          <a:spcPts val="0"/>
                        </a:spcAft>
                        <a:buSzPts val="1400"/>
                        <a:buChar char="●"/>
                      </a:pPr>
                      <a:r>
                        <a:rPr lang="en"/>
                        <a:t>beras</a:t>
                      </a:r>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8"/>
          <p:cNvSpPr txBox="1"/>
          <p:nvPr>
            <p:ph type="title"/>
          </p:nvPr>
        </p:nvSpPr>
        <p:spPr>
          <a:xfrm>
            <a:off x="1887625" y="391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Ya! Ada!</a:t>
            </a:r>
            <a:endParaRPr i="1" sz="2500">
              <a:latin typeface="Open Sans"/>
              <a:ea typeface="Open Sans"/>
              <a:cs typeface="Open Sans"/>
              <a:sym typeface="Open Sans"/>
            </a:endParaRPr>
          </a:p>
        </p:txBody>
      </p:sp>
      <p:graphicFrame>
        <p:nvGraphicFramePr>
          <p:cNvPr id="265" name="Google Shape;265;p48"/>
          <p:cNvGraphicFramePr/>
          <p:nvPr/>
        </p:nvGraphicFramePr>
        <p:xfrm>
          <a:off x="952500" y="1906725"/>
          <a:ext cx="3000000" cy="3000000"/>
        </p:xfrm>
        <a:graphic>
          <a:graphicData uri="http://schemas.openxmlformats.org/drawingml/2006/table">
            <a:tbl>
              <a:tblPr>
                <a:noFill/>
                <a:tableStyleId>{B4880697-C111-4881-9B7D-608C28671FDE}</a:tableStyleId>
              </a:tblPr>
              <a:tblGrid>
                <a:gridCol w="2413000"/>
                <a:gridCol w="2413000"/>
                <a:gridCol w="24130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u="sng"/>
                        <a:t>rendang</a:t>
                      </a:r>
                      <a:endParaRPr b="1" u="sng"/>
                    </a:p>
                  </a:txBody>
                  <a:tcPr marT="91425" marB="91425" marR="91425" marL="91425"/>
                </a:tc>
                <a:tc>
                  <a:txBody>
                    <a:bodyPr/>
                    <a:lstStyle/>
                    <a:p>
                      <a:pPr indent="0" lvl="0" marL="0" rtl="0" algn="ctr">
                        <a:spcBef>
                          <a:spcPts val="0"/>
                        </a:spcBef>
                        <a:spcAft>
                          <a:spcPts val="0"/>
                        </a:spcAft>
                        <a:buNone/>
                      </a:pPr>
                      <a:r>
                        <a:rPr b="1" lang="en" u="sng"/>
                        <a:t>nasi uduk</a:t>
                      </a:r>
                      <a:endParaRPr b="1" u="sng"/>
                    </a:p>
                  </a:txBody>
                  <a:tcPr marT="91425" marB="91425" marR="91425" marL="91425"/>
                </a:tc>
              </a:tr>
              <a:tr h="381000">
                <a:tc>
                  <a:txBody>
                    <a:bodyPr/>
                    <a:lstStyle/>
                    <a:p>
                      <a:pPr indent="0" lvl="0" marL="0" rtl="0" algn="l">
                        <a:spcBef>
                          <a:spcPts val="0"/>
                        </a:spcBef>
                        <a:spcAft>
                          <a:spcPts val="0"/>
                        </a:spcAft>
                        <a:buNone/>
                      </a:pPr>
                      <a:r>
                        <a:rPr lang="en"/>
                        <a:t>adalah</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r>
              <a:tr h="381000">
                <a:tc>
                  <a:txBody>
                    <a:bodyPr/>
                    <a:lstStyle/>
                    <a:p>
                      <a:pPr indent="0" lvl="0" marL="0" rtl="0" algn="l">
                        <a:spcBef>
                          <a:spcPts val="0"/>
                        </a:spcBef>
                        <a:spcAft>
                          <a:spcPts val="0"/>
                        </a:spcAft>
                        <a:buNone/>
                      </a:pPr>
                      <a:r>
                        <a:rPr lang="en"/>
                        <a:t>dari</a:t>
                      </a:r>
                      <a:endParaRPr/>
                    </a:p>
                  </a:txBody>
                  <a:tcPr marT="91425" marB="91425" marR="91425" marL="91425"/>
                </a:tc>
                <a:tc>
                  <a:txBody>
                    <a:bodyPr/>
                    <a:lstStyle/>
                    <a:p>
                      <a:pPr indent="0" lvl="0" marL="0" rtl="0" algn="l">
                        <a:spcBef>
                          <a:spcPts val="0"/>
                        </a:spcBef>
                        <a:spcAft>
                          <a:spcPts val="0"/>
                        </a:spcAft>
                        <a:buNone/>
                      </a:pPr>
                      <a:r>
                        <a:rPr b="1" lang="en" u="sng"/>
                        <a:t>Sumatera Barat</a:t>
                      </a:r>
                      <a:endParaRPr b="1" u="sng"/>
                    </a:p>
                  </a:txBody>
                  <a:tcPr marT="91425" marB="91425" marR="91425" marL="91425"/>
                </a:tc>
                <a:tc>
                  <a:txBody>
                    <a:bodyPr/>
                    <a:lstStyle/>
                    <a:p>
                      <a:pPr indent="0" lvl="0" marL="0" rtl="0" algn="l">
                        <a:spcBef>
                          <a:spcPts val="0"/>
                        </a:spcBef>
                        <a:spcAft>
                          <a:spcPts val="0"/>
                        </a:spcAft>
                        <a:buNone/>
                      </a:pPr>
                      <a:r>
                        <a:rPr b="1" lang="en" u="sng"/>
                        <a:t>Jakarta</a:t>
                      </a:r>
                      <a:endParaRPr b="1" u="sng"/>
                    </a:p>
                  </a:txBody>
                  <a:tcPr marT="91425" marB="91425" marR="91425" marL="91425"/>
                </a:tc>
              </a:tr>
              <a:tr h="381000">
                <a:tc>
                  <a:txBody>
                    <a:bodyPr/>
                    <a:lstStyle/>
                    <a:p>
                      <a:pPr indent="0" lvl="0" marL="0" rtl="0" algn="l">
                        <a:spcBef>
                          <a:spcPts val="0"/>
                        </a:spcBef>
                        <a:spcAft>
                          <a:spcPts val="0"/>
                        </a:spcAft>
                        <a:buNone/>
                      </a:pPr>
                      <a:r>
                        <a:rPr lang="en"/>
                        <a:t>bahan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daging</a:t>
                      </a:r>
                      <a:endParaRPr/>
                    </a:p>
                  </a:txBody>
                  <a:tcPr marT="91425" marB="91425" marR="91425" marL="91425"/>
                </a:tc>
                <a:tc>
                  <a:txBody>
                    <a:bodyPr/>
                    <a:lstStyle/>
                    <a:p>
                      <a:pPr indent="-317500" lvl="0" marL="457200" rtl="0" algn="l">
                        <a:spcBef>
                          <a:spcPts val="0"/>
                        </a:spcBef>
                        <a:spcAft>
                          <a:spcPts val="0"/>
                        </a:spcAft>
                        <a:buSzPts val="1400"/>
                        <a:buChar char="●"/>
                      </a:pPr>
                      <a:r>
                        <a:rPr lang="en"/>
                        <a:t>beras</a:t>
                      </a:r>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9"/>
          <p:cNvSpPr txBox="1"/>
          <p:nvPr/>
        </p:nvSpPr>
        <p:spPr>
          <a:xfrm>
            <a:off x="761050" y="175825"/>
            <a:ext cx="7947600" cy="124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i="1" lang="en" sz="2700">
                <a:solidFill>
                  <a:srgbClr val="695D46"/>
                </a:solidFill>
                <a:latin typeface="Open Sans"/>
                <a:ea typeface="Open Sans"/>
                <a:cs typeface="Open Sans"/>
                <a:sym typeface="Open Sans"/>
              </a:rPr>
              <a:t>Mari kita coba </a:t>
            </a:r>
            <a:r>
              <a:rPr b="1" i="1" lang="en" sz="2700">
                <a:solidFill>
                  <a:srgbClr val="695D46"/>
                </a:solidFill>
                <a:latin typeface="Open Sans"/>
                <a:ea typeface="Open Sans"/>
                <a:cs typeface="Open Sans"/>
                <a:sym typeface="Open Sans"/>
              </a:rPr>
              <a:t>susun</a:t>
            </a:r>
            <a:r>
              <a:rPr i="1" lang="en" sz="2700">
                <a:solidFill>
                  <a:srgbClr val="695D46"/>
                </a:solidFill>
                <a:latin typeface="Open Sans"/>
                <a:ea typeface="Open Sans"/>
                <a:cs typeface="Open Sans"/>
                <a:sym typeface="Open Sans"/>
              </a:rPr>
              <a:t> lagi untuk</a:t>
            </a:r>
            <a:br>
              <a:rPr i="1" lang="en" sz="2700">
                <a:solidFill>
                  <a:srgbClr val="695D46"/>
                </a:solidFill>
                <a:latin typeface="Open Sans"/>
                <a:ea typeface="Open Sans"/>
                <a:cs typeface="Open Sans"/>
                <a:sym typeface="Open Sans"/>
              </a:rPr>
            </a:br>
            <a:r>
              <a:rPr i="1" lang="en" sz="2700">
                <a:solidFill>
                  <a:srgbClr val="695D46"/>
                </a:solidFill>
                <a:latin typeface="Open Sans"/>
                <a:ea typeface="Open Sans"/>
                <a:cs typeface="Open Sans"/>
                <a:sym typeface="Open Sans"/>
              </a:rPr>
              <a:t>o</a:t>
            </a:r>
            <a:r>
              <a:rPr i="1" lang="en" sz="2700">
                <a:solidFill>
                  <a:srgbClr val="695D46"/>
                </a:solidFill>
                <a:latin typeface="Open Sans"/>
                <a:ea typeface="Open Sans"/>
                <a:cs typeface="Open Sans"/>
                <a:sym typeface="Open Sans"/>
              </a:rPr>
              <a:t>bjek yang baru.</a:t>
            </a:r>
            <a:endParaRPr i="1" sz="2700">
              <a:solidFill>
                <a:srgbClr val="695D46"/>
              </a:solidFill>
              <a:latin typeface="Open Sans"/>
              <a:ea typeface="Open Sans"/>
              <a:cs typeface="Open Sans"/>
              <a:sym typeface="Open Sans"/>
            </a:endParaRPr>
          </a:p>
        </p:txBody>
      </p:sp>
      <p:pic>
        <p:nvPicPr>
          <p:cNvPr id="271" name="Google Shape;271;p49"/>
          <p:cNvPicPr preferRelativeResize="0"/>
          <p:nvPr/>
        </p:nvPicPr>
        <p:blipFill>
          <a:blip r:embed="rId3">
            <a:alphaModFix/>
          </a:blip>
          <a:stretch>
            <a:fillRect/>
          </a:stretch>
        </p:blipFill>
        <p:spPr>
          <a:xfrm>
            <a:off x="1515900" y="1700875"/>
            <a:ext cx="3056100" cy="1823475"/>
          </a:xfrm>
          <a:prstGeom prst="rect">
            <a:avLst/>
          </a:prstGeom>
          <a:noFill/>
          <a:ln>
            <a:noFill/>
          </a:ln>
        </p:spPr>
      </p:pic>
      <p:pic>
        <p:nvPicPr>
          <p:cNvPr id="272" name="Google Shape;272;p49"/>
          <p:cNvPicPr preferRelativeResize="0"/>
          <p:nvPr/>
        </p:nvPicPr>
        <p:blipFill>
          <a:blip r:embed="rId4">
            <a:alphaModFix/>
          </a:blip>
          <a:stretch>
            <a:fillRect/>
          </a:stretch>
        </p:blipFill>
        <p:spPr>
          <a:xfrm>
            <a:off x="5069750" y="1553375"/>
            <a:ext cx="2498925" cy="2573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0"/>
          <p:cNvSpPr txBox="1"/>
          <p:nvPr>
            <p:ph type="title"/>
          </p:nvPr>
        </p:nvSpPr>
        <p:spPr>
          <a:xfrm>
            <a:off x="1887625" y="391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Ayo kita lanjutkan </a:t>
            </a:r>
            <a:endParaRPr i="1" sz="2500">
              <a:latin typeface="Open Sans"/>
              <a:ea typeface="Open Sans"/>
              <a:cs typeface="Open Sans"/>
              <a:sym typeface="Open Sans"/>
            </a:endParaRPr>
          </a:p>
          <a:p>
            <a:pPr indent="0" lvl="0" marL="0" rtl="0" algn="ctr">
              <a:spcBef>
                <a:spcPts val="0"/>
              </a:spcBef>
              <a:spcAft>
                <a:spcPts val="0"/>
              </a:spcAft>
              <a:buNone/>
            </a:pPr>
            <a:r>
              <a:rPr i="1" lang="en" sz="2500">
                <a:latin typeface="Open Sans"/>
                <a:ea typeface="Open Sans"/>
                <a:cs typeface="Open Sans"/>
                <a:sym typeface="Open Sans"/>
              </a:rPr>
              <a:t>pencatatan untuk hal tadi.</a:t>
            </a:r>
            <a:endParaRPr i="1" sz="2500">
              <a:latin typeface="Open Sans"/>
              <a:ea typeface="Open Sans"/>
              <a:cs typeface="Open Sans"/>
              <a:sym typeface="Open Sans"/>
            </a:endParaRPr>
          </a:p>
        </p:txBody>
      </p:sp>
      <p:graphicFrame>
        <p:nvGraphicFramePr>
          <p:cNvPr id="278" name="Google Shape;278;p50"/>
          <p:cNvGraphicFramePr/>
          <p:nvPr/>
        </p:nvGraphicFramePr>
        <p:xfrm>
          <a:off x="952500" y="1906725"/>
          <a:ext cx="3000000" cy="3000000"/>
        </p:xfrm>
        <a:graphic>
          <a:graphicData uri="http://schemas.openxmlformats.org/drawingml/2006/table">
            <a:tbl>
              <a:tblPr>
                <a:noFill/>
                <a:tableStyleId>{B4880697-C111-4881-9B7D-608C28671FDE}</a:tableStyleId>
              </a:tblPr>
              <a:tblGrid>
                <a:gridCol w="2469350"/>
                <a:gridCol w="2469350"/>
                <a:gridCol w="2469350"/>
              </a:tblGrid>
              <a:tr h="4899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u="sng"/>
                        <a:t>Sumatera Barat</a:t>
                      </a:r>
                      <a:endParaRPr b="1" u="sng"/>
                    </a:p>
                  </a:txBody>
                  <a:tcPr marT="91425" marB="91425" marR="91425" marL="91425"/>
                </a:tc>
                <a:tc>
                  <a:txBody>
                    <a:bodyPr/>
                    <a:lstStyle/>
                    <a:p>
                      <a:pPr indent="0" lvl="0" marL="0" rtl="0" algn="ctr">
                        <a:spcBef>
                          <a:spcPts val="0"/>
                        </a:spcBef>
                        <a:spcAft>
                          <a:spcPts val="0"/>
                        </a:spcAft>
                        <a:buNone/>
                      </a:pPr>
                      <a:r>
                        <a:rPr b="1" lang="en" u="sng"/>
                        <a:t>Jakarta</a:t>
                      </a:r>
                      <a:endParaRPr b="1" u="sng"/>
                    </a:p>
                  </a:txBody>
                  <a:tcPr marT="91425" marB="91425" marR="91425" marL="91425"/>
                </a:tc>
              </a:tr>
              <a:tr h="485200">
                <a:tc>
                  <a:txBody>
                    <a:bodyPr/>
                    <a:lstStyle/>
                    <a:p>
                      <a:pPr indent="0" lvl="0" marL="0" rtl="0" algn="l">
                        <a:spcBef>
                          <a:spcPts val="0"/>
                        </a:spcBef>
                        <a:spcAft>
                          <a:spcPts val="0"/>
                        </a:spcAft>
                        <a:buNone/>
                      </a:pPr>
                      <a:r>
                        <a:rPr lang="en"/>
                        <a:t>adalah</a:t>
                      </a:r>
                      <a:endParaRPr/>
                    </a:p>
                  </a:txBody>
                  <a:tcPr marT="91425" marB="91425" marR="91425" marL="91425"/>
                </a:tc>
                <a:tc>
                  <a:txBody>
                    <a:bodyPr/>
                    <a:lstStyle/>
                    <a:p>
                      <a:pPr indent="0" lvl="0" marL="0" rtl="0" algn="l">
                        <a:spcBef>
                          <a:spcPts val="0"/>
                        </a:spcBef>
                        <a:spcAft>
                          <a:spcPts val="0"/>
                        </a:spcAft>
                        <a:buNone/>
                      </a:pPr>
                      <a:r>
                        <a:rPr lang="en"/>
                        <a:t>provinsi</a:t>
                      </a:r>
                      <a:endParaRPr/>
                    </a:p>
                  </a:txBody>
                  <a:tcPr marT="91425" marB="91425" marR="91425" marL="91425"/>
                </a:tc>
                <a:tc>
                  <a:txBody>
                    <a:bodyPr/>
                    <a:lstStyle/>
                    <a:p>
                      <a:pPr indent="0" lvl="0" marL="0" rtl="0" algn="l">
                        <a:spcBef>
                          <a:spcPts val="0"/>
                        </a:spcBef>
                        <a:spcAft>
                          <a:spcPts val="0"/>
                        </a:spcAft>
                        <a:buNone/>
                      </a:pPr>
                      <a:r>
                        <a:rPr lang="en"/>
                        <a:t>provinsi</a:t>
                      </a:r>
                      <a:endParaRPr/>
                    </a:p>
                  </a:txBody>
                  <a:tcPr marT="91425" marB="91425" marR="91425" marL="91425"/>
                </a:tc>
              </a:tr>
              <a:tr h="485200">
                <a:tc>
                  <a:txBody>
                    <a:bodyPr/>
                    <a:lstStyle/>
                    <a:p>
                      <a:pPr indent="0" lvl="0" marL="0" rtl="0" algn="l">
                        <a:spcBef>
                          <a:spcPts val="0"/>
                        </a:spcBef>
                        <a:spcAft>
                          <a:spcPts val="0"/>
                        </a:spcAft>
                        <a:buNone/>
                      </a:pPr>
                      <a:r>
                        <a:rPr lang="en"/>
                        <a:t>di</a:t>
                      </a:r>
                      <a:endParaRPr/>
                    </a:p>
                  </a:txBody>
                  <a:tcPr marT="91425" marB="91425" marR="91425" marL="91425"/>
                </a:tc>
                <a:tc>
                  <a:txBody>
                    <a:bodyPr/>
                    <a:lstStyle/>
                    <a:p>
                      <a:pPr indent="0" lvl="0" marL="0" rtl="0" algn="l">
                        <a:spcBef>
                          <a:spcPts val="0"/>
                        </a:spcBef>
                        <a:spcAft>
                          <a:spcPts val="0"/>
                        </a:spcAft>
                        <a:buNone/>
                      </a:pPr>
                      <a:r>
                        <a:rPr b="1" lang="en" u="sng"/>
                        <a:t>Indonesia</a:t>
                      </a:r>
                      <a:endParaRPr b="1" u="sng"/>
                    </a:p>
                  </a:txBody>
                  <a:tcPr marT="91425" marB="91425" marR="91425" marL="91425"/>
                </a:tc>
                <a:tc>
                  <a:txBody>
                    <a:bodyPr/>
                    <a:lstStyle/>
                    <a:p>
                      <a:pPr indent="0" lvl="0" marL="0" rtl="0" algn="l">
                        <a:spcBef>
                          <a:spcPts val="0"/>
                        </a:spcBef>
                        <a:spcAft>
                          <a:spcPts val="0"/>
                        </a:spcAft>
                        <a:buNone/>
                      </a:pPr>
                      <a:r>
                        <a:rPr b="1" lang="en" u="sng"/>
                        <a:t>Indonesia</a:t>
                      </a:r>
                      <a:endParaRPr b="1" u="sng"/>
                    </a:p>
                  </a:txBody>
                  <a:tcPr marT="91425" marB="91425" marR="91425" marL="91425"/>
                </a:tc>
              </a:tr>
              <a:tr h="485200">
                <a:tc>
                  <a:txBody>
                    <a:bodyPr/>
                    <a:lstStyle/>
                    <a:p>
                      <a:pPr indent="0" lvl="0" marL="0" rtl="0" algn="l">
                        <a:spcBef>
                          <a:spcPts val="0"/>
                        </a:spcBef>
                        <a:spcAft>
                          <a:spcPts val="0"/>
                        </a:spcAft>
                        <a:buNone/>
                      </a:pPr>
                      <a:r>
                        <a:rPr lang="en"/>
                        <a:t>gubernur</a:t>
                      </a:r>
                      <a:endParaRPr/>
                    </a:p>
                  </a:txBody>
                  <a:tcPr marT="91425" marB="91425" marR="91425" marL="91425"/>
                </a:tc>
                <a:tc>
                  <a:txBody>
                    <a:bodyPr/>
                    <a:lstStyle/>
                    <a:p>
                      <a:pPr indent="0" lvl="0" marL="0" rtl="0" algn="l">
                        <a:spcBef>
                          <a:spcPts val="0"/>
                        </a:spcBef>
                        <a:spcAft>
                          <a:spcPts val="0"/>
                        </a:spcAft>
                        <a:buNone/>
                      </a:pPr>
                      <a:r>
                        <a:rPr lang="en"/>
                        <a:t>Irwan Prayitno</a:t>
                      </a:r>
                      <a:endParaRPr/>
                    </a:p>
                  </a:txBody>
                  <a:tcPr marT="91425" marB="91425" marR="91425" marL="91425"/>
                </a:tc>
                <a:tc>
                  <a:txBody>
                    <a:bodyPr/>
                    <a:lstStyle/>
                    <a:p>
                      <a:pPr indent="0" lvl="0" marL="0" rtl="0" algn="l">
                        <a:spcBef>
                          <a:spcPts val="0"/>
                        </a:spcBef>
                        <a:spcAft>
                          <a:spcPts val="0"/>
                        </a:spcAft>
                        <a:buNone/>
                      </a:pPr>
                      <a:r>
                        <a:rPr lang="en"/>
                        <a:t>Anies Baswedan</a:t>
                      </a:r>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ph type="title"/>
          </p:nvPr>
        </p:nvSpPr>
        <p:spPr>
          <a:xfrm>
            <a:off x="1779625" y="1957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Mari kita </a:t>
            </a:r>
            <a:r>
              <a:rPr b="1" i="1" lang="en" sz="2500">
                <a:latin typeface="Open Sans"/>
                <a:ea typeface="Open Sans"/>
                <a:cs typeface="Open Sans"/>
                <a:sym typeface="Open Sans"/>
              </a:rPr>
              <a:t>taut</a:t>
            </a:r>
            <a:r>
              <a:rPr i="1" lang="en" sz="2500">
                <a:latin typeface="Open Sans"/>
                <a:ea typeface="Open Sans"/>
                <a:cs typeface="Open Sans"/>
                <a:sym typeface="Open Sans"/>
              </a:rPr>
              <a:t>kan!</a:t>
            </a:r>
            <a:endParaRPr i="1" sz="250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2"/>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9" name="Google Shape;289;p52"/>
          <p:cNvPicPr preferRelativeResize="0"/>
          <p:nvPr/>
        </p:nvPicPr>
        <p:blipFill>
          <a:blip r:embed="rId3">
            <a:alphaModFix/>
          </a:blip>
          <a:stretch>
            <a:fillRect/>
          </a:stretch>
        </p:blipFill>
        <p:spPr>
          <a:xfrm>
            <a:off x="213988" y="1310374"/>
            <a:ext cx="8716024" cy="3739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3"/>
          <p:cNvSpPr txBox="1"/>
          <p:nvPr>
            <p:ph type="title"/>
          </p:nvPr>
        </p:nvSpPr>
        <p:spPr>
          <a:xfrm>
            <a:off x="1779625" y="1957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Sekarang, bayangkan jika seluruh</a:t>
            </a:r>
            <a:endParaRPr i="1" sz="2500">
              <a:latin typeface="Open Sans"/>
              <a:ea typeface="Open Sans"/>
              <a:cs typeface="Open Sans"/>
              <a:sym typeface="Open Sans"/>
            </a:endParaRPr>
          </a:p>
          <a:p>
            <a:pPr indent="0" lvl="0" marL="0" rtl="0" algn="ctr">
              <a:spcBef>
                <a:spcPts val="0"/>
              </a:spcBef>
              <a:spcAft>
                <a:spcPts val="0"/>
              </a:spcAft>
              <a:buNone/>
            </a:pPr>
            <a:r>
              <a:rPr i="1" lang="en" sz="2500">
                <a:latin typeface="Open Sans"/>
                <a:ea typeface="Open Sans"/>
                <a:cs typeface="Open Sans"/>
                <a:sym typeface="Open Sans"/>
              </a:rPr>
              <a:t>h</a:t>
            </a:r>
            <a:r>
              <a:rPr i="1" lang="en" sz="2500">
                <a:latin typeface="Open Sans"/>
                <a:ea typeface="Open Sans"/>
                <a:cs typeface="Open Sans"/>
                <a:sym typeface="Open Sans"/>
              </a:rPr>
              <a:t>al yang ada di dunia dapat</a:t>
            </a:r>
            <a:endParaRPr i="1" sz="2500">
              <a:latin typeface="Open Sans"/>
              <a:ea typeface="Open Sans"/>
              <a:cs typeface="Open Sans"/>
              <a:sym typeface="Open Sans"/>
            </a:endParaRPr>
          </a:p>
          <a:p>
            <a:pPr indent="0" lvl="0" marL="0" rtl="0" algn="ctr">
              <a:spcBef>
                <a:spcPts val="0"/>
              </a:spcBef>
              <a:spcAft>
                <a:spcPts val="0"/>
              </a:spcAft>
              <a:buNone/>
            </a:pPr>
            <a:r>
              <a:rPr b="1" i="1" lang="en" sz="2500">
                <a:latin typeface="Open Sans"/>
                <a:ea typeface="Open Sans"/>
                <a:cs typeface="Open Sans"/>
                <a:sym typeface="Open Sans"/>
              </a:rPr>
              <a:t>d</a:t>
            </a:r>
            <a:r>
              <a:rPr b="1" i="1" lang="en" sz="2500">
                <a:latin typeface="Open Sans"/>
                <a:ea typeface="Open Sans"/>
                <a:cs typeface="Open Sans"/>
                <a:sym typeface="Open Sans"/>
              </a:rPr>
              <a:t>icatat, disusun, dan ditautkan</a:t>
            </a:r>
            <a:r>
              <a:rPr i="1" lang="en" sz="2500">
                <a:latin typeface="Open Sans"/>
                <a:ea typeface="Open Sans"/>
                <a:cs typeface="Open Sans"/>
                <a:sym typeface="Open Sans"/>
              </a:rPr>
              <a:t> </a:t>
            </a:r>
            <a:endParaRPr i="1" sz="2500">
              <a:latin typeface="Open Sans"/>
              <a:ea typeface="Open Sans"/>
              <a:cs typeface="Open Sans"/>
              <a:sym typeface="Open Sans"/>
            </a:endParaRPr>
          </a:p>
          <a:p>
            <a:pPr indent="0" lvl="0" marL="0" rtl="0" algn="ctr">
              <a:spcBef>
                <a:spcPts val="0"/>
              </a:spcBef>
              <a:spcAft>
                <a:spcPts val="0"/>
              </a:spcAft>
              <a:buNone/>
            </a:pPr>
            <a:r>
              <a:rPr i="1" lang="en" sz="2500">
                <a:latin typeface="Open Sans"/>
                <a:ea typeface="Open Sans"/>
                <a:cs typeface="Open Sans"/>
                <a:sym typeface="Open Sans"/>
              </a:rPr>
              <a:t>satu sama lain!</a:t>
            </a:r>
            <a:endParaRPr i="1" sz="25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4"/>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5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01" name="Google Shape;301;p54"/>
          <p:cNvPicPr preferRelativeResize="0"/>
          <p:nvPr/>
        </p:nvPicPr>
        <p:blipFill>
          <a:blip r:embed="rId3">
            <a:alphaModFix/>
          </a:blip>
          <a:stretch>
            <a:fillRect/>
          </a:stretch>
        </p:blipFill>
        <p:spPr>
          <a:xfrm>
            <a:off x="244803" y="0"/>
            <a:ext cx="8654395"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5"/>
          <p:cNvPicPr preferRelativeResize="0"/>
          <p:nvPr/>
        </p:nvPicPr>
        <p:blipFill>
          <a:blip r:embed="rId3">
            <a:alphaModFix/>
          </a:blip>
          <a:stretch>
            <a:fillRect/>
          </a:stretch>
        </p:blipFill>
        <p:spPr>
          <a:xfrm>
            <a:off x="2680175" y="540450"/>
            <a:ext cx="3886750" cy="2749876"/>
          </a:xfrm>
          <a:prstGeom prst="rect">
            <a:avLst/>
          </a:prstGeom>
          <a:noFill/>
          <a:ln>
            <a:noFill/>
          </a:ln>
        </p:spPr>
      </p:pic>
      <p:sp>
        <p:nvSpPr>
          <p:cNvPr id="307" name="Google Shape;307;p55"/>
          <p:cNvSpPr txBox="1"/>
          <p:nvPr/>
        </p:nvSpPr>
        <p:spPr>
          <a:xfrm>
            <a:off x="718900" y="3183225"/>
            <a:ext cx="7947600" cy="12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Teko Light"/>
                <a:ea typeface="Teko Light"/>
                <a:cs typeface="Teko Light"/>
                <a:sym typeface="Teko Light"/>
              </a:rPr>
              <a:t>⭐⭐⭐⭐⭐</a:t>
            </a:r>
            <a:br>
              <a:rPr lang="en" sz="2200">
                <a:solidFill>
                  <a:schemeClr val="dk1"/>
                </a:solidFill>
                <a:latin typeface="Teko Light"/>
                <a:ea typeface="Teko Light"/>
                <a:cs typeface="Teko Light"/>
                <a:sym typeface="Teko Light"/>
              </a:rPr>
            </a:br>
            <a:endParaRPr sz="1800">
              <a:solidFill>
                <a:srgbClr val="695D46"/>
              </a:solidFill>
              <a:latin typeface="Open Sans"/>
              <a:ea typeface="Open Sans"/>
              <a:cs typeface="Open Sans"/>
              <a:sym typeface="Open Sans"/>
            </a:endParaRPr>
          </a:p>
          <a:p>
            <a:pPr indent="0" lvl="0" marL="0" rtl="0" algn="ctr">
              <a:lnSpc>
                <a:spcPct val="115000"/>
              </a:lnSpc>
              <a:spcBef>
                <a:spcPts val="0"/>
              </a:spcBef>
              <a:spcAft>
                <a:spcPts val="1600"/>
              </a:spcAft>
              <a:buNone/>
            </a:pPr>
            <a:r>
              <a:rPr b="1" lang="en" sz="2700" u="sng">
                <a:solidFill>
                  <a:schemeClr val="hlink"/>
                </a:solidFill>
                <a:latin typeface="Open Sans"/>
                <a:ea typeface="Open Sans"/>
                <a:cs typeface="Open Sans"/>
                <a:sym typeface="Open Sans"/>
                <a:hlinkClick r:id="rId4"/>
              </a:rPr>
              <a:t>https://wikidata.org</a:t>
            </a:r>
            <a:endParaRPr b="1" sz="2700">
              <a:solidFill>
                <a:srgbClr val="695D46"/>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6"/>
          <p:cNvSpPr txBox="1"/>
          <p:nvPr>
            <p:ph idx="15"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WIKIDATA</a:t>
            </a:r>
            <a:endParaRPr sz="3600"/>
          </a:p>
        </p:txBody>
      </p:sp>
      <p:sp>
        <p:nvSpPr>
          <p:cNvPr id="313" name="Google Shape;313;p56"/>
          <p:cNvSpPr txBox="1"/>
          <p:nvPr>
            <p:ph idx="1" type="subTitle"/>
          </p:nvPr>
        </p:nvSpPr>
        <p:spPr>
          <a:xfrm flipH="1">
            <a:off x="2266603" y="1627785"/>
            <a:ext cx="21147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dapat diakses, bahkan tanpa masuk log</a:t>
            </a:r>
            <a:endParaRPr/>
          </a:p>
        </p:txBody>
      </p:sp>
      <p:sp>
        <p:nvSpPr>
          <p:cNvPr id="314" name="Google Shape;314;p56"/>
          <p:cNvSpPr txBox="1"/>
          <p:nvPr>
            <p:ph idx="5" type="subTitle"/>
          </p:nvPr>
        </p:nvSpPr>
        <p:spPr>
          <a:xfrm flipH="1">
            <a:off x="2266608" y="2798596"/>
            <a:ext cx="21147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t>
            </a:r>
            <a:r>
              <a:rPr lang="en"/>
              <a:t>ipelihara oleh komunitas sukarelawan internasional</a:t>
            </a:r>
            <a:endParaRPr/>
          </a:p>
        </p:txBody>
      </p:sp>
      <p:sp>
        <p:nvSpPr>
          <p:cNvPr id="315" name="Google Shape;315;p56"/>
          <p:cNvSpPr txBox="1"/>
          <p:nvPr>
            <p:ph type="ctrTitle"/>
          </p:nvPr>
        </p:nvSpPr>
        <p:spPr>
          <a:xfrm flipH="1">
            <a:off x="2543653" y="1245955"/>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BEBAS</a:t>
            </a:r>
            <a:endParaRPr/>
          </a:p>
        </p:txBody>
      </p:sp>
      <p:sp>
        <p:nvSpPr>
          <p:cNvPr id="316" name="Google Shape;316;p56"/>
          <p:cNvSpPr txBox="1"/>
          <p:nvPr>
            <p:ph idx="2" type="ctrTitle"/>
          </p:nvPr>
        </p:nvSpPr>
        <p:spPr>
          <a:xfrm flipH="1">
            <a:off x="2543653" y="3581705"/>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MULTIBAHASA</a:t>
            </a:r>
            <a:endParaRPr/>
          </a:p>
        </p:txBody>
      </p:sp>
      <p:sp>
        <p:nvSpPr>
          <p:cNvPr id="317" name="Google Shape;317;p56"/>
          <p:cNvSpPr txBox="1"/>
          <p:nvPr>
            <p:ph idx="3" type="subTitle"/>
          </p:nvPr>
        </p:nvSpPr>
        <p:spPr>
          <a:xfrm flipH="1">
            <a:off x="2266608" y="3964721"/>
            <a:ext cx="21147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t>
            </a:r>
            <a:r>
              <a:rPr lang="en"/>
              <a:t>apat diakses dan disunting dengan &gt; 300 bahasa di dunia</a:t>
            </a:r>
            <a:endParaRPr/>
          </a:p>
        </p:txBody>
      </p:sp>
      <p:sp>
        <p:nvSpPr>
          <p:cNvPr id="318" name="Google Shape;318;p56"/>
          <p:cNvSpPr txBox="1"/>
          <p:nvPr>
            <p:ph idx="4" type="ctrTitle"/>
          </p:nvPr>
        </p:nvSpPr>
        <p:spPr>
          <a:xfrm flipH="1">
            <a:off x="2543653" y="2416768"/>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KOLABORATIF</a:t>
            </a:r>
            <a:endParaRPr/>
          </a:p>
        </p:txBody>
      </p:sp>
      <p:sp>
        <p:nvSpPr>
          <p:cNvPr id="319" name="Google Shape;319;p56"/>
          <p:cNvSpPr txBox="1"/>
          <p:nvPr>
            <p:ph idx="6" type="ctrTitle"/>
          </p:nvPr>
        </p:nvSpPr>
        <p:spPr>
          <a:xfrm flipH="1">
            <a:off x="5039747" y="2416767"/>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TERSTRUKTUR</a:t>
            </a:r>
            <a:endParaRPr/>
          </a:p>
        </p:txBody>
      </p:sp>
      <p:sp>
        <p:nvSpPr>
          <p:cNvPr id="320" name="Google Shape;320;p56"/>
          <p:cNvSpPr txBox="1"/>
          <p:nvPr>
            <p:ph idx="7" type="subTitle"/>
          </p:nvPr>
        </p:nvSpPr>
        <p:spPr>
          <a:xfrm flipH="1">
            <a:off x="4762697" y="2799777"/>
            <a:ext cx="21147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a:t>
            </a:r>
            <a:r>
              <a:rPr lang="en"/>
              <a:t>omponen yang jelas dan dapat dirujuk kapanpun</a:t>
            </a:r>
            <a:endParaRPr/>
          </a:p>
        </p:txBody>
      </p:sp>
      <p:sp>
        <p:nvSpPr>
          <p:cNvPr id="321" name="Google Shape;321;p56"/>
          <p:cNvSpPr txBox="1"/>
          <p:nvPr>
            <p:ph idx="8" type="ctrTitle"/>
          </p:nvPr>
        </p:nvSpPr>
        <p:spPr>
          <a:xfrm flipH="1">
            <a:off x="5039747" y="3581705"/>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BERTAUT</a:t>
            </a:r>
            <a:endParaRPr/>
          </a:p>
        </p:txBody>
      </p:sp>
      <p:sp>
        <p:nvSpPr>
          <p:cNvPr id="322" name="Google Shape;322;p56"/>
          <p:cNvSpPr txBox="1"/>
          <p:nvPr>
            <p:ph idx="9" type="subTitle"/>
          </p:nvPr>
        </p:nvSpPr>
        <p:spPr>
          <a:xfrm flipH="1">
            <a:off x="4762575" y="3964725"/>
            <a:ext cx="24351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t>
            </a:r>
            <a:r>
              <a:rPr lang="en"/>
              <a:t>erhubung dengan basis data internal Wikimedia maupun basis data sekunder</a:t>
            </a:r>
            <a:endParaRPr/>
          </a:p>
        </p:txBody>
      </p:sp>
      <p:sp>
        <p:nvSpPr>
          <p:cNvPr id="323" name="Google Shape;323;p56"/>
          <p:cNvSpPr txBox="1"/>
          <p:nvPr>
            <p:ph idx="13" type="ctrTitle"/>
          </p:nvPr>
        </p:nvSpPr>
        <p:spPr>
          <a:xfrm flipH="1">
            <a:off x="5039747" y="1245955"/>
            <a:ext cx="1560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RAMAH MESIN</a:t>
            </a:r>
            <a:endParaRPr/>
          </a:p>
        </p:txBody>
      </p:sp>
      <p:sp>
        <p:nvSpPr>
          <p:cNvPr id="324" name="Google Shape;324;p56"/>
          <p:cNvSpPr txBox="1"/>
          <p:nvPr>
            <p:ph idx="14" type="subTitle"/>
          </p:nvPr>
        </p:nvSpPr>
        <p:spPr>
          <a:xfrm flipH="1">
            <a:off x="4762697" y="1627785"/>
            <a:ext cx="2114700" cy="87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t>
            </a:r>
            <a:r>
              <a:rPr lang="en"/>
              <a:t>emiliki URI, API terbuka, data dump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9"/>
          <p:cNvSpPr txBox="1"/>
          <p:nvPr>
            <p:ph idx="18"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DAFTAR ISI</a:t>
            </a:r>
            <a:endParaRPr/>
          </a:p>
        </p:txBody>
      </p:sp>
      <p:sp>
        <p:nvSpPr>
          <p:cNvPr id="197" name="Google Shape;197;p39"/>
          <p:cNvSpPr txBox="1"/>
          <p:nvPr>
            <p:ph type="ctrTitle"/>
          </p:nvPr>
        </p:nvSpPr>
        <p:spPr>
          <a:xfrm flipH="1">
            <a:off x="773250" y="1735721"/>
            <a:ext cx="2504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PENGANTAR</a:t>
            </a:r>
            <a:endParaRPr sz="3000"/>
          </a:p>
        </p:txBody>
      </p:sp>
      <p:sp>
        <p:nvSpPr>
          <p:cNvPr id="198" name="Google Shape;198;p39"/>
          <p:cNvSpPr txBox="1"/>
          <p:nvPr>
            <p:ph idx="1" type="subTitle"/>
          </p:nvPr>
        </p:nvSpPr>
        <p:spPr>
          <a:xfrm flipH="1">
            <a:off x="773250" y="2243946"/>
            <a:ext cx="2504100" cy="74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600"/>
          </a:p>
          <a:p>
            <a:pPr indent="0" lvl="0" marL="0" rtl="0" algn="l">
              <a:spcBef>
                <a:spcPts val="0"/>
              </a:spcBef>
              <a:spcAft>
                <a:spcPts val="0"/>
              </a:spcAft>
              <a:buNone/>
            </a:pPr>
            <a:r>
              <a:t/>
            </a:r>
            <a:endParaRPr sz="1600"/>
          </a:p>
        </p:txBody>
      </p:sp>
      <p:sp>
        <p:nvSpPr>
          <p:cNvPr id="199" name="Google Shape;199;p39"/>
          <p:cNvSpPr txBox="1"/>
          <p:nvPr>
            <p:ph idx="3" type="ctrTitle"/>
          </p:nvPr>
        </p:nvSpPr>
        <p:spPr>
          <a:xfrm flipH="1">
            <a:off x="3379651" y="1735789"/>
            <a:ext cx="23847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WIKIDATA</a:t>
            </a:r>
            <a:endParaRPr sz="3000"/>
          </a:p>
        </p:txBody>
      </p:sp>
      <p:sp>
        <p:nvSpPr>
          <p:cNvPr id="200" name="Google Shape;200;p39"/>
          <p:cNvSpPr txBox="1"/>
          <p:nvPr>
            <p:ph idx="4" type="subTitle"/>
          </p:nvPr>
        </p:nvSpPr>
        <p:spPr>
          <a:xfrm flipH="1">
            <a:off x="3277350" y="2243949"/>
            <a:ext cx="2589300" cy="74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Berkenalan dengan Wikidata</a:t>
            </a:r>
            <a:endParaRPr sz="1600"/>
          </a:p>
        </p:txBody>
      </p:sp>
      <p:sp>
        <p:nvSpPr>
          <p:cNvPr id="201" name="Google Shape;201;p39"/>
          <p:cNvSpPr txBox="1"/>
          <p:nvPr>
            <p:ph idx="6" type="ctrTitle"/>
          </p:nvPr>
        </p:nvSpPr>
        <p:spPr>
          <a:xfrm flipH="1">
            <a:off x="5792712" y="1742097"/>
            <a:ext cx="2453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WIKIDATA DAN GLAM</a:t>
            </a:r>
            <a:endParaRPr sz="3000"/>
          </a:p>
        </p:txBody>
      </p:sp>
      <p:sp>
        <p:nvSpPr>
          <p:cNvPr id="202" name="Google Shape;202;p39"/>
          <p:cNvSpPr txBox="1"/>
          <p:nvPr>
            <p:ph idx="9" type="ctrTitle"/>
          </p:nvPr>
        </p:nvSpPr>
        <p:spPr>
          <a:xfrm flipH="1">
            <a:off x="2042356" y="3407989"/>
            <a:ext cx="2453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KUERI</a:t>
            </a:r>
            <a:endParaRPr sz="3000"/>
          </a:p>
        </p:txBody>
      </p:sp>
      <p:sp>
        <p:nvSpPr>
          <p:cNvPr id="203" name="Google Shape;203;p39"/>
          <p:cNvSpPr txBox="1"/>
          <p:nvPr>
            <p:ph idx="13" type="subTitle"/>
          </p:nvPr>
        </p:nvSpPr>
        <p:spPr>
          <a:xfrm flipH="1">
            <a:off x="2042356" y="3918766"/>
            <a:ext cx="24531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Melakukan pencarian</a:t>
            </a:r>
            <a:endParaRPr sz="1600"/>
          </a:p>
        </p:txBody>
      </p:sp>
      <p:sp>
        <p:nvSpPr>
          <p:cNvPr id="204" name="Google Shape;204;p39"/>
          <p:cNvSpPr txBox="1"/>
          <p:nvPr>
            <p:ph idx="15" type="ctrTitle"/>
          </p:nvPr>
        </p:nvSpPr>
        <p:spPr>
          <a:xfrm flipH="1">
            <a:off x="4571146" y="3407989"/>
            <a:ext cx="2453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PRAKTIK</a:t>
            </a:r>
            <a:endParaRPr sz="3000"/>
          </a:p>
        </p:txBody>
      </p:sp>
      <p:sp>
        <p:nvSpPr>
          <p:cNvPr id="205" name="Google Shape;205;p39"/>
          <p:cNvSpPr txBox="1"/>
          <p:nvPr>
            <p:ph idx="16" type="subTitle"/>
          </p:nvPr>
        </p:nvSpPr>
        <p:spPr>
          <a:xfrm flipH="1">
            <a:off x="4605346" y="3918766"/>
            <a:ext cx="23847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Mencoba kueri sederhana</a:t>
            </a:r>
            <a:endParaRPr sz="1600"/>
          </a:p>
        </p:txBody>
      </p:sp>
      <p:sp>
        <p:nvSpPr>
          <p:cNvPr id="206" name="Google Shape;206;p39"/>
          <p:cNvSpPr txBox="1"/>
          <p:nvPr>
            <p:ph idx="2" type="title"/>
          </p:nvPr>
        </p:nvSpPr>
        <p:spPr>
          <a:xfrm>
            <a:off x="1760724" y="1238601"/>
            <a:ext cx="5292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07" name="Google Shape;207;p39"/>
          <p:cNvSpPr txBox="1"/>
          <p:nvPr>
            <p:ph idx="5" type="title"/>
          </p:nvPr>
        </p:nvSpPr>
        <p:spPr>
          <a:xfrm>
            <a:off x="4098299" y="1238612"/>
            <a:ext cx="9474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08" name="Google Shape;208;p39"/>
          <p:cNvSpPr txBox="1"/>
          <p:nvPr>
            <p:ph idx="14" type="title"/>
          </p:nvPr>
        </p:nvSpPr>
        <p:spPr>
          <a:xfrm>
            <a:off x="2795206" y="2903084"/>
            <a:ext cx="9474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209" name="Google Shape;209;p39"/>
          <p:cNvSpPr txBox="1"/>
          <p:nvPr>
            <p:ph idx="17" type="title"/>
          </p:nvPr>
        </p:nvSpPr>
        <p:spPr>
          <a:xfrm>
            <a:off x="5323996" y="2903084"/>
            <a:ext cx="9474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 </a:t>
            </a:r>
            <a:endParaRPr/>
          </a:p>
        </p:txBody>
      </p:sp>
      <p:sp>
        <p:nvSpPr>
          <p:cNvPr id="210" name="Google Shape;210;p39"/>
          <p:cNvSpPr txBox="1"/>
          <p:nvPr>
            <p:ph idx="8" type="title"/>
          </p:nvPr>
        </p:nvSpPr>
        <p:spPr>
          <a:xfrm>
            <a:off x="6492612" y="1239070"/>
            <a:ext cx="10533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57"/>
          <p:cNvSpPr txBox="1"/>
          <p:nvPr>
            <p:ph type="ctrTitle"/>
          </p:nvPr>
        </p:nvSpPr>
        <p:spPr>
          <a:xfrm>
            <a:off x="619650" y="2247700"/>
            <a:ext cx="3287400" cy="757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WIKIDATA</a:t>
            </a:r>
            <a:endParaRPr/>
          </a:p>
        </p:txBody>
      </p:sp>
      <p:sp>
        <p:nvSpPr>
          <p:cNvPr id="330" name="Google Shape;330;p57"/>
          <p:cNvSpPr txBox="1"/>
          <p:nvPr>
            <p:ph idx="1" type="subTitle"/>
          </p:nvPr>
        </p:nvSpPr>
        <p:spPr>
          <a:xfrm>
            <a:off x="619650" y="2837337"/>
            <a:ext cx="25599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Berkenalan dengan Wikidata</a:t>
            </a:r>
            <a:endParaRPr sz="2500"/>
          </a:p>
        </p:txBody>
      </p:sp>
      <p:sp>
        <p:nvSpPr>
          <p:cNvPr id="331" name="Google Shape;331;p57"/>
          <p:cNvSpPr txBox="1"/>
          <p:nvPr>
            <p:ph idx="2" type="title"/>
          </p:nvPr>
        </p:nvSpPr>
        <p:spPr>
          <a:xfrm>
            <a:off x="4145650" y="2884438"/>
            <a:ext cx="22407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8"/>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Halaman utama </a:t>
            </a:r>
            <a:r>
              <a:rPr lang="en" sz="3600" u="sng">
                <a:solidFill>
                  <a:schemeClr val="hlink"/>
                </a:solidFill>
                <a:hlinkClick r:id="rId3"/>
              </a:rPr>
              <a:t>wikidata.org</a:t>
            </a:r>
            <a:endParaRPr sz="3600"/>
          </a:p>
        </p:txBody>
      </p:sp>
      <p:pic>
        <p:nvPicPr>
          <p:cNvPr id="337" name="Google Shape;337;p58"/>
          <p:cNvPicPr preferRelativeResize="0"/>
          <p:nvPr/>
        </p:nvPicPr>
        <p:blipFill>
          <a:blip r:embed="rId4">
            <a:alphaModFix/>
          </a:blip>
          <a:stretch>
            <a:fillRect/>
          </a:stretch>
        </p:blipFill>
        <p:spPr>
          <a:xfrm>
            <a:off x="10335675" y="551675"/>
            <a:ext cx="9144000" cy="5143500"/>
          </a:xfrm>
          <a:prstGeom prst="rect">
            <a:avLst/>
          </a:prstGeom>
          <a:noFill/>
          <a:ln>
            <a:noFill/>
          </a:ln>
        </p:spPr>
      </p:pic>
      <p:pic>
        <p:nvPicPr>
          <p:cNvPr id="338" name="Google Shape;338;p58"/>
          <p:cNvPicPr preferRelativeResize="0"/>
          <p:nvPr/>
        </p:nvPicPr>
        <p:blipFill>
          <a:blip r:embed="rId5">
            <a:alphaModFix/>
          </a:blip>
          <a:stretch>
            <a:fillRect/>
          </a:stretch>
        </p:blipFill>
        <p:spPr>
          <a:xfrm>
            <a:off x="377250" y="1012400"/>
            <a:ext cx="7894481" cy="3894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9"/>
          <p:cNvSpPr txBox="1"/>
          <p:nvPr>
            <p:ph idx="1" type="subTitle"/>
          </p:nvPr>
        </p:nvSpPr>
        <p:spPr>
          <a:xfrm flipH="1">
            <a:off x="546600" y="1247450"/>
            <a:ext cx="8050800" cy="1880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sz="1800">
                <a:solidFill>
                  <a:srgbClr val="695D46"/>
                </a:solidFill>
                <a:latin typeface="Hind Vadodara"/>
                <a:ea typeface="Hind Vadodara"/>
                <a:cs typeface="Hind Vadodara"/>
                <a:sym typeface="Hind Vadodara"/>
              </a:rPr>
              <a:t>Buka </a:t>
            </a:r>
            <a:r>
              <a:rPr lang="en" sz="1800" u="sng">
                <a:solidFill>
                  <a:schemeClr val="hlink"/>
                </a:solidFill>
                <a:latin typeface="Hind Vadodara"/>
                <a:ea typeface="Hind Vadodara"/>
                <a:cs typeface="Hind Vadodara"/>
                <a:sym typeface="Hind Vadodara"/>
                <a:hlinkClick r:id="rId3"/>
              </a:rPr>
              <a:t>wikidata.org</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AutoNum type="arabicPeriod"/>
            </a:pPr>
            <a:r>
              <a:rPr lang="en" sz="1800">
                <a:solidFill>
                  <a:srgbClr val="695D46"/>
                </a:solidFill>
                <a:latin typeface="Hind Vadodara"/>
                <a:ea typeface="Hind Vadodara"/>
                <a:cs typeface="Hind Vadodara"/>
                <a:sym typeface="Hind Vadodara"/>
              </a:rPr>
              <a:t>Lihat kotak pencarian di pojok kanan atas</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AutoNum type="arabicPeriod"/>
            </a:pPr>
            <a:r>
              <a:rPr lang="en" sz="1800">
                <a:solidFill>
                  <a:srgbClr val="695D46"/>
                </a:solidFill>
                <a:latin typeface="Hind Vadodara"/>
                <a:ea typeface="Hind Vadodara"/>
                <a:cs typeface="Hind Vadodara"/>
                <a:sym typeface="Hind Vadodara"/>
              </a:rPr>
              <a:t>Masukkan kata kunci yang ingin dicari, misal: Museum Indonesia</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AutoNum type="arabicPeriod"/>
            </a:pPr>
            <a:r>
              <a:rPr lang="en" sz="1800">
                <a:solidFill>
                  <a:srgbClr val="695D46"/>
                </a:solidFill>
                <a:latin typeface="Hind Vadodara"/>
                <a:ea typeface="Hind Vadodara"/>
                <a:cs typeface="Hind Vadodara"/>
                <a:sym typeface="Hind Vadodara"/>
              </a:rPr>
              <a:t>Pilih yang sesuai dan klik Enter</a:t>
            </a:r>
            <a:endParaRPr sz="1800">
              <a:solidFill>
                <a:srgbClr val="695D46"/>
              </a:solidFill>
              <a:latin typeface="Hind Vadodara"/>
              <a:ea typeface="Hind Vadodara"/>
              <a:cs typeface="Hind Vadodara"/>
              <a:sym typeface="Hind Vadodara"/>
            </a:endParaRPr>
          </a:p>
        </p:txBody>
      </p:sp>
      <p:sp>
        <p:nvSpPr>
          <p:cNvPr id="344" name="Google Shape;344;p59"/>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rPr>
              <a:t>Mencoba Wikidata</a:t>
            </a:r>
            <a:endParaRPr>
              <a:solidFill>
                <a:schemeClr val="accent1"/>
              </a:solidFill>
            </a:endParaRPr>
          </a:p>
        </p:txBody>
      </p:sp>
      <p:pic>
        <p:nvPicPr>
          <p:cNvPr id="345" name="Google Shape;345;p59"/>
          <p:cNvPicPr preferRelativeResize="0"/>
          <p:nvPr/>
        </p:nvPicPr>
        <p:blipFill>
          <a:blip r:embed="rId4">
            <a:alphaModFix/>
          </a:blip>
          <a:stretch>
            <a:fillRect/>
          </a:stretch>
        </p:blipFill>
        <p:spPr>
          <a:xfrm>
            <a:off x="546600" y="2572650"/>
            <a:ext cx="8331193" cy="2500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0"/>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Antarmuka Wikidata</a:t>
            </a:r>
            <a:endParaRPr sz="3600"/>
          </a:p>
        </p:txBody>
      </p:sp>
      <p:pic>
        <p:nvPicPr>
          <p:cNvPr id="351" name="Google Shape;351;p60"/>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352" name="Google Shape;352;p60"/>
          <p:cNvPicPr preferRelativeResize="0"/>
          <p:nvPr/>
        </p:nvPicPr>
        <p:blipFill>
          <a:blip r:embed="rId4">
            <a:alphaModFix/>
          </a:blip>
          <a:stretch>
            <a:fillRect/>
          </a:stretch>
        </p:blipFill>
        <p:spPr>
          <a:xfrm>
            <a:off x="776149" y="944325"/>
            <a:ext cx="7517750" cy="41215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1"/>
          <p:cNvSpPr txBox="1"/>
          <p:nvPr>
            <p:ph idx="1" type="subTitle"/>
          </p:nvPr>
        </p:nvSpPr>
        <p:spPr>
          <a:xfrm flipH="1">
            <a:off x="548875" y="2228675"/>
            <a:ext cx="3315900" cy="1880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695D46"/>
                </a:solidFill>
                <a:latin typeface="Open Sans"/>
                <a:ea typeface="Open Sans"/>
                <a:cs typeface="Open Sans"/>
                <a:sym typeface="Open Sans"/>
              </a:rPr>
              <a:t>Dalam Wikidata, butir-butir digunakan untuk mewakili seluruh entitas pengetahuan manusia, termasuk topik, konsep, dan objek-objek nyata.</a:t>
            </a:r>
            <a:endParaRPr sz="1400">
              <a:solidFill>
                <a:srgbClr val="695D46"/>
              </a:solidFill>
              <a:latin typeface="Open Sans"/>
              <a:ea typeface="Open Sans"/>
              <a:cs typeface="Open Sans"/>
              <a:sym typeface="Open Sans"/>
            </a:endParaRPr>
          </a:p>
          <a:p>
            <a:pPr indent="0" lvl="0" marL="0" rtl="0" algn="l">
              <a:lnSpc>
                <a:spcPct val="115000"/>
              </a:lnSpc>
              <a:spcBef>
                <a:spcPts val="1600"/>
              </a:spcBef>
              <a:spcAft>
                <a:spcPts val="0"/>
              </a:spcAft>
              <a:buNone/>
            </a:pPr>
            <a:r>
              <a:rPr lang="en" sz="1400">
                <a:solidFill>
                  <a:srgbClr val="695D46"/>
                </a:solidFill>
                <a:latin typeface="Open Sans"/>
                <a:ea typeface="Open Sans"/>
                <a:cs typeface="Open Sans"/>
                <a:sym typeface="Open Sans"/>
              </a:rPr>
              <a:t>Contohnya; Museum Nasional, budaya, </a:t>
            </a:r>
            <a:r>
              <a:rPr i="1" lang="en" sz="1400">
                <a:solidFill>
                  <a:srgbClr val="695D46"/>
                </a:solidFill>
                <a:latin typeface="Open Sans"/>
                <a:ea typeface="Open Sans"/>
                <a:cs typeface="Open Sans"/>
                <a:sym typeface="Open Sans"/>
              </a:rPr>
              <a:t>Chairil Anwar</a:t>
            </a:r>
            <a:r>
              <a:rPr lang="en" sz="1400">
                <a:solidFill>
                  <a:srgbClr val="695D46"/>
                </a:solidFill>
                <a:latin typeface="Open Sans"/>
                <a:ea typeface="Open Sans"/>
                <a:cs typeface="Open Sans"/>
                <a:sym typeface="Open Sans"/>
              </a:rPr>
              <a:t>, dan</a:t>
            </a:r>
            <a:r>
              <a:rPr i="1" lang="en" sz="1400">
                <a:solidFill>
                  <a:srgbClr val="695D46"/>
                </a:solidFill>
                <a:latin typeface="Open Sans"/>
                <a:ea typeface="Open Sans"/>
                <a:cs typeface="Open Sans"/>
                <a:sym typeface="Open Sans"/>
              </a:rPr>
              <a:t> Komodo</a:t>
            </a:r>
            <a:r>
              <a:rPr lang="en" sz="1400">
                <a:solidFill>
                  <a:srgbClr val="695D46"/>
                </a:solidFill>
                <a:latin typeface="Open Sans"/>
                <a:ea typeface="Open Sans"/>
                <a:cs typeface="Open Sans"/>
                <a:sym typeface="Open Sans"/>
              </a:rPr>
              <a:t> merupakan butir-butir dalam Wikidata.</a:t>
            </a:r>
            <a:endParaRPr sz="1400">
              <a:solidFill>
                <a:srgbClr val="695D46"/>
              </a:solidFill>
              <a:latin typeface="Open Sans"/>
              <a:ea typeface="Open Sans"/>
              <a:cs typeface="Open Sans"/>
              <a:sym typeface="Open Sans"/>
            </a:endParaRPr>
          </a:p>
          <a:p>
            <a:pPr indent="0" lvl="0" marL="0" rtl="0" algn="l">
              <a:lnSpc>
                <a:spcPct val="115000"/>
              </a:lnSpc>
              <a:spcBef>
                <a:spcPts val="1600"/>
              </a:spcBef>
              <a:spcAft>
                <a:spcPts val="0"/>
              </a:spcAft>
              <a:buNone/>
            </a:pPr>
            <a:r>
              <a:rPr lang="en" sz="1400">
                <a:solidFill>
                  <a:srgbClr val="695D46"/>
                </a:solidFill>
                <a:latin typeface="Open Sans"/>
                <a:ea typeface="Open Sans"/>
                <a:cs typeface="Open Sans"/>
                <a:sym typeface="Open Sans"/>
              </a:rPr>
              <a:t>Sebuah butir haruslah </a:t>
            </a:r>
            <a:r>
              <a:rPr b="1" lang="en" sz="1400">
                <a:solidFill>
                  <a:srgbClr val="695D46"/>
                </a:solidFill>
                <a:latin typeface="Open Sans"/>
                <a:ea typeface="Open Sans"/>
                <a:cs typeface="Open Sans"/>
                <a:sym typeface="Open Sans"/>
              </a:rPr>
              <a:t>terkenal</a:t>
            </a:r>
            <a:r>
              <a:rPr lang="en" sz="1400">
                <a:solidFill>
                  <a:srgbClr val="695D46"/>
                </a:solidFill>
                <a:latin typeface="Open Sans"/>
                <a:ea typeface="Open Sans"/>
                <a:cs typeface="Open Sans"/>
                <a:sym typeface="Open Sans"/>
              </a:rPr>
              <a:t>, </a:t>
            </a:r>
            <a:r>
              <a:rPr b="1" lang="en" sz="1400">
                <a:solidFill>
                  <a:srgbClr val="695D46"/>
                </a:solidFill>
                <a:latin typeface="Open Sans"/>
                <a:ea typeface="Open Sans"/>
                <a:cs typeface="Open Sans"/>
                <a:sym typeface="Open Sans"/>
              </a:rPr>
              <a:t>unik</a:t>
            </a:r>
            <a:r>
              <a:rPr lang="en" sz="1400">
                <a:solidFill>
                  <a:srgbClr val="695D46"/>
                </a:solidFill>
                <a:latin typeface="Open Sans"/>
                <a:ea typeface="Open Sans"/>
                <a:cs typeface="Open Sans"/>
                <a:sym typeface="Open Sans"/>
              </a:rPr>
              <a:t>, dan </a:t>
            </a:r>
            <a:r>
              <a:rPr b="1" lang="en" sz="1400">
                <a:solidFill>
                  <a:srgbClr val="695D46"/>
                </a:solidFill>
                <a:latin typeface="Open Sans"/>
                <a:ea typeface="Open Sans"/>
                <a:cs typeface="Open Sans"/>
                <a:sym typeface="Open Sans"/>
              </a:rPr>
              <a:t>terhubung</a:t>
            </a:r>
            <a:r>
              <a:rPr lang="en" sz="1400">
                <a:solidFill>
                  <a:srgbClr val="695D46"/>
                </a:solidFill>
                <a:latin typeface="Open Sans"/>
                <a:ea typeface="Open Sans"/>
                <a:cs typeface="Open Sans"/>
                <a:sym typeface="Open Sans"/>
              </a:rPr>
              <a:t>.</a:t>
            </a:r>
            <a:endParaRPr sz="1400">
              <a:solidFill>
                <a:srgbClr val="695D46"/>
              </a:solidFill>
              <a:latin typeface="Open Sans"/>
              <a:ea typeface="Open Sans"/>
              <a:cs typeface="Open Sans"/>
              <a:sym typeface="Open Sans"/>
            </a:endParaRPr>
          </a:p>
          <a:p>
            <a:pPr indent="0" lvl="0" marL="0" rtl="0" algn="ctr">
              <a:spcBef>
                <a:spcPts val="1600"/>
              </a:spcBef>
              <a:spcAft>
                <a:spcPts val="0"/>
              </a:spcAft>
              <a:buNone/>
            </a:pPr>
            <a:r>
              <a:t/>
            </a:r>
            <a:endParaRPr sz="1800"/>
          </a:p>
        </p:txBody>
      </p:sp>
      <p:sp>
        <p:nvSpPr>
          <p:cNvPr id="358" name="Google Shape;358;p61"/>
          <p:cNvSpPr txBox="1"/>
          <p:nvPr>
            <p:ph type="title"/>
          </p:nvPr>
        </p:nvSpPr>
        <p:spPr>
          <a:xfrm>
            <a:off x="1914625" y="283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BUTIR </a:t>
            </a:r>
            <a:r>
              <a:rPr i="1" lang="en">
                <a:latin typeface="Hind Vadodara Light"/>
                <a:ea typeface="Hind Vadodara Light"/>
                <a:cs typeface="Hind Vadodara Light"/>
                <a:sym typeface="Hind Vadodara Light"/>
              </a:rPr>
              <a:t>(ITEM)</a:t>
            </a:r>
            <a:endParaRPr i="1">
              <a:latin typeface="Hind Vadodara Light"/>
              <a:ea typeface="Hind Vadodara Light"/>
              <a:cs typeface="Hind Vadodara Light"/>
              <a:sym typeface="Hind Vadodara Light"/>
            </a:endParaRPr>
          </a:p>
        </p:txBody>
      </p:sp>
      <p:pic>
        <p:nvPicPr>
          <p:cNvPr id="359" name="Google Shape;359;p61"/>
          <p:cNvPicPr preferRelativeResize="0"/>
          <p:nvPr/>
        </p:nvPicPr>
        <p:blipFill>
          <a:blip r:embed="rId3">
            <a:alphaModFix/>
          </a:blip>
          <a:stretch>
            <a:fillRect/>
          </a:stretch>
        </p:blipFill>
        <p:spPr>
          <a:xfrm>
            <a:off x="3864775" y="1407621"/>
            <a:ext cx="5265451" cy="33714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2"/>
          <p:cNvSpPr txBox="1"/>
          <p:nvPr>
            <p:ph type="title"/>
          </p:nvPr>
        </p:nvSpPr>
        <p:spPr>
          <a:xfrm>
            <a:off x="1914625" y="283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BUTIR </a:t>
            </a:r>
            <a:r>
              <a:rPr i="1" lang="en">
                <a:latin typeface="Hind Vadodara Light"/>
                <a:ea typeface="Hind Vadodara Light"/>
                <a:cs typeface="Hind Vadodara Light"/>
                <a:sym typeface="Hind Vadodara Light"/>
              </a:rPr>
              <a:t>(ITEM)</a:t>
            </a:r>
            <a:endParaRPr i="1">
              <a:latin typeface="Hind Vadodara Light"/>
              <a:ea typeface="Hind Vadodara Light"/>
              <a:cs typeface="Hind Vadodara Light"/>
              <a:sym typeface="Hind Vadodara Light"/>
            </a:endParaRPr>
          </a:p>
        </p:txBody>
      </p:sp>
      <p:pic>
        <p:nvPicPr>
          <p:cNvPr id="365" name="Google Shape;365;p62"/>
          <p:cNvPicPr preferRelativeResize="0"/>
          <p:nvPr/>
        </p:nvPicPr>
        <p:blipFill rotWithShape="1">
          <a:blip r:embed="rId3">
            <a:alphaModFix/>
          </a:blip>
          <a:srcRect b="0" l="0" r="16093" t="0"/>
          <a:stretch/>
        </p:blipFill>
        <p:spPr>
          <a:xfrm>
            <a:off x="252975" y="1159950"/>
            <a:ext cx="4019350" cy="3627025"/>
          </a:xfrm>
          <a:prstGeom prst="rect">
            <a:avLst/>
          </a:prstGeom>
          <a:noFill/>
          <a:ln>
            <a:noFill/>
          </a:ln>
        </p:spPr>
      </p:pic>
      <p:pic>
        <p:nvPicPr>
          <p:cNvPr id="366" name="Google Shape;366;p62"/>
          <p:cNvPicPr preferRelativeResize="0"/>
          <p:nvPr/>
        </p:nvPicPr>
        <p:blipFill>
          <a:blip r:embed="rId4">
            <a:alphaModFix/>
          </a:blip>
          <a:stretch>
            <a:fillRect/>
          </a:stretch>
        </p:blipFill>
        <p:spPr>
          <a:xfrm>
            <a:off x="4445775" y="1159951"/>
            <a:ext cx="4431235" cy="3437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3"/>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en" sz="1800">
                <a:solidFill>
                  <a:srgbClr val="695D46"/>
                </a:solidFill>
                <a:latin typeface="Hind Vadodara"/>
                <a:ea typeface="Hind Vadodara"/>
                <a:cs typeface="Hind Vadodara"/>
                <a:sym typeface="Hind Vadodara"/>
              </a:rPr>
              <a:t>Perhatikan kotak alamat pada peramban Anda! Untuk setiap butir, maka format alamatnya adalah (</a:t>
            </a:r>
            <a:r>
              <a:rPr lang="en" sz="1800" u="sng">
                <a:solidFill>
                  <a:srgbClr val="CE93D8"/>
                </a:solidFill>
                <a:latin typeface="Hind Vadodara"/>
                <a:ea typeface="Hind Vadodara"/>
                <a:cs typeface="Hind Vadodara"/>
                <a:sym typeface="Hind Vadodara"/>
                <a:hlinkClick r:id="rId3"/>
              </a:rPr>
              <a:t>https://www.wikidata.org/wiki/Q</a:t>
            </a:r>
            <a:r>
              <a:rPr lang="en" sz="1800">
                <a:solidFill>
                  <a:srgbClr val="695D46"/>
                </a:solidFill>
                <a:latin typeface="Hind Vadodara"/>
                <a:ea typeface="Hind Vadodara"/>
                <a:cs typeface="Hind Vadodara"/>
                <a:sym typeface="Hind Vadodara"/>
              </a:rPr>
              <a:t>####)</a:t>
            </a:r>
            <a:endParaRPr sz="1800">
              <a:solidFill>
                <a:srgbClr val="695D46"/>
              </a:solidFill>
              <a:latin typeface="Hind Vadodara"/>
              <a:ea typeface="Hind Vadodara"/>
              <a:cs typeface="Hind Vadodara"/>
              <a:sym typeface="Hind Vadodara"/>
            </a:endParaRPr>
          </a:p>
          <a:p>
            <a:pPr indent="0" lvl="0" marL="0" rtl="0" algn="ctr">
              <a:spcBef>
                <a:spcPts val="1600"/>
              </a:spcBef>
              <a:spcAft>
                <a:spcPts val="0"/>
              </a:spcAft>
              <a:buNone/>
            </a:pPr>
            <a:r>
              <a:t/>
            </a:r>
            <a:endParaRPr sz="1800"/>
          </a:p>
        </p:txBody>
      </p:sp>
      <p:sp>
        <p:nvSpPr>
          <p:cNvPr id="372" name="Google Shape;372;p63"/>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Halaman Butir</a:t>
            </a:r>
            <a:endParaRPr>
              <a:latin typeface="Hind Vadodara Light"/>
              <a:ea typeface="Hind Vadodara Light"/>
              <a:cs typeface="Hind Vadodara Light"/>
              <a:sym typeface="Hind Vadodara Light"/>
            </a:endParaRPr>
          </a:p>
        </p:txBody>
      </p:sp>
      <p:pic>
        <p:nvPicPr>
          <p:cNvPr id="373" name="Google Shape;373;p63"/>
          <p:cNvPicPr preferRelativeResize="0"/>
          <p:nvPr/>
        </p:nvPicPr>
        <p:blipFill>
          <a:blip r:embed="rId4">
            <a:alphaModFix/>
          </a:blip>
          <a:stretch>
            <a:fillRect/>
          </a:stretch>
        </p:blipFill>
        <p:spPr>
          <a:xfrm>
            <a:off x="606900" y="2530525"/>
            <a:ext cx="7930199" cy="2464347"/>
          </a:xfrm>
          <a:prstGeom prst="rect">
            <a:avLst/>
          </a:prstGeom>
          <a:noFill/>
          <a:ln>
            <a:noFill/>
          </a:ln>
        </p:spPr>
      </p:pic>
      <p:sp>
        <p:nvSpPr>
          <p:cNvPr id="374" name="Google Shape;374;p63"/>
          <p:cNvSpPr/>
          <p:nvPr/>
        </p:nvSpPr>
        <p:spPr>
          <a:xfrm>
            <a:off x="1939475" y="2600775"/>
            <a:ext cx="3316500" cy="33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4"/>
          <p:cNvSpPr txBox="1"/>
          <p:nvPr>
            <p:ph idx="1" type="subTitle"/>
          </p:nvPr>
        </p:nvSpPr>
        <p:spPr>
          <a:xfrm flipH="1">
            <a:off x="546600" y="1247450"/>
            <a:ext cx="80508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Perhatikan juga bahwa Q##### ini juga muncul tidak hanya di kotak alamat, tapi juga di dekat dengan nama hal.</a:t>
            </a:r>
            <a:endParaRPr sz="1800"/>
          </a:p>
        </p:txBody>
      </p:sp>
      <p:sp>
        <p:nvSpPr>
          <p:cNvPr id="380" name="Google Shape;380;p6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Penanda Butir</a:t>
            </a:r>
            <a:endParaRPr>
              <a:latin typeface="Hind Vadodara Light"/>
              <a:ea typeface="Hind Vadodara Light"/>
              <a:cs typeface="Hind Vadodara Light"/>
              <a:sym typeface="Hind Vadodara Light"/>
            </a:endParaRPr>
          </a:p>
        </p:txBody>
      </p:sp>
      <p:pic>
        <p:nvPicPr>
          <p:cNvPr id="381" name="Google Shape;381;p64"/>
          <p:cNvPicPr preferRelativeResize="0"/>
          <p:nvPr/>
        </p:nvPicPr>
        <p:blipFill>
          <a:blip r:embed="rId3">
            <a:alphaModFix/>
          </a:blip>
          <a:stretch>
            <a:fillRect/>
          </a:stretch>
        </p:blipFill>
        <p:spPr>
          <a:xfrm>
            <a:off x="606900" y="2530525"/>
            <a:ext cx="7930199" cy="2464347"/>
          </a:xfrm>
          <a:prstGeom prst="rect">
            <a:avLst/>
          </a:prstGeom>
          <a:noFill/>
          <a:ln>
            <a:noFill/>
          </a:ln>
        </p:spPr>
      </p:pic>
      <p:sp>
        <p:nvSpPr>
          <p:cNvPr id="382" name="Google Shape;382;p64"/>
          <p:cNvSpPr/>
          <p:nvPr/>
        </p:nvSpPr>
        <p:spPr>
          <a:xfrm>
            <a:off x="1939475" y="2600775"/>
            <a:ext cx="3316500" cy="33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
        <p:nvSpPr>
          <p:cNvPr id="383" name="Google Shape;383;p64"/>
          <p:cNvSpPr/>
          <p:nvPr/>
        </p:nvSpPr>
        <p:spPr>
          <a:xfrm>
            <a:off x="3651800" y="3537875"/>
            <a:ext cx="775200" cy="33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65"/>
          <p:cNvPicPr preferRelativeResize="0"/>
          <p:nvPr/>
        </p:nvPicPr>
        <p:blipFill>
          <a:blip r:embed="rId3">
            <a:alphaModFix/>
          </a:blip>
          <a:stretch>
            <a:fillRect/>
          </a:stretch>
        </p:blipFill>
        <p:spPr>
          <a:xfrm>
            <a:off x="1012875" y="1012750"/>
            <a:ext cx="6972200" cy="3881600"/>
          </a:xfrm>
          <a:prstGeom prst="rect">
            <a:avLst/>
          </a:prstGeom>
          <a:noFill/>
          <a:ln>
            <a:noFill/>
          </a:ln>
        </p:spPr>
      </p:pic>
      <p:sp>
        <p:nvSpPr>
          <p:cNvPr id="389" name="Google Shape;389;p65"/>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a:ea typeface="Hind Vadodara"/>
                <a:cs typeface="Hind Vadodara"/>
                <a:sym typeface="Hind Vadodara"/>
              </a:rPr>
              <a:t>Penanda Butir (QID)</a:t>
            </a:r>
            <a:endParaRPr>
              <a:latin typeface="Hind Vadodara"/>
              <a:ea typeface="Hind Vadodara"/>
              <a:cs typeface="Hind Vadodara"/>
              <a:sym typeface="Hind Vadodara"/>
            </a:endParaRPr>
          </a:p>
        </p:txBody>
      </p:sp>
      <p:sp>
        <p:nvSpPr>
          <p:cNvPr id="390" name="Google Shape;390;p65"/>
          <p:cNvSpPr/>
          <p:nvPr/>
        </p:nvSpPr>
        <p:spPr>
          <a:xfrm>
            <a:off x="1531950" y="1012750"/>
            <a:ext cx="3316500" cy="33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
        <p:nvSpPr>
          <p:cNvPr id="391" name="Google Shape;391;p65"/>
          <p:cNvSpPr/>
          <p:nvPr/>
        </p:nvSpPr>
        <p:spPr>
          <a:xfrm>
            <a:off x="2204325" y="2160650"/>
            <a:ext cx="775200" cy="33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6"/>
          <p:cNvSpPr txBox="1"/>
          <p:nvPr>
            <p:ph idx="1" type="subTitle"/>
          </p:nvPr>
        </p:nvSpPr>
        <p:spPr>
          <a:xfrm flipH="1">
            <a:off x="546600" y="1247450"/>
            <a:ext cx="80508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Q#### yang diikuti dengan angka tersebut disebut juga QID. Fungsinya adalah untuk membedakan dua butir yang memiliki nama yang sama, namun sebenarnya berbeda.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Bayangkan Anda memiliki teman dengan nama yang sama persis dengan Anda, bagaimana komputer membedakannya? Komputer akan melihat </a:t>
            </a:r>
            <a:r>
              <a:rPr b="1" lang="en" sz="1800">
                <a:solidFill>
                  <a:srgbClr val="695D46"/>
                </a:solidFill>
                <a:latin typeface="Hind Vadodara"/>
                <a:ea typeface="Hind Vadodara"/>
                <a:cs typeface="Hind Vadodara"/>
                <a:sym typeface="Hind Vadodara"/>
              </a:rPr>
              <a:t>nomor KTP</a:t>
            </a:r>
            <a:r>
              <a:rPr lang="en" sz="1800">
                <a:solidFill>
                  <a:srgbClr val="695D46"/>
                </a:solidFill>
                <a:latin typeface="Hind Vadodara"/>
                <a:ea typeface="Hind Vadodara"/>
                <a:cs typeface="Hind Vadodara"/>
                <a:sym typeface="Hind Vadodara"/>
              </a:rPr>
              <a:t>. </a:t>
            </a:r>
            <a:r>
              <a:rPr b="1" lang="en" sz="1800">
                <a:solidFill>
                  <a:srgbClr val="695D46"/>
                </a:solidFill>
                <a:latin typeface="Hind Vadodara"/>
                <a:ea typeface="Hind Vadodara"/>
                <a:cs typeface="Hind Vadodara"/>
                <a:sym typeface="Hind Vadodara"/>
              </a:rPr>
              <a:t>Qid berfungsi seperti nomor KTP pada Wikidata.</a:t>
            </a:r>
            <a:endParaRPr b="1" sz="1800">
              <a:solidFill>
                <a:srgbClr val="695D46"/>
              </a:solidFill>
              <a:latin typeface="Hind Vadodara"/>
              <a:ea typeface="Hind Vadodara"/>
              <a:cs typeface="Hind Vadodara"/>
              <a:sym typeface="Hind Vadodara"/>
            </a:endParaRPr>
          </a:p>
        </p:txBody>
      </p:sp>
      <p:sp>
        <p:nvSpPr>
          <p:cNvPr id="397" name="Google Shape;397;p66"/>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Penanda Butir</a:t>
            </a:r>
            <a:endParaRPr>
              <a:latin typeface="Hind Vadodara Light"/>
              <a:ea typeface="Hind Vadodara Light"/>
              <a:cs typeface="Hind Vadodara Light"/>
              <a:sym typeface="Hind Vadodara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0"/>
          <p:cNvSpPr txBox="1"/>
          <p:nvPr>
            <p:ph idx="2" type="title"/>
          </p:nvPr>
        </p:nvSpPr>
        <p:spPr>
          <a:xfrm>
            <a:off x="2595072" y="2093275"/>
            <a:ext cx="1053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16" name="Google Shape;216;p40"/>
          <p:cNvSpPr txBox="1"/>
          <p:nvPr>
            <p:ph type="ctrTitle"/>
          </p:nvPr>
        </p:nvSpPr>
        <p:spPr>
          <a:xfrm>
            <a:off x="4007825" y="2173943"/>
            <a:ext cx="4535700" cy="822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PENGANTAR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7"/>
          <p:cNvSpPr txBox="1"/>
          <p:nvPr>
            <p:ph idx="1" type="subTitle"/>
          </p:nvPr>
        </p:nvSpPr>
        <p:spPr>
          <a:xfrm flipH="1">
            <a:off x="5668000" y="1563350"/>
            <a:ext cx="3087300" cy="68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pen Sans"/>
                <a:ea typeface="Open Sans"/>
                <a:cs typeface="Open Sans"/>
                <a:sym typeface="Open Sans"/>
              </a:rPr>
              <a:t>Bandung yang mana yang Anda maksud?</a:t>
            </a:r>
            <a:endParaRPr sz="2400">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a:p>
            <a:pPr indent="0" lvl="0" marL="0" rtl="0" algn="l">
              <a:spcBef>
                <a:spcPts val="0"/>
              </a:spcBef>
              <a:spcAft>
                <a:spcPts val="0"/>
              </a:spcAft>
              <a:buNone/>
            </a:pPr>
            <a:r>
              <a:rPr lang="en" sz="2400">
                <a:latin typeface="Open Sans"/>
                <a:ea typeface="Open Sans"/>
                <a:cs typeface="Open Sans"/>
                <a:sym typeface="Open Sans"/>
              </a:rPr>
              <a:t>Perhatikan bahwa Q-id keduanya berbeda.</a:t>
            </a:r>
            <a:endParaRPr sz="2400">
              <a:latin typeface="Open Sans"/>
              <a:ea typeface="Open Sans"/>
              <a:cs typeface="Open Sans"/>
              <a:sym typeface="Open Sans"/>
            </a:endParaRPr>
          </a:p>
        </p:txBody>
      </p:sp>
      <p:sp>
        <p:nvSpPr>
          <p:cNvPr id="403" name="Google Shape;403;p67"/>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Penanda Butir</a:t>
            </a:r>
            <a:endParaRPr>
              <a:latin typeface="Hind Vadodara Light"/>
              <a:ea typeface="Hind Vadodara Light"/>
              <a:cs typeface="Hind Vadodara Light"/>
              <a:sym typeface="Hind Vadodara Light"/>
            </a:endParaRPr>
          </a:p>
        </p:txBody>
      </p:sp>
      <p:pic>
        <p:nvPicPr>
          <p:cNvPr id="404" name="Google Shape;404;p67"/>
          <p:cNvPicPr preferRelativeResize="0"/>
          <p:nvPr/>
        </p:nvPicPr>
        <p:blipFill>
          <a:blip r:embed="rId3">
            <a:alphaModFix/>
          </a:blip>
          <a:stretch>
            <a:fillRect/>
          </a:stretch>
        </p:blipFill>
        <p:spPr>
          <a:xfrm>
            <a:off x="0" y="1563349"/>
            <a:ext cx="5468250" cy="1697902"/>
          </a:xfrm>
          <a:prstGeom prst="rect">
            <a:avLst/>
          </a:prstGeom>
          <a:noFill/>
          <a:ln>
            <a:noFill/>
          </a:ln>
        </p:spPr>
      </p:pic>
      <p:pic>
        <p:nvPicPr>
          <p:cNvPr id="405" name="Google Shape;405;p67"/>
          <p:cNvPicPr preferRelativeResize="0"/>
          <p:nvPr/>
        </p:nvPicPr>
        <p:blipFill>
          <a:blip r:embed="rId4">
            <a:alphaModFix/>
          </a:blip>
          <a:stretch>
            <a:fillRect/>
          </a:stretch>
        </p:blipFill>
        <p:spPr>
          <a:xfrm>
            <a:off x="0" y="3441750"/>
            <a:ext cx="5468250" cy="1351350"/>
          </a:xfrm>
          <a:prstGeom prst="rect">
            <a:avLst/>
          </a:prstGeom>
          <a:noFill/>
          <a:ln>
            <a:noFill/>
          </a:ln>
        </p:spPr>
      </p:pic>
      <p:sp>
        <p:nvSpPr>
          <p:cNvPr id="406" name="Google Shape;406;p67"/>
          <p:cNvSpPr/>
          <p:nvPr/>
        </p:nvSpPr>
        <p:spPr>
          <a:xfrm>
            <a:off x="1867050" y="1891050"/>
            <a:ext cx="1168500" cy="557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
        <p:nvSpPr>
          <p:cNvPr id="407" name="Google Shape;407;p67"/>
          <p:cNvSpPr/>
          <p:nvPr/>
        </p:nvSpPr>
        <p:spPr>
          <a:xfrm>
            <a:off x="1640000" y="3589300"/>
            <a:ext cx="1168500" cy="557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8"/>
          <p:cNvSpPr txBox="1"/>
          <p:nvPr>
            <p:ph idx="1" type="subTitle"/>
          </p:nvPr>
        </p:nvSpPr>
        <p:spPr>
          <a:xfrm flipH="1">
            <a:off x="392025" y="1542575"/>
            <a:ext cx="40911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Setiap butir Wikidata memiliki label. Label ini adalah nama yang disematkan untuk menggambarkan suatu hal. Umumnya, nama yang digunakan adalah </a:t>
            </a:r>
            <a:r>
              <a:rPr b="1" lang="en" sz="1800">
                <a:solidFill>
                  <a:srgbClr val="695D46"/>
                </a:solidFill>
                <a:latin typeface="Hind Vadodara"/>
                <a:ea typeface="Hind Vadodara"/>
                <a:cs typeface="Hind Vadodara"/>
                <a:sym typeface="Hind Vadodara"/>
              </a:rPr>
              <a:t>nama yang paling populer.</a:t>
            </a:r>
            <a:endParaRPr b="1"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b="1"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Label dapat ditulis dalam berbagai macam bahasa di dunia.</a:t>
            </a:r>
            <a:endParaRPr sz="1800">
              <a:solidFill>
                <a:srgbClr val="695D46"/>
              </a:solidFill>
              <a:latin typeface="Hind Vadodara"/>
              <a:ea typeface="Hind Vadodara"/>
              <a:cs typeface="Hind Vadodara"/>
              <a:sym typeface="Hind Vadodara"/>
            </a:endParaRPr>
          </a:p>
        </p:txBody>
      </p:sp>
      <p:sp>
        <p:nvSpPr>
          <p:cNvPr id="413" name="Google Shape;413;p68"/>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ind Vadodara Light"/>
                <a:ea typeface="Hind Vadodara Light"/>
                <a:cs typeface="Hind Vadodara Light"/>
                <a:sym typeface="Hind Vadodara Light"/>
              </a:rPr>
              <a:t>Label</a:t>
            </a:r>
            <a:endParaRPr>
              <a:latin typeface="Hind Vadodara Light"/>
              <a:ea typeface="Hind Vadodara Light"/>
              <a:cs typeface="Hind Vadodara Light"/>
              <a:sym typeface="Hind Vadodara Light"/>
            </a:endParaRPr>
          </a:p>
        </p:txBody>
      </p:sp>
      <p:pic>
        <p:nvPicPr>
          <p:cNvPr id="414" name="Google Shape;414;p68"/>
          <p:cNvPicPr preferRelativeResize="0"/>
          <p:nvPr/>
        </p:nvPicPr>
        <p:blipFill rotWithShape="1">
          <a:blip r:embed="rId3">
            <a:alphaModFix/>
          </a:blip>
          <a:srcRect b="0" l="0" r="42958" t="0"/>
          <a:stretch/>
        </p:blipFill>
        <p:spPr>
          <a:xfrm>
            <a:off x="5593725" y="0"/>
            <a:ext cx="3420175" cy="5260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9"/>
          <p:cNvSpPr txBox="1"/>
          <p:nvPr>
            <p:ph idx="1" type="subTitle"/>
          </p:nvPr>
        </p:nvSpPr>
        <p:spPr>
          <a:xfrm flipH="1">
            <a:off x="588900" y="1631400"/>
            <a:ext cx="44985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Selain memiliki Qid yang berbeda, setiap butir Wikidata dengan label yang sama juga </a:t>
            </a:r>
            <a:r>
              <a:rPr lang="en" sz="1900"/>
              <a:t>harus memiliki pemerian (deskripsi) yang berbeda.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Hal ini untuk memperjelas konteks tentang butir tersebut, juga mempermudah pencarian.</a:t>
            </a:r>
            <a:endParaRPr sz="1900"/>
          </a:p>
          <a:p>
            <a:pPr indent="0" lvl="0" marL="0" rtl="0" algn="l">
              <a:spcBef>
                <a:spcPts val="0"/>
              </a:spcBef>
              <a:spcAft>
                <a:spcPts val="0"/>
              </a:spcAft>
              <a:buNone/>
            </a:pPr>
            <a:r>
              <a:t/>
            </a:r>
            <a:endParaRPr sz="1900"/>
          </a:p>
        </p:txBody>
      </p:sp>
      <p:sp>
        <p:nvSpPr>
          <p:cNvPr id="420" name="Google Shape;420;p69"/>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latin typeface="Hind Vadodara Light"/>
                <a:ea typeface="Hind Vadodara Light"/>
                <a:cs typeface="Hind Vadodara Light"/>
                <a:sym typeface="Hind Vadodara Light"/>
              </a:rPr>
              <a:t>Pemerian </a:t>
            </a:r>
            <a:r>
              <a:rPr i="1" lang="en" sz="3300">
                <a:latin typeface="Hind Vadodara Light"/>
                <a:ea typeface="Hind Vadodara Light"/>
                <a:cs typeface="Hind Vadodara Light"/>
                <a:sym typeface="Hind Vadodara Light"/>
              </a:rPr>
              <a:t>(Description)</a:t>
            </a:r>
            <a:endParaRPr i="1" sz="3300">
              <a:latin typeface="Hind Vadodara Light"/>
              <a:ea typeface="Hind Vadodara Light"/>
              <a:cs typeface="Hind Vadodara Light"/>
              <a:sym typeface="Hind Vadodara Light"/>
            </a:endParaRPr>
          </a:p>
        </p:txBody>
      </p:sp>
      <p:pic>
        <p:nvPicPr>
          <p:cNvPr id="421" name="Google Shape;421;p69"/>
          <p:cNvPicPr preferRelativeResize="0"/>
          <p:nvPr/>
        </p:nvPicPr>
        <p:blipFill>
          <a:blip r:embed="rId3">
            <a:alphaModFix/>
          </a:blip>
          <a:stretch>
            <a:fillRect/>
          </a:stretch>
        </p:blipFill>
        <p:spPr>
          <a:xfrm>
            <a:off x="5087400" y="1304924"/>
            <a:ext cx="3566925" cy="3357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0"/>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70"/>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428" name="Google Shape;428;p70"/>
          <p:cNvPicPr preferRelativeResize="0"/>
          <p:nvPr/>
        </p:nvPicPr>
        <p:blipFill>
          <a:blip r:embed="rId3">
            <a:alphaModFix/>
          </a:blip>
          <a:stretch>
            <a:fillRect/>
          </a:stretch>
        </p:blipFill>
        <p:spPr>
          <a:xfrm>
            <a:off x="635979" y="0"/>
            <a:ext cx="7961392"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p71"/>
          <p:cNvSpPr txBox="1"/>
          <p:nvPr>
            <p:ph type="title"/>
          </p:nvPr>
        </p:nvSpPr>
        <p:spPr>
          <a:xfrm>
            <a:off x="2208600" y="1914900"/>
            <a:ext cx="4726800" cy="131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Jelajah Wikidata</a:t>
            </a:r>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2"/>
          <p:cNvSpPr txBox="1"/>
          <p:nvPr>
            <p:ph type="ctrTitle"/>
          </p:nvPr>
        </p:nvSpPr>
        <p:spPr>
          <a:xfrm flipH="1">
            <a:off x="487325" y="15776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600">
                <a:latin typeface="Teko"/>
                <a:ea typeface="Teko"/>
                <a:cs typeface="Teko"/>
                <a:sym typeface="Teko"/>
              </a:rPr>
              <a:t>Struktur </a:t>
            </a:r>
            <a:endParaRPr b="1" sz="3600">
              <a:latin typeface="Teko"/>
              <a:ea typeface="Teko"/>
              <a:cs typeface="Teko"/>
              <a:sym typeface="Teko"/>
            </a:endParaRPr>
          </a:p>
          <a:p>
            <a:pPr indent="0" lvl="0" marL="0" rtl="0" algn="l">
              <a:spcBef>
                <a:spcPts val="0"/>
              </a:spcBef>
              <a:spcAft>
                <a:spcPts val="0"/>
              </a:spcAft>
              <a:buNone/>
            </a:pPr>
            <a:r>
              <a:rPr b="1" lang="en" sz="3600">
                <a:latin typeface="Teko"/>
                <a:ea typeface="Teko"/>
                <a:cs typeface="Teko"/>
                <a:sym typeface="Teko"/>
              </a:rPr>
              <a:t>Wikidata</a:t>
            </a:r>
            <a:endParaRPr b="1" sz="3600">
              <a:latin typeface="Teko"/>
              <a:ea typeface="Teko"/>
              <a:cs typeface="Teko"/>
              <a:sym typeface="Teko"/>
            </a:endParaRPr>
          </a:p>
        </p:txBody>
      </p:sp>
      <p:pic>
        <p:nvPicPr>
          <p:cNvPr id="439" name="Google Shape;439;p72"/>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440" name="Google Shape;440;p72"/>
          <p:cNvPicPr preferRelativeResize="0"/>
          <p:nvPr/>
        </p:nvPicPr>
        <p:blipFill>
          <a:blip r:embed="rId4">
            <a:alphaModFix/>
          </a:blip>
          <a:stretch>
            <a:fillRect/>
          </a:stretch>
        </p:blipFill>
        <p:spPr>
          <a:xfrm>
            <a:off x="2522575" y="186550"/>
            <a:ext cx="6621426" cy="4755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3"/>
          <p:cNvSpPr txBox="1"/>
          <p:nvPr>
            <p:ph type="title"/>
          </p:nvPr>
        </p:nvSpPr>
        <p:spPr>
          <a:xfrm>
            <a:off x="1914625" y="283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PERNYATAAN </a:t>
            </a:r>
            <a:r>
              <a:rPr i="1" lang="en"/>
              <a:t>(STATEMENTS)</a:t>
            </a:r>
            <a:endParaRPr i="1"/>
          </a:p>
        </p:txBody>
      </p:sp>
      <p:sp>
        <p:nvSpPr>
          <p:cNvPr id="446" name="Google Shape;446;p73"/>
          <p:cNvSpPr txBox="1"/>
          <p:nvPr>
            <p:ph idx="1" type="subTitle"/>
          </p:nvPr>
        </p:nvSpPr>
        <p:spPr>
          <a:xfrm flipH="1">
            <a:off x="5225925" y="2346100"/>
            <a:ext cx="3071700" cy="1880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95D46"/>
                </a:solidFill>
                <a:latin typeface="Hind Vadodara"/>
                <a:ea typeface="Hind Vadodara"/>
                <a:cs typeface="Hind Vadodara"/>
                <a:sym typeface="Hind Vadodara"/>
              </a:rPr>
              <a:t>Pernyataan merupakan </a:t>
            </a:r>
            <a:r>
              <a:rPr b="1" lang="en" sz="1800">
                <a:solidFill>
                  <a:srgbClr val="695D46"/>
                </a:solidFill>
                <a:latin typeface="Hind Vadodara"/>
                <a:ea typeface="Hind Vadodara"/>
                <a:cs typeface="Hind Vadodara"/>
                <a:sym typeface="Hind Vadodara"/>
              </a:rPr>
              <a:t>bagaimana informasi</a:t>
            </a:r>
            <a:r>
              <a:rPr lang="en" sz="1800">
                <a:solidFill>
                  <a:srgbClr val="695D46"/>
                </a:solidFill>
                <a:latin typeface="Hind Vadodara"/>
                <a:ea typeface="Hind Vadodara"/>
                <a:cs typeface="Hind Vadodara"/>
                <a:sym typeface="Hind Vadodara"/>
              </a:rPr>
              <a:t> mengenai pengetahuan kita terhadap sebuah butir—data yang kita miliki—</a:t>
            </a:r>
            <a:r>
              <a:rPr b="1" lang="en" sz="1800">
                <a:solidFill>
                  <a:srgbClr val="695D46"/>
                </a:solidFill>
                <a:latin typeface="Hind Vadodara"/>
                <a:ea typeface="Hind Vadodara"/>
                <a:cs typeface="Hind Vadodara"/>
                <a:sym typeface="Hind Vadodara"/>
              </a:rPr>
              <a:t>terekam di Wikidata</a:t>
            </a:r>
            <a:r>
              <a:rPr lang="en" sz="1800">
                <a:solidFill>
                  <a:srgbClr val="695D46"/>
                </a:solidFill>
                <a:latin typeface="Hind Vadodara"/>
                <a:ea typeface="Hind Vadodara"/>
                <a:cs typeface="Hind Vadodara"/>
                <a:sym typeface="Hind Vadodara"/>
              </a:rPr>
              <a:t>. </a:t>
            </a:r>
            <a:endParaRPr sz="1800">
              <a:solidFill>
                <a:srgbClr val="695D46"/>
              </a:solidFill>
              <a:latin typeface="Hind Vadodara"/>
              <a:ea typeface="Hind Vadodara"/>
              <a:cs typeface="Hind Vadodara"/>
              <a:sym typeface="Hind Vadodara"/>
            </a:endParaRPr>
          </a:p>
          <a:p>
            <a:pPr indent="0" lvl="0" marL="0" rtl="0" algn="l">
              <a:lnSpc>
                <a:spcPct val="115000"/>
              </a:lnSpc>
              <a:spcBef>
                <a:spcPts val="1600"/>
              </a:spcBef>
              <a:spcAft>
                <a:spcPts val="0"/>
              </a:spcAft>
              <a:buNone/>
            </a:pPr>
            <a:r>
              <a:rPr lang="en" sz="1800">
                <a:solidFill>
                  <a:srgbClr val="695D46"/>
                </a:solidFill>
                <a:latin typeface="Hind Vadodara"/>
                <a:ea typeface="Hind Vadodara"/>
                <a:cs typeface="Hind Vadodara"/>
                <a:sym typeface="Hind Vadodara"/>
              </a:rPr>
              <a:t>Semua laman butir memiliki bagian pernyataan yang terdiri dari beberapa baris </a:t>
            </a:r>
            <a:r>
              <a:rPr b="1" lang="en" sz="1800">
                <a:solidFill>
                  <a:srgbClr val="695D46"/>
                </a:solidFill>
                <a:latin typeface="Hind Vadodara"/>
                <a:ea typeface="Hind Vadodara"/>
                <a:cs typeface="Hind Vadodara"/>
                <a:sym typeface="Hind Vadodara"/>
              </a:rPr>
              <a:t>klaim.</a:t>
            </a:r>
            <a:endParaRPr b="1" sz="1800">
              <a:solidFill>
                <a:srgbClr val="695D46"/>
              </a:solidFill>
              <a:latin typeface="Hind Vadodara"/>
              <a:ea typeface="Hind Vadodara"/>
              <a:cs typeface="Hind Vadodara"/>
              <a:sym typeface="Hind Vadodara"/>
            </a:endParaRPr>
          </a:p>
          <a:p>
            <a:pPr indent="0" lvl="0" marL="0" rtl="0" algn="ctr">
              <a:spcBef>
                <a:spcPts val="1600"/>
              </a:spcBef>
              <a:spcAft>
                <a:spcPts val="0"/>
              </a:spcAft>
              <a:buNone/>
            </a:pPr>
            <a:r>
              <a:t/>
            </a:r>
            <a:endParaRPr sz="1800">
              <a:solidFill>
                <a:srgbClr val="695D46"/>
              </a:solidFill>
              <a:latin typeface="Hind Vadodara"/>
              <a:ea typeface="Hind Vadodara"/>
              <a:cs typeface="Hind Vadodara"/>
              <a:sym typeface="Hind Vadodara"/>
            </a:endParaRPr>
          </a:p>
        </p:txBody>
      </p:sp>
      <p:pic>
        <p:nvPicPr>
          <p:cNvPr id="447" name="Google Shape;447;p73"/>
          <p:cNvPicPr preferRelativeResize="0"/>
          <p:nvPr/>
        </p:nvPicPr>
        <p:blipFill>
          <a:blip r:embed="rId3">
            <a:alphaModFix/>
          </a:blip>
          <a:stretch>
            <a:fillRect/>
          </a:stretch>
        </p:blipFill>
        <p:spPr>
          <a:xfrm>
            <a:off x="1081450" y="1218400"/>
            <a:ext cx="3490560" cy="39250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74"/>
          <p:cNvPicPr preferRelativeResize="0"/>
          <p:nvPr/>
        </p:nvPicPr>
        <p:blipFill>
          <a:blip r:embed="rId3">
            <a:alphaModFix/>
          </a:blip>
          <a:stretch>
            <a:fillRect/>
          </a:stretch>
        </p:blipFill>
        <p:spPr>
          <a:xfrm>
            <a:off x="645100" y="2782225"/>
            <a:ext cx="7093975" cy="2576400"/>
          </a:xfrm>
          <a:prstGeom prst="rect">
            <a:avLst/>
          </a:prstGeom>
          <a:noFill/>
          <a:ln>
            <a:noFill/>
          </a:ln>
        </p:spPr>
      </p:pic>
      <p:sp>
        <p:nvSpPr>
          <p:cNvPr id="453" name="Google Shape;453;p74"/>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Sebuah </a:t>
            </a:r>
            <a:r>
              <a:rPr b="1" lang="en" sz="1800">
                <a:solidFill>
                  <a:srgbClr val="695D46"/>
                </a:solidFill>
                <a:latin typeface="Hind Vadodara"/>
                <a:ea typeface="Hind Vadodara"/>
                <a:cs typeface="Hind Vadodara"/>
                <a:sym typeface="Hind Vadodara"/>
              </a:rPr>
              <a:t>pernyataan</a:t>
            </a:r>
            <a:r>
              <a:rPr lang="en" sz="1800">
                <a:solidFill>
                  <a:srgbClr val="695D46"/>
                </a:solidFill>
                <a:latin typeface="Hind Vadodara"/>
                <a:ea typeface="Hind Vadodara"/>
                <a:cs typeface="Hind Vadodara"/>
                <a:sym typeface="Hind Vadodara"/>
              </a:rPr>
              <a:t> terdiri atas satu pasangan </a:t>
            </a:r>
            <a:r>
              <a:rPr b="1" lang="en" sz="1800">
                <a:solidFill>
                  <a:srgbClr val="695D46"/>
                </a:solidFill>
                <a:latin typeface="Hind Vadodara"/>
                <a:ea typeface="Hind Vadodara"/>
                <a:cs typeface="Hind Vadodara"/>
                <a:sym typeface="Hind Vadodara"/>
              </a:rPr>
              <a:t>atribut-nilai</a:t>
            </a:r>
            <a:r>
              <a:rPr lang="en" sz="1800">
                <a:solidFill>
                  <a:srgbClr val="695D46"/>
                </a:solidFill>
                <a:latin typeface="Hind Vadodara"/>
                <a:ea typeface="Hind Vadodara"/>
                <a:cs typeface="Hind Vadodara"/>
                <a:sym typeface="Hind Vadodara"/>
              </a:rPr>
              <a:t>,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contohnya, lokasi: Lampung.</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b="1" lang="en" sz="1800">
                <a:solidFill>
                  <a:srgbClr val="695D46"/>
                </a:solidFill>
                <a:latin typeface="Hind Vadodara"/>
                <a:ea typeface="Hind Vadodara"/>
                <a:cs typeface="Hind Vadodara"/>
                <a:sym typeface="Hind Vadodara"/>
              </a:rPr>
              <a:t>Atribut</a:t>
            </a:r>
            <a:r>
              <a:rPr lang="en" sz="1800">
                <a:solidFill>
                  <a:srgbClr val="695D46"/>
                </a:solidFill>
                <a:latin typeface="Hind Vadodara"/>
                <a:ea typeface="Hind Vadodara"/>
                <a:cs typeface="Hind Vadodara"/>
                <a:sym typeface="Hind Vadodara"/>
              </a:rPr>
              <a:t> (</a:t>
            </a:r>
            <a:r>
              <a:rPr i="1" lang="en" sz="1800">
                <a:solidFill>
                  <a:srgbClr val="695D46"/>
                </a:solidFill>
                <a:latin typeface="Hind Vadodara"/>
                <a:ea typeface="Hind Vadodara"/>
                <a:cs typeface="Hind Vadodara"/>
                <a:sym typeface="Hind Vadodara"/>
              </a:rPr>
              <a:t>property</a:t>
            </a:r>
            <a:r>
              <a:rPr lang="en" sz="1800">
                <a:solidFill>
                  <a:srgbClr val="695D46"/>
                </a:solidFill>
                <a:latin typeface="Hind Vadodara"/>
                <a:ea typeface="Hind Vadodara"/>
                <a:cs typeface="Hind Vadodara"/>
                <a:sym typeface="Hind Vadodara"/>
              </a:rPr>
              <a:t>) menjelaskan nilai data, bisa juga disebut kategori data.</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b="1" lang="en" sz="1800">
                <a:solidFill>
                  <a:srgbClr val="695D46"/>
                </a:solidFill>
                <a:latin typeface="Hind Vadodara"/>
                <a:ea typeface="Hind Vadodara"/>
                <a:cs typeface="Hind Vadodara"/>
                <a:sym typeface="Hind Vadodara"/>
              </a:rPr>
              <a:t>Nilai</a:t>
            </a:r>
            <a:r>
              <a:rPr lang="en" sz="1800">
                <a:solidFill>
                  <a:srgbClr val="695D46"/>
                </a:solidFill>
                <a:latin typeface="Hind Vadodara"/>
                <a:ea typeface="Hind Vadodara"/>
                <a:cs typeface="Hind Vadodara"/>
                <a:sym typeface="Hind Vadodara"/>
              </a:rPr>
              <a:t> (</a:t>
            </a:r>
            <a:r>
              <a:rPr i="1" lang="en" sz="1800">
                <a:solidFill>
                  <a:srgbClr val="695D46"/>
                </a:solidFill>
                <a:latin typeface="Hind Vadodara"/>
                <a:ea typeface="Hind Vadodara"/>
                <a:cs typeface="Hind Vadodara"/>
                <a:sym typeface="Hind Vadodara"/>
              </a:rPr>
              <a:t>value</a:t>
            </a:r>
            <a:r>
              <a:rPr lang="en" sz="1800">
                <a:solidFill>
                  <a:srgbClr val="695D46"/>
                </a:solidFill>
                <a:latin typeface="Hind Vadodara"/>
                <a:ea typeface="Hind Vadodara"/>
                <a:cs typeface="Hind Vadodara"/>
                <a:sym typeface="Hind Vadodara"/>
              </a:rPr>
              <a:t>) adalah data yang menjelaskan suatu butir pada atribut tertentu.</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sp>
        <p:nvSpPr>
          <p:cNvPr id="454" name="Google Shape;454;p7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Pernyataan</a:t>
            </a:r>
            <a:endParaRPr/>
          </a:p>
        </p:txBody>
      </p:sp>
      <p:cxnSp>
        <p:nvCxnSpPr>
          <p:cNvPr id="455" name="Google Shape;455;p74"/>
          <p:cNvCxnSpPr/>
          <p:nvPr/>
        </p:nvCxnSpPr>
        <p:spPr>
          <a:xfrm flipH="1" rot="10800000">
            <a:off x="3470675" y="4181050"/>
            <a:ext cx="497400" cy="140700"/>
          </a:xfrm>
          <a:prstGeom prst="straightConnector1">
            <a:avLst/>
          </a:prstGeom>
          <a:noFill/>
          <a:ln cap="flat" cmpd="sng" w="9525">
            <a:solidFill>
              <a:srgbClr val="FF0000"/>
            </a:solidFill>
            <a:prstDash val="solid"/>
            <a:round/>
            <a:headEnd len="med" w="med" type="none"/>
            <a:tailEnd len="med" w="med" type="triangle"/>
          </a:ln>
        </p:spPr>
      </p:cxnSp>
      <p:sp>
        <p:nvSpPr>
          <p:cNvPr id="456" name="Google Shape;456;p74"/>
          <p:cNvSpPr txBox="1"/>
          <p:nvPr/>
        </p:nvSpPr>
        <p:spPr>
          <a:xfrm>
            <a:off x="3968075" y="3880738"/>
            <a:ext cx="13890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nilai</a:t>
            </a:r>
            <a:endParaRPr b="1">
              <a:solidFill>
                <a:srgbClr val="FF0000"/>
              </a:solidFill>
            </a:endParaRPr>
          </a:p>
        </p:txBody>
      </p:sp>
      <p:sp>
        <p:nvSpPr>
          <p:cNvPr id="457" name="Google Shape;457;p74"/>
          <p:cNvSpPr txBox="1"/>
          <p:nvPr/>
        </p:nvSpPr>
        <p:spPr>
          <a:xfrm>
            <a:off x="1032000" y="4638775"/>
            <a:ext cx="13890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atribut</a:t>
            </a:r>
            <a:endParaRPr b="1">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5"/>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463" name="Google Shape;463;p75"/>
          <p:cNvPicPr preferRelativeResize="0"/>
          <p:nvPr/>
        </p:nvPicPr>
        <p:blipFill>
          <a:blip r:embed="rId4">
            <a:alphaModFix/>
          </a:blip>
          <a:stretch>
            <a:fillRect/>
          </a:stretch>
        </p:blipFill>
        <p:spPr>
          <a:xfrm>
            <a:off x="1143350" y="304800"/>
            <a:ext cx="5389945" cy="4838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6"/>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2000">
              <a:solidFill>
                <a:srgbClr val="695D46"/>
              </a:solidFill>
              <a:latin typeface="Hind Vadodara"/>
              <a:ea typeface="Hind Vadodara"/>
              <a:cs typeface="Hind Vadodara"/>
              <a:sym typeface="Hind Vadodara"/>
            </a:endParaRPr>
          </a:p>
          <a:p>
            <a:pPr indent="-355600" lvl="0" marL="457200" rtl="0" algn="l">
              <a:spcBef>
                <a:spcPts val="0"/>
              </a:spcBef>
              <a:spcAft>
                <a:spcPts val="0"/>
              </a:spcAft>
              <a:buClr>
                <a:srgbClr val="695D46"/>
              </a:buClr>
              <a:buSzPts val="2000"/>
              <a:buFont typeface="Hind Vadodara"/>
              <a:buChar char="●"/>
            </a:pPr>
            <a:r>
              <a:rPr lang="en" sz="2000">
                <a:solidFill>
                  <a:srgbClr val="695D46"/>
                </a:solidFill>
                <a:latin typeface="Hind Vadodara"/>
                <a:ea typeface="Hind Vadodara"/>
                <a:cs typeface="Hind Vadodara"/>
                <a:sym typeface="Hind Vadodara"/>
              </a:rPr>
              <a:t>Sapardi Djoko Damono (Q2046283) → kewarganegaraan → Indonesia (Q252)</a:t>
            </a:r>
            <a:endParaRPr sz="2000">
              <a:solidFill>
                <a:srgbClr val="695D46"/>
              </a:solidFill>
              <a:latin typeface="Hind Vadodara"/>
              <a:ea typeface="Hind Vadodara"/>
              <a:cs typeface="Hind Vadodara"/>
              <a:sym typeface="Hind Vadodara"/>
            </a:endParaRPr>
          </a:p>
          <a:p>
            <a:pPr indent="-355600" lvl="0" marL="457200" rtl="0" algn="l">
              <a:spcBef>
                <a:spcPts val="0"/>
              </a:spcBef>
              <a:spcAft>
                <a:spcPts val="0"/>
              </a:spcAft>
              <a:buClr>
                <a:srgbClr val="695D46"/>
              </a:buClr>
              <a:buSzPts val="2000"/>
              <a:buFont typeface="Hind Vadodara"/>
              <a:buChar char="●"/>
            </a:pPr>
            <a:r>
              <a:rPr lang="en" sz="2000">
                <a:solidFill>
                  <a:srgbClr val="695D46"/>
                </a:solidFill>
                <a:latin typeface="Hind Vadodara"/>
                <a:ea typeface="Hind Vadodara"/>
                <a:cs typeface="Hind Vadodara"/>
                <a:sym typeface="Hind Vadodara"/>
              </a:rPr>
              <a:t>Indonesia (Q252) → ibu kota → Jakarta (Q3630)</a:t>
            </a:r>
            <a:endParaRPr sz="2000">
              <a:solidFill>
                <a:srgbClr val="695D46"/>
              </a:solidFill>
              <a:latin typeface="Hind Vadodara"/>
              <a:ea typeface="Hind Vadodara"/>
              <a:cs typeface="Hind Vadodara"/>
              <a:sym typeface="Hind Vadodara"/>
            </a:endParaRPr>
          </a:p>
          <a:p>
            <a:pPr indent="-355600" lvl="0" marL="457200" rtl="0" algn="l">
              <a:spcBef>
                <a:spcPts val="0"/>
              </a:spcBef>
              <a:spcAft>
                <a:spcPts val="0"/>
              </a:spcAft>
              <a:buClr>
                <a:srgbClr val="695D46"/>
              </a:buClr>
              <a:buSzPts val="2000"/>
              <a:buFont typeface="Hind Vadodara"/>
              <a:buChar char="●"/>
            </a:pPr>
            <a:r>
              <a:rPr lang="en" sz="2000">
                <a:solidFill>
                  <a:srgbClr val="695D46"/>
                </a:solidFill>
                <a:latin typeface="Hind Vadodara"/>
                <a:ea typeface="Hind Vadodara"/>
                <a:cs typeface="Hind Vadodara"/>
                <a:sym typeface="Hind Vadodara"/>
              </a:rPr>
              <a:t>Jakarta (Q3630) → zona waktu → UTC+7 (Q6940)</a:t>
            </a:r>
            <a:endParaRPr sz="20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20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2000">
              <a:solidFill>
                <a:srgbClr val="695D46"/>
              </a:solidFill>
              <a:latin typeface="Hind Vadodara"/>
              <a:ea typeface="Hind Vadodara"/>
              <a:cs typeface="Hind Vadodara"/>
              <a:sym typeface="Hind Vadodara"/>
            </a:endParaRPr>
          </a:p>
        </p:txBody>
      </p:sp>
      <p:sp>
        <p:nvSpPr>
          <p:cNvPr id="469" name="Google Shape;469;p76"/>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CONTOH PERNYATAAN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1"/>
          <p:cNvSpPr txBox="1"/>
          <p:nvPr/>
        </p:nvSpPr>
        <p:spPr>
          <a:xfrm>
            <a:off x="761050" y="175825"/>
            <a:ext cx="7732500" cy="75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500">
                <a:solidFill>
                  <a:srgbClr val="695D46"/>
                </a:solidFill>
                <a:latin typeface="Open Sans"/>
                <a:ea typeface="Open Sans"/>
                <a:cs typeface="Open Sans"/>
                <a:sym typeface="Open Sans"/>
              </a:rPr>
              <a:t>Catat </a:t>
            </a:r>
            <a:r>
              <a:rPr i="1" lang="en" sz="2500">
                <a:solidFill>
                  <a:srgbClr val="695D46"/>
                </a:solidFill>
                <a:latin typeface="Open Sans"/>
                <a:ea typeface="Open Sans"/>
                <a:cs typeface="Open Sans"/>
                <a:sym typeface="Open Sans"/>
              </a:rPr>
              <a:t>apa </a:t>
            </a:r>
            <a:r>
              <a:rPr i="1" lang="en" sz="2500">
                <a:solidFill>
                  <a:srgbClr val="695D46"/>
                </a:solidFill>
                <a:latin typeface="Open Sans"/>
                <a:ea typeface="Open Sans"/>
                <a:cs typeface="Open Sans"/>
                <a:sym typeface="Open Sans"/>
              </a:rPr>
              <a:t>saja yang Anda ketahui</a:t>
            </a:r>
            <a:br>
              <a:rPr i="1" lang="en" sz="2500">
                <a:solidFill>
                  <a:srgbClr val="695D46"/>
                </a:solidFill>
                <a:latin typeface="Open Sans"/>
                <a:ea typeface="Open Sans"/>
                <a:cs typeface="Open Sans"/>
                <a:sym typeface="Open Sans"/>
              </a:rPr>
            </a:br>
            <a:r>
              <a:rPr i="1" lang="en" sz="2500">
                <a:solidFill>
                  <a:srgbClr val="695D46"/>
                </a:solidFill>
                <a:latin typeface="Open Sans"/>
                <a:ea typeface="Open Sans"/>
                <a:cs typeface="Open Sans"/>
                <a:sym typeface="Open Sans"/>
              </a:rPr>
              <a:t>mengenai objek di bawah!</a:t>
            </a:r>
            <a:endParaRPr i="1" sz="2500">
              <a:solidFill>
                <a:srgbClr val="695D46"/>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i="1" sz="2500">
              <a:solidFill>
                <a:srgbClr val="695D46"/>
              </a:solidFill>
              <a:latin typeface="Open Sans"/>
              <a:ea typeface="Open Sans"/>
              <a:cs typeface="Open Sans"/>
              <a:sym typeface="Open Sans"/>
            </a:endParaRPr>
          </a:p>
        </p:txBody>
      </p:sp>
      <p:pic>
        <p:nvPicPr>
          <p:cNvPr id="222" name="Google Shape;222;p41"/>
          <p:cNvPicPr preferRelativeResize="0"/>
          <p:nvPr/>
        </p:nvPicPr>
        <p:blipFill>
          <a:blip r:embed="rId3">
            <a:alphaModFix/>
          </a:blip>
          <a:stretch>
            <a:fillRect/>
          </a:stretch>
        </p:blipFill>
        <p:spPr>
          <a:xfrm>
            <a:off x="2361074" y="1555750"/>
            <a:ext cx="5113050" cy="33953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7"/>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695D46"/>
                </a:solidFill>
                <a:latin typeface="Hind Vadodara"/>
                <a:ea typeface="Hind Vadodara"/>
                <a:cs typeface="Hind Vadodara"/>
                <a:sym typeface="Hind Vadodara"/>
              </a:rPr>
              <a:t>Dalam relasi </a:t>
            </a:r>
            <a:r>
              <a:rPr b="1" lang="en" sz="2400">
                <a:solidFill>
                  <a:srgbClr val="695D46"/>
                </a:solidFill>
                <a:latin typeface="Hind Vadodara"/>
                <a:ea typeface="Hind Vadodara"/>
                <a:cs typeface="Hind Vadodara"/>
                <a:sym typeface="Hind Vadodara"/>
              </a:rPr>
              <a:t>butir→atribut→nilai</a:t>
            </a:r>
            <a:r>
              <a:rPr lang="en" sz="2400">
                <a:solidFill>
                  <a:srgbClr val="695D46"/>
                </a:solidFill>
                <a:latin typeface="Hind Vadodara"/>
                <a:ea typeface="Hind Vadodara"/>
                <a:cs typeface="Hind Vadodara"/>
                <a:sym typeface="Hind Vadodara"/>
              </a:rPr>
              <a:t>, pernyataan </a:t>
            </a:r>
            <a:endParaRPr sz="2400">
              <a:solidFill>
                <a:srgbClr val="695D46"/>
              </a:solidFill>
              <a:latin typeface="Hind Vadodara"/>
              <a:ea typeface="Hind Vadodara"/>
              <a:cs typeface="Hind Vadodara"/>
              <a:sym typeface="Hind Vadodara"/>
            </a:endParaRPr>
          </a:p>
          <a:p>
            <a:pPr indent="0" lvl="0" marL="0" rtl="0" algn="ctr">
              <a:spcBef>
                <a:spcPts val="0"/>
              </a:spcBef>
              <a:spcAft>
                <a:spcPts val="0"/>
              </a:spcAft>
              <a:buNone/>
            </a:pPr>
            <a:r>
              <a:rPr lang="en" sz="2400">
                <a:solidFill>
                  <a:srgbClr val="695D46"/>
                </a:solidFill>
                <a:latin typeface="Hind Vadodara"/>
                <a:ea typeface="Hind Vadodara"/>
                <a:cs typeface="Hind Vadodara"/>
                <a:sym typeface="Hind Vadodara"/>
              </a:rPr>
              <a:t>menjadi penghubung antara butir satu dengan butir lainnya,</a:t>
            </a:r>
            <a:endParaRPr sz="2400">
              <a:solidFill>
                <a:srgbClr val="695D46"/>
              </a:solidFill>
              <a:latin typeface="Hind Vadodara"/>
              <a:ea typeface="Hind Vadodara"/>
              <a:cs typeface="Hind Vadodara"/>
              <a:sym typeface="Hind Vadodara"/>
            </a:endParaRPr>
          </a:p>
          <a:p>
            <a:pPr indent="0" lvl="0" marL="0" rtl="0" algn="ctr">
              <a:spcBef>
                <a:spcPts val="0"/>
              </a:spcBef>
              <a:spcAft>
                <a:spcPts val="0"/>
              </a:spcAft>
              <a:buNone/>
            </a:pPr>
            <a:r>
              <a:rPr lang="en" sz="2400">
                <a:solidFill>
                  <a:srgbClr val="695D46"/>
                </a:solidFill>
                <a:latin typeface="Hind Vadodara"/>
                <a:ea typeface="Hind Vadodara"/>
                <a:cs typeface="Hind Vadodara"/>
                <a:sym typeface="Hind Vadodara"/>
              </a:rPr>
              <a:t>seperti </a:t>
            </a:r>
            <a:r>
              <a:rPr b="1" lang="en" sz="2400">
                <a:solidFill>
                  <a:srgbClr val="695D46"/>
                </a:solidFill>
                <a:latin typeface="Hind Vadodara"/>
                <a:ea typeface="Hind Vadodara"/>
                <a:cs typeface="Hind Vadodara"/>
                <a:sym typeface="Hind Vadodara"/>
              </a:rPr>
              <a:t>subyek→predikat→obyek</a:t>
            </a:r>
            <a:endParaRPr sz="2400">
              <a:solidFill>
                <a:srgbClr val="695D46"/>
              </a:solidFill>
              <a:latin typeface="Hind Vadodara"/>
              <a:ea typeface="Hind Vadodara"/>
              <a:cs typeface="Hind Vadodara"/>
              <a:sym typeface="Hind Vadodara"/>
            </a:endParaRPr>
          </a:p>
          <a:p>
            <a:pPr indent="0" lvl="0" marL="0" rtl="0" algn="ctr">
              <a:spcBef>
                <a:spcPts val="0"/>
              </a:spcBef>
              <a:spcAft>
                <a:spcPts val="0"/>
              </a:spcAft>
              <a:buNone/>
            </a:pPr>
            <a:r>
              <a:rPr lang="en" sz="2400">
                <a:solidFill>
                  <a:srgbClr val="695D46"/>
                </a:solidFill>
                <a:latin typeface="Hind Vadodara"/>
                <a:ea typeface="Hind Vadodara"/>
                <a:cs typeface="Hind Vadodara"/>
                <a:sym typeface="Hind Vadodara"/>
              </a:rPr>
              <a:t>menghasilkan suatu struktur </a:t>
            </a:r>
            <a:r>
              <a:rPr b="1" lang="en" sz="2400">
                <a:solidFill>
                  <a:srgbClr val="695D46"/>
                </a:solidFill>
                <a:latin typeface="Hind Vadodara"/>
                <a:ea typeface="Hind Vadodara"/>
                <a:cs typeface="Hind Vadodara"/>
                <a:sym typeface="Hind Vadodara"/>
              </a:rPr>
              <a:t>triplet </a:t>
            </a:r>
            <a:r>
              <a:rPr lang="en" sz="2400">
                <a:solidFill>
                  <a:srgbClr val="695D46"/>
                </a:solidFill>
                <a:latin typeface="Hind Vadodara"/>
                <a:ea typeface="Hind Vadodara"/>
                <a:cs typeface="Hind Vadodara"/>
                <a:sym typeface="Hind Vadodara"/>
              </a:rPr>
              <a:t>data bertaut (RDF).</a:t>
            </a:r>
            <a:endParaRPr sz="2400">
              <a:solidFill>
                <a:srgbClr val="695D46"/>
              </a:solidFill>
              <a:latin typeface="Hind Vadodara"/>
              <a:ea typeface="Hind Vadodara"/>
              <a:cs typeface="Hind Vadodara"/>
              <a:sym typeface="Hind Vadodar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78"/>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480" name="Google Shape;480;p78"/>
          <p:cNvPicPr preferRelativeResize="0"/>
          <p:nvPr/>
        </p:nvPicPr>
        <p:blipFill>
          <a:blip r:embed="rId4">
            <a:alphaModFix/>
          </a:blip>
          <a:stretch>
            <a:fillRect/>
          </a:stretch>
        </p:blipFill>
        <p:spPr>
          <a:xfrm>
            <a:off x="1243000" y="262776"/>
            <a:ext cx="7064475" cy="47803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9"/>
          <p:cNvSpPr txBox="1"/>
          <p:nvPr>
            <p:ph idx="1" type="subTitle"/>
          </p:nvPr>
        </p:nvSpPr>
        <p:spPr>
          <a:xfrm flipH="1">
            <a:off x="562825" y="2523800"/>
            <a:ext cx="30717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Wikidata mengakomodir penambahan konteks</a:t>
            </a:r>
            <a:endParaRPr sz="2000"/>
          </a:p>
          <a:p>
            <a:pPr indent="0" lvl="0" marL="0" rtl="0" algn="l">
              <a:spcBef>
                <a:spcPts val="0"/>
              </a:spcBef>
              <a:spcAft>
                <a:spcPts val="0"/>
              </a:spcAft>
              <a:buNone/>
            </a:pPr>
            <a:r>
              <a:rPr b="1" lang="en" sz="2000">
                <a:latin typeface="Hind Vadodara"/>
                <a:ea typeface="Hind Vadodara"/>
                <a:cs typeface="Hind Vadodara"/>
                <a:sym typeface="Hind Vadodara"/>
              </a:rPr>
              <a:t>~Penjelas</a:t>
            </a:r>
            <a:endParaRPr b="1" sz="2000">
              <a:latin typeface="Hind Vadodara"/>
              <a:ea typeface="Hind Vadodara"/>
              <a:cs typeface="Hind Vadodara"/>
              <a:sym typeface="Hind Vadodara"/>
            </a:endParaRPr>
          </a:p>
          <a:p>
            <a:pPr indent="0" lvl="0" marL="0" rtl="0" algn="l">
              <a:spcBef>
                <a:spcPts val="0"/>
              </a:spcBef>
              <a:spcAft>
                <a:spcPts val="0"/>
              </a:spcAft>
              <a:buNone/>
            </a:pPr>
            <a:r>
              <a:rPr b="1" lang="en" sz="2000">
                <a:latin typeface="Hind Vadodara"/>
                <a:ea typeface="Hind Vadodara"/>
                <a:cs typeface="Hind Vadodara"/>
                <a:sym typeface="Hind Vadodara"/>
              </a:rPr>
              <a:t>~Sumber</a:t>
            </a:r>
            <a:endParaRPr b="1" sz="2000">
              <a:latin typeface="Hind Vadodara"/>
              <a:ea typeface="Hind Vadodara"/>
              <a:cs typeface="Hind Vadodara"/>
              <a:sym typeface="Hind Vadodara"/>
            </a:endParaRPr>
          </a:p>
          <a:p>
            <a:pPr indent="0" lvl="0" marL="0" rtl="0" algn="l">
              <a:spcBef>
                <a:spcPts val="0"/>
              </a:spcBef>
              <a:spcAft>
                <a:spcPts val="0"/>
              </a:spcAft>
              <a:buNone/>
            </a:pPr>
            <a:r>
              <a:rPr b="1" lang="en" sz="2000">
                <a:latin typeface="Hind Vadodara"/>
                <a:ea typeface="Hind Vadodara"/>
                <a:cs typeface="Hind Vadodara"/>
                <a:sym typeface="Hind Vadodara"/>
              </a:rPr>
              <a:t>~Klaim yang lebih dari satu</a:t>
            </a:r>
            <a:endParaRPr b="1" sz="2000">
              <a:latin typeface="Hind Vadodara"/>
              <a:ea typeface="Hind Vadodara"/>
              <a:cs typeface="Hind Vadodara"/>
              <a:sym typeface="Hind Vadodara"/>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
        <p:nvSpPr>
          <p:cNvPr id="486" name="Google Shape;486;p79"/>
          <p:cNvSpPr txBox="1"/>
          <p:nvPr>
            <p:ph type="title"/>
          </p:nvPr>
        </p:nvSpPr>
        <p:spPr>
          <a:xfrm>
            <a:off x="1914625" y="283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Konteks Data</a:t>
            </a:r>
            <a:endParaRPr i="1"/>
          </a:p>
        </p:txBody>
      </p:sp>
      <p:pic>
        <p:nvPicPr>
          <p:cNvPr id="487" name="Google Shape;487;p79"/>
          <p:cNvPicPr preferRelativeResize="0"/>
          <p:nvPr/>
        </p:nvPicPr>
        <p:blipFill rotWithShape="1">
          <a:blip r:embed="rId3">
            <a:alphaModFix/>
          </a:blip>
          <a:srcRect b="31048" l="53502" r="1792" t="33304"/>
          <a:stretch/>
        </p:blipFill>
        <p:spPr>
          <a:xfrm>
            <a:off x="3751375" y="1775675"/>
            <a:ext cx="5392627" cy="24176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0"/>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Sebuah penjelas memungkinkan pernyataan diperluas, dijelaskan, atau dimasukkan pada konteks di luar apa yang dinyatakan dengan menggunakan pasangan nilai-atribut sederhana.</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sp>
        <p:nvSpPr>
          <p:cNvPr id="493" name="Google Shape;493;p80"/>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PENJELAS (QUALIFIER)</a:t>
            </a:r>
            <a:endParaRPr/>
          </a:p>
        </p:txBody>
      </p:sp>
      <p:pic>
        <p:nvPicPr>
          <p:cNvPr id="494" name="Google Shape;494;p80"/>
          <p:cNvPicPr preferRelativeResize="0"/>
          <p:nvPr/>
        </p:nvPicPr>
        <p:blipFill rotWithShape="1">
          <a:blip r:embed="rId3">
            <a:alphaModFix/>
          </a:blip>
          <a:srcRect b="0" l="0" r="14310" t="0"/>
          <a:stretch/>
        </p:blipFill>
        <p:spPr>
          <a:xfrm>
            <a:off x="172175" y="2718425"/>
            <a:ext cx="8799649" cy="1681175"/>
          </a:xfrm>
          <a:prstGeom prst="rect">
            <a:avLst/>
          </a:prstGeom>
          <a:noFill/>
          <a:ln>
            <a:noFill/>
          </a:ln>
        </p:spPr>
      </p:pic>
      <p:sp>
        <p:nvSpPr>
          <p:cNvPr id="495" name="Google Shape;495;p80"/>
          <p:cNvSpPr/>
          <p:nvPr/>
        </p:nvSpPr>
        <p:spPr>
          <a:xfrm>
            <a:off x="2907000" y="3186525"/>
            <a:ext cx="1337100" cy="63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1"/>
          <p:cNvSpPr txBox="1"/>
          <p:nvPr>
            <p:ph idx="1" type="subTitle"/>
          </p:nvPr>
        </p:nvSpPr>
        <p:spPr>
          <a:xfrm flipH="1">
            <a:off x="546600" y="1247450"/>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Wikidata adalah basis pengetahuan yang mengumpulkan dan menghubungkan referensi dengan pengetahuan tersebut.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Ini artinya Wikidata tidak menyatakan berapa jumlah penduduk Jerman sebenarnya; ia hanya menyediakan informasi berapa jumlah penduduk Jerman berdasarkan sumber tertentu, seperti Buku Fakta Dunia CIA (Q11191).</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sp>
        <p:nvSpPr>
          <p:cNvPr id="501" name="Google Shape;501;p8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RUJUKAN (SOURCES)</a:t>
            </a:r>
            <a:endParaRPr/>
          </a:p>
        </p:txBody>
      </p:sp>
      <p:pic>
        <p:nvPicPr>
          <p:cNvPr id="502" name="Google Shape;502;p81"/>
          <p:cNvPicPr preferRelativeResize="0"/>
          <p:nvPr/>
        </p:nvPicPr>
        <p:blipFill>
          <a:blip r:embed="rId3">
            <a:alphaModFix/>
          </a:blip>
          <a:stretch>
            <a:fillRect/>
          </a:stretch>
        </p:blipFill>
        <p:spPr>
          <a:xfrm>
            <a:off x="1192350" y="2507625"/>
            <a:ext cx="6143724" cy="2355725"/>
          </a:xfrm>
          <a:prstGeom prst="rect">
            <a:avLst/>
          </a:prstGeom>
          <a:noFill/>
          <a:ln>
            <a:noFill/>
          </a:ln>
        </p:spPr>
      </p:pic>
      <p:sp>
        <p:nvSpPr>
          <p:cNvPr id="503" name="Google Shape;503;p81"/>
          <p:cNvSpPr/>
          <p:nvPr/>
        </p:nvSpPr>
        <p:spPr>
          <a:xfrm>
            <a:off x="3443175" y="4071875"/>
            <a:ext cx="3667800" cy="446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82"/>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509" name="Google Shape;509;p82"/>
          <p:cNvPicPr preferRelativeResize="0"/>
          <p:nvPr/>
        </p:nvPicPr>
        <p:blipFill>
          <a:blip r:embed="rId4">
            <a:alphaModFix/>
          </a:blip>
          <a:stretch>
            <a:fillRect/>
          </a:stretch>
        </p:blipFill>
        <p:spPr>
          <a:xfrm>
            <a:off x="1044825" y="152400"/>
            <a:ext cx="6417021" cy="4838701"/>
          </a:xfrm>
          <a:prstGeom prst="rect">
            <a:avLst/>
          </a:prstGeom>
          <a:noFill/>
          <a:ln>
            <a:noFill/>
          </a:ln>
        </p:spPr>
      </p:pic>
      <p:sp>
        <p:nvSpPr>
          <p:cNvPr id="510" name="Google Shape;510;p82"/>
          <p:cNvSpPr/>
          <p:nvPr/>
        </p:nvSpPr>
        <p:spPr>
          <a:xfrm>
            <a:off x="2690075" y="4060500"/>
            <a:ext cx="2638800" cy="45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3"/>
          <p:cNvSpPr txBox="1"/>
          <p:nvPr>
            <p:ph idx="1" type="subTitle"/>
          </p:nvPr>
        </p:nvSpPr>
        <p:spPr>
          <a:xfrm flipH="1">
            <a:off x="546600" y="2026275"/>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Dengan demikian, sebagian besar pernyataan harus dapat diverifikasi oleh sumber yang terpercaya seperti buku, publikasi ilmiah, atau artikel surat kabar. Dalam Wikidata, rujukan digunakan untuk menunjukkan sumber spesifik yang membantu data yang disediakan dalam sebuah pernyataan.</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Untuk lebih jelasnya mengenai sumber-sumber apa saja yang sesuai dengan Wikidata, kalian dapat mengaksesnya di</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 </a:t>
            </a:r>
            <a:r>
              <a:rPr lang="en" sz="1800" u="sng">
                <a:solidFill>
                  <a:schemeClr val="hlink"/>
                </a:solidFill>
                <a:latin typeface="Hind Vadodara"/>
                <a:ea typeface="Hind Vadodara"/>
                <a:cs typeface="Hind Vadodara"/>
                <a:sym typeface="Hind Vadodara"/>
                <a:hlinkClick r:id="rId3"/>
              </a:rPr>
              <a:t>https://www.wikidata.org/wiki/Wikidata:Verifiability</a:t>
            </a:r>
            <a:r>
              <a:rPr lang="en" sz="1800">
                <a:solidFill>
                  <a:srgbClr val="695D46"/>
                </a:solidFill>
                <a:latin typeface="Hind Vadodara"/>
                <a:ea typeface="Hind Vadodara"/>
                <a:cs typeface="Hind Vadodara"/>
                <a:sym typeface="Hind Vadodara"/>
              </a:rPr>
              <a:t>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sp>
        <p:nvSpPr>
          <p:cNvPr id="516" name="Google Shape;516;p83"/>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RUJUKAN (SOURCES)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4"/>
          <p:cNvSpPr txBox="1"/>
          <p:nvPr>
            <p:ph idx="1" type="subTitle"/>
          </p:nvPr>
        </p:nvSpPr>
        <p:spPr>
          <a:xfrm flipH="1">
            <a:off x="611225" y="1525200"/>
            <a:ext cx="3445200" cy="231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Penanda adalah penghubung antara Wikidata dengan basis data sekunder (di luar Wikidata), seperti penanda Europeana, Freebase, GeoNames, bahkan untuk Penanda Sistem Registrasi Cagar Budaya Nasional.</a:t>
            </a:r>
            <a:endParaRPr sz="1800">
              <a:solidFill>
                <a:srgbClr val="695D46"/>
              </a:solidFill>
              <a:latin typeface="Hind Vadodara"/>
              <a:ea typeface="Hind Vadodara"/>
              <a:cs typeface="Hind Vadodara"/>
              <a:sym typeface="Hind Vadodara"/>
            </a:endParaRPr>
          </a:p>
        </p:txBody>
      </p:sp>
      <p:sp>
        <p:nvSpPr>
          <p:cNvPr id="522" name="Google Shape;522;p8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PENANDA (IDENTIFIER)</a:t>
            </a:r>
            <a:endParaRPr/>
          </a:p>
        </p:txBody>
      </p:sp>
      <p:pic>
        <p:nvPicPr>
          <p:cNvPr id="523" name="Google Shape;523;p84"/>
          <p:cNvPicPr preferRelativeResize="0"/>
          <p:nvPr/>
        </p:nvPicPr>
        <p:blipFill>
          <a:blip r:embed="rId3">
            <a:alphaModFix/>
          </a:blip>
          <a:stretch>
            <a:fillRect/>
          </a:stretch>
        </p:blipFill>
        <p:spPr>
          <a:xfrm>
            <a:off x="4208825" y="984650"/>
            <a:ext cx="3888493" cy="4158850"/>
          </a:xfrm>
          <a:prstGeom prst="rect">
            <a:avLst/>
          </a:prstGeom>
          <a:noFill/>
          <a:ln>
            <a:noFill/>
          </a:ln>
        </p:spPr>
      </p:pic>
      <p:sp>
        <p:nvSpPr>
          <p:cNvPr id="524" name="Google Shape;524;p84"/>
          <p:cNvSpPr/>
          <p:nvPr/>
        </p:nvSpPr>
        <p:spPr>
          <a:xfrm>
            <a:off x="4278100" y="3161075"/>
            <a:ext cx="3072000" cy="74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5"/>
          <p:cNvSpPr txBox="1"/>
          <p:nvPr>
            <p:ph idx="1" type="subTitle"/>
          </p:nvPr>
        </p:nvSpPr>
        <p:spPr>
          <a:xfrm flipH="1">
            <a:off x="208950" y="1298400"/>
            <a:ext cx="4302000" cy="13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Contoh berikut adalah untuk kawasan purbakala Trowulan.  </a:t>
            </a:r>
            <a:r>
              <a:rPr lang="en" sz="1800" u="sng">
                <a:solidFill>
                  <a:schemeClr val="hlink"/>
                </a:solidFill>
                <a:latin typeface="Hind Vadodara"/>
                <a:ea typeface="Hind Vadodara"/>
                <a:cs typeface="Hind Vadodara"/>
                <a:sym typeface="Hind Vadodara"/>
                <a:hlinkClick r:id="rId3"/>
              </a:rPr>
              <a:t>https://www.wikidata.org/wiki/Q962410</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Ketika Anda mengeklik, maka akan langsung terhubung langsung dengan situs Sistem Registasi Nasional Cagar Budaya Kemdikbud.</a:t>
            </a:r>
            <a:endParaRPr sz="1800">
              <a:solidFill>
                <a:srgbClr val="695D46"/>
              </a:solidFill>
              <a:latin typeface="Hind Vadodara"/>
              <a:ea typeface="Hind Vadodara"/>
              <a:cs typeface="Hind Vadodara"/>
              <a:sym typeface="Hind Vadodara"/>
            </a:endParaRPr>
          </a:p>
        </p:txBody>
      </p:sp>
      <p:sp>
        <p:nvSpPr>
          <p:cNvPr id="530" name="Google Shape;530;p85"/>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PENANDA (IDENTIFIER)</a:t>
            </a:r>
            <a:endParaRPr/>
          </a:p>
        </p:txBody>
      </p:sp>
      <p:pic>
        <p:nvPicPr>
          <p:cNvPr id="531" name="Google Shape;531;p85"/>
          <p:cNvPicPr preferRelativeResize="0"/>
          <p:nvPr/>
        </p:nvPicPr>
        <p:blipFill>
          <a:blip r:embed="rId4">
            <a:alphaModFix/>
          </a:blip>
          <a:stretch>
            <a:fillRect/>
          </a:stretch>
        </p:blipFill>
        <p:spPr>
          <a:xfrm>
            <a:off x="335125" y="3816750"/>
            <a:ext cx="4049650" cy="1104450"/>
          </a:xfrm>
          <a:prstGeom prst="rect">
            <a:avLst/>
          </a:prstGeom>
          <a:noFill/>
          <a:ln>
            <a:noFill/>
          </a:ln>
        </p:spPr>
      </p:pic>
      <p:pic>
        <p:nvPicPr>
          <p:cNvPr id="532" name="Google Shape;532;p85"/>
          <p:cNvPicPr preferRelativeResize="0"/>
          <p:nvPr/>
        </p:nvPicPr>
        <p:blipFill>
          <a:blip r:embed="rId5">
            <a:alphaModFix/>
          </a:blip>
          <a:stretch>
            <a:fillRect/>
          </a:stretch>
        </p:blipFill>
        <p:spPr>
          <a:xfrm>
            <a:off x="4410675" y="1190175"/>
            <a:ext cx="4733325" cy="249053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86"/>
          <p:cNvPicPr preferRelativeResize="0"/>
          <p:nvPr/>
        </p:nvPicPr>
        <p:blipFill>
          <a:blip r:embed="rId3">
            <a:alphaModFix/>
          </a:blip>
          <a:stretch>
            <a:fillRect/>
          </a:stretch>
        </p:blipFill>
        <p:spPr>
          <a:xfrm>
            <a:off x="1466675" y="0"/>
            <a:ext cx="6654780" cy="4991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ph idx="1" type="subTitle"/>
          </p:nvPr>
        </p:nvSpPr>
        <p:spPr>
          <a:xfrm flipH="1">
            <a:off x="546575" y="2853725"/>
            <a:ext cx="8050800" cy="1855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makanan</a:t>
            </a:r>
            <a:endParaRPr sz="2000"/>
          </a:p>
          <a:p>
            <a:pPr indent="-355600" lvl="0" marL="457200" rtl="0" algn="l">
              <a:spcBef>
                <a:spcPts val="0"/>
              </a:spcBef>
              <a:spcAft>
                <a:spcPts val="0"/>
              </a:spcAft>
              <a:buSzPts val="2000"/>
              <a:buChar char="●"/>
            </a:pPr>
            <a:r>
              <a:rPr b="1" lang="en" sz="2000">
                <a:latin typeface="Hind Vadodara"/>
                <a:ea typeface="Hind Vadodara"/>
                <a:cs typeface="Hind Vadodara"/>
                <a:sym typeface="Hind Vadodara"/>
              </a:rPr>
              <a:t>rendang</a:t>
            </a:r>
            <a:endParaRPr b="1" sz="2000">
              <a:latin typeface="Hind Vadodara"/>
              <a:ea typeface="Hind Vadodara"/>
              <a:cs typeface="Hind Vadodara"/>
              <a:sym typeface="Hind Vadodara"/>
            </a:endParaRPr>
          </a:p>
          <a:p>
            <a:pPr indent="-355600" lvl="0" marL="457200" rtl="0" algn="l">
              <a:spcBef>
                <a:spcPts val="0"/>
              </a:spcBef>
              <a:spcAft>
                <a:spcPts val="0"/>
              </a:spcAft>
              <a:buSzPts val="2000"/>
              <a:buFont typeface="Hind Vadodara Light"/>
              <a:buChar char="●"/>
            </a:pPr>
            <a:r>
              <a:rPr lang="en" sz="2000"/>
              <a:t>dari Sumatera Barat</a:t>
            </a:r>
            <a:endParaRPr sz="2000"/>
          </a:p>
          <a:p>
            <a:pPr indent="-355600" lvl="0" marL="457200" rtl="0" algn="l">
              <a:spcBef>
                <a:spcPts val="0"/>
              </a:spcBef>
              <a:spcAft>
                <a:spcPts val="0"/>
              </a:spcAft>
              <a:buSzPts val="2000"/>
              <a:buChar char="●"/>
            </a:pPr>
            <a:r>
              <a:rPr lang="en" sz="2000"/>
              <a:t>u</a:t>
            </a:r>
            <a:r>
              <a:rPr lang="en" sz="2000"/>
              <a:t>mumnya mengandung daging, santan,...</a:t>
            </a:r>
            <a:endParaRPr sz="2000"/>
          </a:p>
          <a:p>
            <a:pPr indent="0" lvl="0" marL="0" rtl="0" algn="l">
              <a:spcBef>
                <a:spcPts val="0"/>
              </a:spcBef>
              <a:spcAft>
                <a:spcPts val="0"/>
              </a:spcAft>
              <a:buNone/>
            </a:pPr>
            <a:r>
              <a:rPr lang="en" sz="2000"/>
              <a:t>dll…..</a:t>
            </a:r>
            <a:endParaRPr sz="2000"/>
          </a:p>
        </p:txBody>
      </p:sp>
      <p:pic>
        <p:nvPicPr>
          <p:cNvPr id="228" name="Google Shape;228;p42"/>
          <p:cNvPicPr preferRelativeResize="0"/>
          <p:nvPr/>
        </p:nvPicPr>
        <p:blipFill>
          <a:blip r:embed="rId3">
            <a:alphaModFix/>
          </a:blip>
          <a:stretch>
            <a:fillRect/>
          </a:stretch>
        </p:blipFill>
        <p:spPr>
          <a:xfrm>
            <a:off x="3244125" y="349273"/>
            <a:ext cx="3239974" cy="21515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7"/>
          <p:cNvSpPr txBox="1"/>
          <p:nvPr>
            <p:ph idx="1" type="subTitle"/>
          </p:nvPr>
        </p:nvSpPr>
        <p:spPr>
          <a:xfrm flipH="1">
            <a:off x="611325" y="1525200"/>
            <a:ext cx="2874000" cy="231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Interwiki adalah penghubung antara butir Wikidata dengan proyek-proyek Wikimedia lainnya tentang butir yang sama.</a:t>
            </a:r>
            <a:endParaRPr sz="1800">
              <a:solidFill>
                <a:srgbClr val="695D46"/>
              </a:solidFill>
              <a:latin typeface="Hind Vadodara"/>
              <a:ea typeface="Hind Vadodara"/>
              <a:cs typeface="Hind Vadodara"/>
              <a:sym typeface="Hind Vadodara"/>
            </a:endParaRPr>
          </a:p>
        </p:txBody>
      </p:sp>
      <p:sp>
        <p:nvSpPr>
          <p:cNvPr id="543" name="Google Shape;543;p87"/>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INTERWIKI</a:t>
            </a:r>
            <a:endParaRPr/>
          </a:p>
        </p:txBody>
      </p:sp>
      <p:pic>
        <p:nvPicPr>
          <p:cNvPr id="544" name="Google Shape;544;p87"/>
          <p:cNvPicPr preferRelativeResize="0"/>
          <p:nvPr/>
        </p:nvPicPr>
        <p:blipFill>
          <a:blip r:embed="rId3">
            <a:alphaModFix/>
          </a:blip>
          <a:stretch>
            <a:fillRect/>
          </a:stretch>
        </p:blipFill>
        <p:spPr>
          <a:xfrm>
            <a:off x="3729250" y="1760900"/>
            <a:ext cx="5232075" cy="30451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88"/>
          <p:cNvPicPr preferRelativeResize="0"/>
          <p:nvPr/>
        </p:nvPicPr>
        <p:blipFill>
          <a:blip r:embed="rId3">
            <a:alphaModFix/>
          </a:blip>
          <a:stretch>
            <a:fillRect/>
          </a:stretch>
        </p:blipFill>
        <p:spPr>
          <a:xfrm>
            <a:off x="68075" y="2394082"/>
            <a:ext cx="8923524" cy="2671568"/>
          </a:xfrm>
          <a:prstGeom prst="rect">
            <a:avLst/>
          </a:prstGeom>
          <a:noFill/>
          <a:ln>
            <a:noFill/>
          </a:ln>
        </p:spPr>
      </p:pic>
      <p:pic>
        <p:nvPicPr>
          <p:cNvPr id="550" name="Google Shape;550;p88"/>
          <p:cNvPicPr preferRelativeResize="0"/>
          <p:nvPr/>
        </p:nvPicPr>
        <p:blipFill>
          <a:blip r:embed="rId4">
            <a:alphaModFix/>
          </a:blip>
          <a:stretch>
            <a:fillRect/>
          </a:stretch>
        </p:blipFill>
        <p:spPr>
          <a:xfrm>
            <a:off x="152400" y="152400"/>
            <a:ext cx="8839198" cy="217568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9"/>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5 BINTANG DATA TERBUKA</a:t>
            </a:r>
            <a:endParaRPr/>
          </a:p>
        </p:txBody>
      </p:sp>
      <p:sp>
        <p:nvSpPr>
          <p:cNvPr id="556" name="Google Shape;556;p89"/>
          <p:cNvSpPr txBox="1"/>
          <p:nvPr>
            <p:ph idx="4294967295" type="subTitle"/>
          </p:nvPr>
        </p:nvSpPr>
        <p:spPr>
          <a:xfrm flipH="1">
            <a:off x="610104" y="3638807"/>
            <a:ext cx="1723800" cy="875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tersedia di web, akses terbuka</a:t>
            </a:r>
            <a:endParaRPr/>
          </a:p>
        </p:txBody>
      </p:sp>
      <p:sp>
        <p:nvSpPr>
          <p:cNvPr id="557" name="Google Shape;557;p89"/>
          <p:cNvSpPr txBox="1"/>
          <p:nvPr>
            <p:ph idx="4294967295" type="ctrTitle"/>
          </p:nvPr>
        </p:nvSpPr>
        <p:spPr>
          <a:xfrm flipH="1">
            <a:off x="691770" y="3272549"/>
            <a:ext cx="15606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endParaRPr sz="2200"/>
          </a:p>
        </p:txBody>
      </p:sp>
      <p:sp>
        <p:nvSpPr>
          <p:cNvPr id="558" name="Google Shape;558;p89"/>
          <p:cNvSpPr txBox="1"/>
          <p:nvPr>
            <p:ph idx="4294967295" type="subTitle"/>
          </p:nvPr>
        </p:nvSpPr>
        <p:spPr>
          <a:xfrm flipH="1">
            <a:off x="3554375" y="3638800"/>
            <a:ext cx="2171400" cy="875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a:t>+ dapat dibuka dengan perangkat bebas  (mis. csv)</a:t>
            </a:r>
            <a:endParaRPr/>
          </a:p>
        </p:txBody>
      </p:sp>
      <p:sp>
        <p:nvSpPr>
          <p:cNvPr id="559" name="Google Shape;559;p89"/>
          <p:cNvSpPr txBox="1"/>
          <p:nvPr>
            <p:ph idx="4294967295" type="ctrTitle"/>
          </p:nvPr>
        </p:nvSpPr>
        <p:spPr>
          <a:xfrm flipH="1">
            <a:off x="3812270" y="3272549"/>
            <a:ext cx="15606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endParaRPr sz="2200"/>
          </a:p>
        </p:txBody>
      </p:sp>
      <p:sp>
        <p:nvSpPr>
          <p:cNvPr id="560" name="Google Shape;560;p89"/>
          <p:cNvSpPr txBox="1"/>
          <p:nvPr>
            <p:ph idx="4294967295" type="ctrTitle"/>
          </p:nvPr>
        </p:nvSpPr>
        <p:spPr>
          <a:xfrm flipH="1">
            <a:off x="6391850" y="3272550"/>
            <a:ext cx="24168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endParaRPr sz="2200"/>
          </a:p>
        </p:txBody>
      </p:sp>
      <p:sp>
        <p:nvSpPr>
          <p:cNvPr id="561" name="Google Shape;561;p89"/>
          <p:cNvSpPr txBox="1"/>
          <p:nvPr>
            <p:ph idx="4294967295" type="subTitle"/>
          </p:nvPr>
        </p:nvSpPr>
        <p:spPr>
          <a:xfrm flipH="1">
            <a:off x="5029853" y="1262350"/>
            <a:ext cx="2171400" cy="875400"/>
          </a:xfrm>
          <a:prstGeom prst="rect">
            <a:avLst/>
          </a:prstGeom>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SzPts val="1800"/>
              <a:buChar char="+"/>
            </a:pPr>
            <a:r>
              <a:rPr lang="en"/>
              <a:t>menggunakan URI</a:t>
            </a:r>
            <a:endParaRPr/>
          </a:p>
        </p:txBody>
      </p:sp>
      <p:sp>
        <p:nvSpPr>
          <p:cNvPr id="562" name="Google Shape;562;p89"/>
          <p:cNvSpPr txBox="1"/>
          <p:nvPr>
            <p:ph idx="4294967295" type="ctrTitle"/>
          </p:nvPr>
        </p:nvSpPr>
        <p:spPr>
          <a:xfrm flipH="1">
            <a:off x="5149552" y="1804175"/>
            <a:ext cx="19320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endParaRPr sz="2200"/>
          </a:p>
        </p:txBody>
      </p:sp>
      <p:sp>
        <p:nvSpPr>
          <p:cNvPr id="563" name="Google Shape;563;p89"/>
          <p:cNvSpPr txBox="1"/>
          <p:nvPr>
            <p:ph idx="4294967295" type="subTitle"/>
          </p:nvPr>
        </p:nvSpPr>
        <p:spPr>
          <a:xfrm flipH="1">
            <a:off x="2154524" y="1254873"/>
            <a:ext cx="1723800" cy="875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 + terstruktur,</a:t>
            </a:r>
            <a:br>
              <a:rPr lang="en"/>
            </a:br>
            <a:r>
              <a:rPr lang="en"/>
              <a:t>(mis. .xlsx)</a:t>
            </a:r>
            <a:endParaRPr/>
          </a:p>
        </p:txBody>
      </p:sp>
      <p:sp>
        <p:nvSpPr>
          <p:cNvPr id="564" name="Google Shape;564;p89"/>
          <p:cNvSpPr txBox="1"/>
          <p:nvPr>
            <p:ph idx="4294967295" type="ctrTitle"/>
          </p:nvPr>
        </p:nvSpPr>
        <p:spPr>
          <a:xfrm flipH="1">
            <a:off x="2236114" y="1804164"/>
            <a:ext cx="15606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a:t>
            </a:r>
            <a:endParaRPr sz="2200"/>
          </a:p>
        </p:txBody>
      </p:sp>
      <p:grpSp>
        <p:nvGrpSpPr>
          <p:cNvPr id="565" name="Google Shape;565;p89"/>
          <p:cNvGrpSpPr/>
          <p:nvPr/>
        </p:nvGrpSpPr>
        <p:grpSpPr>
          <a:xfrm>
            <a:off x="1257254" y="2429325"/>
            <a:ext cx="2171408" cy="741991"/>
            <a:chOff x="1166400" y="2429325"/>
            <a:chExt cx="2171408" cy="741991"/>
          </a:xfrm>
        </p:grpSpPr>
        <p:sp>
          <p:nvSpPr>
            <p:cNvPr id="566" name="Google Shape;566;p89"/>
            <p:cNvSpPr/>
            <p:nvPr/>
          </p:nvSpPr>
          <p:spPr>
            <a:xfrm>
              <a:off x="1166400" y="2429325"/>
              <a:ext cx="2171408" cy="741991"/>
            </a:xfrm>
            <a:custGeom>
              <a:rect b="b" l="l" r="r" t="t"/>
              <a:pathLst>
                <a:path extrusionOk="0" h="56814" w="166264">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D494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9"/>
            <p:cNvSpPr/>
            <p:nvPr/>
          </p:nvSpPr>
          <p:spPr>
            <a:xfrm>
              <a:off x="1183285" y="2583183"/>
              <a:ext cx="424800" cy="424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89"/>
          <p:cNvSpPr/>
          <p:nvPr/>
        </p:nvSpPr>
        <p:spPr>
          <a:xfrm>
            <a:off x="7470669" y="2583183"/>
            <a:ext cx="424800" cy="424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9" name="Google Shape;569;p89"/>
          <p:cNvGrpSpPr/>
          <p:nvPr/>
        </p:nvGrpSpPr>
        <p:grpSpPr>
          <a:xfrm>
            <a:off x="2796570" y="2429325"/>
            <a:ext cx="2171408" cy="741991"/>
            <a:chOff x="2705717" y="2429325"/>
            <a:chExt cx="2171408" cy="741991"/>
          </a:xfrm>
        </p:grpSpPr>
        <p:sp>
          <p:nvSpPr>
            <p:cNvPr id="570" name="Google Shape;570;p89"/>
            <p:cNvSpPr/>
            <p:nvPr/>
          </p:nvSpPr>
          <p:spPr>
            <a:xfrm>
              <a:off x="2705717" y="2429325"/>
              <a:ext cx="2171408" cy="741991"/>
            </a:xfrm>
            <a:custGeom>
              <a:rect b="b" l="l" r="r" t="t"/>
              <a:pathLst>
                <a:path extrusionOk="0" h="56814" w="166264">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89"/>
            <p:cNvSpPr/>
            <p:nvPr/>
          </p:nvSpPr>
          <p:spPr>
            <a:xfrm>
              <a:off x="2727706" y="2575856"/>
              <a:ext cx="424800" cy="424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89"/>
          <p:cNvGrpSpPr/>
          <p:nvPr/>
        </p:nvGrpSpPr>
        <p:grpSpPr>
          <a:xfrm>
            <a:off x="4346724" y="2429325"/>
            <a:ext cx="2171408" cy="741991"/>
            <a:chOff x="4255870" y="2429325"/>
            <a:chExt cx="2171408" cy="741991"/>
          </a:xfrm>
        </p:grpSpPr>
        <p:sp>
          <p:nvSpPr>
            <p:cNvPr id="573" name="Google Shape;573;p89"/>
            <p:cNvSpPr/>
            <p:nvPr/>
          </p:nvSpPr>
          <p:spPr>
            <a:xfrm>
              <a:off x="4255870" y="2429325"/>
              <a:ext cx="2171408" cy="741991"/>
            </a:xfrm>
            <a:custGeom>
              <a:rect b="b" l="l" r="r" t="t"/>
              <a:pathLst>
                <a:path extrusionOk="0" h="56814" w="166264">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9"/>
            <p:cNvSpPr/>
            <p:nvPr/>
          </p:nvSpPr>
          <p:spPr>
            <a:xfrm>
              <a:off x="4273846" y="2583183"/>
              <a:ext cx="424800" cy="424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89"/>
          <p:cNvGrpSpPr/>
          <p:nvPr/>
        </p:nvGrpSpPr>
        <p:grpSpPr>
          <a:xfrm>
            <a:off x="5896878" y="2429325"/>
            <a:ext cx="2171408" cy="741991"/>
            <a:chOff x="5806024" y="2429325"/>
            <a:chExt cx="2171408" cy="741991"/>
          </a:xfrm>
        </p:grpSpPr>
        <p:sp>
          <p:nvSpPr>
            <p:cNvPr id="576" name="Google Shape;576;p89"/>
            <p:cNvSpPr/>
            <p:nvPr/>
          </p:nvSpPr>
          <p:spPr>
            <a:xfrm>
              <a:off x="5806024" y="2429325"/>
              <a:ext cx="2171408" cy="741991"/>
            </a:xfrm>
            <a:custGeom>
              <a:rect b="b" l="l" r="r" t="t"/>
              <a:pathLst>
                <a:path extrusionOk="0" h="56814" w="166264">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89"/>
            <p:cNvSpPr/>
            <p:nvPr/>
          </p:nvSpPr>
          <p:spPr>
            <a:xfrm>
              <a:off x="5815127" y="2583183"/>
              <a:ext cx="424800" cy="42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89"/>
          <p:cNvSpPr txBox="1"/>
          <p:nvPr>
            <p:ph idx="4294967295" type="ctrTitle"/>
          </p:nvPr>
        </p:nvSpPr>
        <p:spPr>
          <a:xfrm flipH="1">
            <a:off x="2740126" y="2471525"/>
            <a:ext cx="552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02</a:t>
            </a:r>
            <a:endParaRPr sz="2200">
              <a:solidFill>
                <a:schemeClr val="lt1"/>
              </a:solidFill>
            </a:endParaRPr>
          </a:p>
        </p:txBody>
      </p:sp>
      <p:sp>
        <p:nvSpPr>
          <p:cNvPr id="579" name="Google Shape;579;p89"/>
          <p:cNvSpPr txBox="1"/>
          <p:nvPr>
            <p:ph idx="4294967295" type="ctrTitle"/>
          </p:nvPr>
        </p:nvSpPr>
        <p:spPr>
          <a:xfrm flipH="1">
            <a:off x="1195705" y="2486502"/>
            <a:ext cx="552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01</a:t>
            </a:r>
            <a:endParaRPr sz="2200">
              <a:solidFill>
                <a:schemeClr val="lt1"/>
              </a:solidFill>
            </a:endParaRPr>
          </a:p>
        </p:txBody>
      </p:sp>
      <p:sp>
        <p:nvSpPr>
          <p:cNvPr id="580" name="Google Shape;580;p89"/>
          <p:cNvSpPr txBox="1"/>
          <p:nvPr>
            <p:ph idx="4294967295" type="ctrTitle"/>
          </p:nvPr>
        </p:nvSpPr>
        <p:spPr>
          <a:xfrm flipH="1">
            <a:off x="4286266" y="2486502"/>
            <a:ext cx="552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03</a:t>
            </a:r>
            <a:endParaRPr sz="2200">
              <a:solidFill>
                <a:schemeClr val="lt1"/>
              </a:solidFill>
            </a:endParaRPr>
          </a:p>
        </p:txBody>
      </p:sp>
      <p:sp>
        <p:nvSpPr>
          <p:cNvPr id="581" name="Google Shape;581;p89"/>
          <p:cNvSpPr txBox="1"/>
          <p:nvPr>
            <p:ph idx="4294967295" type="ctrTitle"/>
          </p:nvPr>
        </p:nvSpPr>
        <p:spPr>
          <a:xfrm flipH="1">
            <a:off x="5839240" y="2486502"/>
            <a:ext cx="552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04</a:t>
            </a:r>
            <a:endParaRPr sz="2200">
              <a:solidFill>
                <a:schemeClr val="lt1"/>
              </a:solidFill>
            </a:endParaRPr>
          </a:p>
        </p:txBody>
      </p:sp>
      <p:sp>
        <p:nvSpPr>
          <p:cNvPr id="582" name="Google Shape;582;p89"/>
          <p:cNvSpPr txBox="1"/>
          <p:nvPr>
            <p:ph idx="4294967295" type="ctrTitle"/>
          </p:nvPr>
        </p:nvSpPr>
        <p:spPr>
          <a:xfrm flipH="1">
            <a:off x="7392235" y="2486502"/>
            <a:ext cx="552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rPr>
              <a:t>05</a:t>
            </a:r>
            <a:endParaRPr sz="2200">
              <a:solidFill>
                <a:schemeClr val="lt1"/>
              </a:solidFill>
            </a:endParaRPr>
          </a:p>
        </p:txBody>
      </p:sp>
      <p:sp>
        <p:nvSpPr>
          <p:cNvPr id="583" name="Google Shape;583;p89"/>
          <p:cNvSpPr txBox="1"/>
          <p:nvPr>
            <p:ph idx="4294967295" type="subTitle"/>
          </p:nvPr>
        </p:nvSpPr>
        <p:spPr>
          <a:xfrm flipH="1">
            <a:off x="6851256" y="3708782"/>
            <a:ext cx="1723800" cy="875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 terkait dengan basis data lainnya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7" name="Shape 587"/>
        <p:cNvGrpSpPr/>
        <p:nvPr/>
      </p:nvGrpSpPr>
      <p:grpSpPr>
        <a:xfrm>
          <a:off x="0" y="0"/>
          <a:ext cx="0" cy="0"/>
          <a:chOff x="0" y="0"/>
          <a:chExt cx="0" cy="0"/>
        </a:xfrm>
      </p:grpSpPr>
      <p:sp>
        <p:nvSpPr>
          <p:cNvPr id="588" name="Google Shape;588;p90"/>
          <p:cNvSpPr txBox="1"/>
          <p:nvPr>
            <p:ph type="ctrTitle"/>
          </p:nvPr>
        </p:nvSpPr>
        <p:spPr>
          <a:xfrm flipH="1">
            <a:off x="4847211" y="2553180"/>
            <a:ext cx="3690300" cy="453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WIKIDATA DAN GLAM</a:t>
            </a:r>
            <a:endParaRPr/>
          </a:p>
        </p:txBody>
      </p:sp>
      <p:sp>
        <p:nvSpPr>
          <p:cNvPr id="589" name="Google Shape;589;p90"/>
          <p:cNvSpPr txBox="1"/>
          <p:nvPr>
            <p:ph idx="2" type="title"/>
          </p:nvPr>
        </p:nvSpPr>
        <p:spPr>
          <a:xfrm flipH="1">
            <a:off x="2133750" y="2105829"/>
            <a:ext cx="20001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90" name="Google Shape;590;p90"/>
          <p:cNvSpPr txBox="1"/>
          <p:nvPr>
            <p:ph idx="1" type="subTitle"/>
          </p:nvPr>
        </p:nvSpPr>
        <p:spPr>
          <a:xfrm flipH="1">
            <a:off x="5489798" y="2837725"/>
            <a:ext cx="30477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500"/>
              <a:t>Kaitan antara Wikidata dan GLAM</a:t>
            </a:r>
            <a:endParaRPr sz="2500"/>
          </a:p>
          <a:p>
            <a:pPr indent="0" lvl="0" marL="0" rtl="0" algn="r">
              <a:spcBef>
                <a:spcPts val="0"/>
              </a:spcBef>
              <a:spcAft>
                <a:spcPts val="0"/>
              </a:spcAft>
              <a:buNone/>
            </a:pPr>
            <a:r>
              <a:t/>
            </a:r>
            <a:endParaRPr sz="25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1"/>
          <p:cNvSpPr txBox="1"/>
          <p:nvPr>
            <p:ph idx="4294967295" type="title"/>
          </p:nvPr>
        </p:nvSpPr>
        <p:spPr>
          <a:xfrm>
            <a:off x="398625" y="540875"/>
            <a:ext cx="4045200" cy="16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Bayangkan sebuah basis data global yang berisi daftar dan koleksi institusi budaya di seluruh dunia!</a:t>
            </a:r>
            <a:endParaRPr>
              <a:latin typeface="Hind Vadodara Light"/>
              <a:ea typeface="Hind Vadodara Light"/>
              <a:cs typeface="Hind Vadodara Light"/>
              <a:sym typeface="Hind Vadodara Light"/>
            </a:endParaRPr>
          </a:p>
        </p:txBody>
      </p:sp>
      <p:pic>
        <p:nvPicPr>
          <p:cNvPr id="596" name="Google Shape;596;p91"/>
          <p:cNvPicPr preferRelativeResize="0"/>
          <p:nvPr/>
        </p:nvPicPr>
        <p:blipFill rotWithShape="1">
          <a:blip r:embed="rId3">
            <a:alphaModFix/>
          </a:blip>
          <a:srcRect b="0" l="40780" r="20366" t="16107"/>
          <a:stretch/>
        </p:blipFill>
        <p:spPr>
          <a:xfrm>
            <a:off x="4739562" y="0"/>
            <a:ext cx="4236871"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2"/>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02" name="Google Shape;602;p92"/>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03" name="Google Shape;603;p9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604" name="Google Shape;604;p92"/>
          <p:cNvPicPr preferRelativeResize="0"/>
          <p:nvPr/>
        </p:nvPicPr>
        <p:blipFill rotWithShape="1">
          <a:blip r:embed="rId3">
            <a:alphaModFix/>
          </a:blip>
          <a:srcRect b="2334" l="1326" r="19258" t="18801"/>
          <a:stretch/>
        </p:blipFill>
        <p:spPr>
          <a:xfrm>
            <a:off x="-27475" y="0"/>
            <a:ext cx="9144001" cy="51053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93"/>
          <p:cNvSpPr/>
          <p:nvPr/>
        </p:nvSpPr>
        <p:spPr>
          <a:xfrm rot="-7658695">
            <a:off x="2839411" y="3292933"/>
            <a:ext cx="11580430" cy="3957292"/>
          </a:xfrm>
          <a:custGeom>
            <a:rect b="b" l="l" r="r" t="t"/>
            <a:pathLst>
              <a:path extrusionOk="0" h="28487" w="83363">
                <a:moveTo>
                  <a:pt x="8782" y="9751"/>
                </a:moveTo>
                <a:cubicBezTo>
                  <a:pt x="9904" y="9751"/>
                  <a:pt x="11008" y="10189"/>
                  <a:pt x="11833" y="11014"/>
                </a:cubicBezTo>
                <a:cubicBezTo>
                  <a:pt x="13059" y="12240"/>
                  <a:pt x="13428" y="14096"/>
                  <a:pt x="12762" y="15705"/>
                </a:cubicBezTo>
                <a:cubicBezTo>
                  <a:pt x="12096" y="17313"/>
                  <a:pt x="10530" y="18362"/>
                  <a:pt x="8787" y="18362"/>
                </a:cubicBezTo>
                <a:cubicBezTo>
                  <a:pt x="6406" y="18362"/>
                  <a:pt x="4478" y="16435"/>
                  <a:pt x="4478" y="14054"/>
                </a:cubicBezTo>
                <a:cubicBezTo>
                  <a:pt x="4478" y="12318"/>
                  <a:pt x="5527" y="10745"/>
                  <a:pt x="7136" y="10079"/>
                </a:cubicBezTo>
                <a:cubicBezTo>
                  <a:pt x="7668" y="9858"/>
                  <a:pt x="8227" y="9751"/>
                  <a:pt x="8782" y="9751"/>
                </a:cubicBezTo>
                <a:close/>
                <a:moveTo>
                  <a:pt x="68293" y="3038"/>
                </a:moveTo>
                <a:cubicBezTo>
                  <a:pt x="69712" y="3038"/>
                  <a:pt x="71143" y="3313"/>
                  <a:pt x="72507" y="3879"/>
                </a:cubicBezTo>
                <a:cubicBezTo>
                  <a:pt x="76624" y="5586"/>
                  <a:pt x="79309" y="9604"/>
                  <a:pt x="79309" y="14054"/>
                </a:cubicBezTo>
                <a:cubicBezTo>
                  <a:pt x="79309" y="20140"/>
                  <a:pt x="74378" y="25072"/>
                  <a:pt x="68298" y="25072"/>
                </a:cubicBezTo>
                <a:cubicBezTo>
                  <a:pt x="63842" y="25072"/>
                  <a:pt x="59824" y="22386"/>
                  <a:pt x="58116" y="18270"/>
                </a:cubicBezTo>
                <a:cubicBezTo>
                  <a:pt x="56409" y="14153"/>
                  <a:pt x="57351" y="9420"/>
                  <a:pt x="60504" y="6267"/>
                </a:cubicBezTo>
                <a:cubicBezTo>
                  <a:pt x="62613" y="4158"/>
                  <a:pt x="65428" y="3038"/>
                  <a:pt x="68293" y="3038"/>
                </a:cubicBezTo>
                <a:close/>
                <a:moveTo>
                  <a:pt x="69116" y="1"/>
                </a:moveTo>
                <a:cubicBezTo>
                  <a:pt x="67760" y="1"/>
                  <a:pt x="66394" y="195"/>
                  <a:pt x="65060" y="591"/>
                </a:cubicBezTo>
                <a:cubicBezTo>
                  <a:pt x="64458" y="697"/>
                  <a:pt x="63863" y="839"/>
                  <a:pt x="63275" y="1038"/>
                </a:cubicBezTo>
                <a:cubicBezTo>
                  <a:pt x="60618" y="1895"/>
                  <a:pt x="58201" y="3595"/>
                  <a:pt x="55573" y="5388"/>
                </a:cubicBezTo>
                <a:cubicBezTo>
                  <a:pt x="51215" y="8364"/>
                  <a:pt x="46241" y="11574"/>
                  <a:pt x="38504" y="11574"/>
                </a:cubicBezTo>
                <a:cubicBezTo>
                  <a:pt x="35209" y="11574"/>
                  <a:pt x="27315" y="10837"/>
                  <a:pt x="20492" y="10128"/>
                </a:cubicBezTo>
                <a:cubicBezTo>
                  <a:pt x="19046" y="9980"/>
                  <a:pt x="17644" y="9824"/>
                  <a:pt x="16347" y="9682"/>
                </a:cubicBezTo>
                <a:cubicBezTo>
                  <a:pt x="14753" y="6941"/>
                  <a:pt x="11848" y="5331"/>
                  <a:pt x="8792" y="5331"/>
                </a:cubicBezTo>
                <a:cubicBezTo>
                  <a:pt x="8016" y="5331"/>
                  <a:pt x="7231" y="5435"/>
                  <a:pt x="6455" y="5650"/>
                </a:cubicBezTo>
                <a:cubicBezTo>
                  <a:pt x="2629" y="6713"/>
                  <a:pt x="0" y="10228"/>
                  <a:pt x="64" y="14203"/>
                </a:cubicBezTo>
                <a:cubicBezTo>
                  <a:pt x="128" y="18178"/>
                  <a:pt x="2863" y="21607"/>
                  <a:pt x="6725" y="22542"/>
                </a:cubicBezTo>
                <a:cubicBezTo>
                  <a:pt x="7415" y="22711"/>
                  <a:pt x="8109" y="22792"/>
                  <a:pt x="8796" y="22792"/>
                </a:cubicBezTo>
                <a:cubicBezTo>
                  <a:pt x="11951" y="22792"/>
                  <a:pt x="14933" y="21074"/>
                  <a:pt x="16481" y="18199"/>
                </a:cubicBezTo>
                <a:cubicBezTo>
                  <a:pt x="17629" y="18078"/>
                  <a:pt x="18855" y="17944"/>
                  <a:pt x="20123" y="17816"/>
                </a:cubicBezTo>
                <a:cubicBezTo>
                  <a:pt x="27032" y="17108"/>
                  <a:pt x="35152" y="16342"/>
                  <a:pt x="38504" y="16342"/>
                </a:cubicBezTo>
                <a:cubicBezTo>
                  <a:pt x="49422" y="16342"/>
                  <a:pt x="54829" y="22719"/>
                  <a:pt x="60795" y="25802"/>
                </a:cubicBezTo>
                <a:cubicBezTo>
                  <a:pt x="63258" y="27575"/>
                  <a:pt x="66177" y="28486"/>
                  <a:pt x="69121" y="28486"/>
                </a:cubicBezTo>
                <a:cubicBezTo>
                  <a:pt x="70987" y="28486"/>
                  <a:pt x="72864" y="28120"/>
                  <a:pt x="74640" y="27375"/>
                </a:cubicBezTo>
                <a:cubicBezTo>
                  <a:pt x="79210" y="25455"/>
                  <a:pt x="82455" y="21295"/>
                  <a:pt x="83207" y="16392"/>
                </a:cubicBezTo>
                <a:cubicBezTo>
                  <a:pt x="83313" y="15683"/>
                  <a:pt x="83362" y="14968"/>
                  <a:pt x="83362" y="14252"/>
                </a:cubicBezTo>
                <a:cubicBezTo>
                  <a:pt x="83362" y="9951"/>
                  <a:pt x="81428" y="5891"/>
                  <a:pt x="78091" y="3184"/>
                </a:cubicBezTo>
                <a:cubicBezTo>
                  <a:pt x="75521" y="1099"/>
                  <a:pt x="72345" y="1"/>
                  <a:pt x="6911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93"/>
          <p:cNvSpPr txBox="1"/>
          <p:nvPr>
            <p:ph type="ctrTitle"/>
          </p:nvPr>
        </p:nvSpPr>
        <p:spPr>
          <a:xfrm flipH="1">
            <a:off x="616975" y="323550"/>
            <a:ext cx="3724200" cy="1325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hlinkClick r:id="rId3"/>
              </a:rPr>
              <a:t>LISENSI: </a:t>
            </a:r>
            <a:r>
              <a:rPr b="1" lang="en" sz="3600" u="sng">
                <a:latin typeface="Teko"/>
                <a:ea typeface="Teko"/>
                <a:cs typeface="Teko"/>
                <a:sym typeface="Teko"/>
                <a:hlinkClick r:id="rId4"/>
              </a:rPr>
              <a:t>CC-O</a:t>
            </a:r>
            <a:endParaRPr b="1" sz="3600">
              <a:latin typeface="Teko"/>
              <a:ea typeface="Teko"/>
              <a:cs typeface="Teko"/>
              <a:sym typeface="Teko"/>
            </a:endParaRPr>
          </a:p>
        </p:txBody>
      </p:sp>
      <p:sp>
        <p:nvSpPr>
          <p:cNvPr id="611" name="Google Shape;611;p93"/>
          <p:cNvSpPr txBox="1"/>
          <p:nvPr>
            <p:ph idx="1" type="subTitle"/>
          </p:nvPr>
        </p:nvSpPr>
        <p:spPr>
          <a:xfrm flipH="1">
            <a:off x="616975" y="1648950"/>
            <a:ext cx="3309600" cy="87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Data di Wikidata diterbitkan di bawah </a:t>
            </a:r>
            <a:r>
              <a:rPr b="1" lang="en" sz="1700">
                <a:latin typeface="Hind Vadodara"/>
                <a:ea typeface="Hind Vadodara"/>
                <a:cs typeface="Hind Vadodara"/>
                <a:sym typeface="Hind Vadodara"/>
              </a:rPr>
              <a:t>Creative Commons Public Domain Dedication 1.0 (CC-0)</a:t>
            </a:r>
            <a:r>
              <a:rPr lang="en" sz="1700"/>
              <a:t>, mengizinkan penggunaan ulang data secara bebas. Kita dapat </a:t>
            </a:r>
            <a:r>
              <a:rPr b="1" lang="en" sz="1700">
                <a:latin typeface="Hind Vadodara"/>
                <a:ea typeface="Hind Vadodara"/>
                <a:cs typeface="Hind Vadodara"/>
                <a:sym typeface="Hind Vadodara"/>
              </a:rPr>
              <a:t>menyalin, mengubah, menyebarluaskan </a:t>
            </a:r>
            <a:r>
              <a:rPr lang="en" sz="1700"/>
              <a:t>dan</a:t>
            </a:r>
            <a:r>
              <a:rPr b="1" lang="en" sz="1700">
                <a:latin typeface="Hind Vadodara"/>
                <a:ea typeface="Hind Vadodara"/>
                <a:cs typeface="Hind Vadodara"/>
                <a:sym typeface="Hind Vadodara"/>
              </a:rPr>
              <a:t> menyajikan data</a:t>
            </a:r>
            <a:r>
              <a:rPr lang="en" sz="1700"/>
              <a:t> tersebut.</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612" name="Google Shape;612;p93"/>
          <p:cNvSpPr/>
          <p:nvPr/>
        </p:nvSpPr>
        <p:spPr>
          <a:xfrm>
            <a:off x="4827525" y="812250"/>
            <a:ext cx="3049500" cy="3050100"/>
          </a:xfrm>
          <a:prstGeom prst="ellipse">
            <a:avLst/>
          </a:prstGeom>
          <a:solidFill>
            <a:schemeClr val="lt1"/>
          </a:solidFill>
          <a:ln cap="flat" cmpd="sng" w="1143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3" name="Google Shape;613;p93"/>
          <p:cNvPicPr preferRelativeResize="0"/>
          <p:nvPr/>
        </p:nvPicPr>
        <p:blipFill>
          <a:blip r:embed="rId5">
            <a:alphaModFix/>
          </a:blip>
          <a:stretch>
            <a:fillRect/>
          </a:stretch>
        </p:blipFill>
        <p:spPr>
          <a:xfrm>
            <a:off x="4827525" y="727075"/>
            <a:ext cx="3049500" cy="3049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94"/>
          <p:cNvSpPr txBox="1"/>
          <p:nvPr>
            <p:ph idx="1" type="subTitle"/>
          </p:nvPr>
        </p:nvSpPr>
        <p:spPr>
          <a:xfrm flipH="1">
            <a:off x="611225" y="1525200"/>
            <a:ext cx="3445200" cy="231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Setelah suatu hal ada di Wikidata, maka data tersebut dapat digunakan oleh:</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Wikipediawan</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Peneliti</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Jurnalis</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Institusi warisan budaya</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Mesin pencari</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Pengembang aplikasi</a:t>
            </a:r>
            <a:endParaRPr sz="1800">
              <a:solidFill>
                <a:srgbClr val="695D46"/>
              </a:solidFill>
              <a:latin typeface="Hind Vadodara"/>
              <a:ea typeface="Hind Vadodara"/>
              <a:cs typeface="Hind Vadodara"/>
              <a:sym typeface="Hind Vadodara"/>
            </a:endParaRPr>
          </a:p>
          <a:p>
            <a:pPr indent="-342900" lvl="0" marL="457200" rtl="0" algn="l">
              <a:spcBef>
                <a:spcPts val="0"/>
              </a:spcBef>
              <a:spcAft>
                <a:spcPts val="0"/>
              </a:spcAft>
              <a:buClr>
                <a:srgbClr val="695D46"/>
              </a:buClr>
              <a:buSzPts val="1800"/>
              <a:buFont typeface="Hind Vadodara"/>
              <a:buChar char="●"/>
            </a:pPr>
            <a:r>
              <a:rPr lang="en" sz="1800">
                <a:solidFill>
                  <a:srgbClr val="695D46"/>
                </a:solidFill>
                <a:latin typeface="Hind Vadodara"/>
                <a:ea typeface="Hind Vadodara"/>
                <a:cs typeface="Hind Vadodara"/>
                <a:sym typeface="Hind Vadodara"/>
              </a:rPr>
              <a:t>Layanan digital lainnya</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pic>
        <p:nvPicPr>
          <p:cNvPr id="619" name="Google Shape;619;p94"/>
          <p:cNvPicPr preferRelativeResize="0"/>
          <p:nvPr/>
        </p:nvPicPr>
        <p:blipFill rotWithShape="1">
          <a:blip r:embed="rId3">
            <a:alphaModFix/>
          </a:blip>
          <a:srcRect b="2573" l="40499" r="19133" t="20845"/>
          <a:stretch/>
        </p:blipFill>
        <p:spPr>
          <a:xfrm>
            <a:off x="4572000" y="394250"/>
            <a:ext cx="4438250" cy="4734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5"/>
          <p:cNvPicPr preferRelativeResize="0"/>
          <p:nvPr/>
        </p:nvPicPr>
        <p:blipFill rotWithShape="1">
          <a:blip r:embed="rId3">
            <a:alphaModFix/>
          </a:blip>
          <a:srcRect b="0" l="12708" r="36999" t="12686"/>
          <a:stretch/>
        </p:blipFill>
        <p:spPr>
          <a:xfrm>
            <a:off x="4310700" y="206425"/>
            <a:ext cx="4846749" cy="4730638"/>
          </a:xfrm>
          <a:prstGeom prst="rect">
            <a:avLst/>
          </a:prstGeom>
          <a:noFill/>
          <a:ln>
            <a:noFill/>
          </a:ln>
        </p:spPr>
      </p:pic>
      <p:sp>
        <p:nvSpPr>
          <p:cNvPr id="625" name="Google Shape;625;p95"/>
          <p:cNvSpPr txBox="1"/>
          <p:nvPr>
            <p:ph idx="4294967295" type="title"/>
          </p:nvPr>
        </p:nvSpPr>
        <p:spPr>
          <a:xfrm>
            <a:off x="326025" y="298825"/>
            <a:ext cx="4045200" cy="16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Indeks data</a:t>
            </a:r>
            <a:endParaRPr sz="3000"/>
          </a:p>
        </p:txBody>
      </p:sp>
      <p:sp>
        <p:nvSpPr>
          <p:cNvPr id="626" name="Google Shape;626;p95"/>
          <p:cNvSpPr txBox="1"/>
          <p:nvPr>
            <p:ph idx="4294967295" type="title"/>
          </p:nvPr>
        </p:nvSpPr>
        <p:spPr>
          <a:xfrm>
            <a:off x="265500" y="1253350"/>
            <a:ext cx="4045200" cy="97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rgbClr val="0000FF"/>
                </a:solidFill>
                <a:latin typeface="Hind Vadodara Light"/>
                <a:ea typeface="Hind Vadodara Light"/>
                <a:cs typeface="Hind Vadodara Light"/>
                <a:sym typeface="Hind Vadodara Light"/>
                <a:hlinkClick r:id="rId4"/>
              </a:rPr>
              <a:t>https://meta.wikimedia.org/wiki/FindingGLAMs/GLAM_datasets</a:t>
            </a:r>
            <a:r>
              <a:rPr lang="en" sz="1800">
                <a:solidFill>
                  <a:srgbClr val="0000FF"/>
                </a:solidFill>
                <a:latin typeface="Hind Vadodara Light"/>
                <a:ea typeface="Hind Vadodara Light"/>
                <a:cs typeface="Hind Vadodara Light"/>
                <a:sym typeface="Hind Vadodara Light"/>
              </a:rPr>
              <a:t> </a:t>
            </a:r>
            <a:endParaRPr sz="1800">
              <a:solidFill>
                <a:srgbClr val="0000FF"/>
              </a:solidFill>
              <a:latin typeface="Hind Vadodara Light"/>
              <a:ea typeface="Hind Vadodara Light"/>
              <a:cs typeface="Hind Vadodara Light"/>
              <a:sym typeface="Hind Vadodara Light"/>
            </a:endParaRPr>
          </a:p>
          <a:p>
            <a:pPr indent="0" lvl="0" marL="0" rtl="0" algn="l">
              <a:spcBef>
                <a:spcPts val="0"/>
              </a:spcBef>
              <a:spcAft>
                <a:spcPts val="0"/>
              </a:spcAft>
              <a:buNone/>
            </a:pPr>
            <a:r>
              <a:t/>
            </a:r>
            <a:endParaRPr sz="1800">
              <a:solidFill>
                <a:srgbClr val="000000"/>
              </a:solidFill>
              <a:latin typeface="Hind Vadodara Light"/>
              <a:ea typeface="Hind Vadodara Light"/>
              <a:cs typeface="Hind Vadodara Light"/>
              <a:sym typeface="Hind Vadodara Light"/>
            </a:endParaRPr>
          </a:p>
          <a:p>
            <a:pPr indent="0" lvl="0" marL="0" rtl="0" algn="l">
              <a:spcBef>
                <a:spcPts val="0"/>
              </a:spcBef>
              <a:spcAft>
                <a:spcPts val="0"/>
              </a:spcAft>
              <a:buNone/>
            </a:pPr>
            <a:r>
              <a:rPr lang="en" sz="1800">
                <a:solidFill>
                  <a:schemeClr val="dk2"/>
                </a:solidFill>
                <a:latin typeface="Hind Vadodara Light"/>
                <a:ea typeface="Hind Vadodara Light"/>
                <a:cs typeface="Hind Vadodara Light"/>
                <a:sym typeface="Hind Vadodara Light"/>
              </a:rPr>
              <a:t>Ada begitu banyak data yang tersebar di seluruh dunia.</a:t>
            </a:r>
            <a:endParaRPr sz="1800">
              <a:solidFill>
                <a:schemeClr val="dk2"/>
              </a:solidFill>
              <a:latin typeface="Hind Vadodara Light"/>
              <a:ea typeface="Hind Vadodara Light"/>
              <a:cs typeface="Hind Vadodara Light"/>
              <a:sym typeface="Hind Vadodara Light"/>
            </a:endParaRPr>
          </a:p>
          <a:p>
            <a:pPr indent="0" lvl="0" marL="0" rtl="0" algn="l">
              <a:spcBef>
                <a:spcPts val="0"/>
              </a:spcBef>
              <a:spcAft>
                <a:spcPts val="0"/>
              </a:spcAft>
              <a:buNone/>
            </a:pPr>
            <a:r>
              <a:t/>
            </a:r>
            <a:endParaRPr sz="1800">
              <a:solidFill>
                <a:schemeClr val="dk2"/>
              </a:solidFill>
              <a:latin typeface="Hind Vadodara Light"/>
              <a:ea typeface="Hind Vadodara Light"/>
              <a:cs typeface="Hind Vadodara Light"/>
              <a:sym typeface="Hind Vadodara Light"/>
            </a:endParaRPr>
          </a:p>
          <a:p>
            <a:pPr indent="0" lvl="0" marL="0" rtl="0" algn="l">
              <a:spcBef>
                <a:spcPts val="0"/>
              </a:spcBef>
              <a:spcAft>
                <a:spcPts val="0"/>
              </a:spcAft>
              <a:buNone/>
            </a:pPr>
            <a:r>
              <a:rPr lang="en" sz="1800">
                <a:solidFill>
                  <a:schemeClr val="dk2"/>
                </a:solidFill>
                <a:latin typeface="Hind Vadodara Light"/>
                <a:ea typeface="Hind Vadodara Light"/>
                <a:cs typeface="Hind Vadodara Light"/>
                <a:sym typeface="Hind Vadodara Light"/>
              </a:rPr>
              <a:t>Bersama Wikidata, </a:t>
            </a:r>
            <a:r>
              <a:rPr b="1" lang="en" sz="1800">
                <a:solidFill>
                  <a:schemeClr val="dk2"/>
                </a:solidFill>
                <a:latin typeface="Hind Vadodara"/>
                <a:ea typeface="Hind Vadodara"/>
                <a:cs typeface="Hind Vadodara"/>
                <a:sym typeface="Hind Vadodara"/>
              </a:rPr>
              <a:t>kita mengumpulkannya dalam satu tempat.</a:t>
            </a:r>
            <a:endParaRPr b="1" sz="1800">
              <a:solidFill>
                <a:schemeClr val="dk2"/>
              </a:solidFill>
              <a:latin typeface="Hind Vadodara"/>
              <a:ea typeface="Hind Vadodara"/>
              <a:cs typeface="Hind Vadodara"/>
              <a:sym typeface="Hind Vadodara"/>
            </a:endParaRPr>
          </a:p>
          <a:p>
            <a:pPr indent="0" lvl="0" marL="0" rtl="0" algn="l">
              <a:spcBef>
                <a:spcPts val="0"/>
              </a:spcBef>
              <a:spcAft>
                <a:spcPts val="0"/>
              </a:spcAft>
              <a:buNone/>
            </a:pPr>
            <a:r>
              <a:rPr lang="en" sz="1800">
                <a:solidFill>
                  <a:schemeClr val="dk2"/>
                </a:solidFill>
                <a:latin typeface="Hind Vadodara Light"/>
                <a:ea typeface="Hind Vadodara Light"/>
                <a:cs typeface="Hind Vadodara Light"/>
                <a:sym typeface="Hind Vadodara Light"/>
              </a:rPr>
              <a:t>Mengetahui data mana saja yang sudah ada membantu kita untuk melakukan koordinasi dan juga mengetahui mana saja hal-hal yang belum terdata.</a:t>
            </a:r>
            <a:endParaRPr sz="1800">
              <a:solidFill>
                <a:schemeClr val="dk2"/>
              </a:solidFill>
              <a:latin typeface="Hind Vadodara Light"/>
              <a:ea typeface="Hind Vadodara Light"/>
              <a:cs typeface="Hind Vadodara Light"/>
              <a:sym typeface="Hind Vadodara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6"/>
          <p:cNvSpPr txBox="1"/>
          <p:nvPr>
            <p:ph idx="1" type="subTitle"/>
          </p:nvPr>
        </p:nvSpPr>
        <p:spPr>
          <a:xfrm flipH="1">
            <a:off x="595500" y="2343125"/>
            <a:ext cx="3445200" cy="231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Data yang dirilis secara resmi oleh institusi saat ini belum cukup untuk menampilkan seluruh data yang sebenarnya ada.</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rPr lang="en" sz="1800">
                <a:solidFill>
                  <a:srgbClr val="695D46"/>
                </a:solidFill>
                <a:latin typeface="Hind Vadodara"/>
                <a:ea typeface="Hind Vadodara"/>
                <a:cs typeface="Hind Vadodara"/>
                <a:sym typeface="Hind Vadodara"/>
              </a:rPr>
              <a:t>Untuk itulah, kami ingin lebih banyak orang untuk menambahkan data ke Wikidata.</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a:p>
            <a:pPr indent="0" lvl="0" marL="0" rtl="0" algn="l">
              <a:spcBef>
                <a:spcPts val="0"/>
              </a:spcBef>
              <a:spcAft>
                <a:spcPts val="0"/>
              </a:spcAft>
              <a:buNone/>
            </a:pPr>
            <a:r>
              <a:t/>
            </a:r>
            <a:endParaRPr sz="1800">
              <a:solidFill>
                <a:srgbClr val="695D46"/>
              </a:solidFill>
              <a:latin typeface="Hind Vadodara"/>
              <a:ea typeface="Hind Vadodara"/>
              <a:cs typeface="Hind Vadodara"/>
              <a:sym typeface="Hind Vadodara"/>
            </a:endParaRPr>
          </a:p>
        </p:txBody>
      </p:sp>
      <p:pic>
        <p:nvPicPr>
          <p:cNvPr id="632" name="Google Shape;632;p96"/>
          <p:cNvPicPr preferRelativeResize="0"/>
          <p:nvPr/>
        </p:nvPicPr>
        <p:blipFill>
          <a:blip r:embed="rId3">
            <a:alphaModFix/>
          </a:blip>
          <a:stretch>
            <a:fillRect/>
          </a:stretch>
        </p:blipFill>
        <p:spPr>
          <a:xfrm>
            <a:off x="4572000" y="0"/>
            <a:ext cx="4486950" cy="4991100"/>
          </a:xfrm>
          <a:prstGeom prst="rect">
            <a:avLst/>
          </a:prstGeom>
          <a:noFill/>
          <a:ln>
            <a:noFill/>
          </a:ln>
        </p:spPr>
      </p:pic>
      <p:sp>
        <p:nvSpPr>
          <p:cNvPr id="633" name="Google Shape;633;p96"/>
          <p:cNvSpPr txBox="1"/>
          <p:nvPr>
            <p:ph type="title"/>
          </p:nvPr>
        </p:nvSpPr>
        <p:spPr>
          <a:xfrm>
            <a:off x="77325" y="11487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rgbClr val="D79D33"/>
                </a:solidFill>
                <a:hlinkClick r:id="rId4"/>
              </a:rPr>
              <a:t>Mari bergabung!</a:t>
            </a:r>
            <a:endParaRPr sz="3600">
              <a:solidFill>
                <a:srgbClr val="D79D3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3"/>
          <p:cNvSpPr txBox="1"/>
          <p:nvPr/>
        </p:nvSpPr>
        <p:spPr>
          <a:xfrm>
            <a:off x="761050" y="175825"/>
            <a:ext cx="7947600" cy="124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i="1" lang="en" sz="2700">
                <a:solidFill>
                  <a:srgbClr val="695D46"/>
                </a:solidFill>
                <a:latin typeface="Open Sans"/>
                <a:ea typeface="Open Sans"/>
                <a:cs typeface="Open Sans"/>
                <a:sym typeface="Open Sans"/>
              </a:rPr>
              <a:t>Mari kita coba </a:t>
            </a:r>
            <a:r>
              <a:rPr b="1" i="1" lang="en" sz="2700">
                <a:solidFill>
                  <a:srgbClr val="695D46"/>
                </a:solidFill>
                <a:latin typeface="Open Sans"/>
                <a:ea typeface="Open Sans"/>
                <a:cs typeface="Open Sans"/>
                <a:sym typeface="Open Sans"/>
              </a:rPr>
              <a:t>mencatat</a:t>
            </a:r>
            <a:r>
              <a:rPr i="1" lang="en" sz="2700">
                <a:solidFill>
                  <a:srgbClr val="695D46"/>
                </a:solidFill>
                <a:latin typeface="Open Sans"/>
                <a:ea typeface="Open Sans"/>
                <a:cs typeface="Open Sans"/>
                <a:sym typeface="Open Sans"/>
              </a:rPr>
              <a:t> lagi!</a:t>
            </a:r>
            <a:endParaRPr i="1" sz="2700">
              <a:solidFill>
                <a:srgbClr val="695D46"/>
              </a:solidFill>
              <a:latin typeface="Open Sans"/>
              <a:ea typeface="Open Sans"/>
              <a:cs typeface="Open Sans"/>
              <a:sym typeface="Open Sans"/>
            </a:endParaRPr>
          </a:p>
        </p:txBody>
      </p:sp>
      <p:pic>
        <p:nvPicPr>
          <p:cNvPr id="234" name="Google Shape;234;p43"/>
          <p:cNvPicPr preferRelativeResize="0"/>
          <p:nvPr/>
        </p:nvPicPr>
        <p:blipFill>
          <a:blip r:embed="rId3">
            <a:alphaModFix/>
          </a:blip>
          <a:stretch>
            <a:fillRect/>
          </a:stretch>
        </p:blipFill>
        <p:spPr>
          <a:xfrm>
            <a:off x="976200" y="1478850"/>
            <a:ext cx="7517301" cy="2956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7"/>
          <p:cNvSpPr txBox="1"/>
          <p:nvPr>
            <p:ph type="ctrTitle"/>
          </p:nvPr>
        </p:nvSpPr>
        <p:spPr>
          <a:xfrm flipH="1">
            <a:off x="612075" y="1881706"/>
            <a:ext cx="4182900" cy="1123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KUERI</a:t>
            </a:r>
            <a:endParaRPr/>
          </a:p>
        </p:txBody>
      </p:sp>
      <p:sp>
        <p:nvSpPr>
          <p:cNvPr id="639" name="Google Shape;639;p97"/>
          <p:cNvSpPr txBox="1"/>
          <p:nvPr>
            <p:ph idx="1" type="subTitle"/>
          </p:nvPr>
        </p:nvSpPr>
        <p:spPr>
          <a:xfrm flipH="1">
            <a:off x="612075" y="2837144"/>
            <a:ext cx="25599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Melakukan pencarian</a:t>
            </a:r>
            <a:endParaRPr sz="2500"/>
          </a:p>
        </p:txBody>
      </p:sp>
      <p:sp>
        <p:nvSpPr>
          <p:cNvPr id="640" name="Google Shape;640;p97"/>
          <p:cNvSpPr txBox="1"/>
          <p:nvPr>
            <p:ph idx="2" type="title"/>
          </p:nvPr>
        </p:nvSpPr>
        <p:spPr>
          <a:xfrm flipH="1">
            <a:off x="4880701" y="2478400"/>
            <a:ext cx="13119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8"/>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Hind Vadodara"/>
                <a:ea typeface="Hind Vadodara"/>
                <a:cs typeface="Hind Vadodara"/>
                <a:sym typeface="Hind Vadodara"/>
              </a:rPr>
              <a:t>JAWABANNYA: KUERI</a:t>
            </a:r>
            <a:endParaRPr b="1" sz="2000">
              <a:latin typeface="Hind Vadodara"/>
              <a:ea typeface="Hind Vadodara"/>
              <a:cs typeface="Hind Vadodara"/>
              <a:sym typeface="Hind Vadodara"/>
            </a:endParaRPr>
          </a:p>
          <a:p>
            <a:pPr indent="0" lvl="0" marL="0" rtl="0" algn="ctr">
              <a:spcBef>
                <a:spcPts val="0"/>
              </a:spcBef>
              <a:spcAft>
                <a:spcPts val="0"/>
              </a:spcAft>
              <a:buNone/>
            </a:pPr>
            <a:r>
              <a:rPr lang="en" sz="2000"/>
              <a:t>Kueri adalah pertanyaan yang kita ajukan kepada basis data. </a:t>
            </a:r>
            <a:endParaRPr sz="2000"/>
          </a:p>
          <a:p>
            <a:pPr indent="0" lvl="0" marL="0" rtl="0" algn="ctr">
              <a:spcBef>
                <a:spcPts val="0"/>
              </a:spcBef>
              <a:spcAft>
                <a:spcPts val="0"/>
              </a:spcAft>
              <a:buNone/>
            </a:pPr>
            <a:r>
              <a:rPr lang="en" sz="2000"/>
              <a:t>Wikidata menggunakan bahasa SPARQL sebagai bahasa kuerinya.</a:t>
            </a:r>
            <a:endParaRPr sz="2000"/>
          </a:p>
        </p:txBody>
      </p:sp>
      <p:sp>
        <p:nvSpPr>
          <p:cNvPr id="646" name="Google Shape;646;p98"/>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BAGAIMANA MENGAKSES INFORMASI MASSAL DALAM WIKIDATA?</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99"/>
          <p:cNvSpPr txBox="1"/>
          <p:nvPr>
            <p:ph idx="1" type="subTitle"/>
          </p:nvPr>
        </p:nvSpPr>
        <p:spPr>
          <a:xfrm flipH="1">
            <a:off x="546600" y="1267500"/>
            <a:ext cx="8050800" cy="18807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AutoNum type="arabicPeriod"/>
            </a:pPr>
            <a:r>
              <a:rPr lang="en" sz="2100"/>
              <a:t>Buka </a:t>
            </a:r>
            <a:r>
              <a:rPr b="1" lang="en" sz="2100" u="sng">
                <a:solidFill>
                  <a:schemeClr val="hlink"/>
                </a:solidFill>
                <a:latin typeface="Hind Vadodara"/>
                <a:ea typeface="Hind Vadodara"/>
                <a:cs typeface="Hind Vadodara"/>
                <a:sym typeface="Hind Vadodara"/>
                <a:hlinkClick r:id="rId3"/>
              </a:rPr>
              <a:t>query.wikidata.org</a:t>
            </a:r>
            <a:r>
              <a:rPr b="1" lang="en" sz="2100">
                <a:latin typeface="Hind Vadodara"/>
                <a:ea typeface="Hind Vadodara"/>
                <a:cs typeface="Hind Vadodara"/>
                <a:sym typeface="Hind Vadodara"/>
              </a:rPr>
              <a:t>, </a:t>
            </a:r>
            <a:r>
              <a:rPr lang="en" sz="2100"/>
              <a:t>klik Examples</a:t>
            </a:r>
            <a:endParaRPr sz="2100"/>
          </a:p>
        </p:txBody>
      </p:sp>
      <p:sp>
        <p:nvSpPr>
          <p:cNvPr id="652" name="Google Shape;652;p99"/>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Bagaimana caranya?</a:t>
            </a:r>
            <a:endParaRPr/>
          </a:p>
        </p:txBody>
      </p:sp>
      <p:pic>
        <p:nvPicPr>
          <p:cNvPr id="653" name="Google Shape;653;p99"/>
          <p:cNvPicPr preferRelativeResize="0"/>
          <p:nvPr/>
        </p:nvPicPr>
        <p:blipFill>
          <a:blip r:embed="rId4">
            <a:alphaModFix/>
          </a:blip>
          <a:stretch>
            <a:fillRect/>
          </a:stretch>
        </p:blipFill>
        <p:spPr>
          <a:xfrm>
            <a:off x="715250" y="1818375"/>
            <a:ext cx="6787649" cy="3184600"/>
          </a:xfrm>
          <a:prstGeom prst="rect">
            <a:avLst/>
          </a:prstGeom>
          <a:noFill/>
          <a:ln>
            <a:noFill/>
          </a:ln>
        </p:spPr>
      </p:pic>
      <p:sp>
        <p:nvSpPr>
          <p:cNvPr id="654" name="Google Shape;654;p99"/>
          <p:cNvSpPr/>
          <p:nvPr/>
        </p:nvSpPr>
        <p:spPr>
          <a:xfrm>
            <a:off x="2754575" y="1818375"/>
            <a:ext cx="815100" cy="332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00"/>
          <p:cNvSpPr txBox="1"/>
          <p:nvPr>
            <p:ph idx="1" type="subTitle"/>
          </p:nvPr>
        </p:nvSpPr>
        <p:spPr>
          <a:xfrm flipH="1">
            <a:off x="546600" y="1267500"/>
            <a:ext cx="80508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2. Ketik kata kunci atau pilih salah satu dari daftar.</a:t>
            </a:r>
            <a:endParaRPr b="1" sz="2100">
              <a:latin typeface="Hind Vadodara"/>
              <a:ea typeface="Hind Vadodara"/>
              <a:cs typeface="Hind Vadodara"/>
              <a:sym typeface="Hind Vadodara"/>
            </a:endParaRPr>
          </a:p>
        </p:txBody>
      </p:sp>
      <p:sp>
        <p:nvSpPr>
          <p:cNvPr id="660" name="Google Shape;660;p100"/>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Bagaimana caranya?</a:t>
            </a:r>
            <a:endParaRPr/>
          </a:p>
        </p:txBody>
      </p:sp>
      <p:pic>
        <p:nvPicPr>
          <p:cNvPr id="661" name="Google Shape;661;p100"/>
          <p:cNvPicPr preferRelativeResize="0"/>
          <p:nvPr/>
        </p:nvPicPr>
        <p:blipFill>
          <a:blip r:embed="rId3">
            <a:alphaModFix/>
          </a:blip>
          <a:stretch>
            <a:fillRect/>
          </a:stretch>
        </p:blipFill>
        <p:spPr>
          <a:xfrm>
            <a:off x="1264925" y="1870000"/>
            <a:ext cx="5593200" cy="3106701"/>
          </a:xfrm>
          <a:prstGeom prst="rect">
            <a:avLst/>
          </a:prstGeom>
          <a:noFill/>
          <a:ln>
            <a:noFill/>
          </a:ln>
        </p:spPr>
      </p:pic>
      <p:sp>
        <p:nvSpPr>
          <p:cNvPr id="662" name="Google Shape;662;p100"/>
          <p:cNvSpPr/>
          <p:nvPr/>
        </p:nvSpPr>
        <p:spPr>
          <a:xfrm>
            <a:off x="2738100" y="4006100"/>
            <a:ext cx="1421700" cy="168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101"/>
          <p:cNvPicPr preferRelativeResize="0"/>
          <p:nvPr/>
        </p:nvPicPr>
        <p:blipFill>
          <a:blip r:embed="rId3">
            <a:alphaModFix/>
          </a:blip>
          <a:stretch>
            <a:fillRect/>
          </a:stretch>
        </p:blipFill>
        <p:spPr>
          <a:xfrm>
            <a:off x="1122900" y="1730781"/>
            <a:ext cx="4940400" cy="3095045"/>
          </a:xfrm>
          <a:prstGeom prst="rect">
            <a:avLst/>
          </a:prstGeom>
          <a:noFill/>
          <a:ln>
            <a:noFill/>
          </a:ln>
        </p:spPr>
      </p:pic>
      <p:sp>
        <p:nvSpPr>
          <p:cNvPr id="668" name="Google Shape;668;p101"/>
          <p:cNvSpPr txBox="1"/>
          <p:nvPr>
            <p:ph idx="1" type="subTitle"/>
          </p:nvPr>
        </p:nvSpPr>
        <p:spPr>
          <a:xfrm flipH="1">
            <a:off x="546600" y="1267500"/>
            <a:ext cx="80508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3. Klik tombol berbentuk seperti tombol 'Play' untuk menjalankan kueri</a:t>
            </a:r>
            <a:endParaRPr b="1" sz="2100">
              <a:latin typeface="Hind Vadodara"/>
              <a:ea typeface="Hind Vadodara"/>
              <a:cs typeface="Hind Vadodara"/>
              <a:sym typeface="Hind Vadodara"/>
            </a:endParaRPr>
          </a:p>
        </p:txBody>
      </p:sp>
      <p:sp>
        <p:nvSpPr>
          <p:cNvPr id="669" name="Google Shape;669;p10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Bagaimana caranya?</a:t>
            </a:r>
            <a:endParaRPr/>
          </a:p>
        </p:txBody>
      </p:sp>
      <p:sp>
        <p:nvSpPr>
          <p:cNvPr id="670" name="Google Shape;670;p101"/>
          <p:cNvSpPr/>
          <p:nvPr/>
        </p:nvSpPr>
        <p:spPr>
          <a:xfrm>
            <a:off x="1122900" y="4379425"/>
            <a:ext cx="507300" cy="446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02"/>
          <p:cNvSpPr txBox="1"/>
          <p:nvPr>
            <p:ph idx="1" type="subTitle"/>
          </p:nvPr>
        </p:nvSpPr>
        <p:spPr>
          <a:xfrm flipH="1">
            <a:off x="546600" y="1267500"/>
            <a:ext cx="8050800" cy="1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4. Hasil akan muncul di bawah</a:t>
            </a:r>
            <a:endParaRPr b="1" sz="2100">
              <a:latin typeface="Hind Vadodara"/>
              <a:ea typeface="Hind Vadodara"/>
              <a:cs typeface="Hind Vadodara"/>
              <a:sym typeface="Hind Vadodara"/>
            </a:endParaRPr>
          </a:p>
        </p:txBody>
      </p:sp>
      <p:sp>
        <p:nvSpPr>
          <p:cNvPr id="676" name="Google Shape;676;p102"/>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Bagaimana caranya?</a:t>
            </a:r>
            <a:endParaRPr/>
          </a:p>
        </p:txBody>
      </p:sp>
      <p:sp>
        <p:nvSpPr>
          <p:cNvPr id="677" name="Google Shape;677;p102"/>
          <p:cNvSpPr/>
          <p:nvPr/>
        </p:nvSpPr>
        <p:spPr>
          <a:xfrm>
            <a:off x="1122900" y="4379425"/>
            <a:ext cx="507300" cy="446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p:txBody>
      </p:sp>
      <p:pic>
        <p:nvPicPr>
          <p:cNvPr id="678" name="Google Shape;678;p102"/>
          <p:cNvPicPr preferRelativeResize="0"/>
          <p:nvPr/>
        </p:nvPicPr>
        <p:blipFill>
          <a:blip r:embed="rId3">
            <a:alphaModFix/>
          </a:blip>
          <a:stretch>
            <a:fillRect/>
          </a:stretch>
        </p:blipFill>
        <p:spPr>
          <a:xfrm>
            <a:off x="795977" y="1817150"/>
            <a:ext cx="6582200" cy="30086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3"/>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solidFill>
                  <a:srgbClr val="D89F37"/>
                </a:solidFill>
                <a:hlinkClick r:id="rId3"/>
              </a:rPr>
              <a:t>Lokasi museum di Indonesia</a:t>
            </a:r>
            <a:endParaRPr sz="3600">
              <a:solidFill>
                <a:srgbClr val="D89F37"/>
              </a:solidFill>
            </a:endParaRPr>
          </a:p>
        </p:txBody>
      </p:sp>
      <p:pic>
        <p:nvPicPr>
          <p:cNvPr id="684" name="Google Shape;684;p103"/>
          <p:cNvPicPr preferRelativeResize="0"/>
          <p:nvPr/>
        </p:nvPicPr>
        <p:blipFill rotWithShape="1">
          <a:blip r:embed="rId4">
            <a:alphaModFix/>
          </a:blip>
          <a:srcRect b="23207" l="0" r="15023" t="19841"/>
          <a:stretch/>
        </p:blipFill>
        <p:spPr>
          <a:xfrm>
            <a:off x="156250" y="1190625"/>
            <a:ext cx="8831501" cy="3327675"/>
          </a:xfrm>
          <a:prstGeom prst="rect">
            <a:avLst/>
          </a:prstGeom>
          <a:noFill/>
          <a:ln>
            <a:noFill/>
          </a:ln>
        </p:spPr>
      </p:pic>
      <p:sp>
        <p:nvSpPr>
          <p:cNvPr id="685" name="Google Shape;685;p103"/>
          <p:cNvSpPr/>
          <p:nvPr/>
        </p:nvSpPr>
        <p:spPr>
          <a:xfrm>
            <a:off x="4398800" y="296025"/>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03"/>
          <p:cNvSpPr txBox="1"/>
          <p:nvPr/>
        </p:nvSpPr>
        <p:spPr>
          <a:xfrm>
            <a:off x="5537125" y="296025"/>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a:t>
            </a:r>
            <a:r>
              <a:rPr lang="en">
                <a:latin typeface="Hind Vadodara Light"/>
                <a:ea typeface="Hind Vadodara Light"/>
                <a:cs typeface="Hind Vadodara Light"/>
                <a:sym typeface="Hind Vadodara Light"/>
              </a:rPr>
              <a:t>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04"/>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solidFill>
                  <a:srgbClr val="D79D33"/>
                </a:solidFill>
                <a:hlinkClick r:id="rId3"/>
              </a:rPr>
              <a:t>Linimasa komposisi dari Beethoven</a:t>
            </a:r>
            <a:endParaRPr sz="3600">
              <a:solidFill>
                <a:srgbClr val="D79D33"/>
              </a:solidFill>
            </a:endParaRPr>
          </a:p>
        </p:txBody>
      </p:sp>
      <p:pic>
        <p:nvPicPr>
          <p:cNvPr id="692" name="Google Shape;692;p104"/>
          <p:cNvPicPr preferRelativeResize="0"/>
          <p:nvPr/>
        </p:nvPicPr>
        <p:blipFill>
          <a:blip r:embed="rId4">
            <a:alphaModFix/>
          </a:blip>
          <a:stretch>
            <a:fillRect/>
          </a:stretch>
        </p:blipFill>
        <p:spPr>
          <a:xfrm>
            <a:off x="89475" y="1156925"/>
            <a:ext cx="8839200" cy="2829643"/>
          </a:xfrm>
          <a:prstGeom prst="rect">
            <a:avLst/>
          </a:prstGeom>
          <a:noFill/>
          <a:ln>
            <a:noFill/>
          </a:ln>
        </p:spPr>
      </p:pic>
      <p:sp>
        <p:nvSpPr>
          <p:cNvPr id="693" name="Google Shape;693;p104"/>
          <p:cNvSpPr/>
          <p:nvPr/>
        </p:nvSpPr>
        <p:spPr>
          <a:xfrm>
            <a:off x="5284150" y="271575"/>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04"/>
          <p:cNvSpPr txBox="1"/>
          <p:nvPr/>
        </p:nvSpPr>
        <p:spPr>
          <a:xfrm>
            <a:off x="6422475" y="271575"/>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5"/>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hlinkClick r:id="rId3"/>
              </a:rPr>
              <a:t>Tempat lahir penyair-penyair Indonesia</a:t>
            </a:r>
            <a:endParaRPr sz="3600"/>
          </a:p>
        </p:txBody>
      </p:sp>
      <p:pic>
        <p:nvPicPr>
          <p:cNvPr id="700" name="Google Shape;700;p105"/>
          <p:cNvPicPr preferRelativeResize="0"/>
          <p:nvPr/>
        </p:nvPicPr>
        <p:blipFill>
          <a:blip r:embed="rId4">
            <a:alphaModFix/>
          </a:blip>
          <a:stretch>
            <a:fillRect/>
          </a:stretch>
        </p:blipFill>
        <p:spPr>
          <a:xfrm>
            <a:off x="152400" y="1102450"/>
            <a:ext cx="8839199" cy="3415852"/>
          </a:xfrm>
          <a:prstGeom prst="rect">
            <a:avLst/>
          </a:prstGeom>
          <a:noFill/>
          <a:ln>
            <a:noFill/>
          </a:ln>
        </p:spPr>
      </p:pic>
      <p:sp>
        <p:nvSpPr>
          <p:cNvPr id="701" name="Google Shape;701;p105"/>
          <p:cNvSpPr/>
          <p:nvPr/>
        </p:nvSpPr>
        <p:spPr>
          <a:xfrm>
            <a:off x="5902500" y="271575"/>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05"/>
          <p:cNvSpPr txBox="1"/>
          <p:nvPr/>
        </p:nvSpPr>
        <p:spPr>
          <a:xfrm>
            <a:off x="7040825" y="271575"/>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06"/>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hlinkClick r:id="rId3"/>
              </a:rPr>
              <a:t>Graf genre musik di dunia</a:t>
            </a:r>
            <a:endParaRPr sz="3600"/>
          </a:p>
        </p:txBody>
      </p:sp>
      <p:pic>
        <p:nvPicPr>
          <p:cNvPr id="708" name="Google Shape;708;p106"/>
          <p:cNvPicPr preferRelativeResize="0"/>
          <p:nvPr/>
        </p:nvPicPr>
        <p:blipFill>
          <a:blip r:embed="rId4">
            <a:alphaModFix/>
          </a:blip>
          <a:stretch>
            <a:fillRect/>
          </a:stretch>
        </p:blipFill>
        <p:spPr>
          <a:xfrm>
            <a:off x="196675" y="1266330"/>
            <a:ext cx="8750649" cy="3889895"/>
          </a:xfrm>
          <a:prstGeom prst="rect">
            <a:avLst/>
          </a:prstGeom>
          <a:noFill/>
          <a:ln>
            <a:noFill/>
          </a:ln>
        </p:spPr>
      </p:pic>
      <p:sp>
        <p:nvSpPr>
          <p:cNvPr id="709" name="Google Shape;709;p106"/>
          <p:cNvSpPr/>
          <p:nvPr/>
        </p:nvSpPr>
        <p:spPr>
          <a:xfrm>
            <a:off x="4398800" y="296025"/>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06"/>
          <p:cNvSpPr txBox="1"/>
          <p:nvPr/>
        </p:nvSpPr>
        <p:spPr>
          <a:xfrm>
            <a:off x="5537125" y="296025"/>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4"/>
          <p:cNvSpPr txBox="1"/>
          <p:nvPr>
            <p:ph idx="1" type="subTitle"/>
          </p:nvPr>
        </p:nvSpPr>
        <p:spPr>
          <a:xfrm flipH="1">
            <a:off x="546575" y="2853725"/>
            <a:ext cx="8050800" cy="1855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candi</a:t>
            </a:r>
            <a:endParaRPr sz="2000"/>
          </a:p>
          <a:p>
            <a:pPr indent="-355600" lvl="0" marL="457200" rtl="0" algn="l">
              <a:spcBef>
                <a:spcPts val="0"/>
              </a:spcBef>
              <a:spcAft>
                <a:spcPts val="0"/>
              </a:spcAft>
              <a:buSzPts val="2000"/>
              <a:buChar char="●"/>
            </a:pPr>
            <a:r>
              <a:rPr b="1" lang="en" sz="2000">
                <a:latin typeface="Hind Vadodara"/>
                <a:ea typeface="Hind Vadodara"/>
                <a:cs typeface="Hind Vadodara"/>
                <a:sym typeface="Hind Vadodara"/>
              </a:rPr>
              <a:t>Candi Borobudur</a:t>
            </a:r>
            <a:endParaRPr b="1" sz="2000">
              <a:latin typeface="Hind Vadodara"/>
              <a:ea typeface="Hind Vadodara"/>
              <a:cs typeface="Hind Vadodara"/>
              <a:sym typeface="Hind Vadodara"/>
            </a:endParaRPr>
          </a:p>
          <a:p>
            <a:pPr indent="-355600" lvl="0" marL="457200" rtl="0" algn="l">
              <a:spcBef>
                <a:spcPts val="0"/>
              </a:spcBef>
              <a:spcAft>
                <a:spcPts val="0"/>
              </a:spcAft>
              <a:buSzPts val="2000"/>
              <a:buFont typeface="Hind Vadodara Light"/>
              <a:buChar char="●"/>
            </a:pPr>
            <a:r>
              <a:rPr lang="en" sz="2000"/>
              <a:t>a</a:t>
            </a:r>
            <a:r>
              <a:rPr lang="en" sz="2000"/>
              <a:t>da di Magelang, Indonesia</a:t>
            </a:r>
            <a:endParaRPr sz="2000"/>
          </a:p>
          <a:p>
            <a:pPr indent="-355600" lvl="0" marL="457200" rtl="0" algn="l">
              <a:spcBef>
                <a:spcPts val="0"/>
              </a:spcBef>
              <a:spcAft>
                <a:spcPts val="0"/>
              </a:spcAft>
              <a:buSzPts val="2000"/>
              <a:buChar char="●"/>
            </a:pPr>
            <a:r>
              <a:rPr lang="en" sz="2000"/>
              <a:t>s</a:t>
            </a:r>
            <a:r>
              <a:rPr lang="en" sz="2000"/>
              <a:t>itus warisan dunia UNESCO,</a:t>
            </a:r>
            <a:endParaRPr sz="2000"/>
          </a:p>
          <a:p>
            <a:pPr indent="0" lvl="0" marL="0" rtl="0" algn="l">
              <a:spcBef>
                <a:spcPts val="0"/>
              </a:spcBef>
              <a:spcAft>
                <a:spcPts val="0"/>
              </a:spcAft>
              <a:buNone/>
            </a:pPr>
            <a:r>
              <a:rPr lang="en" sz="2000"/>
              <a:t>dll…..</a:t>
            </a:r>
            <a:endParaRPr sz="2000"/>
          </a:p>
        </p:txBody>
      </p:sp>
      <p:pic>
        <p:nvPicPr>
          <p:cNvPr id="240" name="Google Shape;240;p44"/>
          <p:cNvPicPr preferRelativeResize="0"/>
          <p:nvPr/>
        </p:nvPicPr>
        <p:blipFill>
          <a:blip r:embed="rId3">
            <a:alphaModFix/>
          </a:blip>
          <a:stretch>
            <a:fillRect/>
          </a:stretch>
        </p:blipFill>
        <p:spPr>
          <a:xfrm>
            <a:off x="1995701" y="368300"/>
            <a:ext cx="5642499" cy="22193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07"/>
          <p:cNvSpPr txBox="1"/>
          <p:nvPr>
            <p:ph type="ctrTitle"/>
          </p:nvPr>
        </p:nvSpPr>
        <p:spPr>
          <a:xfrm flipH="1">
            <a:off x="504700" y="41577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hlinkClick r:id="rId3"/>
              </a:rPr>
              <a:t>Daftar pemenang sutradara terbaik</a:t>
            </a:r>
            <a:endParaRPr/>
          </a:p>
          <a:p>
            <a:pPr indent="0" lvl="0" marL="0" rtl="0" algn="l">
              <a:spcBef>
                <a:spcPts val="0"/>
              </a:spcBef>
              <a:spcAft>
                <a:spcPts val="0"/>
              </a:spcAft>
              <a:buNone/>
            </a:pPr>
            <a:r>
              <a:rPr lang="en" sz="3600" u="sng">
                <a:hlinkClick r:id="rId4"/>
              </a:rPr>
              <a:t> Academy Awards</a:t>
            </a:r>
            <a:endParaRPr sz="3600"/>
          </a:p>
        </p:txBody>
      </p:sp>
      <p:pic>
        <p:nvPicPr>
          <p:cNvPr id="716" name="Google Shape;716;p107"/>
          <p:cNvPicPr preferRelativeResize="0"/>
          <p:nvPr/>
        </p:nvPicPr>
        <p:blipFill>
          <a:blip r:embed="rId5">
            <a:alphaModFix/>
          </a:blip>
          <a:stretch>
            <a:fillRect/>
          </a:stretch>
        </p:blipFill>
        <p:spPr>
          <a:xfrm>
            <a:off x="205775" y="1179150"/>
            <a:ext cx="8451355" cy="3894375"/>
          </a:xfrm>
          <a:prstGeom prst="rect">
            <a:avLst/>
          </a:prstGeom>
          <a:noFill/>
          <a:ln>
            <a:noFill/>
          </a:ln>
        </p:spPr>
      </p:pic>
      <p:sp>
        <p:nvSpPr>
          <p:cNvPr id="717" name="Google Shape;717;p107"/>
          <p:cNvSpPr/>
          <p:nvPr/>
        </p:nvSpPr>
        <p:spPr>
          <a:xfrm>
            <a:off x="6448500" y="271575"/>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7"/>
          <p:cNvSpPr txBox="1"/>
          <p:nvPr/>
        </p:nvSpPr>
        <p:spPr>
          <a:xfrm>
            <a:off x="7305900" y="271575"/>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8"/>
          <p:cNvSpPr txBox="1"/>
          <p:nvPr>
            <p:ph type="ctrTitle"/>
          </p:nvPr>
        </p:nvSpPr>
        <p:spPr>
          <a:xfrm flipH="1">
            <a:off x="603225" y="399525"/>
            <a:ext cx="41469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solidFill>
                  <a:srgbClr val="D79D33"/>
                </a:solidFill>
                <a:hlinkClick r:id="rId3"/>
              </a:rPr>
              <a:t>… hingga kumpulan gambar koleksi di Museum Louvre!</a:t>
            </a:r>
            <a:endParaRPr sz="3600">
              <a:solidFill>
                <a:srgbClr val="D79D33"/>
              </a:solidFill>
            </a:endParaRPr>
          </a:p>
        </p:txBody>
      </p:sp>
      <p:pic>
        <p:nvPicPr>
          <p:cNvPr id="724" name="Google Shape;724;p108"/>
          <p:cNvPicPr preferRelativeResize="0"/>
          <p:nvPr/>
        </p:nvPicPr>
        <p:blipFill>
          <a:blip r:embed="rId4">
            <a:alphaModFix/>
          </a:blip>
          <a:stretch>
            <a:fillRect/>
          </a:stretch>
        </p:blipFill>
        <p:spPr>
          <a:xfrm>
            <a:off x="10335675" y="551675"/>
            <a:ext cx="9144000" cy="5143500"/>
          </a:xfrm>
          <a:prstGeom prst="rect">
            <a:avLst/>
          </a:prstGeom>
          <a:noFill/>
          <a:ln>
            <a:noFill/>
          </a:ln>
        </p:spPr>
      </p:pic>
      <p:pic>
        <p:nvPicPr>
          <p:cNvPr id="725" name="Google Shape;725;p108"/>
          <p:cNvPicPr preferRelativeResize="0"/>
          <p:nvPr/>
        </p:nvPicPr>
        <p:blipFill>
          <a:blip r:embed="rId5">
            <a:alphaModFix/>
          </a:blip>
          <a:stretch>
            <a:fillRect/>
          </a:stretch>
        </p:blipFill>
        <p:spPr>
          <a:xfrm>
            <a:off x="152400" y="1096725"/>
            <a:ext cx="8839199" cy="3771392"/>
          </a:xfrm>
          <a:prstGeom prst="rect">
            <a:avLst/>
          </a:prstGeom>
          <a:noFill/>
          <a:ln>
            <a:noFill/>
          </a:ln>
        </p:spPr>
      </p:pic>
      <p:sp>
        <p:nvSpPr>
          <p:cNvPr id="726" name="Google Shape;726;p108"/>
          <p:cNvSpPr/>
          <p:nvPr/>
        </p:nvSpPr>
        <p:spPr>
          <a:xfrm>
            <a:off x="5635500" y="169550"/>
            <a:ext cx="857400" cy="648300"/>
          </a:xfrm>
          <a:prstGeom prst="left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08"/>
          <p:cNvSpPr txBox="1"/>
          <p:nvPr/>
        </p:nvSpPr>
        <p:spPr>
          <a:xfrm>
            <a:off x="6773825" y="169550"/>
            <a:ext cx="18381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Hind Vadodara Light"/>
                <a:ea typeface="Hind Vadodara Light"/>
                <a:cs typeface="Hind Vadodara Light"/>
                <a:sym typeface="Hind Vadodara Light"/>
              </a:rPr>
              <a:t>Klik judul untuk</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lang="en">
                <a:latin typeface="Hind Vadodara Light"/>
                <a:ea typeface="Hind Vadodara Light"/>
                <a:cs typeface="Hind Vadodara Light"/>
                <a:sym typeface="Hind Vadodara Light"/>
              </a:rPr>
              <a:t>menjalankan kueri.</a:t>
            </a:r>
            <a:endParaRPr>
              <a:latin typeface="Hind Vadodara Light"/>
              <a:ea typeface="Hind Vadodara Light"/>
              <a:cs typeface="Hind Vadodara Light"/>
              <a:sym typeface="Hind Vadodara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1" name="Shape 731"/>
        <p:cNvGrpSpPr/>
        <p:nvPr/>
      </p:nvGrpSpPr>
      <p:grpSpPr>
        <a:xfrm>
          <a:off x="0" y="0"/>
          <a:ext cx="0" cy="0"/>
          <a:chOff x="0" y="0"/>
          <a:chExt cx="0" cy="0"/>
        </a:xfrm>
      </p:grpSpPr>
      <p:sp>
        <p:nvSpPr>
          <p:cNvPr id="732" name="Google Shape;732;p109"/>
          <p:cNvSpPr txBox="1"/>
          <p:nvPr>
            <p:ph type="title"/>
          </p:nvPr>
        </p:nvSpPr>
        <p:spPr>
          <a:xfrm>
            <a:off x="2318700" y="1710425"/>
            <a:ext cx="4726800" cy="131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CONTOH PROYEK</a:t>
            </a:r>
            <a:endParaRPr/>
          </a:p>
          <a:p>
            <a:pPr indent="0" lvl="0" marL="0" rtl="0" algn="ctr">
              <a:spcBef>
                <a:spcPts val="0"/>
              </a:spcBef>
              <a:spcAft>
                <a:spcPts val="0"/>
              </a:spcAft>
              <a:buNone/>
            </a:pPr>
            <a:r>
              <a:rPr lang="en"/>
              <a:t>DENGAN KUERI</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10"/>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Histropedia : Visualisasi kueri linimasa</a:t>
            </a:r>
            <a:endParaRPr sz="3600"/>
          </a:p>
        </p:txBody>
      </p:sp>
      <p:pic>
        <p:nvPicPr>
          <p:cNvPr id="738" name="Google Shape;738;p110"/>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739" name="Google Shape;739;p110"/>
          <p:cNvPicPr preferRelativeResize="0"/>
          <p:nvPr/>
        </p:nvPicPr>
        <p:blipFill rotWithShape="1">
          <a:blip r:embed="rId4">
            <a:alphaModFix/>
          </a:blip>
          <a:srcRect b="5329" l="0" r="0" t="19920"/>
          <a:stretch/>
        </p:blipFill>
        <p:spPr>
          <a:xfrm>
            <a:off x="0" y="1266325"/>
            <a:ext cx="9144001" cy="38426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11"/>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hlinkClick r:id="rId3"/>
              </a:rPr>
              <a:t>Linimasa Pahlawan Indonesia</a:t>
            </a:r>
            <a:endParaRPr sz="3600"/>
          </a:p>
        </p:txBody>
      </p:sp>
      <p:pic>
        <p:nvPicPr>
          <p:cNvPr id="745" name="Google Shape;745;p111"/>
          <p:cNvPicPr preferRelativeResize="0"/>
          <p:nvPr/>
        </p:nvPicPr>
        <p:blipFill>
          <a:blip r:embed="rId4">
            <a:alphaModFix/>
          </a:blip>
          <a:stretch>
            <a:fillRect/>
          </a:stretch>
        </p:blipFill>
        <p:spPr>
          <a:xfrm>
            <a:off x="10335675" y="551675"/>
            <a:ext cx="9144000" cy="5143500"/>
          </a:xfrm>
          <a:prstGeom prst="rect">
            <a:avLst/>
          </a:prstGeom>
          <a:noFill/>
          <a:ln>
            <a:noFill/>
          </a:ln>
        </p:spPr>
      </p:pic>
      <p:pic>
        <p:nvPicPr>
          <p:cNvPr id="746" name="Google Shape;746;p111"/>
          <p:cNvPicPr preferRelativeResize="0"/>
          <p:nvPr/>
        </p:nvPicPr>
        <p:blipFill rotWithShape="1">
          <a:blip r:embed="rId5">
            <a:alphaModFix/>
          </a:blip>
          <a:srcRect b="0" l="0" r="0" t="12724"/>
          <a:stretch/>
        </p:blipFill>
        <p:spPr>
          <a:xfrm>
            <a:off x="466765" y="952225"/>
            <a:ext cx="8437085" cy="4140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2"/>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Inventaire: Visualisasi data terkait literatur</a:t>
            </a:r>
            <a:endParaRPr sz="3600"/>
          </a:p>
        </p:txBody>
      </p:sp>
      <p:pic>
        <p:nvPicPr>
          <p:cNvPr id="752" name="Google Shape;752;p112"/>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753" name="Google Shape;753;p112"/>
          <p:cNvPicPr preferRelativeResize="0"/>
          <p:nvPr/>
        </p:nvPicPr>
        <p:blipFill rotWithShape="1">
          <a:blip r:embed="rId4">
            <a:alphaModFix/>
          </a:blip>
          <a:srcRect b="5524" l="0" r="0" t="4652"/>
          <a:stretch/>
        </p:blipFill>
        <p:spPr>
          <a:xfrm>
            <a:off x="373200" y="837850"/>
            <a:ext cx="8390624" cy="4237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3"/>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Monumental: Visualisasi data monumen</a:t>
            </a:r>
            <a:endParaRPr sz="3600"/>
          </a:p>
        </p:txBody>
      </p:sp>
      <p:pic>
        <p:nvPicPr>
          <p:cNvPr id="759" name="Google Shape;759;p113"/>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760" name="Google Shape;760;p113"/>
          <p:cNvPicPr preferRelativeResize="0"/>
          <p:nvPr/>
        </p:nvPicPr>
        <p:blipFill rotWithShape="1">
          <a:blip r:embed="rId4">
            <a:alphaModFix/>
          </a:blip>
          <a:srcRect b="7263" l="0" r="0" t="13352"/>
          <a:stretch/>
        </p:blipFill>
        <p:spPr>
          <a:xfrm>
            <a:off x="0" y="989475"/>
            <a:ext cx="9144001" cy="40812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4" name="Shape 764"/>
        <p:cNvGrpSpPr/>
        <p:nvPr/>
      </p:nvGrpSpPr>
      <p:grpSpPr>
        <a:xfrm>
          <a:off x="0" y="0"/>
          <a:ext cx="0" cy="0"/>
          <a:chOff x="0" y="0"/>
          <a:chExt cx="0" cy="0"/>
        </a:xfrm>
      </p:grpSpPr>
      <p:sp>
        <p:nvSpPr>
          <p:cNvPr id="765" name="Google Shape;765;p114"/>
          <p:cNvSpPr txBox="1"/>
          <p:nvPr>
            <p:ph type="ctrTitle"/>
          </p:nvPr>
        </p:nvSpPr>
        <p:spPr>
          <a:xfrm flipH="1">
            <a:off x="2726850" y="2897239"/>
            <a:ext cx="3690300" cy="45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PRAKTIK</a:t>
            </a:r>
            <a:endParaRPr/>
          </a:p>
        </p:txBody>
      </p:sp>
      <p:sp>
        <p:nvSpPr>
          <p:cNvPr id="766" name="Google Shape;766;p114"/>
          <p:cNvSpPr txBox="1"/>
          <p:nvPr>
            <p:ph idx="2" type="title"/>
          </p:nvPr>
        </p:nvSpPr>
        <p:spPr>
          <a:xfrm flipH="1">
            <a:off x="3451650" y="1351346"/>
            <a:ext cx="22407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767" name="Google Shape;767;p114"/>
          <p:cNvSpPr txBox="1"/>
          <p:nvPr>
            <p:ph idx="1" type="subTitle"/>
          </p:nvPr>
        </p:nvSpPr>
        <p:spPr>
          <a:xfrm flipH="1">
            <a:off x="3292050" y="3488360"/>
            <a:ext cx="25599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Mencoba kueri sederhana</a:t>
            </a:r>
            <a:endParaRPr sz="25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15"/>
          <p:cNvSpPr txBox="1"/>
          <p:nvPr>
            <p:ph idx="1" type="subTitle"/>
          </p:nvPr>
        </p:nvSpPr>
        <p:spPr>
          <a:xfrm flipH="1">
            <a:off x="546600" y="1560925"/>
            <a:ext cx="8050800" cy="188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Klik URL ini untuk masuk ke layanan kueri: </a:t>
            </a:r>
            <a:r>
              <a:rPr lang="en" sz="2000" u="sng">
                <a:solidFill>
                  <a:schemeClr val="hlink"/>
                </a:solidFill>
                <a:hlinkClick r:id="rId3"/>
              </a:rPr>
              <a:t>https://query.wikidata.org</a:t>
            </a:r>
            <a:endParaRPr sz="2000"/>
          </a:p>
          <a:p>
            <a:pPr indent="-355600" lvl="0" marL="457200" rtl="0" algn="l">
              <a:spcBef>
                <a:spcPts val="0"/>
              </a:spcBef>
              <a:spcAft>
                <a:spcPts val="0"/>
              </a:spcAft>
              <a:buSzPts val="2000"/>
              <a:buAutoNum type="arabicPeriod"/>
            </a:pPr>
            <a:r>
              <a:rPr lang="en" sz="2000"/>
              <a:t>Klik Examples</a:t>
            </a:r>
            <a:endParaRPr sz="2000"/>
          </a:p>
          <a:p>
            <a:pPr indent="-355600" lvl="0" marL="457200" rtl="0" algn="l">
              <a:spcBef>
                <a:spcPts val="0"/>
              </a:spcBef>
              <a:spcAft>
                <a:spcPts val="0"/>
              </a:spcAft>
              <a:buSzPts val="2000"/>
              <a:buAutoNum type="arabicPeriod"/>
            </a:pPr>
            <a:r>
              <a:rPr lang="en" sz="2000"/>
              <a:t>Pilih Cats dari daftar</a:t>
            </a:r>
            <a:endParaRPr sz="2000"/>
          </a:p>
          <a:p>
            <a:pPr indent="-355600" lvl="0" marL="457200" rtl="0" algn="l">
              <a:spcBef>
                <a:spcPts val="0"/>
              </a:spcBef>
              <a:spcAft>
                <a:spcPts val="0"/>
              </a:spcAft>
              <a:buSzPts val="2000"/>
              <a:buAutoNum type="arabicPeriod"/>
            </a:pPr>
            <a:r>
              <a:rPr lang="en" sz="2000"/>
              <a:t>Klik Run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
        <p:nvSpPr>
          <p:cNvPr id="773" name="Google Shape;773;p115"/>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CONTOH KUERI WIKIDATA</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16"/>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Contoh kueri Wikidata</a:t>
            </a:r>
            <a:endParaRPr sz="3600"/>
          </a:p>
        </p:txBody>
      </p:sp>
      <p:pic>
        <p:nvPicPr>
          <p:cNvPr id="779" name="Google Shape;779;p116"/>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780" name="Google Shape;780;p116"/>
          <p:cNvPicPr preferRelativeResize="0"/>
          <p:nvPr/>
        </p:nvPicPr>
        <p:blipFill>
          <a:blip r:embed="rId4">
            <a:alphaModFix/>
          </a:blip>
          <a:stretch>
            <a:fillRect/>
          </a:stretch>
        </p:blipFill>
        <p:spPr>
          <a:xfrm>
            <a:off x="454325" y="1217075"/>
            <a:ext cx="8689676" cy="381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5"/>
          <p:cNvPicPr preferRelativeResize="0"/>
          <p:nvPr/>
        </p:nvPicPr>
        <p:blipFill>
          <a:blip r:embed="rId3">
            <a:alphaModFix/>
          </a:blip>
          <a:stretch>
            <a:fillRect/>
          </a:stretch>
        </p:blipFill>
        <p:spPr>
          <a:xfrm>
            <a:off x="1555579" y="2023550"/>
            <a:ext cx="3172695" cy="2106875"/>
          </a:xfrm>
          <a:prstGeom prst="rect">
            <a:avLst/>
          </a:prstGeom>
          <a:noFill/>
          <a:ln>
            <a:noFill/>
          </a:ln>
        </p:spPr>
      </p:pic>
      <p:pic>
        <p:nvPicPr>
          <p:cNvPr id="246" name="Google Shape;246;p45"/>
          <p:cNvPicPr preferRelativeResize="0"/>
          <p:nvPr/>
        </p:nvPicPr>
        <p:blipFill>
          <a:blip r:embed="rId4">
            <a:alphaModFix/>
          </a:blip>
          <a:stretch>
            <a:fillRect/>
          </a:stretch>
        </p:blipFill>
        <p:spPr>
          <a:xfrm>
            <a:off x="5139000" y="1835412"/>
            <a:ext cx="2240150" cy="2240150"/>
          </a:xfrm>
          <a:prstGeom prst="rect">
            <a:avLst/>
          </a:prstGeom>
          <a:noFill/>
          <a:ln>
            <a:noFill/>
          </a:ln>
        </p:spPr>
      </p:pic>
      <p:sp>
        <p:nvSpPr>
          <p:cNvPr id="247" name="Google Shape;247;p45"/>
          <p:cNvSpPr txBox="1"/>
          <p:nvPr>
            <p:ph type="title"/>
          </p:nvPr>
        </p:nvSpPr>
        <p:spPr>
          <a:xfrm>
            <a:off x="1887625" y="3466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Sekarang, lakukan hal yang sama untuk </a:t>
            </a:r>
            <a:r>
              <a:rPr b="1" i="1" lang="en" sz="2500">
                <a:latin typeface="Open Sans"/>
                <a:ea typeface="Open Sans"/>
                <a:cs typeface="Open Sans"/>
                <a:sym typeface="Open Sans"/>
              </a:rPr>
              <a:t>mencatat </a:t>
            </a:r>
            <a:r>
              <a:rPr i="1" lang="en" sz="2500">
                <a:latin typeface="Open Sans"/>
                <a:ea typeface="Open Sans"/>
                <a:cs typeface="Open Sans"/>
                <a:sym typeface="Open Sans"/>
              </a:rPr>
              <a:t>dua hal di bawah ini.</a:t>
            </a:r>
            <a:endParaRPr i="1" sz="2500">
              <a:latin typeface="Open Sans"/>
              <a:ea typeface="Open Sans"/>
              <a:cs typeface="Open Sans"/>
              <a:sym typeface="Open Sans"/>
            </a:endParaRPr>
          </a:p>
          <a:p>
            <a:pPr indent="0" lvl="0" marL="0" rtl="0" algn="ctr">
              <a:spcBef>
                <a:spcPts val="0"/>
              </a:spcBef>
              <a:spcAft>
                <a:spcPts val="0"/>
              </a:spcAft>
              <a:buNone/>
            </a:pPr>
            <a:r>
              <a:t/>
            </a:r>
            <a:endParaRPr i="1" sz="2500">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17"/>
          <p:cNvSpPr txBox="1"/>
          <p:nvPr>
            <p:ph type="ctrTitle"/>
          </p:nvPr>
        </p:nvSpPr>
        <p:spPr>
          <a:xfrm flipH="1">
            <a:off x="617125" y="247125"/>
            <a:ext cx="7025100" cy="69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...gunakan Query Helper! :D</a:t>
            </a:r>
            <a:endParaRPr sz="3600"/>
          </a:p>
        </p:txBody>
      </p:sp>
      <p:pic>
        <p:nvPicPr>
          <p:cNvPr id="786" name="Google Shape;786;p117"/>
          <p:cNvPicPr preferRelativeResize="0"/>
          <p:nvPr/>
        </p:nvPicPr>
        <p:blipFill>
          <a:blip r:embed="rId3">
            <a:alphaModFix/>
          </a:blip>
          <a:stretch>
            <a:fillRect/>
          </a:stretch>
        </p:blipFill>
        <p:spPr>
          <a:xfrm>
            <a:off x="10335675" y="551675"/>
            <a:ext cx="9144000" cy="5143500"/>
          </a:xfrm>
          <a:prstGeom prst="rect">
            <a:avLst/>
          </a:prstGeom>
          <a:noFill/>
          <a:ln>
            <a:noFill/>
          </a:ln>
        </p:spPr>
      </p:pic>
      <p:pic>
        <p:nvPicPr>
          <p:cNvPr id="787" name="Google Shape;787;p117"/>
          <p:cNvPicPr preferRelativeResize="0"/>
          <p:nvPr/>
        </p:nvPicPr>
        <p:blipFill>
          <a:blip r:embed="rId4">
            <a:alphaModFix/>
          </a:blip>
          <a:stretch>
            <a:fillRect/>
          </a:stretch>
        </p:blipFill>
        <p:spPr>
          <a:xfrm>
            <a:off x="380580" y="1266325"/>
            <a:ext cx="7705445" cy="4404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91" name="Shape 791"/>
        <p:cNvGrpSpPr/>
        <p:nvPr/>
      </p:nvGrpSpPr>
      <p:grpSpPr>
        <a:xfrm>
          <a:off x="0" y="0"/>
          <a:ext cx="0" cy="0"/>
          <a:chOff x="0" y="0"/>
          <a:chExt cx="0" cy="0"/>
        </a:xfrm>
      </p:grpSpPr>
      <p:sp>
        <p:nvSpPr>
          <p:cNvPr id="792" name="Google Shape;792;p118"/>
          <p:cNvSpPr txBox="1"/>
          <p:nvPr>
            <p:ph type="title"/>
          </p:nvPr>
        </p:nvSpPr>
        <p:spPr>
          <a:xfrm>
            <a:off x="349250" y="99787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a:solidFill>
                  <a:srgbClr val="FFFFFF"/>
                </a:solidFill>
                <a:latin typeface="Permanent Marker"/>
                <a:ea typeface="Permanent Marker"/>
                <a:cs typeface="Permanent Marker"/>
                <a:sym typeface="Permanent Marker"/>
              </a:rPr>
              <a:t>RETAS BUDAYA</a:t>
            </a:r>
            <a:endParaRPr b="0">
              <a:solidFill>
                <a:srgbClr val="FFFFFF"/>
              </a:solidFill>
              <a:latin typeface="Permanent Marker"/>
              <a:ea typeface="Permanent Marker"/>
              <a:cs typeface="Permanent Marker"/>
              <a:sym typeface="Permanent Marker"/>
            </a:endParaRPr>
          </a:p>
          <a:p>
            <a:pPr indent="0" lvl="0" marL="0" rtl="0" algn="ctr">
              <a:spcBef>
                <a:spcPts val="0"/>
              </a:spcBef>
              <a:spcAft>
                <a:spcPts val="0"/>
              </a:spcAft>
              <a:buNone/>
            </a:pPr>
            <a:r>
              <a:t/>
            </a:r>
            <a:endParaRPr b="0">
              <a:solidFill>
                <a:srgbClr val="FFFFFF"/>
              </a:solidFill>
              <a:latin typeface="Permanent Marker"/>
              <a:ea typeface="Permanent Marker"/>
              <a:cs typeface="Permanent Marker"/>
              <a:sym typeface="Permanent Marker"/>
            </a:endParaRPr>
          </a:p>
        </p:txBody>
      </p:sp>
      <p:pic>
        <p:nvPicPr>
          <p:cNvPr id="793" name="Google Shape;793;p118"/>
          <p:cNvPicPr preferRelativeResize="0"/>
          <p:nvPr/>
        </p:nvPicPr>
        <p:blipFill>
          <a:blip r:embed="rId3">
            <a:alphaModFix/>
          </a:blip>
          <a:stretch>
            <a:fillRect/>
          </a:stretch>
        </p:blipFill>
        <p:spPr>
          <a:xfrm>
            <a:off x="3076125" y="2384475"/>
            <a:ext cx="2716900" cy="2037675"/>
          </a:xfrm>
          <a:prstGeom prst="rect">
            <a:avLst/>
          </a:prstGeom>
          <a:noFill/>
          <a:ln>
            <a:noFill/>
          </a:ln>
        </p:spPr>
      </p:pic>
      <p:sp>
        <p:nvSpPr>
          <p:cNvPr id="794" name="Google Shape;794;p118"/>
          <p:cNvSpPr txBox="1"/>
          <p:nvPr>
            <p:ph idx="4294967295" type="body"/>
          </p:nvPr>
        </p:nvSpPr>
        <p:spPr>
          <a:xfrm>
            <a:off x="50150" y="4728150"/>
            <a:ext cx="5193600" cy="53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800"/>
              <a:t>Gambar yang dibuat oleh Snaily  [CC BY-SA 3.0 (</a:t>
            </a:r>
            <a:r>
              <a:rPr lang="en" sz="800" u="sng">
                <a:solidFill>
                  <a:schemeClr val="hlink"/>
                </a:solidFill>
                <a:hlinkClick r:id="rId4"/>
              </a:rPr>
              <a:t>https://creativecommons.org/licenses/by-sa/3.0/deed.en</a:t>
            </a:r>
            <a:r>
              <a:rPr lang="en" sz="800"/>
              <a:t>  )] melalui Wikimedia Commons (</a:t>
            </a:r>
            <a:r>
              <a:rPr lang="en" sz="800" u="sng">
                <a:solidFill>
                  <a:schemeClr val="hlink"/>
                </a:solidFill>
                <a:hlinkClick r:id="rId5"/>
              </a:rPr>
              <a:t>https://commons.wikimedia.org/wiki/File:Wikidata_logo_en_flag.gif</a:t>
            </a:r>
            <a:r>
              <a:rPr lang="en" sz="800"/>
              <a:t> )</a:t>
            </a:r>
            <a:endParaRPr sz="800"/>
          </a:p>
        </p:txBody>
      </p:sp>
      <p:sp>
        <p:nvSpPr>
          <p:cNvPr id="795" name="Google Shape;795;p118"/>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ighlight>
                  <a:srgbClr val="FFFFFF"/>
                </a:highlight>
                <a:hlinkClick r:id="rId6"/>
              </a:rPr>
              <a:t>http://listen.hatnote.com/#wikidata</a:t>
            </a:r>
            <a:r>
              <a:rPr lang="en">
                <a:highlight>
                  <a:srgbClr val="FFFFFF"/>
                </a:highlight>
              </a:rPr>
              <a:t> </a:t>
            </a:r>
            <a:endParaRPr>
              <a:highlight>
                <a:srgbClr val="FFFFFF"/>
              </a:highligh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9" name="Shape 799"/>
        <p:cNvGrpSpPr/>
        <p:nvPr/>
      </p:nvGrpSpPr>
      <p:grpSpPr>
        <a:xfrm>
          <a:off x="0" y="0"/>
          <a:ext cx="0" cy="0"/>
          <a:chOff x="0" y="0"/>
          <a:chExt cx="0" cy="0"/>
        </a:xfrm>
      </p:grpSpPr>
      <p:sp>
        <p:nvSpPr>
          <p:cNvPr id="800" name="Google Shape;800;p119"/>
          <p:cNvSpPr txBox="1"/>
          <p:nvPr>
            <p:ph idx="1" type="subTitle"/>
          </p:nvPr>
        </p:nvSpPr>
        <p:spPr>
          <a:xfrm>
            <a:off x="625025" y="1331190"/>
            <a:ext cx="3375300" cy="14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Apakah kamu memiliki pertanyaan?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latin typeface="Hind Vadodara"/>
                <a:ea typeface="Hind Vadodara"/>
                <a:cs typeface="Hind Vadodara"/>
                <a:sym typeface="Hind Vadodara"/>
              </a:rPr>
              <a:t>teknologi@wikimedia.or.id</a:t>
            </a:r>
            <a:endParaRPr b="1">
              <a:latin typeface="Hind Vadodara"/>
              <a:ea typeface="Hind Vadodara"/>
              <a:cs typeface="Hind Vadodara"/>
              <a:sym typeface="Hind Vadodara"/>
            </a:endParaRPr>
          </a:p>
        </p:txBody>
      </p:sp>
      <p:sp>
        <p:nvSpPr>
          <p:cNvPr id="801" name="Google Shape;801;p119"/>
          <p:cNvSpPr txBox="1"/>
          <p:nvPr>
            <p:ph type="title"/>
          </p:nvPr>
        </p:nvSpPr>
        <p:spPr>
          <a:xfrm>
            <a:off x="625025" y="35533"/>
            <a:ext cx="4045200" cy="148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TERIMA KASIH!</a:t>
            </a:r>
            <a:endParaRPr/>
          </a:p>
        </p:txBody>
      </p:sp>
      <p:sp>
        <p:nvSpPr>
          <p:cNvPr id="802" name="Google Shape;802;p119"/>
          <p:cNvSpPr txBox="1"/>
          <p:nvPr/>
        </p:nvSpPr>
        <p:spPr>
          <a:xfrm>
            <a:off x="630279" y="4347049"/>
            <a:ext cx="2318100" cy="46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000">
                <a:solidFill>
                  <a:schemeClr val="dk1"/>
                </a:solidFill>
                <a:latin typeface="Hind Vadodara Light"/>
                <a:ea typeface="Hind Vadodara Light"/>
                <a:cs typeface="Hind Vadodara Light"/>
                <a:sym typeface="Hind Vadodara Light"/>
              </a:rPr>
              <a:t>Please keep this slide for attribution</a:t>
            </a:r>
            <a:endParaRPr sz="1000">
              <a:solidFill>
                <a:schemeClr val="dk1"/>
              </a:solidFill>
              <a:latin typeface="Hind Vadodara Light"/>
              <a:ea typeface="Hind Vadodara Light"/>
              <a:cs typeface="Hind Vadodara Light"/>
              <a:sym typeface="Hind Vadodara 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20"/>
          <p:cNvSpPr txBox="1"/>
          <p:nvPr>
            <p:ph idx="1" type="body"/>
          </p:nvPr>
        </p:nvSpPr>
        <p:spPr>
          <a:xfrm>
            <a:off x="1325475" y="1183375"/>
            <a:ext cx="6493200" cy="34164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200"/>
              <a:t>Chan, Deryck. (2018). Wikidata is a language. Diambil dari: </a:t>
            </a:r>
            <a:r>
              <a:rPr lang="en" sz="1200" u="sng">
                <a:solidFill>
                  <a:schemeClr val="hlink"/>
                </a:solidFill>
                <a:hlinkClick r:id="rId3"/>
              </a:rPr>
              <a:t>https://commons.wikimedia.org/wiki/File:Wikidata_is_a_language.pdf</a:t>
            </a:r>
            <a:endParaRPr sz="1200"/>
          </a:p>
          <a:p>
            <a:pPr indent="-304800" lvl="0" marL="457200" rtl="0" algn="l">
              <a:lnSpc>
                <a:spcPct val="100000"/>
              </a:lnSpc>
              <a:spcBef>
                <a:spcPts val="0"/>
              </a:spcBef>
              <a:spcAft>
                <a:spcPts val="0"/>
              </a:spcAft>
              <a:buSzPts val="1200"/>
              <a:buChar char="●"/>
            </a:pPr>
            <a:r>
              <a:rPr lang="en" sz="1200"/>
              <a:t>Krötzsch, Markus. (2018). Getting the most out of Wikidata. Diambil dari: </a:t>
            </a:r>
            <a:r>
              <a:rPr lang="en" sz="1200" u="sng">
                <a:solidFill>
                  <a:schemeClr val="hlink"/>
                </a:solidFill>
                <a:hlinkClick r:id="rId4"/>
              </a:rPr>
              <a:t>https://iccl.inf.tu-dresden.de/web/Misc3057/en</a:t>
            </a:r>
            <a:r>
              <a:rPr lang="en" sz="1200"/>
              <a:t>    </a:t>
            </a:r>
            <a:endParaRPr sz="1200"/>
          </a:p>
          <a:p>
            <a:pPr indent="-304800" lvl="0" marL="457200" rtl="0" algn="l">
              <a:lnSpc>
                <a:spcPct val="100000"/>
              </a:lnSpc>
              <a:spcBef>
                <a:spcPts val="0"/>
              </a:spcBef>
              <a:spcAft>
                <a:spcPts val="0"/>
              </a:spcAft>
              <a:buSzPts val="1200"/>
              <a:buChar char="●"/>
            </a:pPr>
            <a:r>
              <a:rPr lang="en" sz="1200"/>
              <a:t>Poulter, Martin. (2018). Wikidata: Knowledge As A Service. Diambil dari: </a:t>
            </a:r>
            <a:r>
              <a:rPr lang="en" sz="1200" u="sng">
                <a:solidFill>
                  <a:schemeClr val="hlink"/>
                </a:solidFill>
                <a:hlinkClick r:id="rId5"/>
              </a:rPr>
              <a:t>https://commons.wikimedia.org/wiki/File:Wikidata_Knowledge_as_a_Service_slides_OeRC_Feb2018.pdf</a:t>
            </a:r>
            <a:r>
              <a:rPr lang="en" sz="1200"/>
              <a:t>  </a:t>
            </a:r>
            <a:endParaRPr sz="1200"/>
          </a:p>
          <a:p>
            <a:pPr indent="-304800" lvl="0" marL="457200" rtl="0" algn="l">
              <a:lnSpc>
                <a:spcPct val="100000"/>
              </a:lnSpc>
              <a:spcBef>
                <a:spcPts val="0"/>
              </a:spcBef>
              <a:spcAft>
                <a:spcPts val="0"/>
              </a:spcAft>
              <a:buSzPts val="1200"/>
              <a:buChar char="●"/>
            </a:pPr>
            <a:r>
              <a:rPr lang="en" sz="1200"/>
              <a:t>Stinson, Alex. (2017). Getting Started with Wikidata for Cultural Professionals. Diambil dari: </a:t>
            </a:r>
            <a:r>
              <a:rPr lang="en" sz="1200" u="sng">
                <a:solidFill>
                  <a:schemeClr val="hlink"/>
                </a:solidFill>
                <a:hlinkClick r:id="rId6"/>
              </a:rPr>
              <a:t>https://commons.wikimedia.org/wiki/File:DPLAFest_2017_Wikidata_for_Cultural_Professionals.pdf</a:t>
            </a:r>
            <a:r>
              <a:rPr lang="en" sz="1200"/>
              <a:t>  </a:t>
            </a:r>
            <a:endParaRPr sz="1200"/>
          </a:p>
          <a:p>
            <a:pPr indent="-304800" lvl="0" marL="457200" rtl="0" algn="l">
              <a:lnSpc>
                <a:spcPct val="100000"/>
              </a:lnSpc>
              <a:spcBef>
                <a:spcPts val="0"/>
              </a:spcBef>
              <a:spcAft>
                <a:spcPts val="0"/>
              </a:spcAft>
              <a:buSzPts val="1200"/>
              <a:buChar char="●"/>
            </a:pPr>
            <a:r>
              <a:rPr lang="en" sz="1200">
                <a:solidFill>
                  <a:srgbClr val="695D46"/>
                </a:solidFill>
                <a:latin typeface="Open Sans"/>
                <a:ea typeface="Open Sans"/>
                <a:cs typeface="Open Sans"/>
                <a:sym typeface="Open Sans"/>
              </a:rPr>
              <a:t>Tobias1984 (2019). Wikidata The free database for research and society - St. Gallen - Switzerland. Diambil dari: </a:t>
            </a:r>
            <a:r>
              <a:rPr lang="en" sz="1200" u="sng">
                <a:solidFill>
                  <a:srgbClr val="CE93D8"/>
                </a:solidFill>
                <a:latin typeface="Open Sans"/>
                <a:ea typeface="Open Sans"/>
                <a:cs typeface="Open Sans"/>
                <a:sym typeface="Open Sans"/>
                <a:hlinkClick r:id="rId7"/>
              </a:rPr>
              <a:t>https://commons.wikimedia.org/wiki/File:Wikidata_The_free_database_for_research_and_society_-_St._Gallen_-_Switzerland.pdf</a:t>
            </a:r>
            <a:r>
              <a:rPr lang="en" sz="1200">
                <a:solidFill>
                  <a:srgbClr val="695D46"/>
                </a:solidFill>
                <a:latin typeface="Open Sans"/>
                <a:ea typeface="Open Sans"/>
                <a:cs typeface="Open Sans"/>
                <a:sym typeface="Open Sans"/>
              </a:rPr>
              <a:t> </a:t>
            </a:r>
            <a:endParaRPr sz="1200">
              <a:solidFill>
                <a:srgbClr val="695D46"/>
              </a:solidFill>
              <a:latin typeface="Open Sans"/>
              <a:ea typeface="Open Sans"/>
              <a:cs typeface="Open Sans"/>
              <a:sym typeface="Open Sans"/>
            </a:endParaRPr>
          </a:p>
          <a:p>
            <a:pPr indent="0" lvl="0" marL="0" rtl="0" algn="l">
              <a:lnSpc>
                <a:spcPct val="100000"/>
              </a:lnSpc>
              <a:spcBef>
                <a:spcPts val="1600"/>
              </a:spcBef>
              <a:spcAft>
                <a:spcPts val="0"/>
              </a:spcAft>
              <a:buNone/>
            </a:pPr>
            <a:r>
              <a:t/>
            </a:r>
            <a:endParaRPr sz="1200"/>
          </a:p>
          <a:p>
            <a:pPr indent="0" lvl="0" marL="0" rtl="0" algn="l">
              <a:lnSpc>
                <a:spcPct val="100000"/>
              </a:lnSpc>
              <a:spcBef>
                <a:spcPts val="1600"/>
              </a:spcBef>
              <a:spcAft>
                <a:spcPts val="0"/>
              </a:spcAft>
              <a:buNone/>
            </a:pPr>
            <a:r>
              <a:t/>
            </a:r>
            <a:endParaRPr sz="1200"/>
          </a:p>
          <a:p>
            <a:pPr indent="0" lvl="0" marL="0" rtl="0" algn="l">
              <a:lnSpc>
                <a:spcPct val="100000"/>
              </a:lnSpc>
              <a:spcBef>
                <a:spcPts val="1600"/>
              </a:spcBef>
              <a:spcAft>
                <a:spcPts val="1600"/>
              </a:spcAft>
              <a:buNone/>
            </a:pPr>
            <a:r>
              <a:t/>
            </a:r>
            <a:endParaRPr sz="1200"/>
          </a:p>
        </p:txBody>
      </p:sp>
      <p:sp>
        <p:nvSpPr>
          <p:cNvPr id="808" name="Google Shape;808;p120"/>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SUMBER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6"/>
          <p:cNvSpPr txBox="1"/>
          <p:nvPr>
            <p:ph type="title"/>
          </p:nvPr>
        </p:nvSpPr>
        <p:spPr>
          <a:xfrm>
            <a:off x="1847125" y="918100"/>
            <a:ext cx="6117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500">
                <a:latin typeface="Open Sans"/>
                <a:ea typeface="Open Sans"/>
                <a:cs typeface="Open Sans"/>
                <a:sym typeface="Open Sans"/>
              </a:rPr>
              <a:t>Mari kita </a:t>
            </a:r>
            <a:r>
              <a:rPr b="1" i="1" lang="en" sz="2500">
                <a:latin typeface="Open Sans"/>
                <a:ea typeface="Open Sans"/>
                <a:cs typeface="Open Sans"/>
                <a:sym typeface="Open Sans"/>
              </a:rPr>
              <a:t>susun</a:t>
            </a:r>
            <a:r>
              <a:rPr i="1" lang="en" sz="2500">
                <a:latin typeface="Open Sans"/>
                <a:ea typeface="Open Sans"/>
                <a:cs typeface="Open Sans"/>
                <a:sym typeface="Open Sans"/>
              </a:rPr>
              <a:t> bersama!</a:t>
            </a:r>
            <a:endParaRPr b="1" i="1" sz="2500">
              <a:latin typeface="Open Sans"/>
              <a:ea typeface="Open Sans"/>
              <a:cs typeface="Open Sans"/>
              <a:sym typeface="Open Sans"/>
            </a:endParaRPr>
          </a:p>
        </p:txBody>
      </p:sp>
      <p:graphicFrame>
        <p:nvGraphicFramePr>
          <p:cNvPr id="253" name="Google Shape;253;p46"/>
          <p:cNvGraphicFramePr/>
          <p:nvPr/>
        </p:nvGraphicFramePr>
        <p:xfrm>
          <a:off x="952500" y="1906725"/>
          <a:ext cx="3000000" cy="3000000"/>
        </p:xfrm>
        <a:graphic>
          <a:graphicData uri="http://schemas.openxmlformats.org/drawingml/2006/table">
            <a:tbl>
              <a:tblPr>
                <a:noFill/>
                <a:tableStyleId>{B4880697-C111-4881-9B7D-608C28671FDE}</a:tableStyleId>
              </a:tblPr>
              <a:tblGrid>
                <a:gridCol w="2413000"/>
                <a:gridCol w="2413000"/>
                <a:gridCol w="24130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u="sng"/>
                        <a:t>rendang</a:t>
                      </a:r>
                      <a:endParaRPr b="1" u="sng"/>
                    </a:p>
                  </a:txBody>
                  <a:tcPr marT="91425" marB="91425" marR="91425" marL="91425"/>
                </a:tc>
                <a:tc>
                  <a:txBody>
                    <a:bodyPr/>
                    <a:lstStyle/>
                    <a:p>
                      <a:pPr indent="0" lvl="0" marL="0" rtl="0" algn="ctr">
                        <a:spcBef>
                          <a:spcPts val="0"/>
                        </a:spcBef>
                        <a:spcAft>
                          <a:spcPts val="0"/>
                        </a:spcAft>
                        <a:buNone/>
                      </a:pPr>
                      <a:r>
                        <a:rPr b="1" lang="en" u="sng"/>
                        <a:t>n</a:t>
                      </a:r>
                      <a:r>
                        <a:rPr b="1" lang="en" u="sng"/>
                        <a:t>asi uduk</a:t>
                      </a:r>
                      <a:endParaRPr b="1" u="sng"/>
                    </a:p>
                  </a:txBody>
                  <a:tcPr marT="91425" marB="91425" marR="91425" marL="91425"/>
                </a:tc>
              </a:tr>
              <a:tr h="381000">
                <a:tc>
                  <a:txBody>
                    <a:bodyPr/>
                    <a:lstStyle/>
                    <a:p>
                      <a:pPr indent="0" lvl="0" marL="0" rtl="0" algn="l">
                        <a:spcBef>
                          <a:spcPts val="0"/>
                        </a:spcBef>
                        <a:spcAft>
                          <a:spcPts val="0"/>
                        </a:spcAft>
                        <a:buNone/>
                      </a:pPr>
                      <a:r>
                        <a:rPr lang="en"/>
                        <a:t>adalah</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c>
                  <a:txBody>
                    <a:bodyPr/>
                    <a:lstStyle/>
                    <a:p>
                      <a:pPr indent="0" lvl="0" marL="0" rtl="0" algn="l">
                        <a:spcBef>
                          <a:spcPts val="0"/>
                        </a:spcBef>
                        <a:spcAft>
                          <a:spcPts val="0"/>
                        </a:spcAft>
                        <a:buNone/>
                      </a:pPr>
                      <a:r>
                        <a:rPr lang="en"/>
                        <a:t>makanan</a:t>
                      </a:r>
                      <a:endParaRPr/>
                    </a:p>
                  </a:txBody>
                  <a:tcPr marT="91425" marB="91425" marR="91425" marL="91425"/>
                </a:tc>
              </a:tr>
              <a:tr h="381000">
                <a:tc>
                  <a:txBody>
                    <a:bodyPr/>
                    <a:lstStyle/>
                    <a:p>
                      <a:pPr indent="0" lvl="0" marL="0" rtl="0" algn="l">
                        <a:spcBef>
                          <a:spcPts val="0"/>
                        </a:spcBef>
                        <a:spcAft>
                          <a:spcPts val="0"/>
                        </a:spcAft>
                        <a:buNone/>
                      </a:pPr>
                      <a:r>
                        <a:rPr lang="en"/>
                        <a:t>dari</a:t>
                      </a:r>
                      <a:endParaRPr/>
                    </a:p>
                  </a:txBody>
                  <a:tcPr marT="91425" marB="91425" marR="91425" marL="91425"/>
                </a:tc>
                <a:tc>
                  <a:txBody>
                    <a:bodyPr/>
                    <a:lstStyle/>
                    <a:p>
                      <a:pPr indent="0" lvl="0" marL="0" rtl="0" algn="l">
                        <a:spcBef>
                          <a:spcPts val="0"/>
                        </a:spcBef>
                        <a:spcAft>
                          <a:spcPts val="0"/>
                        </a:spcAft>
                        <a:buNone/>
                      </a:pPr>
                      <a:r>
                        <a:rPr lang="en"/>
                        <a:t>Sumatera Barat</a:t>
                      </a:r>
                      <a:endParaRPr/>
                    </a:p>
                  </a:txBody>
                  <a:tcPr marT="91425" marB="91425" marR="91425" marL="91425"/>
                </a:tc>
                <a:tc>
                  <a:txBody>
                    <a:bodyPr/>
                    <a:lstStyle/>
                    <a:p>
                      <a:pPr indent="0" lvl="0" marL="0" rtl="0" algn="l">
                        <a:spcBef>
                          <a:spcPts val="0"/>
                        </a:spcBef>
                        <a:spcAft>
                          <a:spcPts val="0"/>
                        </a:spcAft>
                        <a:buNone/>
                      </a:pPr>
                      <a:r>
                        <a:rPr lang="en"/>
                        <a:t>Jakarta</a:t>
                      </a:r>
                      <a:endParaRPr/>
                    </a:p>
                  </a:txBody>
                  <a:tcPr marT="91425" marB="91425" marR="91425" marL="91425"/>
                </a:tc>
              </a:tr>
              <a:tr h="381000">
                <a:tc>
                  <a:txBody>
                    <a:bodyPr/>
                    <a:lstStyle/>
                    <a:p>
                      <a:pPr indent="0" lvl="0" marL="0" rtl="0" algn="l">
                        <a:spcBef>
                          <a:spcPts val="0"/>
                        </a:spcBef>
                        <a:spcAft>
                          <a:spcPts val="0"/>
                        </a:spcAft>
                        <a:buNone/>
                      </a:pPr>
                      <a:r>
                        <a:rPr lang="en"/>
                        <a:t>bahan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c>
                  <a:txBody>
                    <a:bodyPr/>
                    <a:lstStyle/>
                    <a:p>
                      <a:pPr indent="-317500" lvl="0" marL="457200" rtl="0" algn="l">
                        <a:spcBef>
                          <a:spcPts val="0"/>
                        </a:spcBef>
                        <a:spcAft>
                          <a:spcPts val="0"/>
                        </a:spcAft>
                        <a:buSzPts val="1400"/>
                        <a:buChar char="●"/>
                      </a:pPr>
                      <a:r>
                        <a:rPr lang="en"/>
                        <a:t>santan</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
                        <a:t>daging</a:t>
                      </a:r>
                      <a:endParaRPr/>
                    </a:p>
                  </a:txBody>
                  <a:tcPr marT="91425" marB="91425" marR="91425" marL="91425"/>
                </a:tc>
                <a:tc>
                  <a:txBody>
                    <a:bodyPr/>
                    <a:lstStyle/>
                    <a:p>
                      <a:pPr indent="-317500" lvl="0" marL="457200" rtl="0" algn="l">
                        <a:spcBef>
                          <a:spcPts val="0"/>
                        </a:spcBef>
                        <a:spcAft>
                          <a:spcPts val="0"/>
                        </a:spcAft>
                        <a:buSzPts val="1400"/>
                        <a:buChar char="●"/>
                      </a:pPr>
                      <a:r>
                        <a:rPr lang="en"/>
                        <a:t>beras</a:t>
                      </a:r>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cience Fair Newsletter by Slidesgo">
  <a:themeElements>
    <a:clrScheme name="Simple Light">
      <a:dk1>
        <a:srgbClr val="383536"/>
      </a:dk1>
      <a:lt1>
        <a:srgbClr val="FFFFFF"/>
      </a:lt1>
      <a:dk2>
        <a:srgbClr val="595959"/>
      </a:dk2>
      <a:lt2>
        <a:srgbClr val="E6F0EF"/>
      </a:lt2>
      <a:accent1>
        <a:srgbClr val="D49421"/>
      </a:accent1>
      <a:accent2>
        <a:srgbClr val="C3CCA2"/>
      </a:accent2>
      <a:accent3>
        <a:srgbClr val="88AFA6"/>
      </a:accent3>
      <a:accent4>
        <a:srgbClr val="627E8D"/>
      </a:accent4>
      <a:accent5>
        <a:srgbClr val="D49421"/>
      </a:accent5>
      <a:accent6>
        <a:srgbClr val="C3CCA2"/>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