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77"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xP++ckYNGqGnm51RhMDFY2FYe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F7D4A-AF93-4BA8-99B2-30214453CBF9}" v="4" dt="2022-03-11T20:15:07.400"/>
  </p1510:revLst>
</p1510:revInfo>
</file>

<file path=ppt/tableStyles.xml><?xml version="1.0" encoding="utf-8"?>
<a:tblStyleLst xmlns:a="http://schemas.openxmlformats.org/drawingml/2006/main" def="{C5FFA1A4-4BFD-4B06-97B0-4DFBD94EB638}">
  <a:tblStyle styleId="{C5FFA1A4-4BFD-4B06-97B0-4DFBD94EB638}"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5E7"/>
          </a:solidFill>
        </a:fill>
      </a:tcStyle>
    </a:wholeTbl>
    <a:band1H>
      <a:tcTxStyle b="off" i="off"/>
      <a:tcStyle>
        <a:tcBdr/>
        <a:fill>
          <a:solidFill>
            <a:srgbClr val="DFEBCA"/>
          </a:solidFill>
        </a:fill>
      </a:tcStyle>
    </a:band1H>
    <a:band2H>
      <a:tcTxStyle b="off" i="off"/>
      <a:tcStyle>
        <a:tcBdr/>
      </a:tcStyle>
    </a:band2H>
    <a:band1V>
      <a:tcTxStyle b="off" i="off"/>
      <a:tcStyle>
        <a:tcBdr/>
        <a:fill>
          <a:solidFill>
            <a:srgbClr val="DFEBCA"/>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Singh" userId="01e5399a2eca0ac8" providerId="LiveId" clId="{AECF7D4A-AF93-4BA8-99B2-30214453CBF9}"/>
    <pc:docChg chg="undo custSel addSld delSld modSld sldOrd">
      <pc:chgData name="Stefanie Singh" userId="01e5399a2eca0ac8" providerId="LiveId" clId="{AECF7D4A-AF93-4BA8-99B2-30214453CBF9}" dt="2022-03-11T20:15:20.547" v="589" actId="2696"/>
      <pc:docMkLst>
        <pc:docMk/>
      </pc:docMkLst>
      <pc:sldChg chg="modSp mod">
        <pc:chgData name="Stefanie Singh" userId="01e5399a2eca0ac8" providerId="LiveId" clId="{AECF7D4A-AF93-4BA8-99B2-30214453CBF9}" dt="2021-11-20T02:05:17.205" v="0" actId="14100"/>
        <pc:sldMkLst>
          <pc:docMk/>
          <pc:sldMk cId="0" sldId="257"/>
        </pc:sldMkLst>
        <pc:spChg chg="mod">
          <ac:chgData name="Stefanie Singh" userId="01e5399a2eca0ac8" providerId="LiveId" clId="{AECF7D4A-AF93-4BA8-99B2-30214453CBF9}" dt="2021-11-20T02:05:17.205" v="0" actId="14100"/>
          <ac:spMkLst>
            <pc:docMk/>
            <pc:sldMk cId="0" sldId="257"/>
            <ac:spMk id="200" creationId="{00000000-0000-0000-0000-000000000000}"/>
          </ac:spMkLst>
        </pc:spChg>
      </pc:sldChg>
      <pc:sldChg chg="modSp mod">
        <pc:chgData name="Stefanie Singh" userId="01e5399a2eca0ac8" providerId="LiveId" clId="{AECF7D4A-AF93-4BA8-99B2-30214453CBF9}" dt="2021-11-20T02:05:21.373" v="1" actId="14100"/>
        <pc:sldMkLst>
          <pc:docMk/>
          <pc:sldMk cId="0" sldId="258"/>
        </pc:sldMkLst>
        <pc:spChg chg="mod">
          <ac:chgData name="Stefanie Singh" userId="01e5399a2eca0ac8" providerId="LiveId" clId="{AECF7D4A-AF93-4BA8-99B2-30214453CBF9}" dt="2021-11-20T02:05:21.373" v="1" actId="14100"/>
          <ac:spMkLst>
            <pc:docMk/>
            <pc:sldMk cId="0" sldId="258"/>
            <ac:spMk id="209" creationId="{00000000-0000-0000-0000-000000000000}"/>
          </ac:spMkLst>
        </pc:spChg>
      </pc:sldChg>
      <pc:sldChg chg="modSp mod">
        <pc:chgData name="Stefanie Singh" userId="01e5399a2eca0ac8" providerId="LiveId" clId="{AECF7D4A-AF93-4BA8-99B2-30214453CBF9}" dt="2021-11-20T02:05:34.985" v="5" actId="1076"/>
        <pc:sldMkLst>
          <pc:docMk/>
          <pc:sldMk cId="0" sldId="259"/>
        </pc:sldMkLst>
        <pc:spChg chg="mod">
          <ac:chgData name="Stefanie Singh" userId="01e5399a2eca0ac8" providerId="LiveId" clId="{AECF7D4A-AF93-4BA8-99B2-30214453CBF9}" dt="2021-11-20T02:05:27.961" v="2" actId="255"/>
          <ac:spMkLst>
            <pc:docMk/>
            <pc:sldMk cId="0" sldId="259"/>
            <ac:spMk id="215" creationId="{00000000-0000-0000-0000-000000000000}"/>
          </ac:spMkLst>
        </pc:spChg>
        <pc:picChg chg="mod">
          <ac:chgData name="Stefanie Singh" userId="01e5399a2eca0ac8" providerId="LiveId" clId="{AECF7D4A-AF93-4BA8-99B2-30214453CBF9}" dt="2021-11-20T02:05:34.985" v="5" actId="1076"/>
          <ac:picMkLst>
            <pc:docMk/>
            <pc:sldMk cId="0" sldId="259"/>
            <ac:picMk id="221" creationId="{00000000-0000-0000-0000-000000000000}"/>
          </ac:picMkLst>
        </pc:picChg>
        <pc:picChg chg="mod">
          <ac:chgData name="Stefanie Singh" userId="01e5399a2eca0ac8" providerId="LiveId" clId="{AECF7D4A-AF93-4BA8-99B2-30214453CBF9}" dt="2021-11-20T02:05:32.673" v="4" actId="1076"/>
          <ac:picMkLst>
            <pc:docMk/>
            <pc:sldMk cId="0" sldId="259"/>
            <ac:picMk id="222" creationId="{00000000-0000-0000-0000-000000000000}"/>
          </ac:picMkLst>
        </pc:picChg>
      </pc:sldChg>
      <pc:sldChg chg="ord">
        <pc:chgData name="Stefanie Singh" userId="01e5399a2eca0ac8" providerId="LiveId" clId="{AECF7D4A-AF93-4BA8-99B2-30214453CBF9}" dt="2021-11-20T02:05:46.231" v="7"/>
        <pc:sldMkLst>
          <pc:docMk/>
          <pc:sldMk cId="0" sldId="263"/>
        </pc:sldMkLst>
      </pc:sldChg>
      <pc:sldChg chg="modSp mod">
        <pc:chgData name="Stefanie Singh" userId="01e5399a2eca0ac8" providerId="LiveId" clId="{AECF7D4A-AF93-4BA8-99B2-30214453CBF9}" dt="2022-02-24T16:11:14.005" v="347" actId="20577"/>
        <pc:sldMkLst>
          <pc:docMk/>
          <pc:sldMk cId="0" sldId="266"/>
        </pc:sldMkLst>
        <pc:spChg chg="mod">
          <ac:chgData name="Stefanie Singh" userId="01e5399a2eca0ac8" providerId="LiveId" clId="{AECF7D4A-AF93-4BA8-99B2-30214453CBF9}" dt="2022-02-24T16:11:14.005" v="347" actId="20577"/>
          <ac:spMkLst>
            <pc:docMk/>
            <pc:sldMk cId="0" sldId="266"/>
            <ac:spMk id="329" creationId="{00000000-0000-0000-0000-000000000000}"/>
          </ac:spMkLst>
        </pc:spChg>
      </pc:sldChg>
      <pc:sldChg chg="modSp mod">
        <pc:chgData name="Stefanie Singh" userId="01e5399a2eca0ac8" providerId="LiveId" clId="{AECF7D4A-AF93-4BA8-99B2-30214453CBF9}" dt="2021-11-20T02:44:52.706" v="201" actId="20577"/>
        <pc:sldMkLst>
          <pc:docMk/>
          <pc:sldMk cId="0" sldId="268"/>
        </pc:sldMkLst>
        <pc:spChg chg="mod">
          <ac:chgData name="Stefanie Singh" userId="01e5399a2eca0ac8" providerId="LiveId" clId="{AECF7D4A-AF93-4BA8-99B2-30214453CBF9}" dt="2021-11-20T02:44:37.721" v="163" actId="14100"/>
          <ac:spMkLst>
            <pc:docMk/>
            <pc:sldMk cId="0" sldId="268"/>
            <ac:spMk id="358" creationId="{00000000-0000-0000-0000-000000000000}"/>
          </ac:spMkLst>
        </pc:spChg>
        <pc:spChg chg="mod">
          <ac:chgData name="Stefanie Singh" userId="01e5399a2eca0ac8" providerId="LiveId" clId="{AECF7D4A-AF93-4BA8-99B2-30214453CBF9}" dt="2021-11-20T02:44:52.706" v="201" actId="20577"/>
          <ac:spMkLst>
            <pc:docMk/>
            <pc:sldMk cId="0" sldId="268"/>
            <ac:spMk id="359" creationId="{00000000-0000-0000-0000-000000000000}"/>
          </ac:spMkLst>
        </pc:spChg>
      </pc:sldChg>
      <pc:sldChg chg="addSp modSp mod">
        <pc:chgData name="Stefanie Singh" userId="01e5399a2eca0ac8" providerId="LiveId" clId="{AECF7D4A-AF93-4BA8-99B2-30214453CBF9}" dt="2021-11-20T02:07:20.447" v="82" actId="20577"/>
        <pc:sldMkLst>
          <pc:docMk/>
          <pc:sldMk cId="0" sldId="269"/>
        </pc:sldMkLst>
        <pc:spChg chg="mod">
          <ac:chgData name="Stefanie Singh" userId="01e5399a2eca0ac8" providerId="LiveId" clId="{AECF7D4A-AF93-4BA8-99B2-30214453CBF9}" dt="2021-11-20T02:07:20.447" v="82" actId="20577"/>
          <ac:spMkLst>
            <pc:docMk/>
            <pc:sldMk cId="0" sldId="269"/>
            <ac:spMk id="383" creationId="{00000000-0000-0000-0000-000000000000}"/>
          </ac:spMkLst>
        </pc:spChg>
        <pc:picChg chg="add mod">
          <ac:chgData name="Stefanie Singh" userId="01e5399a2eca0ac8" providerId="LiveId" clId="{AECF7D4A-AF93-4BA8-99B2-30214453CBF9}" dt="2021-11-20T02:06:23.054" v="9" actId="1076"/>
          <ac:picMkLst>
            <pc:docMk/>
            <pc:sldMk cId="0" sldId="269"/>
            <ac:picMk id="16" creationId="{5C1BDD79-D8AE-4ABF-94D3-7E9A3D780D11}"/>
          </ac:picMkLst>
        </pc:picChg>
      </pc:sldChg>
      <pc:sldChg chg="modSp mod">
        <pc:chgData name="Stefanie Singh" userId="01e5399a2eca0ac8" providerId="LiveId" clId="{AECF7D4A-AF93-4BA8-99B2-30214453CBF9}" dt="2022-02-24T16:14:43.838" v="495" actId="108"/>
        <pc:sldMkLst>
          <pc:docMk/>
          <pc:sldMk cId="0" sldId="270"/>
        </pc:sldMkLst>
        <pc:spChg chg="mod">
          <ac:chgData name="Stefanie Singh" userId="01e5399a2eca0ac8" providerId="LiveId" clId="{AECF7D4A-AF93-4BA8-99B2-30214453CBF9}" dt="2022-02-24T16:14:21.332" v="494" actId="20577"/>
          <ac:spMkLst>
            <pc:docMk/>
            <pc:sldMk cId="0" sldId="270"/>
            <ac:spMk id="389" creationId="{00000000-0000-0000-0000-000000000000}"/>
          </ac:spMkLst>
        </pc:spChg>
        <pc:spChg chg="mod">
          <ac:chgData name="Stefanie Singh" userId="01e5399a2eca0ac8" providerId="LiveId" clId="{AECF7D4A-AF93-4BA8-99B2-30214453CBF9}" dt="2022-02-24T16:14:43.838" v="495" actId="108"/>
          <ac:spMkLst>
            <pc:docMk/>
            <pc:sldMk cId="0" sldId="270"/>
            <ac:spMk id="390" creationId="{00000000-0000-0000-0000-000000000000}"/>
          </ac:spMkLst>
        </pc:spChg>
      </pc:sldChg>
      <pc:sldChg chg="modSp mod">
        <pc:chgData name="Stefanie Singh" userId="01e5399a2eca0ac8" providerId="LiveId" clId="{AECF7D4A-AF93-4BA8-99B2-30214453CBF9}" dt="2021-11-20T02:08:58.858" v="160" actId="20577"/>
        <pc:sldMkLst>
          <pc:docMk/>
          <pc:sldMk cId="0" sldId="271"/>
        </pc:sldMkLst>
        <pc:spChg chg="mod">
          <ac:chgData name="Stefanie Singh" userId="01e5399a2eca0ac8" providerId="LiveId" clId="{AECF7D4A-AF93-4BA8-99B2-30214453CBF9}" dt="2021-11-20T02:08:58.858" v="160" actId="20577"/>
          <ac:spMkLst>
            <pc:docMk/>
            <pc:sldMk cId="0" sldId="271"/>
            <ac:spMk id="414" creationId="{00000000-0000-0000-0000-000000000000}"/>
          </ac:spMkLst>
        </pc:spChg>
      </pc:sldChg>
      <pc:sldChg chg="modSp mod">
        <pc:chgData name="Stefanie Singh" userId="01e5399a2eca0ac8" providerId="LiveId" clId="{AECF7D4A-AF93-4BA8-99B2-30214453CBF9}" dt="2021-11-20T02:07:57.883" v="95" actId="1076"/>
        <pc:sldMkLst>
          <pc:docMk/>
          <pc:sldMk cId="0" sldId="272"/>
        </pc:sldMkLst>
        <pc:spChg chg="mod">
          <ac:chgData name="Stefanie Singh" userId="01e5399a2eca0ac8" providerId="LiveId" clId="{AECF7D4A-AF93-4BA8-99B2-30214453CBF9}" dt="2021-11-20T02:07:47.471" v="91" actId="20577"/>
          <ac:spMkLst>
            <pc:docMk/>
            <pc:sldMk cId="0" sldId="272"/>
            <ac:spMk id="419" creationId="{00000000-0000-0000-0000-000000000000}"/>
          </ac:spMkLst>
        </pc:spChg>
        <pc:spChg chg="mod">
          <ac:chgData name="Stefanie Singh" userId="01e5399a2eca0ac8" providerId="LiveId" clId="{AECF7D4A-AF93-4BA8-99B2-30214453CBF9}" dt="2021-11-20T02:07:51.921" v="92" actId="1076"/>
          <ac:spMkLst>
            <pc:docMk/>
            <pc:sldMk cId="0" sldId="272"/>
            <ac:spMk id="424" creationId="{00000000-0000-0000-0000-000000000000}"/>
          </ac:spMkLst>
        </pc:spChg>
        <pc:spChg chg="mod">
          <ac:chgData name="Stefanie Singh" userId="01e5399a2eca0ac8" providerId="LiveId" clId="{AECF7D4A-AF93-4BA8-99B2-30214453CBF9}" dt="2021-11-20T02:07:54.923" v="94" actId="14100"/>
          <ac:spMkLst>
            <pc:docMk/>
            <pc:sldMk cId="0" sldId="272"/>
            <ac:spMk id="425" creationId="{00000000-0000-0000-0000-000000000000}"/>
          </ac:spMkLst>
        </pc:spChg>
        <pc:spChg chg="mod">
          <ac:chgData name="Stefanie Singh" userId="01e5399a2eca0ac8" providerId="LiveId" clId="{AECF7D4A-AF93-4BA8-99B2-30214453CBF9}" dt="2021-11-20T02:07:57.883" v="95" actId="1076"/>
          <ac:spMkLst>
            <pc:docMk/>
            <pc:sldMk cId="0" sldId="272"/>
            <ac:spMk id="426" creationId="{00000000-0000-0000-0000-000000000000}"/>
          </ac:spMkLst>
        </pc:spChg>
      </pc:sldChg>
      <pc:sldChg chg="modSp mod">
        <pc:chgData name="Stefanie Singh" userId="01e5399a2eca0ac8" providerId="LiveId" clId="{AECF7D4A-AF93-4BA8-99B2-30214453CBF9}" dt="2021-11-20T02:08:20.135" v="97"/>
        <pc:sldMkLst>
          <pc:docMk/>
          <pc:sldMk cId="0" sldId="275"/>
        </pc:sldMkLst>
        <pc:spChg chg="mod">
          <ac:chgData name="Stefanie Singh" userId="01e5399a2eca0ac8" providerId="LiveId" clId="{AECF7D4A-AF93-4BA8-99B2-30214453CBF9}" dt="2021-11-20T02:08:20.135" v="97"/>
          <ac:spMkLst>
            <pc:docMk/>
            <pc:sldMk cId="0" sldId="275"/>
            <ac:spMk id="463" creationId="{00000000-0000-0000-0000-000000000000}"/>
          </ac:spMkLst>
        </pc:spChg>
      </pc:sldChg>
      <pc:sldChg chg="addSp delSp modSp add del mod">
        <pc:chgData name="Stefanie Singh" userId="01e5399a2eca0ac8" providerId="LiveId" clId="{AECF7D4A-AF93-4BA8-99B2-30214453CBF9}" dt="2022-03-11T20:15:20.547" v="589" actId="2696"/>
        <pc:sldMkLst>
          <pc:docMk/>
          <pc:sldMk cId="3918221861" sldId="276"/>
        </pc:sldMkLst>
        <pc:spChg chg="add mod">
          <ac:chgData name="Stefanie Singh" userId="01e5399a2eca0ac8" providerId="LiveId" clId="{AECF7D4A-AF93-4BA8-99B2-30214453CBF9}" dt="2022-02-24T16:15:55.771" v="577" actId="20577"/>
          <ac:spMkLst>
            <pc:docMk/>
            <pc:sldMk cId="3918221861" sldId="276"/>
            <ac:spMk id="12" creationId="{A32FFE86-7C72-45B4-AAF8-6A9E068497BC}"/>
          </ac:spMkLst>
        </pc:spChg>
        <pc:spChg chg="mod">
          <ac:chgData name="Stefanie Singh" userId="01e5399a2eca0ac8" providerId="LiveId" clId="{AECF7D4A-AF93-4BA8-99B2-30214453CBF9}" dt="2022-02-24T16:15:14.108" v="499"/>
          <ac:spMkLst>
            <pc:docMk/>
            <pc:sldMk cId="3918221861" sldId="276"/>
            <ac:spMk id="389" creationId="{00000000-0000-0000-0000-000000000000}"/>
          </ac:spMkLst>
        </pc:spChg>
        <pc:spChg chg="mod">
          <ac:chgData name="Stefanie Singh" userId="01e5399a2eca0ac8" providerId="LiveId" clId="{AECF7D4A-AF93-4BA8-99B2-30214453CBF9}" dt="2022-02-24T16:14:50.453" v="496" actId="108"/>
          <ac:spMkLst>
            <pc:docMk/>
            <pc:sldMk cId="3918221861" sldId="276"/>
            <ac:spMk id="390" creationId="{00000000-0000-0000-0000-000000000000}"/>
          </ac:spMkLst>
        </pc:spChg>
        <pc:spChg chg="mod">
          <ac:chgData name="Stefanie Singh" userId="01e5399a2eca0ac8" providerId="LiveId" clId="{AECF7D4A-AF93-4BA8-99B2-30214453CBF9}" dt="2022-02-24T16:15:04.427" v="497" actId="1076"/>
          <ac:spMkLst>
            <pc:docMk/>
            <pc:sldMk cId="3918221861" sldId="276"/>
            <ac:spMk id="392" creationId="{00000000-0000-0000-0000-000000000000}"/>
          </ac:spMkLst>
        </pc:spChg>
        <pc:spChg chg="mod">
          <ac:chgData name="Stefanie Singh" userId="01e5399a2eca0ac8" providerId="LiveId" clId="{AECF7D4A-AF93-4BA8-99B2-30214453CBF9}" dt="2022-02-24T16:15:59.943" v="578" actId="1076"/>
          <ac:spMkLst>
            <pc:docMk/>
            <pc:sldMk cId="3918221861" sldId="276"/>
            <ac:spMk id="393" creationId="{00000000-0000-0000-0000-000000000000}"/>
          </ac:spMkLst>
        </pc:spChg>
        <pc:picChg chg="add mod">
          <ac:chgData name="Stefanie Singh" userId="01e5399a2eca0ac8" providerId="LiveId" clId="{AECF7D4A-AF93-4BA8-99B2-30214453CBF9}" dt="2022-02-24T16:17:09.652" v="586" actId="108"/>
          <ac:picMkLst>
            <pc:docMk/>
            <pc:sldMk cId="3918221861" sldId="276"/>
            <ac:picMk id="3" creationId="{9066D518-02C8-41A0-AFE1-0C827740E99F}"/>
          </ac:picMkLst>
        </pc:picChg>
        <pc:picChg chg="del">
          <ac:chgData name="Stefanie Singh" userId="01e5399a2eca0ac8" providerId="LiveId" clId="{AECF7D4A-AF93-4BA8-99B2-30214453CBF9}" dt="2022-02-24T16:14:00.301" v="451" actId="478"/>
          <ac:picMkLst>
            <pc:docMk/>
            <pc:sldMk cId="3918221861" sldId="276"/>
            <ac:picMk id="394" creationId="{00000000-0000-0000-0000-000000000000}"/>
          </ac:picMkLst>
        </pc:picChg>
        <pc:picChg chg="del">
          <ac:chgData name="Stefanie Singh" userId="01e5399a2eca0ac8" providerId="LiveId" clId="{AECF7D4A-AF93-4BA8-99B2-30214453CBF9}" dt="2022-02-24T16:13:59.859" v="450" actId="478"/>
          <ac:picMkLst>
            <pc:docMk/>
            <pc:sldMk cId="3918221861" sldId="276"/>
            <ac:picMk id="395" creationId="{00000000-0000-0000-0000-000000000000}"/>
          </ac:picMkLst>
        </pc:picChg>
        <pc:picChg chg="del">
          <ac:chgData name="Stefanie Singh" userId="01e5399a2eca0ac8" providerId="LiveId" clId="{AECF7D4A-AF93-4BA8-99B2-30214453CBF9}" dt="2022-02-24T16:16:04.806" v="579" actId="478"/>
          <ac:picMkLst>
            <pc:docMk/>
            <pc:sldMk cId="3918221861" sldId="276"/>
            <ac:picMk id="396" creationId="{00000000-0000-0000-0000-000000000000}"/>
          </ac:picMkLst>
        </pc:picChg>
        <pc:picChg chg="del">
          <ac:chgData name="Stefanie Singh" userId="01e5399a2eca0ac8" providerId="LiveId" clId="{AECF7D4A-AF93-4BA8-99B2-30214453CBF9}" dt="2022-02-24T16:13:59.356" v="449" actId="478"/>
          <ac:picMkLst>
            <pc:docMk/>
            <pc:sldMk cId="3918221861" sldId="276"/>
            <ac:picMk id="397" creationId="{00000000-0000-0000-0000-000000000000}"/>
          </ac:picMkLst>
        </pc:picChg>
      </pc:sldChg>
      <pc:sldChg chg="modSp add mod">
        <pc:chgData name="Stefanie Singh" userId="01e5399a2eca0ac8" providerId="LiveId" clId="{AECF7D4A-AF93-4BA8-99B2-30214453CBF9}" dt="2022-03-11T20:15:10.531" v="588" actId="1076"/>
        <pc:sldMkLst>
          <pc:docMk/>
          <pc:sldMk cId="0" sldId="277"/>
        </pc:sldMkLst>
        <pc:spChg chg="mod">
          <ac:chgData name="Stefanie Singh" userId="01e5399a2eca0ac8" providerId="LiveId" clId="{AECF7D4A-AF93-4BA8-99B2-30214453CBF9}" dt="2022-03-11T20:15:10.531" v="588" actId="1076"/>
          <ac:spMkLst>
            <pc:docMk/>
            <pc:sldMk cId="0" sldId="277"/>
            <ac:spMk id="15" creationId="{68C897FD-3C91-4467-BDD4-6DBEAE1AAC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grün">
  <p:cSld name="Titelfolie grün">
    <p:bg>
      <p:bgPr>
        <a:solidFill>
          <a:schemeClr val="accent1"/>
        </a:solidFill>
        <a:effectLst/>
      </p:bgPr>
    </p:bg>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b="1" cap="none">
                <a:solidFill>
                  <a:schemeClr val="dk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 name="Google Shape;19;p28"/>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0" name="Google Shape;20;p28"/>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12pt">
  <p:cSld name="Text 12p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576264" y="1745721"/>
            <a:ext cx="6100762" cy="2816754"/>
          </a:xfrm>
          <a:prstGeom prst="rect">
            <a:avLst/>
          </a:prstGeom>
          <a:noFill/>
          <a:ln>
            <a:noFill/>
          </a:ln>
        </p:spPr>
        <p:txBody>
          <a:bodyPr spcFirstLastPara="1" wrap="square" lIns="0" tIns="0" rIns="0" bIns="0" anchor="t" anchorCtr="0">
            <a:noAutofit/>
          </a:bodyPr>
          <a:lstStyle>
            <a:lvl1pPr marL="457200" lvl="0" indent="-304800" algn="l">
              <a:lnSpc>
                <a:spcPct val="114000"/>
              </a:lnSpc>
              <a:spcBef>
                <a:spcPts val="0"/>
              </a:spcBef>
              <a:spcAft>
                <a:spcPts val="0"/>
              </a:spcAft>
              <a:buClr>
                <a:schemeClr val="dk1"/>
              </a:buClr>
              <a:buSzPts val="1200"/>
              <a:buChar char="●"/>
              <a:defRPr sz="1200"/>
            </a:lvl1pPr>
            <a:lvl2pPr marL="914400" lvl="1" indent="-300990" algn="l">
              <a:lnSpc>
                <a:spcPct val="114000"/>
              </a:lnSpc>
              <a:spcBef>
                <a:spcPts val="600"/>
              </a:spcBef>
              <a:spcAft>
                <a:spcPts val="0"/>
              </a:spcAft>
              <a:buClr>
                <a:schemeClr val="dk1"/>
              </a:buClr>
              <a:buSzPts val="1140"/>
              <a:buChar char="?"/>
              <a:defRPr sz="1200"/>
            </a:lvl2pPr>
            <a:lvl3pPr marL="1371600" lvl="2" indent="-300989" algn="l">
              <a:lnSpc>
                <a:spcPct val="114000"/>
              </a:lnSpc>
              <a:spcBef>
                <a:spcPts val="600"/>
              </a:spcBef>
              <a:spcAft>
                <a:spcPts val="0"/>
              </a:spcAft>
              <a:buClr>
                <a:schemeClr val="dk1"/>
              </a:buClr>
              <a:buSzPts val="1140"/>
              <a:buChar char="?"/>
              <a:defRPr sz="1200"/>
            </a:lvl3pPr>
            <a:lvl4pPr marL="1828800" lvl="3" indent="-300989" algn="l">
              <a:lnSpc>
                <a:spcPct val="114000"/>
              </a:lnSpc>
              <a:spcBef>
                <a:spcPts val="600"/>
              </a:spcBef>
              <a:spcAft>
                <a:spcPts val="0"/>
              </a:spcAft>
              <a:buClr>
                <a:schemeClr val="dk1"/>
              </a:buClr>
              <a:buSzPts val="1140"/>
              <a:buChar char="?"/>
              <a:defRPr sz="1200"/>
            </a:lvl4pPr>
            <a:lvl5pPr marL="2286000" lvl="4" indent="-300989" algn="l">
              <a:lnSpc>
                <a:spcPct val="114000"/>
              </a:lnSpc>
              <a:spcBef>
                <a:spcPts val="600"/>
              </a:spcBef>
              <a:spcAft>
                <a:spcPts val="0"/>
              </a:spcAft>
              <a:buClr>
                <a:schemeClr val="dk1"/>
              </a:buClr>
              <a:buSzPts val="114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84" name="Google Shape;84;p37"/>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37"/>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37"/>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14pt">
  <p:cSld name="Text 14p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8"/>
          <p:cNvSpPr txBox="1">
            <a:spLocks noGrp="1"/>
          </p:cNvSpPr>
          <p:nvPr>
            <p:ph type="body" idx="1"/>
          </p:nvPr>
        </p:nvSpPr>
        <p:spPr>
          <a:xfrm>
            <a:off x="576264" y="1742545"/>
            <a:ext cx="6100762" cy="2819930"/>
          </a:xfrm>
          <a:prstGeom prst="rect">
            <a:avLst/>
          </a:prstGeom>
          <a:noFill/>
          <a:ln>
            <a:noFill/>
          </a:ln>
        </p:spPr>
        <p:txBody>
          <a:bodyPr spcFirstLastPara="1" wrap="square" lIns="0" tIns="0" rIns="0" bIns="0" anchor="t" anchorCtr="0">
            <a:noAutofit/>
          </a:bodyPr>
          <a:lstStyle>
            <a:lvl1pPr marL="457200" lvl="0" indent="-317500" algn="l">
              <a:lnSpc>
                <a:spcPct val="114000"/>
              </a:lnSpc>
              <a:spcBef>
                <a:spcPts val="0"/>
              </a:spcBef>
              <a:spcAft>
                <a:spcPts val="0"/>
              </a:spcAft>
              <a:buClr>
                <a:schemeClr val="dk1"/>
              </a:buClr>
              <a:buSzPts val="1400"/>
              <a:buChar char="●"/>
              <a:defRPr sz="1400"/>
            </a:lvl1pPr>
            <a:lvl2pPr marL="914400" lvl="1" indent="-313055" algn="l">
              <a:lnSpc>
                <a:spcPct val="114000"/>
              </a:lnSpc>
              <a:spcBef>
                <a:spcPts val="600"/>
              </a:spcBef>
              <a:spcAft>
                <a:spcPts val="0"/>
              </a:spcAft>
              <a:buClr>
                <a:schemeClr val="dk1"/>
              </a:buClr>
              <a:buSzPts val="1330"/>
              <a:buChar char="?"/>
              <a:defRPr sz="1400"/>
            </a:lvl2pPr>
            <a:lvl3pPr marL="1371600" lvl="2" indent="-313055" algn="l">
              <a:lnSpc>
                <a:spcPct val="114000"/>
              </a:lnSpc>
              <a:spcBef>
                <a:spcPts val="600"/>
              </a:spcBef>
              <a:spcAft>
                <a:spcPts val="0"/>
              </a:spcAft>
              <a:buClr>
                <a:schemeClr val="dk1"/>
              </a:buClr>
              <a:buSzPts val="1330"/>
              <a:buChar char="?"/>
              <a:defRPr sz="1400"/>
            </a:lvl3pPr>
            <a:lvl4pPr marL="1828800" lvl="3" indent="-313055" algn="l">
              <a:lnSpc>
                <a:spcPct val="114000"/>
              </a:lnSpc>
              <a:spcBef>
                <a:spcPts val="600"/>
              </a:spcBef>
              <a:spcAft>
                <a:spcPts val="0"/>
              </a:spcAft>
              <a:buClr>
                <a:schemeClr val="dk1"/>
              </a:buClr>
              <a:buSzPts val="1330"/>
              <a:buChar char="?"/>
              <a:defRPr sz="1400"/>
            </a:lvl4pPr>
            <a:lvl5pPr marL="2286000" lvl="4" indent="-313054" algn="l">
              <a:lnSpc>
                <a:spcPct val="114000"/>
              </a:lnSpc>
              <a:spcBef>
                <a:spcPts val="600"/>
              </a:spcBef>
              <a:spcAft>
                <a:spcPts val="0"/>
              </a:spcAft>
              <a:buClr>
                <a:schemeClr val="dk1"/>
              </a:buClr>
              <a:buSzPts val="1330"/>
              <a:buChar char="?"/>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93" name="Google Shape;93;p38"/>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38"/>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16pt">
  <p:cSld name="Text 16p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576264" y="1737465"/>
            <a:ext cx="6100762" cy="2825010"/>
          </a:xfrm>
          <a:prstGeom prst="rect">
            <a:avLst/>
          </a:prstGeom>
          <a:noFill/>
          <a:ln>
            <a:noFill/>
          </a:ln>
        </p:spPr>
        <p:txBody>
          <a:bodyPr spcFirstLastPara="1" wrap="square" lIns="0" tIns="0" rIns="0" bIns="0" anchor="t" anchorCtr="0">
            <a:noAutofit/>
          </a:bodyPr>
          <a:lstStyle>
            <a:lvl1pPr marL="457200" lvl="0" indent="-330200" algn="l">
              <a:lnSpc>
                <a:spcPct val="114000"/>
              </a:lnSpc>
              <a:spcBef>
                <a:spcPts val="0"/>
              </a:spcBef>
              <a:spcAft>
                <a:spcPts val="0"/>
              </a:spcAft>
              <a:buClr>
                <a:schemeClr val="dk1"/>
              </a:buClr>
              <a:buSzPts val="1600"/>
              <a:buChar char="●"/>
              <a:defRPr sz="1600"/>
            </a:lvl1pPr>
            <a:lvl2pPr marL="914400" lvl="1" indent="-325119" algn="l">
              <a:lnSpc>
                <a:spcPct val="114000"/>
              </a:lnSpc>
              <a:spcBef>
                <a:spcPts val="600"/>
              </a:spcBef>
              <a:spcAft>
                <a:spcPts val="0"/>
              </a:spcAft>
              <a:buClr>
                <a:schemeClr val="dk1"/>
              </a:buClr>
              <a:buSzPts val="1520"/>
              <a:buChar char="?"/>
              <a:defRPr sz="1600"/>
            </a:lvl2pPr>
            <a:lvl3pPr marL="1371600" lvl="2" indent="-325119" algn="l">
              <a:lnSpc>
                <a:spcPct val="114000"/>
              </a:lnSpc>
              <a:spcBef>
                <a:spcPts val="600"/>
              </a:spcBef>
              <a:spcAft>
                <a:spcPts val="0"/>
              </a:spcAft>
              <a:buClr>
                <a:schemeClr val="dk1"/>
              </a:buClr>
              <a:buSzPts val="1520"/>
              <a:buChar char="?"/>
              <a:defRPr sz="1600"/>
            </a:lvl3pPr>
            <a:lvl4pPr marL="1828800" lvl="3" indent="-325119" algn="l">
              <a:lnSpc>
                <a:spcPct val="114000"/>
              </a:lnSpc>
              <a:spcBef>
                <a:spcPts val="600"/>
              </a:spcBef>
              <a:spcAft>
                <a:spcPts val="0"/>
              </a:spcAft>
              <a:buClr>
                <a:schemeClr val="dk1"/>
              </a:buClr>
              <a:buSzPts val="1520"/>
              <a:buChar char="?"/>
              <a:defRPr sz="1600"/>
            </a:lvl4pPr>
            <a:lvl5pPr marL="2286000" lvl="4" indent="-325120" algn="l">
              <a:lnSpc>
                <a:spcPct val="114000"/>
              </a:lnSpc>
              <a:spcBef>
                <a:spcPts val="600"/>
              </a:spcBef>
              <a:spcAft>
                <a:spcPts val="0"/>
              </a:spcAft>
              <a:buClr>
                <a:schemeClr val="dk1"/>
              </a:buClr>
              <a:buSzPts val="1520"/>
              <a:buChar char="?"/>
              <a:defRPr sz="16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02" name="Google Shape;102;p39"/>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39"/>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39"/>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exte">
  <p:cSld name="2 Texte">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a:off x="576263" y="1753182"/>
            <a:ext cx="3995737"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40"/>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11" name="Google Shape;111;p40"/>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40"/>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40"/>
          <p:cNvSpPr txBox="1">
            <a:spLocks noGrp="1"/>
          </p:cNvSpPr>
          <p:nvPr>
            <p:ph type="body" idx="4"/>
          </p:nvPr>
        </p:nvSpPr>
        <p:spPr>
          <a:xfrm>
            <a:off x="4787899" y="1753182"/>
            <a:ext cx="3997325"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Texte">
  <p:cSld name="4 Texte">
    <p:spTree>
      <p:nvGrpSpPr>
        <p:cNvPr id="1" name="Shape 114"/>
        <p:cNvGrpSpPr/>
        <p:nvPr/>
      </p:nvGrpSpPr>
      <p:grpSpPr>
        <a:xfrm>
          <a:off x="0" y="0"/>
          <a:ext cx="0" cy="0"/>
          <a:chOff x="0" y="0"/>
          <a:chExt cx="0" cy="0"/>
        </a:xfrm>
      </p:grpSpPr>
      <p:sp>
        <p:nvSpPr>
          <p:cNvPr id="115" name="Google Shape;115;p41"/>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1"/>
          <p:cNvSpPr txBox="1">
            <a:spLocks noGrp="1"/>
          </p:cNvSpPr>
          <p:nvPr>
            <p:ph type="body" idx="1"/>
          </p:nvPr>
        </p:nvSpPr>
        <p:spPr>
          <a:xfrm>
            <a:off x="576264" y="1753182"/>
            <a:ext cx="189071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1"/>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20" name="Google Shape;120;p41"/>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41"/>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41"/>
          <p:cNvSpPr txBox="1">
            <a:spLocks noGrp="1"/>
          </p:cNvSpPr>
          <p:nvPr>
            <p:ph type="body" idx="4"/>
          </p:nvPr>
        </p:nvSpPr>
        <p:spPr>
          <a:xfrm>
            <a:off x="2681289"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3" name="Google Shape;123;p41"/>
          <p:cNvSpPr txBox="1">
            <a:spLocks noGrp="1"/>
          </p:cNvSpPr>
          <p:nvPr>
            <p:ph type="body" idx="5"/>
          </p:nvPr>
        </p:nvSpPr>
        <p:spPr>
          <a:xfrm>
            <a:off x="4787900"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1"/>
          <p:cNvSpPr txBox="1">
            <a:spLocks noGrp="1"/>
          </p:cNvSpPr>
          <p:nvPr>
            <p:ph type="body" idx="6"/>
          </p:nvPr>
        </p:nvSpPr>
        <p:spPr>
          <a:xfrm>
            <a:off x="6894512"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25"/>
        <p:cNvGrpSpPr/>
        <p:nvPr/>
      </p:nvGrpSpPr>
      <p:grpSpPr>
        <a:xfrm>
          <a:off x="0" y="0"/>
          <a:ext cx="0" cy="0"/>
          <a:chOff x="0" y="0"/>
          <a:chExt cx="0" cy="0"/>
        </a:xfrm>
      </p:grpSpPr>
      <p:sp>
        <p:nvSpPr>
          <p:cNvPr id="126" name="Google Shape;126;p42"/>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2"/>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42"/>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2"/>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ld">
  <p:cSld name="Bild">
    <p:spTree>
      <p:nvGrpSpPr>
        <p:cNvPr id="1" name="Shape 132"/>
        <p:cNvGrpSpPr/>
        <p:nvPr/>
      </p:nvGrpSpPr>
      <p:grpSpPr>
        <a:xfrm>
          <a:off x="0" y="0"/>
          <a:ext cx="0" cy="0"/>
          <a:chOff x="0" y="0"/>
          <a:chExt cx="0" cy="0"/>
        </a:xfrm>
      </p:grpSpPr>
      <p:sp>
        <p:nvSpPr>
          <p:cNvPr id="133" name="Google Shape;133;p43"/>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43"/>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38" name="Google Shape;138;p43"/>
          <p:cNvSpPr>
            <a:spLocks noGrp="1"/>
          </p:cNvSpPr>
          <p:nvPr>
            <p:ph type="pic" idx="3"/>
          </p:nvPr>
        </p:nvSpPr>
        <p:spPr>
          <a:xfrm>
            <a:off x="576263" y="890588"/>
            <a:ext cx="8208962" cy="3671887"/>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und Bild">
  <p:cSld name="Text und Bild">
    <p:spTree>
      <p:nvGrpSpPr>
        <p:cNvPr id="1" name="Shape 139"/>
        <p:cNvGrpSpPr/>
        <p:nvPr/>
      </p:nvGrpSpPr>
      <p:grpSpPr>
        <a:xfrm>
          <a:off x="0" y="0"/>
          <a:ext cx="0" cy="0"/>
          <a:chOff x="0" y="0"/>
          <a:chExt cx="0" cy="0"/>
        </a:xfrm>
      </p:grpSpPr>
      <p:sp>
        <p:nvSpPr>
          <p:cNvPr id="140" name="Google Shape;140;p44"/>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4"/>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4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45" name="Google Shape;145;p44"/>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p44"/>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44"/>
          <p:cNvSpPr>
            <a:spLocks noGrp="1"/>
          </p:cNvSpPr>
          <p:nvPr>
            <p:ph type="pic" idx="4"/>
          </p:nvPr>
        </p:nvSpPr>
        <p:spPr>
          <a:xfrm>
            <a:off x="4787899" y="890588"/>
            <a:ext cx="3997325" cy="3671887"/>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und Vollbild">
  <p:cSld name="Text und Vollbild">
    <p:spTree>
      <p:nvGrpSpPr>
        <p:cNvPr id="1" name="Shape 148"/>
        <p:cNvGrpSpPr/>
        <p:nvPr/>
      </p:nvGrpSpPr>
      <p:grpSpPr>
        <a:xfrm>
          <a:off x="0" y="0"/>
          <a:ext cx="0" cy="0"/>
          <a:chOff x="0" y="0"/>
          <a:chExt cx="0" cy="0"/>
        </a:xfrm>
      </p:grpSpPr>
      <p:sp>
        <p:nvSpPr>
          <p:cNvPr id="149" name="Google Shape;149;p45"/>
          <p:cNvSpPr>
            <a:spLocks noGrp="1"/>
          </p:cNvSpPr>
          <p:nvPr>
            <p:ph type="pic" idx="2"/>
          </p:nvPr>
        </p:nvSpPr>
        <p:spPr>
          <a:xfrm>
            <a:off x="0" y="0"/>
            <a:ext cx="9143999" cy="5143500"/>
          </a:xfrm>
          <a:prstGeom prst="rect">
            <a:avLst/>
          </a:prstGeom>
          <a:solidFill>
            <a:srgbClr val="BFBFBF"/>
          </a:solidFill>
          <a:ln>
            <a:noFill/>
          </a:ln>
        </p:spPr>
      </p:sp>
      <p:sp>
        <p:nvSpPr>
          <p:cNvPr id="150" name="Google Shape;150;p45"/>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5"/>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292100" algn="l">
              <a:lnSpc>
                <a:spcPct val="114000"/>
              </a:lnSpc>
              <a:spcBef>
                <a:spcPts val="0"/>
              </a:spcBef>
              <a:spcAft>
                <a:spcPts val="0"/>
              </a:spcAft>
              <a:buClr>
                <a:schemeClr val="lt1"/>
              </a:buClr>
              <a:buSzPts val="1000"/>
              <a:buChar char="●"/>
              <a:defRPr>
                <a:solidFill>
                  <a:schemeClr val="lt1"/>
                </a:solidFill>
              </a:defRPr>
            </a:lvl1pPr>
            <a:lvl2pPr marL="914400" lvl="1" indent="-288925" algn="l">
              <a:lnSpc>
                <a:spcPct val="114000"/>
              </a:lnSpc>
              <a:spcBef>
                <a:spcPts val="600"/>
              </a:spcBef>
              <a:spcAft>
                <a:spcPts val="0"/>
              </a:spcAft>
              <a:buClr>
                <a:schemeClr val="lt1"/>
              </a:buClr>
              <a:buSzPts val="950"/>
              <a:buChar char="?"/>
              <a:defRPr>
                <a:solidFill>
                  <a:schemeClr val="lt1"/>
                </a:solidFill>
              </a:defRPr>
            </a:lvl2pPr>
            <a:lvl3pPr marL="1371600" lvl="2" indent="-288925" algn="l">
              <a:lnSpc>
                <a:spcPct val="114000"/>
              </a:lnSpc>
              <a:spcBef>
                <a:spcPts val="600"/>
              </a:spcBef>
              <a:spcAft>
                <a:spcPts val="0"/>
              </a:spcAft>
              <a:buClr>
                <a:schemeClr val="lt1"/>
              </a:buClr>
              <a:buSzPts val="950"/>
              <a:buChar char="?"/>
              <a:defRPr>
                <a:solidFill>
                  <a:schemeClr val="lt1"/>
                </a:solidFill>
              </a:defRPr>
            </a:lvl3pPr>
            <a:lvl4pPr marL="1828800" lvl="3" indent="-288925" algn="l">
              <a:lnSpc>
                <a:spcPct val="114000"/>
              </a:lnSpc>
              <a:spcBef>
                <a:spcPts val="600"/>
              </a:spcBef>
              <a:spcAft>
                <a:spcPts val="0"/>
              </a:spcAft>
              <a:buClr>
                <a:schemeClr val="lt1"/>
              </a:buClr>
              <a:buSzPts val="950"/>
              <a:buChar char="?"/>
              <a:defRPr>
                <a:solidFill>
                  <a:schemeClr val="lt1"/>
                </a:solidFill>
              </a:defRPr>
            </a:lvl4pPr>
            <a:lvl5pPr marL="2286000" lvl="4" indent="-288925" algn="l">
              <a:lnSpc>
                <a:spcPct val="114000"/>
              </a:lnSpc>
              <a:spcBef>
                <a:spcPts val="600"/>
              </a:spcBef>
              <a:spcAft>
                <a:spcPts val="0"/>
              </a:spcAft>
              <a:buClr>
                <a:schemeClr val="lt1"/>
              </a:buClr>
              <a:buSzPts val="95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2" name="Google Shape;152;p4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55" name="Google Shape;155;p45"/>
          <p:cNvSpPr txBox="1">
            <a:spLocks noGrp="1"/>
          </p:cNvSpPr>
          <p:nvPr>
            <p:ph type="body" idx="3"/>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box und Vollbild">
  <p:cSld name="Textbox und Vollbild">
    <p:spTree>
      <p:nvGrpSpPr>
        <p:cNvPr id="1" name="Shape 156"/>
        <p:cNvGrpSpPr/>
        <p:nvPr/>
      </p:nvGrpSpPr>
      <p:grpSpPr>
        <a:xfrm>
          <a:off x="0" y="0"/>
          <a:ext cx="0" cy="0"/>
          <a:chOff x="0" y="0"/>
          <a:chExt cx="0" cy="0"/>
        </a:xfrm>
      </p:grpSpPr>
      <p:sp>
        <p:nvSpPr>
          <p:cNvPr id="157" name="Google Shape;157;p46"/>
          <p:cNvSpPr>
            <a:spLocks noGrp="1"/>
          </p:cNvSpPr>
          <p:nvPr>
            <p:ph type="pic" idx="2"/>
          </p:nvPr>
        </p:nvSpPr>
        <p:spPr>
          <a:xfrm>
            <a:off x="0" y="0"/>
            <a:ext cx="9143999" cy="5143500"/>
          </a:xfrm>
          <a:prstGeom prst="rect">
            <a:avLst/>
          </a:prstGeom>
          <a:solidFill>
            <a:srgbClr val="BFBFBF"/>
          </a:solidFill>
          <a:ln>
            <a:noFill/>
          </a:ln>
        </p:spPr>
      </p:sp>
      <p:sp>
        <p:nvSpPr>
          <p:cNvPr id="158" name="Google Shape;158;p46"/>
          <p:cNvSpPr txBox="1">
            <a:spLocks noGrp="1"/>
          </p:cNvSpPr>
          <p:nvPr>
            <p:ph type="title"/>
          </p:nvPr>
        </p:nvSpPr>
        <p:spPr>
          <a:xfrm>
            <a:off x="576263" y="1440061"/>
            <a:ext cx="3995737" cy="876477"/>
          </a:xfrm>
          <a:prstGeom prst="rect">
            <a:avLst/>
          </a:prstGeom>
          <a:solidFill>
            <a:schemeClr val="accent1">
              <a:alpha val="74117"/>
            </a:schemeClr>
          </a:solidFill>
          <a:ln>
            <a:noFill/>
          </a:ln>
        </p:spPr>
        <p:txBody>
          <a:bodyPr spcFirstLastPara="1" wrap="square" lIns="216000" tIns="198000" rIns="216000" bIns="162000" anchor="t" anchorCtr="0">
            <a:sp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2" name="Google Shape;162;p46"/>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piteltrenner (weiß) ohne Zahl">
  <p:cSld name="Kapiteltrenner (weiß) ohne Zahl">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576265" y="890588"/>
            <a:ext cx="8208960"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29"/>
          <p:cNvSpPr txBox="1">
            <a:spLocks noGrp="1"/>
          </p:cNvSpPr>
          <p:nvPr>
            <p:ph type="body" idx="1"/>
          </p:nvPr>
        </p:nvSpPr>
        <p:spPr>
          <a:xfrm>
            <a:off x="576266" y="362426"/>
            <a:ext cx="8208959"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und Bildmaske">
  <p:cSld name="Text und Bildmaske">
    <p:bg>
      <p:bgPr>
        <a:solidFill>
          <a:schemeClr val="accent1"/>
        </a:solidFill>
        <a:effectLst/>
      </p:bgPr>
    </p:bg>
    <p:spTree>
      <p:nvGrpSpPr>
        <p:cNvPr id="1" name="Shape 163"/>
        <p:cNvGrpSpPr/>
        <p:nvPr/>
      </p:nvGrpSpPr>
      <p:grpSpPr>
        <a:xfrm>
          <a:off x="0" y="0"/>
          <a:ext cx="0" cy="0"/>
          <a:chOff x="0" y="0"/>
          <a:chExt cx="0" cy="0"/>
        </a:xfrm>
      </p:grpSpPr>
      <p:sp>
        <p:nvSpPr>
          <p:cNvPr id="164" name="Google Shape;164;p47"/>
          <p:cNvSpPr>
            <a:spLocks noGrp="1"/>
          </p:cNvSpPr>
          <p:nvPr>
            <p:ph type="pic" idx="2"/>
          </p:nvPr>
        </p:nvSpPr>
        <p:spPr>
          <a:xfrm>
            <a:off x="4581525" y="0"/>
            <a:ext cx="4562475" cy="5143500"/>
          </a:xfrm>
          <a:prstGeom prst="rect">
            <a:avLst/>
          </a:prstGeom>
          <a:solidFill>
            <a:srgbClr val="F2F2F2"/>
          </a:solidFill>
          <a:ln>
            <a:noFill/>
          </a:ln>
        </p:spPr>
      </p:sp>
      <p:sp>
        <p:nvSpPr>
          <p:cNvPr id="165" name="Google Shape;165;p47"/>
          <p:cNvSpPr txBox="1">
            <a:spLocks noGrp="1"/>
          </p:cNvSpPr>
          <p:nvPr>
            <p:ph type="title"/>
          </p:nvPr>
        </p:nvSpPr>
        <p:spPr>
          <a:xfrm>
            <a:off x="576264" y="890588"/>
            <a:ext cx="3509962"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7"/>
          <p:cNvSpPr txBox="1">
            <a:spLocks noGrp="1"/>
          </p:cNvSpPr>
          <p:nvPr>
            <p:ph type="body" idx="1"/>
          </p:nvPr>
        </p:nvSpPr>
        <p:spPr>
          <a:xfrm>
            <a:off x="576264" y="1753182"/>
            <a:ext cx="3511550"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4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9" name="Google Shape;169;p47"/>
          <p:cNvSpPr txBox="1">
            <a:spLocks noGrp="1"/>
          </p:cNvSpPr>
          <p:nvPr>
            <p:ph type="body" idx="3"/>
          </p:nvPr>
        </p:nvSpPr>
        <p:spPr>
          <a:xfrm>
            <a:off x="576262" y="362426"/>
            <a:ext cx="3509963"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70"/>
        <p:cNvGrpSpPr/>
        <p:nvPr/>
      </p:nvGrpSpPr>
      <p:grpSpPr>
        <a:xfrm>
          <a:off x="0" y="0"/>
          <a:ext cx="0" cy="0"/>
          <a:chOff x="0" y="0"/>
          <a:chExt cx="0" cy="0"/>
        </a:xfrm>
      </p:grpSpPr>
      <p:sp>
        <p:nvSpPr>
          <p:cNvPr id="171" name="Google Shape;171;p48"/>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48"/>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3" name="Google Shape;173;p4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6"/>
        <p:cNvGrpSpPr/>
        <p:nvPr/>
      </p:nvGrpSpPr>
      <p:grpSpPr>
        <a:xfrm>
          <a:off x="0" y="0"/>
          <a:ext cx="0" cy="0"/>
          <a:chOff x="0" y="0"/>
          <a:chExt cx="0" cy="0"/>
        </a:xfrm>
      </p:grpSpPr>
      <p:sp>
        <p:nvSpPr>
          <p:cNvPr id="177" name="Google Shape;177;p49"/>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49"/>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4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82" name="Google Shape;182;p49"/>
          <p:cNvSpPr txBox="1">
            <a:spLocks noGrp="1"/>
          </p:cNvSpPr>
          <p:nvPr>
            <p:ph type="body" idx="3"/>
          </p:nvPr>
        </p:nvSpPr>
        <p:spPr>
          <a:xfrm>
            <a:off x="576263" y="890587"/>
            <a:ext cx="8208960" cy="36718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0"/>
              </a:spcBef>
              <a:spcAft>
                <a:spcPts val="0"/>
              </a:spcAft>
              <a:buClr>
                <a:schemeClr val="accent1"/>
              </a:buClr>
              <a:buSzPts val="2000"/>
              <a:buNone/>
              <a:defRPr sz="2000" b="1" cap="none">
                <a:solidFill>
                  <a:schemeClr val="accent1"/>
                </a:solidFill>
              </a:defRPr>
            </a:lvl1pPr>
            <a:lvl2pPr marL="914400" lvl="1" indent="-288925" algn="l">
              <a:lnSpc>
                <a:spcPct val="114000"/>
              </a:lnSpc>
              <a:spcBef>
                <a:spcPts val="500"/>
              </a:spcBef>
              <a:spcAft>
                <a:spcPts val="0"/>
              </a:spcAft>
              <a:buClr>
                <a:schemeClr val="dk1"/>
              </a:buClr>
              <a:buSzPts val="950"/>
              <a:buFont typeface="Verdana"/>
              <a:buAutoNum type="arabicPeriod"/>
              <a:defRPr b="1" cap="none"/>
            </a:lvl2pPr>
            <a:lvl3pPr marL="1371600" lvl="2" indent="-228600" algn="l">
              <a:lnSpc>
                <a:spcPct val="114000"/>
              </a:lnSpc>
              <a:spcBef>
                <a:spcPts val="0"/>
              </a:spcBef>
              <a:spcAft>
                <a:spcPts val="0"/>
              </a:spcAft>
              <a:buClr>
                <a:schemeClr val="dk1"/>
              </a:buClr>
              <a:buSzPts val="950"/>
              <a:buNone/>
              <a:defRPr/>
            </a:lvl3pPr>
            <a:lvl4pPr marL="1828800" lvl="3" indent="-288925" algn="l">
              <a:lnSpc>
                <a:spcPct val="114000"/>
              </a:lnSpc>
              <a:spcBef>
                <a:spcPts val="0"/>
              </a:spcBef>
              <a:spcAft>
                <a:spcPts val="0"/>
              </a:spcAft>
              <a:buClr>
                <a:schemeClr val="dk1"/>
              </a:buClr>
              <a:buSzPts val="950"/>
              <a:buChar char="?"/>
              <a:defRPr/>
            </a:lvl4pPr>
            <a:lvl5pPr marL="2286000" lvl="4" indent="-288925" algn="l">
              <a:lnSpc>
                <a:spcPct val="114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oder Titelfolie) für helle Hintergrundbilder">
  <p:cSld name="Titel (oder Titelfolie) für helle Hintergrundbilder">
    <p:spTree>
      <p:nvGrpSpPr>
        <p:cNvPr id="1" name="Shape 27"/>
        <p:cNvGrpSpPr/>
        <p:nvPr/>
      </p:nvGrpSpPr>
      <p:grpSpPr>
        <a:xfrm>
          <a:off x="0" y="0"/>
          <a:ext cx="0" cy="0"/>
          <a:chOff x="0" y="0"/>
          <a:chExt cx="0" cy="0"/>
        </a:xfrm>
      </p:grpSpPr>
      <p:sp>
        <p:nvSpPr>
          <p:cNvPr id="28" name="Google Shape;28;p31"/>
          <p:cNvSpPr>
            <a:spLocks noGrp="1"/>
          </p:cNvSpPr>
          <p:nvPr>
            <p:ph type="pic" idx="2"/>
          </p:nvPr>
        </p:nvSpPr>
        <p:spPr>
          <a:xfrm>
            <a:off x="0" y="0"/>
            <a:ext cx="9143999" cy="5143499"/>
          </a:xfrm>
          <a:prstGeom prst="rect">
            <a:avLst/>
          </a:prstGeom>
          <a:solidFill>
            <a:srgbClr val="F2F2F2"/>
          </a:solidFill>
          <a:ln>
            <a:noFill/>
          </a:ln>
        </p:spPr>
      </p:sp>
      <p:sp>
        <p:nvSpPr>
          <p:cNvPr id="29" name="Google Shape;29;p31"/>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1" name="Google Shape;31;p31"/>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31"/>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1"/>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34"/>
        <p:cNvGrpSpPr/>
        <p:nvPr/>
      </p:nvGrpSpPr>
      <p:grpSpPr>
        <a:xfrm>
          <a:off x="0" y="0"/>
          <a:ext cx="0" cy="0"/>
          <a:chOff x="0" y="0"/>
          <a:chExt cx="0" cy="0"/>
        </a:xfrm>
      </p:grpSpPr>
      <p:sp>
        <p:nvSpPr>
          <p:cNvPr id="35" name="Google Shape;35;p30"/>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7" name="Google Shape;37;p30"/>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0"/>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rgbClr val="A0C8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9" name="Google Shape;39;p30"/>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oder Titelfolie) für dunkle Hintergrundbilder">
  <p:cSld name="Titel (oder Titelfolie) für dunkle Hintergrundbilder">
    <p:spTree>
      <p:nvGrpSpPr>
        <p:cNvPr id="1" name="Shape 40"/>
        <p:cNvGrpSpPr/>
        <p:nvPr/>
      </p:nvGrpSpPr>
      <p:grpSpPr>
        <a:xfrm>
          <a:off x="0" y="0"/>
          <a:ext cx="0" cy="0"/>
          <a:chOff x="0" y="0"/>
          <a:chExt cx="0" cy="0"/>
        </a:xfrm>
      </p:grpSpPr>
      <p:sp>
        <p:nvSpPr>
          <p:cNvPr id="41" name="Google Shape;41;p32"/>
          <p:cNvSpPr>
            <a:spLocks noGrp="1"/>
          </p:cNvSpPr>
          <p:nvPr>
            <p:ph type="pic" idx="2"/>
          </p:nvPr>
        </p:nvSpPr>
        <p:spPr>
          <a:xfrm>
            <a:off x="0" y="0"/>
            <a:ext cx="9143999" cy="5143499"/>
          </a:xfrm>
          <a:prstGeom prst="rect">
            <a:avLst/>
          </a:prstGeom>
          <a:solidFill>
            <a:srgbClr val="A5A5A5"/>
          </a:solidFill>
          <a:ln>
            <a:noFill/>
          </a:ln>
        </p:spPr>
      </p:sp>
      <p:sp>
        <p:nvSpPr>
          <p:cNvPr id="42" name="Google Shape;42;p32"/>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4" name="Google Shape;44;p32"/>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32"/>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2"/>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piteltrenner (weiß) mit Zahl">
  <p:cSld name="Kapiteltrenner (weiß) mit Zahl">
    <p:spTree>
      <p:nvGrpSpPr>
        <p:cNvPr id="1" name="Shape 47"/>
        <p:cNvGrpSpPr/>
        <p:nvPr/>
      </p:nvGrpSpPr>
      <p:grpSpPr>
        <a:xfrm>
          <a:off x="0" y="0"/>
          <a:ext cx="0" cy="0"/>
          <a:chOff x="0" y="0"/>
          <a:chExt cx="0" cy="0"/>
        </a:xfrm>
      </p:grpSpPr>
      <p:sp>
        <p:nvSpPr>
          <p:cNvPr id="48" name="Google Shape;48;p33"/>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33"/>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53" name="Google Shape;53;p33"/>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33"/>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b="1" cap="none">
                <a:solidFill>
                  <a:schemeClr val="dk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piteltrenner (grün) ohne Zahl">
  <p:cSld name="Kapiteltrenner (grün) ohne Zahl">
    <p:bg>
      <p:bgPr>
        <a:solidFill>
          <a:schemeClr val="accent1"/>
        </a:solidFill>
        <a:effectLst/>
      </p:bgPr>
    </p:bg>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576263" y="890588"/>
            <a:ext cx="8208961"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0" name="Google Shape;60;p34"/>
          <p:cNvSpPr txBox="1">
            <a:spLocks noGrp="1"/>
          </p:cNvSpPr>
          <p:nvPr>
            <p:ph type="body" idx="1"/>
          </p:nvPr>
        </p:nvSpPr>
        <p:spPr>
          <a:xfrm>
            <a:off x="576265" y="362426"/>
            <a:ext cx="8208960"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piteltrenner (grün) mit Zahl">
  <p:cSld name="Kapiteltrenner (grün) mit Zahl">
    <p:bg>
      <p:bgPr>
        <a:solidFill>
          <a:schemeClr val="accent1"/>
        </a:solidFill>
        <a:effectLst/>
      </p:bgPr>
    </p:bg>
    <p:spTree>
      <p:nvGrpSpPr>
        <p:cNvPr id="1" name="Shape 61"/>
        <p:cNvGrpSpPr/>
        <p:nvPr/>
      </p:nvGrpSpPr>
      <p:grpSpPr>
        <a:xfrm>
          <a:off x="0" y="0"/>
          <a:ext cx="0" cy="0"/>
          <a:chOff x="0" y="0"/>
          <a:chExt cx="0" cy="0"/>
        </a:xfrm>
      </p:grpSpPr>
      <p:sp>
        <p:nvSpPr>
          <p:cNvPr id="62" name="Google Shape;62;p35"/>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5"/>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7" name="Google Shape;67;p35"/>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5"/>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10pt">
  <p:cSld name="Text 10p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75" name="Google Shape;75;p36"/>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6"/>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36"/>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000"/>
              <a:buFont typeface="Verdana"/>
              <a:buNone/>
              <a:defRPr sz="2000" b="1" i="0" u="none" strike="noStrike" cap="none">
                <a:solidFill>
                  <a:schemeClr val="accen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marR="0" lvl="0" indent="-292100" algn="l" rtl="0">
              <a:lnSpc>
                <a:spcPct val="114000"/>
              </a:lnSpc>
              <a:spcBef>
                <a:spcPts val="0"/>
              </a:spcBef>
              <a:spcAft>
                <a:spcPts val="0"/>
              </a:spcAft>
              <a:buClr>
                <a:schemeClr val="dk1"/>
              </a:buClr>
              <a:buSzPts val="1000"/>
              <a:buFont typeface="Noto Sans Symbols"/>
              <a:buChar char="●"/>
              <a:defRPr sz="1000" b="0" i="0" u="none" strike="noStrike" cap="none">
                <a:solidFill>
                  <a:schemeClr val="dk1"/>
                </a:solidFill>
                <a:latin typeface="Verdana"/>
                <a:ea typeface="Verdana"/>
                <a:cs typeface="Verdana"/>
                <a:sym typeface="Verdana"/>
              </a:defRPr>
            </a:lvl1pPr>
            <a:lvl2pPr marL="914400" marR="0" lvl="1"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2pPr>
            <a:lvl3pPr marL="1371600" marR="0" lvl="2"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3pPr>
            <a:lvl4pPr marL="1828800" marR="0" lvl="3"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4pPr>
            <a:lvl5pPr marL="2286000" marR="0" lvl="4"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5pPr>
            <a:lvl6pPr marL="2743200" marR="0" lvl="5" indent="-314325" algn="l" rtl="0">
              <a:lnSpc>
                <a:spcPct val="90000"/>
              </a:lnSpc>
              <a:spcBef>
                <a:spcPts val="60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9pPr>
          </a:lstStyle>
          <a:p>
            <a:endParaRPr/>
          </a:p>
        </p:txBody>
      </p:sp>
      <p:sp>
        <p:nvSpPr>
          <p:cNvPr id="12" name="Google Shape;12;p2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1">
          <p15:clr>
            <a:srgbClr val="F26B43"/>
          </p15:clr>
        </p15:guide>
        <p15:guide id="2" orient="horz" pos="225">
          <p15:clr>
            <a:srgbClr val="F26B43"/>
          </p15:clr>
        </p15:guide>
        <p15:guide id="3" orient="horz" pos="2874">
          <p15:clr>
            <a:srgbClr val="F26B43"/>
          </p15:clr>
        </p15:guide>
        <p15:guide id="4" orient="horz" pos="1128">
          <p15:clr>
            <a:srgbClr val="F26B43"/>
          </p15:clr>
        </p15:guide>
        <p15:guide id="5" pos="2880">
          <p15:clr>
            <a:srgbClr val="F26B43"/>
          </p15:clr>
        </p15:guide>
        <p15:guide id="6" pos="3016">
          <p15:clr>
            <a:srgbClr val="F26B43"/>
          </p15:clr>
        </p15:guide>
        <p15:guide id="7" pos="363">
          <p15:clr>
            <a:srgbClr val="F26B43"/>
          </p15:clr>
        </p15:guide>
        <p15:guide id="8" pos="5534">
          <p15:clr>
            <a:srgbClr val="F26B43"/>
          </p15:clr>
        </p15:guide>
        <p15:guide id="9" pos="3322">
          <p15:clr>
            <a:srgbClr val="F26B43"/>
          </p15:clr>
        </p15:guide>
        <p15:guide id="10" pos="3459">
          <p15:clr>
            <a:srgbClr val="F26B43"/>
          </p15:clr>
        </p15:guide>
        <p15:guide id="11" pos="3765">
          <p15:clr>
            <a:srgbClr val="F26B43"/>
          </p15:clr>
        </p15:guide>
        <p15:guide id="12" pos="3901">
          <p15:clr>
            <a:srgbClr val="F26B43"/>
          </p15:clr>
        </p15:guide>
        <p15:guide id="13" pos="4206">
          <p15:clr>
            <a:srgbClr val="F26B43"/>
          </p15:clr>
        </p15:guide>
        <p15:guide id="14" pos="4342">
          <p15:clr>
            <a:srgbClr val="F26B43"/>
          </p15:clr>
        </p15:guide>
        <p15:guide id="15" pos="4649">
          <p15:clr>
            <a:srgbClr val="F26B43"/>
          </p15:clr>
        </p15:guide>
        <p15:guide id="16" pos="4785">
          <p15:clr>
            <a:srgbClr val="F26B43"/>
          </p15:clr>
        </p15:guide>
        <p15:guide id="17" pos="5092">
          <p15:clr>
            <a:srgbClr val="F26B43"/>
          </p15:clr>
        </p15:guide>
        <p15:guide id="18" pos="5228">
          <p15:clr>
            <a:srgbClr val="F26B43"/>
          </p15:clr>
        </p15:guide>
        <p15:guide id="19" pos="2574">
          <p15:clr>
            <a:srgbClr val="F26B43"/>
          </p15:clr>
        </p15:guide>
        <p15:guide id="20" pos="2438">
          <p15:clr>
            <a:srgbClr val="F26B43"/>
          </p15:clr>
        </p15:guide>
        <p15:guide id="21" pos="2132">
          <p15:clr>
            <a:srgbClr val="F26B43"/>
          </p15:clr>
        </p15:guide>
        <p15:guide id="22" pos="1995">
          <p15:clr>
            <a:srgbClr val="F26B43"/>
          </p15:clr>
        </p15:guide>
        <p15:guide id="23" pos="1689">
          <p15:clr>
            <a:srgbClr val="F26B43"/>
          </p15:clr>
        </p15:guide>
        <p15:guide id="24" pos="1554">
          <p15:clr>
            <a:srgbClr val="F26B43"/>
          </p15:clr>
        </p15:guide>
        <p15:guide id="25" pos="1247">
          <p15:clr>
            <a:srgbClr val="F26B43"/>
          </p15:clr>
        </p15:guide>
        <p15:guide id="26" pos="1111">
          <p15:clr>
            <a:srgbClr val="F26B43"/>
          </p15:clr>
        </p15:guide>
        <p15:guide id="27" pos="804">
          <p15:clr>
            <a:srgbClr val="F26B43"/>
          </p15:clr>
        </p15:guide>
        <p15:guide id="28" pos="6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png"/><Relationship Id="rId4" Type="http://schemas.openxmlformats.org/officeDocument/2006/relationships/image" Target="../media/image18.jp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8.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
          <p:cNvSpPr txBox="1">
            <a:spLocks noGrp="1"/>
          </p:cNvSpPr>
          <p:nvPr>
            <p:ph type="ctrTitle"/>
          </p:nvPr>
        </p:nvSpPr>
        <p:spPr>
          <a:xfrm>
            <a:off x="4314657" y="1885950"/>
            <a:ext cx="7119936" cy="2221222"/>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lt1"/>
              </a:buClr>
              <a:buSzPts val="3600"/>
              <a:buFont typeface="Verdana"/>
              <a:buNone/>
            </a:pPr>
            <a:r>
              <a:rPr lang="de-DE" sz="3600"/>
              <a:t>AFTERSCHOOL </a:t>
            </a:r>
            <a:br>
              <a:rPr lang="de-DE" sz="3600"/>
            </a:br>
            <a:r>
              <a:rPr lang="de-DE" sz="3600"/>
              <a:t>PROGRAM:</a:t>
            </a:r>
            <a:br>
              <a:rPr lang="de-DE" sz="3600"/>
            </a:br>
            <a:br>
              <a:rPr lang="de-DE" sz="3600"/>
            </a:br>
            <a:r>
              <a:rPr lang="de-DE" sz="3600"/>
              <a:t>BE BEUYS</a:t>
            </a:r>
            <a:endParaRPr sz="3600">
              <a:solidFill>
                <a:schemeClr val="dk2"/>
              </a:solidFill>
            </a:endParaRPr>
          </a:p>
        </p:txBody>
      </p:sp>
      <p:sp>
        <p:nvSpPr>
          <p:cNvPr id="188" name="Google Shape;188;p1"/>
          <p:cNvSpPr txBox="1">
            <a:spLocks noGrp="1"/>
          </p:cNvSpPr>
          <p:nvPr>
            <p:ph type="subTitle" idx="1"/>
          </p:nvPr>
        </p:nvSpPr>
        <p:spPr>
          <a:xfrm>
            <a:off x="449662" y="3742830"/>
            <a:ext cx="6804025" cy="832854"/>
          </a:xfrm>
          <a:prstGeom prst="rect">
            <a:avLst/>
          </a:prstGeom>
          <a:noFill/>
          <a:ln>
            <a:noFill/>
          </a:ln>
        </p:spPr>
        <p:txBody>
          <a:bodyPr spcFirstLastPara="1" wrap="square" lIns="0" tIns="0" rIns="0" bIns="0" anchor="b" anchorCtr="0">
            <a:noAutofit/>
          </a:bodyPr>
          <a:lstStyle/>
          <a:p>
            <a:pPr marL="0" lvl="0" indent="0" algn="l" rtl="0">
              <a:lnSpc>
                <a:spcPct val="114000"/>
              </a:lnSpc>
              <a:spcBef>
                <a:spcPts val="0"/>
              </a:spcBef>
              <a:spcAft>
                <a:spcPts val="0"/>
              </a:spcAft>
              <a:buClr>
                <a:schemeClr val="lt1"/>
              </a:buClr>
              <a:buSzPts val="1700"/>
              <a:buNone/>
            </a:pPr>
            <a:r>
              <a:rPr lang="de-DE" sz="1700" b="1"/>
              <a:t>Session 10 - Datum</a:t>
            </a:r>
            <a:endParaRPr/>
          </a:p>
        </p:txBody>
      </p:sp>
      <p:pic>
        <p:nvPicPr>
          <p:cNvPr id="189" name="Google Shape;189;p1"/>
          <p:cNvPicPr preferRelativeResize="0"/>
          <p:nvPr/>
        </p:nvPicPr>
        <p:blipFill rotWithShape="1">
          <a:blip r:embed="rId3">
            <a:alphaModFix/>
          </a:blip>
          <a:srcRect/>
          <a:stretch/>
        </p:blipFill>
        <p:spPr>
          <a:xfrm>
            <a:off x="449662" y="819150"/>
            <a:ext cx="3638150" cy="3124200"/>
          </a:xfrm>
          <a:prstGeom prst="rect">
            <a:avLst/>
          </a:prstGeom>
          <a:noFill/>
          <a:ln>
            <a:noFill/>
          </a:ln>
          <a:effectLst>
            <a:outerShdw blurRad="190500" algn="tl" rotWithShape="0">
              <a:srgbClr val="000000">
                <a:alpha val="69019"/>
              </a:srgbClr>
            </a:outerShdw>
          </a:effectLst>
        </p:spPr>
      </p:pic>
      <p:sp>
        <p:nvSpPr>
          <p:cNvPr id="190" name="Google Shape;190;p1"/>
          <p:cNvSpPr/>
          <p:nvPr/>
        </p:nvSpPr>
        <p:spPr>
          <a:xfrm>
            <a:off x="2233808" y="2196584"/>
            <a:ext cx="28223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p:txBody>
      </p:sp>
      <p:sp>
        <p:nvSpPr>
          <p:cNvPr id="191" name="Google Shape;191;p1"/>
          <p:cNvSpPr/>
          <p:nvPr/>
        </p:nvSpPr>
        <p:spPr>
          <a:xfrm>
            <a:off x="203767" y="1677445"/>
            <a:ext cx="2010992" cy="1752600"/>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10</a:t>
            </a:fld>
            <a:endParaRPr/>
          </a:p>
        </p:txBody>
      </p:sp>
      <p:sp>
        <p:nvSpPr>
          <p:cNvPr id="295" name="Google Shape;295;p9"/>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SOZIALE MEDIEN</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96" name="Google Shape;296;p9"/>
          <p:cNvSpPr/>
          <p:nvPr/>
        </p:nvSpPr>
        <p:spPr>
          <a:xfrm>
            <a:off x="543392" y="560258"/>
            <a:ext cx="82089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WELCHE SOZIALEN MEDIEN BENUTZT DU? MARKIERE AUF DEM WHITEBOARD. </a:t>
            </a:r>
            <a:endParaRPr sz="1400" b="1" i="0" u="none" strike="noStrike" cap="none">
              <a:solidFill>
                <a:schemeClr val="dk1"/>
              </a:solidFill>
              <a:latin typeface="Verdana"/>
              <a:ea typeface="Verdana"/>
              <a:cs typeface="Verdana"/>
              <a:sym typeface="Verdana"/>
            </a:endParaRPr>
          </a:p>
        </p:txBody>
      </p:sp>
      <p:sp>
        <p:nvSpPr>
          <p:cNvPr id="297" name="Google Shape;297;p9"/>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98" name="Google Shape;298;p9" descr="Facebook, Social Media, Kommunikation"/>
          <p:cNvPicPr preferRelativeResize="0"/>
          <p:nvPr/>
        </p:nvPicPr>
        <p:blipFill rotWithShape="1">
          <a:blip r:embed="rId3">
            <a:alphaModFix/>
          </a:blip>
          <a:srcRect/>
          <a:stretch/>
        </p:blipFill>
        <p:spPr>
          <a:xfrm>
            <a:off x="400329" y="1562585"/>
            <a:ext cx="600589" cy="63622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99" name="Google Shape;299;p9" descr="Instagram, Social Media, Symbol"/>
          <p:cNvPicPr preferRelativeResize="0"/>
          <p:nvPr/>
        </p:nvPicPr>
        <p:blipFill rotWithShape="1">
          <a:blip r:embed="rId4">
            <a:alphaModFix/>
          </a:blip>
          <a:srcRect/>
          <a:stretch/>
        </p:blipFill>
        <p:spPr>
          <a:xfrm>
            <a:off x="2224714" y="1580653"/>
            <a:ext cx="658978" cy="65897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00" name="Google Shape;300;p9" descr="Tiktok, Tik Tok, App, Smartphone, Iphone"/>
          <p:cNvPicPr preferRelativeResize="0"/>
          <p:nvPr/>
        </p:nvPicPr>
        <p:blipFill rotWithShape="1">
          <a:blip r:embed="rId5">
            <a:alphaModFix/>
          </a:blip>
          <a:srcRect/>
          <a:stretch/>
        </p:blipFill>
        <p:spPr>
          <a:xfrm>
            <a:off x="1130098" y="2841996"/>
            <a:ext cx="1041909"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01" name="Google Shape;301;p9" descr="Twittern, Sozial, Medien, Symbol, Internet"/>
          <p:cNvPicPr preferRelativeResize="0"/>
          <p:nvPr/>
        </p:nvPicPr>
        <p:blipFill rotWithShape="1">
          <a:blip r:embed="rId6">
            <a:alphaModFix/>
          </a:blip>
          <a:srcRect/>
          <a:stretch/>
        </p:blipFill>
        <p:spPr>
          <a:xfrm>
            <a:off x="4107488" y="1539834"/>
            <a:ext cx="729524" cy="72952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02" name="Google Shape;302;p9" descr="Smartphone, Whatsapp, App, Telefon"/>
          <p:cNvPicPr preferRelativeResize="0"/>
          <p:nvPr/>
        </p:nvPicPr>
        <p:blipFill rotWithShape="1">
          <a:blip r:embed="rId7">
            <a:alphaModFix/>
          </a:blip>
          <a:srcRect/>
          <a:stretch/>
        </p:blipFill>
        <p:spPr>
          <a:xfrm>
            <a:off x="3013203" y="2818017"/>
            <a:ext cx="1094285"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03" name="Google Shape;303;p9"/>
          <p:cNvPicPr preferRelativeResize="0"/>
          <p:nvPr/>
        </p:nvPicPr>
        <p:blipFill rotWithShape="1">
          <a:blip r:embed="rId8">
            <a:alphaModFix/>
          </a:blip>
          <a:srcRect/>
          <a:stretch/>
        </p:blipFill>
        <p:spPr>
          <a:xfrm>
            <a:off x="4948684" y="2748725"/>
            <a:ext cx="937925" cy="74183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04" name="Google Shape;304;p9"/>
          <p:cNvSpPr/>
          <p:nvPr/>
        </p:nvSpPr>
        <p:spPr>
          <a:xfrm>
            <a:off x="6631090" y="1355669"/>
            <a:ext cx="2035540" cy="2275037"/>
          </a:xfrm>
          <a:prstGeom prst="rect">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05" name="Google Shape;305;p9"/>
          <p:cNvSpPr txBox="1"/>
          <p:nvPr/>
        </p:nvSpPr>
        <p:spPr>
          <a:xfrm>
            <a:off x="6631090" y="1419870"/>
            <a:ext cx="219599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70C0"/>
                </a:solidFill>
                <a:latin typeface="Verdana"/>
                <a:ea typeface="Verdana"/>
                <a:cs typeface="Verdana"/>
                <a:sym typeface="Verdana"/>
              </a:rPr>
              <a:t>Andere Soziale Medien</a:t>
            </a:r>
            <a:endParaRPr sz="1400" b="1" i="0" u="none" strike="noStrike" cap="none">
              <a:solidFill>
                <a:srgbClr val="0070C0"/>
              </a:solidFill>
              <a:latin typeface="Verdana"/>
              <a:ea typeface="Verdana"/>
              <a:cs typeface="Verdana"/>
              <a:sym typeface="Verdana"/>
            </a:endParaRPr>
          </a:p>
        </p:txBody>
      </p:sp>
      <p:pic>
        <p:nvPicPr>
          <p:cNvPr id="306" name="Google Shape;306;p9" descr="Pen with solid fill"/>
          <p:cNvPicPr preferRelativeResize="0"/>
          <p:nvPr/>
        </p:nvPicPr>
        <p:blipFill rotWithShape="1">
          <a:blip r:embed="rId9">
            <a:alphaModFix/>
          </a:blip>
          <a:srcRect/>
          <a:stretch/>
        </p:blipFill>
        <p:spPr>
          <a:xfrm>
            <a:off x="187009" y="828672"/>
            <a:ext cx="272703" cy="254766"/>
          </a:xfrm>
          <a:prstGeom prst="rect">
            <a:avLst/>
          </a:prstGeom>
          <a:noFill/>
          <a:ln>
            <a:noFill/>
          </a:ln>
        </p:spPr>
      </p:pic>
      <p:sp>
        <p:nvSpPr>
          <p:cNvPr id="307" name="Google Shape;307;p9"/>
          <p:cNvSpPr/>
          <p:nvPr/>
        </p:nvSpPr>
        <p:spPr>
          <a:xfrm>
            <a:off x="8100544" y="4113227"/>
            <a:ext cx="934384" cy="871590"/>
          </a:xfrm>
          <a:prstGeom prst="heart">
            <a:avLst/>
          </a:prstGeom>
          <a:blipFill rotWithShape="1">
            <a:blip r:embed="rId10">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11</a:t>
            </a:fld>
            <a:endParaRPr/>
          </a:p>
        </p:txBody>
      </p:sp>
      <p:sp>
        <p:nvSpPr>
          <p:cNvPr id="313" name="Google Shape;313;p13"/>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THE ROLE OF PR IN BEUYS LIFE</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14" name="Google Shape;314;p13"/>
          <p:cNvSpPr/>
          <p:nvPr/>
        </p:nvSpPr>
        <p:spPr>
          <a:xfrm>
            <a:off x="303586" y="680195"/>
            <a:ext cx="84198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6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WATCH THE TRAILER AND TAKE NOTE.</a:t>
            </a:r>
            <a:endParaRPr sz="1400" b="1" i="0" u="none" strike="noStrike" cap="none">
              <a:solidFill>
                <a:schemeClr val="dk2"/>
              </a:solidFill>
              <a:latin typeface="Verdana"/>
              <a:ea typeface="Verdana"/>
              <a:cs typeface="Verdana"/>
              <a:sym typeface="Verdana"/>
            </a:endParaRPr>
          </a:p>
        </p:txBody>
      </p:sp>
      <p:sp>
        <p:nvSpPr>
          <p:cNvPr id="315" name="Google Shape;315;p13"/>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16" name="Google Shape;316;p13"/>
          <p:cNvSpPr/>
          <p:nvPr/>
        </p:nvSpPr>
        <p:spPr>
          <a:xfrm>
            <a:off x="4805755" y="1506070"/>
            <a:ext cx="3833165" cy="2352864"/>
          </a:xfrm>
          <a:prstGeom prst="wedgeRoundRectCallout">
            <a:avLst>
              <a:gd name="adj1" fmla="val -32856"/>
              <a:gd name="adj2" fmla="val 64232"/>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pic>
        <p:nvPicPr>
          <p:cNvPr id="317" name="Google Shape;317;p13"/>
          <p:cNvPicPr preferRelativeResize="0"/>
          <p:nvPr/>
        </p:nvPicPr>
        <p:blipFill rotWithShape="1">
          <a:blip r:embed="rId3">
            <a:alphaModFix/>
          </a:blip>
          <a:srcRect/>
          <a:stretch/>
        </p:blipFill>
        <p:spPr>
          <a:xfrm>
            <a:off x="67576" y="922673"/>
            <a:ext cx="332740" cy="254754"/>
          </a:xfrm>
          <a:prstGeom prst="rect">
            <a:avLst/>
          </a:prstGeom>
          <a:noFill/>
          <a:ln>
            <a:noFill/>
          </a:ln>
        </p:spPr>
      </p:pic>
      <p:sp>
        <p:nvSpPr>
          <p:cNvPr id="318" name="Google Shape;318;p13"/>
          <p:cNvSpPr txBox="1"/>
          <p:nvPr/>
        </p:nvSpPr>
        <p:spPr>
          <a:xfrm>
            <a:off x="4931775" y="1736864"/>
            <a:ext cx="3361818"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chemeClr val="dk1"/>
                </a:solidFill>
                <a:latin typeface="Verdana"/>
                <a:ea typeface="Verdana"/>
                <a:cs typeface="Verdana"/>
                <a:sym typeface="Verdana"/>
              </a:rPr>
              <a:t>Social Media did not exist during Beuys’ lifetime. Which media channels did Beuys use for his PR?</a:t>
            </a:r>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a:solidFill>
                  <a:schemeClr val="dk1"/>
                </a:solidFill>
                <a:latin typeface="Verdana"/>
                <a:ea typeface="Verdana"/>
                <a:cs typeface="Verdana"/>
                <a:sym typeface="Verdana"/>
              </a:rPr>
              <a:t>Watch the trailer of the movie “Beuys” and take notes of all media channels you see in the movie.</a:t>
            </a:r>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pic>
        <p:nvPicPr>
          <p:cNvPr id="319" name="Google Shape;319;p13"/>
          <p:cNvPicPr preferRelativeResize="0"/>
          <p:nvPr/>
        </p:nvPicPr>
        <p:blipFill rotWithShape="1">
          <a:blip r:embed="rId4">
            <a:alphaModFix/>
          </a:blip>
          <a:srcRect/>
          <a:stretch/>
        </p:blipFill>
        <p:spPr>
          <a:xfrm>
            <a:off x="1126179" y="1676352"/>
            <a:ext cx="2931142" cy="2182582"/>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12</a:t>
            </a:fld>
            <a:endParaRPr/>
          </a:p>
        </p:txBody>
      </p:sp>
      <p:sp>
        <p:nvSpPr>
          <p:cNvPr id="325" name="Google Shape;325;p14"/>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THE ROLE OF PR IN BEUYS LIFE</a:t>
            </a:r>
            <a:br>
              <a:rPr lang="de-DE" dirty="0"/>
            </a:br>
            <a:r>
              <a:rPr lang="de-DE" dirty="0"/>
              <a:t>  </a:t>
            </a:r>
            <a:br>
              <a:rPr lang="de-DE" sz="1800" dirty="0">
                <a:solidFill>
                  <a:schemeClr val="dk2"/>
                </a:solidFill>
              </a:rPr>
            </a:br>
            <a:r>
              <a:rPr lang="de-DE" sz="1800" dirty="0">
                <a:solidFill>
                  <a:schemeClr val="dk2"/>
                </a:solidFill>
              </a:rPr>
              <a:t>     </a:t>
            </a:r>
            <a:br>
              <a:rPr lang="de-DE" sz="1400" dirty="0">
                <a:solidFill>
                  <a:schemeClr val="dk2"/>
                </a:solidFill>
              </a:rPr>
            </a:br>
            <a:br>
              <a:rPr lang="de-DE" sz="1400" dirty="0">
                <a:solidFill>
                  <a:schemeClr val="dk2"/>
                </a:solidFill>
              </a:rPr>
            </a:br>
            <a:br>
              <a:rPr lang="de-DE" sz="1800" dirty="0">
                <a:solidFill>
                  <a:schemeClr val="dk2"/>
                </a:solidFill>
              </a:rPr>
            </a:br>
            <a:r>
              <a:rPr lang="de-DE" sz="1800" dirty="0">
                <a:solidFill>
                  <a:schemeClr val="dk2"/>
                </a:solidFill>
              </a:rPr>
              <a:t>              </a:t>
            </a:r>
            <a:r>
              <a:rPr lang="de-DE" sz="1800" b="1" dirty="0">
                <a:solidFill>
                  <a:schemeClr val="dk2"/>
                </a:solidFill>
                <a:latin typeface="Verdana"/>
                <a:ea typeface="Verdana"/>
                <a:cs typeface="Verdana"/>
                <a:sym typeface="Verdana"/>
              </a:rPr>
              <a:t>              </a:t>
            </a:r>
            <a:br>
              <a:rPr lang="de-DE" sz="1800" b="1" dirty="0">
                <a:solidFill>
                  <a:schemeClr val="dk2"/>
                </a:solidFill>
                <a:latin typeface="Verdana"/>
                <a:ea typeface="Verdana"/>
                <a:cs typeface="Verdana"/>
                <a:sym typeface="Verdana"/>
              </a:rPr>
            </a:br>
            <a:r>
              <a:rPr lang="de-DE" sz="1800" b="1" dirty="0">
                <a:solidFill>
                  <a:schemeClr val="dk2"/>
                </a:solidFill>
                <a:latin typeface="Verdana"/>
                <a:ea typeface="Verdana"/>
                <a:cs typeface="Verdana"/>
                <a:sym typeface="Verdana"/>
              </a:rPr>
              <a:t>              </a:t>
            </a:r>
            <a:endParaRPr sz="1400" dirty="0">
              <a:solidFill>
                <a:schemeClr val="dk2"/>
              </a:solidFill>
            </a:endParaRPr>
          </a:p>
        </p:txBody>
      </p:sp>
      <p:sp>
        <p:nvSpPr>
          <p:cNvPr id="326" name="Google Shape;326;p14"/>
          <p:cNvSpPr/>
          <p:nvPr/>
        </p:nvSpPr>
        <p:spPr>
          <a:xfrm>
            <a:off x="303586" y="680195"/>
            <a:ext cx="84198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READ THE FIRST PART OF THE TEXT AND DISCUSS THE QUESTIONS.</a:t>
            </a:r>
            <a:endParaRPr sz="1400" b="1" i="0" u="none" strike="noStrike" cap="none">
              <a:solidFill>
                <a:schemeClr val="dk2"/>
              </a:solidFill>
              <a:latin typeface="Verdana"/>
              <a:ea typeface="Verdana"/>
              <a:cs typeface="Verdana"/>
              <a:sym typeface="Verdana"/>
            </a:endParaRPr>
          </a:p>
        </p:txBody>
      </p:sp>
      <p:sp>
        <p:nvSpPr>
          <p:cNvPr id="327" name="Google Shape;327;p14"/>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28" name="Google Shape;328;p14"/>
          <p:cNvSpPr/>
          <p:nvPr/>
        </p:nvSpPr>
        <p:spPr>
          <a:xfrm>
            <a:off x="3820462" y="1203375"/>
            <a:ext cx="5159232" cy="3577054"/>
          </a:xfrm>
          <a:prstGeom prst="wedgeRoundRectCallout">
            <a:avLst>
              <a:gd name="adj1" fmla="val -30752"/>
              <a:gd name="adj2" fmla="val 50230"/>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sp>
        <p:nvSpPr>
          <p:cNvPr id="329" name="Google Shape;329;p14"/>
          <p:cNvSpPr txBox="1"/>
          <p:nvPr/>
        </p:nvSpPr>
        <p:spPr>
          <a:xfrm>
            <a:off x="4028711" y="1315228"/>
            <a:ext cx="4827005" cy="37240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300" b="1" i="0" u="none" strike="noStrike" cap="none" dirty="0">
                <a:solidFill>
                  <a:srgbClr val="000000"/>
                </a:solidFill>
                <a:latin typeface="Verdana"/>
                <a:ea typeface="Verdana"/>
                <a:cs typeface="Verdana"/>
                <a:sym typeface="Verdana"/>
              </a:rPr>
              <a:t>Joseph Beuys had a very strong media presence. He was often mentioned in newspaper articles and frequently appeared on TV or on the radio. His media presence increased over the years: In 1974  Beuys appeared 30 times in the media, e.g., in discussions, interviews, and speeches. By 1979 this number had increased to 50. At this time, this was a huge media presence and Beuys could have been described as an influencer. The media provided insights into his workshop and work, interpretations of his work, and autobiographical information. For the most part, however, the media covered Beuys opinion and comments on social, ecological, economic, educational, and political questions and his understanding of art.</a:t>
            </a:r>
            <a:endParaRPr sz="1300" dirty="0"/>
          </a:p>
          <a:p>
            <a:pPr marL="0" marR="0" lvl="0" indent="0" algn="ctr" rtl="0">
              <a:lnSpc>
                <a:spcPct val="100000"/>
              </a:lnSpc>
              <a:spcBef>
                <a:spcPts val="0"/>
              </a:spcBef>
              <a:spcAft>
                <a:spcPts val="0"/>
              </a:spcAft>
              <a:buNone/>
            </a:pPr>
            <a:endParaRPr sz="1400" b="1"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dirty="0">
              <a:solidFill>
                <a:schemeClr val="dk1"/>
              </a:solidFill>
              <a:latin typeface="Verdana"/>
              <a:ea typeface="Verdana"/>
              <a:cs typeface="Verdana"/>
              <a:sym typeface="Verdana"/>
            </a:endParaRPr>
          </a:p>
        </p:txBody>
      </p:sp>
      <p:pic>
        <p:nvPicPr>
          <p:cNvPr id="330" name="Google Shape;330;p14"/>
          <p:cNvPicPr preferRelativeResize="0"/>
          <p:nvPr/>
        </p:nvPicPr>
        <p:blipFill rotWithShape="1">
          <a:blip r:embed="rId3">
            <a:alphaModFix/>
          </a:blip>
          <a:srcRect/>
          <a:stretch/>
        </p:blipFill>
        <p:spPr>
          <a:xfrm>
            <a:off x="60732" y="908167"/>
            <a:ext cx="346429" cy="310592"/>
          </a:xfrm>
          <a:prstGeom prst="rect">
            <a:avLst/>
          </a:prstGeom>
          <a:noFill/>
          <a:ln>
            <a:noFill/>
          </a:ln>
        </p:spPr>
      </p:pic>
      <p:sp>
        <p:nvSpPr>
          <p:cNvPr id="331" name="Google Shape;331;p14"/>
          <p:cNvSpPr/>
          <p:nvPr/>
        </p:nvSpPr>
        <p:spPr>
          <a:xfrm>
            <a:off x="164307" y="1631371"/>
            <a:ext cx="3532178" cy="2031325"/>
          </a:xfrm>
          <a:prstGeom prst="wedgeEllipseCallout">
            <a:avLst>
              <a:gd name="adj1" fmla="val 33325"/>
              <a:gd name="adj2" fmla="val 62500"/>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What do you think: </a:t>
            </a:r>
            <a:endParaRPr/>
          </a:p>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Why was the press so interested in Joseph Beuys?</a:t>
            </a:r>
            <a:endParaRPr/>
          </a:p>
          <a:p>
            <a:pPr marL="0" marR="0" lvl="0" indent="0" algn="ctr" rtl="0">
              <a:lnSpc>
                <a:spcPct val="100000"/>
              </a:lnSpc>
              <a:spcBef>
                <a:spcPts val="0"/>
              </a:spcBef>
              <a:spcAft>
                <a:spcPts val="0"/>
              </a:spcAft>
              <a:buNone/>
            </a:pPr>
            <a:endParaRPr sz="1400" b="1"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And why was Beuys so interested in the press?</a:t>
            </a:r>
            <a:endParaRPr/>
          </a:p>
        </p:txBody>
      </p:sp>
      <p:pic>
        <p:nvPicPr>
          <p:cNvPr id="332" name="Google Shape;332;p14" descr="Television with solid fill"/>
          <p:cNvPicPr preferRelativeResize="0"/>
          <p:nvPr/>
        </p:nvPicPr>
        <p:blipFill rotWithShape="1">
          <a:blip r:embed="rId4">
            <a:alphaModFix/>
          </a:blip>
          <a:srcRect/>
          <a:stretch/>
        </p:blipFill>
        <p:spPr>
          <a:xfrm>
            <a:off x="3460806" y="4122256"/>
            <a:ext cx="658466" cy="658466"/>
          </a:xfrm>
          <a:prstGeom prst="rect">
            <a:avLst/>
          </a:prstGeom>
          <a:noFill/>
          <a:ln>
            <a:noFill/>
          </a:ln>
        </p:spPr>
      </p:pic>
      <p:pic>
        <p:nvPicPr>
          <p:cNvPr id="333" name="Google Shape;333;p14" descr="Radio microphone with solid fill"/>
          <p:cNvPicPr preferRelativeResize="0"/>
          <p:nvPr/>
        </p:nvPicPr>
        <p:blipFill rotWithShape="1">
          <a:blip r:embed="rId5">
            <a:alphaModFix/>
          </a:blip>
          <a:srcRect/>
          <a:stretch/>
        </p:blipFill>
        <p:spPr>
          <a:xfrm>
            <a:off x="4119272" y="4439504"/>
            <a:ext cx="580518" cy="580518"/>
          </a:xfrm>
          <a:prstGeom prst="rect">
            <a:avLst/>
          </a:prstGeom>
          <a:noFill/>
          <a:ln>
            <a:noFill/>
          </a:ln>
        </p:spPr>
      </p:pic>
      <p:pic>
        <p:nvPicPr>
          <p:cNvPr id="334" name="Google Shape;334;p14" descr="Newspaper with solid fill"/>
          <p:cNvPicPr preferRelativeResize="0"/>
          <p:nvPr/>
        </p:nvPicPr>
        <p:blipFill rotWithShape="1">
          <a:blip r:embed="rId6">
            <a:alphaModFix/>
          </a:blip>
          <a:srcRect/>
          <a:stretch/>
        </p:blipFill>
        <p:spPr>
          <a:xfrm>
            <a:off x="8131865" y="4296171"/>
            <a:ext cx="723851" cy="723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13</a:t>
            </a:fld>
            <a:endParaRPr/>
          </a:p>
        </p:txBody>
      </p:sp>
      <p:sp>
        <p:nvSpPr>
          <p:cNvPr id="340" name="Google Shape;340;p15"/>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THE ROLE OF PR IN BEUYS LIFE</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41" name="Google Shape;341;p15"/>
          <p:cNvSpPr/>
          <p:nvPr/>
        </p:nvSpPr>
        <p:spPr>
          <a:xfrm>
            <a:off x="303586" y="680195"/>
            <a:ext cx="84198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READ THE SECOND PART OF THE TEXT AND COMPARE THE EXPLANATIONS TO YOUR OWN.</a:t>
            </a:r>
            <a:endParaRPr sz="1400" b="1" i="0" u="none" strike="noStrike" cap="none">
              <a:solidFill>
                <a:schemeClr val="dk2"/>
              </a:solidFill>
              <a:latin typeface="Verdana"/>
              <a:ea typeface="Verdana"/>
              <a:cs typeface="Verdana"/>
              <a:sym typeface="Verdana"/>
            </a:endParaRPr>
          </a:p>
        </p:txBody>
      </p:sp>
      <p:sp>
        <p:nvSpPr>
          <p:cNvPr id="342" name="Google Shape;342;p15"/>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343" name="Google Shape;343;p15"/>
          <p:cNvPicPr preferRelativeResize="0"/>
          <p:nvPr/>
        </p:nvPicPr>
        <p:blipFill rotWithShape="1">
          <a:blip r:embed="rId3">
            <a:alphaModFix/>
          </a:blip>
          <a:srcRect/>
          <a:stretch/>
        </p:blipFill>
        <p:spPr>
          <a:xfrm>
            <a:off x="60732" y="908167"/>
            <a:ext cx="346429" cy="310592"/>
          </a:xfrm>
          <a:prstGeom prst="rect">
            <a:avLst/>
          </a:prstGeom>
          <a:noFill/>
          <a:ln>
            <a:noFill/>
          </a:ln>
        </p:spPr>
      </p:pic>
      <p:sp>
        <p:nvSpPr>
          <p:cNvPr id="344" name="Google Shape;344;p15"/>
          <p:cNvSpPr txBox="1"/>
          <p:nvPr/>
        </p:nvSpPr>
        <p:spPr>
          <a:xfrm>
            <a:off x="2615453" y="1539688"/>
            <a:ext cx="5782235" cy="308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5"/>
          <p:cNvSpPr/>
          <p:nvPr/>
        </p:nvSpPr>
        <p:spPr>
          <a:xfrm>
            <a:off x="595648" y="1495767"/>
            <a:ext cx="7888660" cy="3092670"/>
          </a:xfrm>
          <a:prstGeom prst="roundRect">
            <a:avLst>
              <a:gd name="adj"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15"/>
          <p:cNvSpPr/>
          <p:nvPr/>
        </p:nvSpPr>
        <p:spPr>
          <a:xfrm>
            <a:off x="875167" y="1533997"/>
            <a:ext cx="7137952" cy="3016210"/>
          </a:xfrm>
          <a:prstGeom prst="rect">
            <a:avLst/>
          </a:prstGeom>
          <a:solidFill>
            <a:schemeClr val="accent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22222"/>
              </a:buClr>
              <a:buSzPts val="1400"/>
              <a:buFont typeface="Arial"/>
              <a:buNone/>
            </a:pPr>
            <a:r>
              <a:rPr lang="de-DE" sz="1400" b="1" i="0" u="none" strike="noStrike" cap="none">
                <a:solidFill>
                  <a:srgbClr val="222222"/>
                </a:solidFill>
                <a:latin typeface="Verdana"/>
                <a:ea typeface="Verdana"/>
                <a:cs typeface="Verdana"/>
                <a:sym typeface="Verdana"/>
              </a:rPr>
              <a:t>The media was interested in Beuys life and work because his art and thinking were groundbreaking for this time. Beuys questioned existing structures and concepts and challenged the understanding of art. He created something new and thought provoking. Beuys polarized and provoked. Beuys also had a high recognition value: He always wore a felt hat and his fishing vest. </a:t>
            </a:r>
            <a:endParaRPr sz="14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222222"/>
              </a:buClr>
              <a:buSzPts val="1400"/>
              <a:buFont typeface="Arial"/>
              <a:buNone/>
            </a:pPr>
            <a:r>
              <a:rPr lang="de-DE" sz="1400" b="1" i="0" u="none" strike="noStrike" cap="none">
                <a:solidFill>
                  <a:srgbClr val="222222"/>
                </a:solidFill>
                <a:latin typeface="Verdana"/>
                <a:ea typeface="Verdana"/>
                <a:cs typeface="Verdana"/>
                <a:sym typeface="Verdana"/>
              </a:rPr>
              <a:t>Beuys used the media for branding himself as an artist. For him, debates, lectures and discussions about his work and concepts were as important as his work. He described this concept as 'parallel process'. Beuys wanted to reach and engage a larger audience. He wanted to provoke the society to think about his art, and art in general and he used the media to convey his social, political, ecological, economic and educational messages. Beuys wanted to leave a legacy and change the world through his art.</a:t>
            </a:r>
            <a:endParaRPr sz="1400" b="1" i="0" u="none" strike="noStrike" cap="none">
              <a:solidFill>
                <a:schemeClr val="dk1"/>
              </a:solidFill>
              <a:latin typeface="Verdana"/>
              <a:ea typeface="Verdana"/>
              <a:cs typeface="Verdana"/>
              <a:sym typeface="Verdana"/>
            </a:endParaRPr>
          </a:p>
        </p:txBody>
      </p:sp>
      <p:pic>
        <p:nvPicPr>
          <p:cNvPr id="347" name="Google Shape;347;p15" descr="Television with solid fill"/>
          <p:cNvPicPr preferRelativeResize="0"/>
          <p:nvPr/>
        </p:nvPicPr>
        <p:blipFill rotWithShape="1">
          <a:blip r:embed="rId4">
            <a:alphaModFix/>
          </a:blip>
          <a:srcRect/>
          <a:stretch/>
        </p:blipFill>
        <p:spPr>
          <a:xfrm>
            <a:off x="8105361" y="3923026"/>
            <a:ext cx="658466" cy="658466"/>
          </a:xfrm>
          <a:prstGeom prst="rect">
            <a:avLst/>
          </a:prstGeom>
          <a:noFill/>
          <a:ln>
            <a:noFill/>
          </a:ln>
        </p:spPr>
      </p:pic>
      <p:pic>
        <p:nvPicPr>
          <p:cNvPr id="348" name="Google Shape;348;p15" descr="Radio microphone with solid fill"/>
          <p:cNvPicPr preferRelativeResize="0"/>
          <p:nvPr/>
        </p:nvPicPr>
        <p:blipFill rotWithShape="1">
          <a:blip r:embed="rId5">
            <a:alphaModFix/>
          </a:blip>
          <a:srcRect/>
          <a:stretch/>
        </p:blipFill>
        <p:spPr>
          <a:xfrm>
            <a:off x="7618873" y="4292563"/>
            <a:ext cx="580518" cy="5805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14</a:t>
            </a:fld>
            <a:endParaRPr/>
          </a:p>
        </p:txBody>
      </p:sp>
      <p:sp>
        <p:nvSpPr>
          <p:cNvPr id="354" name="Google Shape;354;p17"/>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OUR SOCIAL MEDIA POST</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55" name="Google Shape;355;p17"/>
          <p:cNvSpPr/>
          <p:nvPr/>
        </p:nvSpPr>
        <p:spPr>
          <a:xfrm>
            <a:off x="303586" y="680195"/>
            <a:ext cx="84198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10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YOUR PROJECT HAS BEEN SUCCESSFULLY BEEN EXECUTED. PREPARE A SOCIAL MEDIA POST ABOUT YOUR PROJECT. DISCUSS THE QUESTIONS.</a:t>
            </a:r>
            <a:endParaRPr sz="1400" b="1" i="0" u="none" strike="noStrike" cap="none">
              <a:solidFill>
                <a:schemeClr val="dk2"/>
              </a:solidFill>
              <a:latin typeface="Verdana"/>
              <a:ea typeface="Verdana"/>
              <a:cs typeface="Verdana"/>
              <a:sym typeface="Verdana"/>
            </a:endParaRPr>
          </a:p>
        </p:txBody>
      </p:sp>
      <p:sp>
        <p:nvSpPr>
          <p:cNvPr id="356" name="Google Shape;356;p17"/>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7" name="Google Shape;357;p17"/>
          <p:cNvSpPr/>
          <p:nvPr/>
        </p:nvSpPr>
        <p:spPr>
          <a:xfrm>
            <a:off x="164305" y="1566581"/>
            <a:ext cx="7074696" cy="564447"/>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dk1"/>
                </a:solidFill>
                <a:latin typeface="Verdana"/>
                <a:ea typeface="Verdana"/>
                <a:cs typeface="Verdana"/>
                <a:sym typeface="Verdana"/>
              </a:rPr>
              <a:t>Which (social) media channel are you choosing for your art project?/ Why?</a:t>
            </a:r>
            <a:endParaRPr/>
          </a:p>
        </p:txBody>
      </p:sp>
      <p:sp>
        <p:nvSpPr>
          <p:cNvPr id="358" name="Google Shape;358;p17"/>
          <p:cNvSpPr/>
          <p:nvPr/>
        </p:nvSpPr>
        <p:spPr>
          <a:xfrm>
            <a:off x="592331" y="2333710"/>
            <a:ext cx="7184359" cy="623844"/>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dk1"/>
                </a:solidFill>
                <a:latin typeface="Verdana"/>
                <a:ea typeface="Verdana"/>
                <a:cs typeface="Verdana"/>
                <a:sym typeface="Verdana"/>
              </a:rPr>
              <a:t>How do you want others to perceive your project (your topic, materials, objects, places and characters?)</a:t>
            </a:r>
          </a:p>
          <a:p>
            <a:pPr marL="0" marR="0" lvl="0" indent="0" algn="ctr" rtl="0">
              <a:lnSpc>
                <a:spcPct val="100000"/>
              </a:lnSpc>
              <a:spcBef>
                <a:spcPts val="0"/>
              </a:spcBef>
              <a:spcAft>
                <a:spcPts val="0"/>
              </a:spcAft>
              <a:buNone/>
            </a:pPr>
            <a:r>
              <a:rPr lang="en-US" b="1" dirty="0">
                <a:solidFill>
                  <a:schemeClr val="dk1"/>
                </a:solidFill>
                <a:latin typeface="Verdana"/>
                <a:ea typeface="Verdana"/>
                <a:sym typeface="Verdana"/>
              </a:rPr>
              <a:t>How can you communicate this via social media?</a:t>
            </a:r>
            <a:endParaRPr lang="en-US" dirty="0"/>
          </a:p>
        </p:txBody>
      </p:sp>
      <p:sp>
        <p:nvSpPr>
          <p:cNvPr id="359" name="Google Shape;359;p17"/>
          <p:cNvSpPr/>
          <p:nvPr/>
        </p:nvSpPr>
        <p:spPr>
          <a:xfrm>
            <a:off x="935596" y="3104368"/>
            <a:ext cx="7349006" cy="575630"/>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dirty="0">
                <a:solidFill>
                  <a:schemeClr val="dk1"/>
                </a:solidFill>
                <a:latin typeface="Verdana"/>
                <a:ea typeface="Verdana"/>
                <a:cs typeface="Verdana"/>
                <a:sym typeface="Verdana"/>
              </a:rPr>
              <a:t>What impact did your project leave?/ How could the world be different after </a:t>
            </a:r>
            <a:r>
              <a:rPr lang="de-DE" b="1" dirty="0">
                <a:solidFill>
                  <a:schemeClr val="dk1"/>
                </a:solidFill>
                <a:latin typeface="Verdana"/>
                <a:ea typeface="Verdana"/>
                <a:cs typeface="Verdana"/>
                <a:sym typeface="Verdana"/>
              </a:rPr>
              <a:t>hearing about your project</a:t>
            </a:r>
            <a:r>
              <a:rPr lang="de-DE" sz="1400" b="1" i="0" u="none" strike="noStrike" cap="none" dirty="0">
                <a:solidFill>
                  <a:schemeClr val="dk1"/>
                </a:solidFill>
                <a:latin typeface="Verdana"/>
                <a:ea typeface="Verdana"/>
                <a:cs typeface="Verdana"/>
                <a:sym typeface="Verdana"/>
              </a:rPr>
              <a:t>?</a:t>
            </a:r>
            <a:endParaRPr dirty="0"/>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60" name="Google Shape;360;p17" descr="Question Mark with solid fill"/>
          <p:cNvPicPr preferRelativeResize="0"/>
          <p:nvPr/>
        </p:nvPicPr>
        <p:blipFill rotWithShape="1">
          <a:blip r:embed="rId3">
            <a:alphaModFix/>
          </a:blip>
          <a:srcRect/>
          <a:stretch/>
        </p:blipFill>
        <p:spPr>
          <a:xfrm rot="189809">
            <a:off x="8102670" y="4048942"/>
            <a:ext cx="914400" cy="939886"/>
          </a:xfrm>
          <a:prstGeom prst="rect">
            <a:avLst/>
          </a:prstGeom>
          <a:noFill/>
          <a:ln>
            <a:noFill/>
          </a:ln>
        </p:spPr>
      </p:pic>
      <p:pic>
        <p:nvPicPr>
          <p:cNvPr id="361" name="Google Shape;361;p17" descr="Question Mark with solid fill"/>
          <p:cNvPicPr preferRelativeResize="0"/>
          <p:nvPr/>
        </p:nvPicPr>
        <p:blipFill rotWithShape="1">
          <a:blip r:embed="rId3">
            <a:alphaModFix/>
          </a:blip>
          <a:srcRect/>
          <a:stretch/>
        </p:blipFill>
        <p:spPr>
          <a:xfrm rot="186177">
            <a:off x="7464027" y="4230751"/>
            <a:ext cx="771708" cy="793217"/>
          </a:xfrm>
          <a:prstGeom prst="rect">
            <a:avLst/>
          </a:prstGeom>
          <a:noFill/>
          <a:ln>
            <a:noFill/>
          </a:ln>
        </p:spPr>
      </p:pic>
      <p:pic>
        <p:nvPicPr>
          <p:cNvPr id="362" name="Google Shape;362;p17" descr="Connections with solid fill"/>
          <p:cNvPicPr preferRelativeResize="0"/>
          <p:nvPr/>
        </p:nvPicPr>
        <p:blipFill rotWithShape="1">
          <a:blip r:embed="rId4">
            <a:alphaModFix/>
          </a:blip>
          <a:srcRect/>
          <a:stretch/>
        </p:blipFill>
        <p:spPr>
          <a:xfrm>
            <a:off x="7393097" y="1397304"/>
            <a:ext cx="788643" cy="788643"/>
          </a:xfrm>
          <a:prstGeom prst="rect">
            <a:avLst/>
          </a:prstGeom>
          <a:noFill/>
          <a:ln>
            <a:noFill/>
          </a:ln>
        </p:spPr>
      </p:pic>
      <p:pic>
        <p:nvPicPr>
          <p:cNvPr id="363" name="Google Shape;363;p17" descr="Target Audience with solid fill"/>
          <p:cNvPicPr preferRelativeResize="0"/>
          <p:nvPr/>
        </p:nvPicPr>
        <p:blipFill rotWithShape="1">
          <a:blip r:embed="rId5">
            <a:alphaModFix/>
          </a:blip>
          <a:srcRect/>
          <a:stretch/>
        </p:blipFill>
        <p:spPr>
          <a:xfrm>
            <a:off x="7922611" y="2232414"/>
            <a:ext cx="750838" cy="750838"/>
          </a:xfrm>
          <a:prstGeom prst="rect">
            <a:avLst/>
          </a:prstGeom>
          <a:noFill/>
          <a:ln>
            <a:noFill/>
          </a:ln>
        </p:spPr>
      </p:pic>
      <p:pic>
        <p:nvPicPr>
          <p:cNvPr id="364" name="Google Shape;364;p17" descr="Earth globe: Americas with solid fill"/>
          <p:cNvPicPr preferRelativeResize="0"/>
          <p:nvPr/>
        </p:nvPicPr>
        <p:blipFill rotWithShape="1">
          <a:blip r:embed="rId6">
            <a:alphaModFix/>
          </a:blip>
          <a:srcRect/>
          <a:stretch/>
        </p:blipFill>
        <p:spPr>
          <a:xfrm>
            <a:off x="8439756" y="3055870"/>
            <a:ext cx="624128" cy="624128"/>
          </a:xfrm>
          <a:prstGeom prst="rect">
            <a:avLst/>
          </a:prstGeom>
          <a:noFill/>
          <a:ln>
            <a:noFill/>
          </a:ln>
        </p:spPr>
      </p:pic>
      <p:sp>
        <p:nvSpPr>
          <p:cNvPr id="365" name="Google Shape;365;p17"/>
          <p:cNvSpPr/>
          <p:nvPr/>
        </p:nvSpPr>
        <p:spPr>
          <a:xfrm>
            <a:off x="178824" y="999230"/>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15</a:t>
            </a:fld>
            <a:endParaRPr/>
          </a:p>
        </p:txBody>
      </p:sp>
      <p:sp>
        <p:nvSpPr>
          <p:cNvPr id="371" name="Google Shape;371;p24"/>
          <p:cNvSpPr txBox="1">
            <a:spLocks noGrp="1"/>
          </p:cNvSpPr>
          <p:nvPr>
            <p:ph type="title"/>
          </p:nvPr>
        </p:nvSpPr>
        <p:spPr>
          <a:xfrm>
            <a:off x="190500" y="151775"/>
            <a:ext cx="8763000" cy="117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a:t>MIRO TASK: OUR SOCIAL MEDIA POST</a:t>
            </a:r>
            <a:br>
              <a:rPr lang="de-DE"/>
            </a:br>
            <a:r>
              <a:rPr lang="de-DE" sz="1500"/>
              <a:t>     </a:t>
            </a:r>
            <a:r>
              <a:rPr lang="de-DE" sz="1400">
                <a:solidFill>
                  <a:schemeClr val="dk2"/>
                </a:solidFill>
              </a:rPr>
              <a:t>10 MIN</a:t>
            </a:r>
            <a:br>
              <a:rPr lang="de-DE" sz="1500">
                <a:solidFill>
                  <a:schemeClr val="dk2"/>
                </a:solidFill>
              </a:rPr>
            </a:br>
            <a:r>
              <a:rPr lang="de-DE" sz="1500">
                <a:solidFill>
                  <a:schemeClr val="dk2"/>
                </a:solidFill>
              </a:rPr>
              <a:t>       </a:t>
            </a:r>
            <a:endParaRPr/>
          </a:p>
        </p:txBody>
      </p:sp>
      <p:sp>
        <p:nvSpPr>
          <p:cNvPr id="372" name="Google Shape;372;p24"/>
          <p:cNvSpPr/>
          <p:nvPr/>
        </p:nvSpPr>
        <p:spPr>
          <a:xfrm>
            <a:off x="268941" y="658905"/>
            <a:ext cx="157432" cy="196105"/>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73" name="Google Shape;373;p24"/>
          <p:cNvSpPr txBox="1"/>
          <p:nvPr/>
        </p:nvSpPr>
        <p:spPr>
          <a:xfrm>
            <a:off x="452068" y="819329"/>
            <a:ext cx="80453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CREATE YOUR SOCIAL MEDIA POST.</a:t>
            </a:r>
            <a:endParaRPr sz="1800" b="0" i="0" u="none" strike="noStrike" cap="none">
              <a:solidFill>
                <a:schemeClr val="dk1"/>
              </a:solidFill>
              <a:latin typeface="Verdana"/>
              <a:ea typeface="Verdana"/>
              <a:cs typeface="Verdana"/>
              <a:sym typeface="Verdana"/>
            </a:endParaRPr>
          </a:p>
        </p:txBody>
      </p:sp>
      <p:sp>
        <p:nvSpPr>
          <p:cNvPr id="374" name="Google Shape;374;p24"/>
          <p:cNvSpPr/>
          <p:nvPr/>
        </p:nvSpPr>
        <p:spPr>
          <a:xfrm>
            <a:off x="1055593" y="1617589"/>
            <a:ext cx="6595336" cy="1724005"/>
          </a:xfrm>
          <a:prstGeom prst="wedgeRoundRectCallout">
            <a:avLst>
              <a:gd name="adj1" fmla="val -27902"/>
              <a:gd name="adj2" fmla="val 49192"/>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1200"/>
              </a:spcAft>
              <a:buNone/>
            </a:pPr>
            <a:r>
              <a:rPr lang="de-DE" sz="1800" b="1" i="0" u="none" strike="noStrike" cap="none" dirty="0">
                <a:solidFill>
                  <a:srgbClr val="000000"/>
                </a:solidFill>
                <a:latin typeface="Verdana"/>
                <a:ea typeface="Verdana"/>
                <a:cs typeface="Verdana"/>
                <a:sym typeface="Verdana"/>
              </a:rPr>
              <a:t>After discussing the questions, start drafting your post using any media forms you like (images, video, text, drawing…) and post it on Miro.</a:t>
            </a:r>
            <a:endParaRPr dirty="0"/>
          </a:p>
        </p:txBody>
      </p:sp>
      <p:pic>
        <p:nvPicPr>
          <p:cNvPr id="375" name="Google Shape;375;p24"/>
          <p:cNvPicPr preferRelativeResize="0"/>
          <p:nvPr/>
        </p:nvPicPr>
        <p:blipFill rotWithShape="1">
          <a:blip r:embed="rId3">
            <a:alphaModFix/>
          </a:blip>
          <a:srcRect/>
          <a:stretch/>
        </p:blipFill>
        <p:spPr>
          <a:xfrm>
            <a:off x="190500" y="866643"/>
            <a:ext cx="279236" cy="304167"/>
          </a:xfrm>
          <a:prstGeom prst="rect">
            <a:avLst/>
          </a:prstGeom>
          <a:noFill/>
          <a:ln>
            <a:noFill/>
          </a:ln>
        </p:spPr>
      </p:pic>
      <p:pic>
        <p:nvPicPr>
          <p:cNvPr id="376" name="Google Shape;376;p24" descr="Artist female with solid fill"/>
          <p:cNvPicPr preferRelativeResize="0"/>
          <p:nvPr/>
        </p:nvPicPr>
        <p:blipFill rotWithShape="1">
          <a:blip r:embed="rId4">
            <a:alphaModFix/>
          </a:blip>
          <a:srcRect/>
          <a:stretch/>
        </p:blipFill>
        <p:spPr>
          <a:xfrm>
            <a:off x="7650929" y="3209191"/>
            <a:ext cx="730175" cy="730175"/>
          </a:xfrm>
          <a:prstGeom prst="rect">
            <a:avLst/>
          </a:prstGeom>
          <a:noFill/>
          <a:ln>
            <a:noFill/>
          </a:ln>
        </p:spPr>
      </p:pic>
      <p:pic>
        <p:nvPicPr>
          <p:cNvPr id="377" name="Google Shape;377;p24" descr="Video camera with solid fill"/>
          <p:cNvPicPr preferRelativeResize="0"/>
          <p:nvPr/>
        </p:nvPicPr>
        <p:blipFill rotWithShape="1">
          <a:blip r:embed="rId5">
            <a:alphaModFix/>
          </a:blip>
          <a:srcRect/>
          <a:stretch/>
        </p:blipFill>
        <p:spPr>
          <a:xfrm>
            <a:off x="6595497" y="3341594"/>
            <a:ext cx="671416" cy="671416"/>
          </a:xfrm>
          <a:prstGeom prst="rect">
            <a:avLst/>
          </a:prstGeom>
          <a:noFill/>
          <a:ln>
            <a:noFill/>
          </a:ln>
        </p:spPr>
      </p:pic>
      <p:pic>
        <p:nvPicPr>
          <p:cNvPr id="378" name="Google Shape;378;p24" descr="Document with solid fill"/>
          <p:cNvPicPr preferRelativeResize="0"/>
          <p:nvPr/>
        </p:nvPicPr>
        <p:blipFill rotWithShape="1">
          <a:blip r:embed="rId6">
            <a:alphaModFix/>
          </a:blip>
          <a:srcRect/>
          <a:stretch/>
        </p:blipFill>
        <p:spPr>
          <a:xfrm>
            <a:off x="8103479" y="2547550"/>
            <a:ext cx="661641" cy="661641"/>
          </a:xfrm>
          <a:prstGeom prst="rect">
            <a:avLst/>
          </a:prstGeom>
          <a:noFill/>
          <a:ln>
            <a:noFill/>
          </a:ln>
        </p:spPr>
      </p:pic>
      <p:pic>
        <p:nvPicPr>
          <p:cNvPr id="379" name="Google Shape;379;p24" descr="Camera with solid fill"/>
          <p:cNvPicPr preferRelativeResize="0"/>
          <p:nvPr/>
        </p:nvPicPr>
        <p:blipFill rotWithShape="1">
          <a:blip r:embed="rId7">
            <a:alphaModFix/>
          </a:blip>
          <a:srcRect/>
          <a:stretch/>
        </p:blipFill>
        <p:spPr>
          <a:xfrm>
            <a:off x="7359486" y="4050434"/>
            <a:ext cx="656530" cy="656530"/>
          </a:xfrm>
          <a:prstGeom prst="rect">
            <a:avLst/>
          </a:prstGeom>
          <a:noFill/>
          <a:ln>
            <a:noFill/>
          </a:ln>
        </p:spPr>
      </p:pic>
      <p:pic>
        <p:nvPicPr>
          <p:cNvPr id="380" name="Google Shape;380;p24" descr="Connections with solid fill"/>
          <p:cNvPicPr preferRelativeResize="0"/>
          <p:nvPr/>
        </p:nvPicPr>
        <p:blipFill rotWithShape="1">
          <a:blip r:embed="rId8">
            <a:alphaModFix/>
          </a:blip>
          <a:srcRect/>
          <a:stretch/>
        </p:blipFill>
        <p:spPr>
          <a:xfrm>
            <a:off x="762879" y="1210588"/>
            <a:ext cx="846586" cy="846586"/>
          </a:xfrm>
          <a:prstGeom prst="rect">
            <a:avLst/>
          </a:prstGeom>
          <a:noFill/>
          <a:ln>
            <a:noFill/>
          </a:ln>
        </p:spPr>
      </p:pic>
      <p:pic>
        <p:nvPicPr>
          <p:cNvPr id="381" name="Google Shape;381;p24" descr="Signature with solid fill"/>
          <p:cNvPicPr preferRelativeResize="0"/>
          <p:nvPr/>
        </p:nvPicPr>
        <p:blipFill rotWithShape="1">
          <a:blip r:embed="rId9">
            <a:alphaModFix/>
          </a:blip>
          <a:srcRect/>
          <a:stretch/>
        </p:blipFill>
        <p:spPr>
          <a:xfrm>
            <a:off x="7842396" y="1788706"/>
            <a:ext cx="591903" cy="591903"/>
          </a:xfrm>
          <a:prstGeom prst="rect">
            <a:avLst/>
          </a:prstGeom>
          <a:noFill/>
          <a:ln>
            <a:noFill/>
          </a:ln>
        </p:spPr>
      </p:pic>
      <p:pic>
        <p:nvPicPr>
          <p:cNvPr id="382" name="Google Shape;382;p24" descr="Voice with solid fill"/>
          <p:cNvPicPr preferRelativeResize="0"/>
          <p:nvPr/>
        </p:nvPicPr>
        <p:blipFill rotWithShape="1">
          <a:blip r:embed="rId10">
            <a:alphaModFix/>
          </a:blip>
          <a:srcRect/>
          <a:stretch/>
        </p:blipFill>
        <p:spPr>
          <a:xfrm>
            <a:off x="6176825" y="4050434"/>
            <a:ext cx="727201" cy="727201"/>
          </a:xfrm>
          <a:prstGeom prst="rect">
            <a:avLst/>
          </a:prstGeom>
          <a:noFill/>
          <a:ln>
            <a:noFill/>
          </a:ln>
        </p:spPr>
      </p:pic>
      <p:sp>
        <p:nvSpPr>
          <p:cNvPr id="383" name="Google Shape;383;p24"/>
          <p:cNvSpPr txBox="1"/>
          <p:nvPr/>
        </p:nvSpPr>
        <p:spPr>
          <a:xfrm>
            <a:off x="6705599" y="572533"/>
            <a:ext cx="2326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dirty="0">
                <a:solidFill>
                  <a:srgbClr val="FF0000"/>
                </a:solidFill>
                <a:latin typeface="Arial"/>
                <a:ea typeface="Arial"/>
                <a:cs typeface="Arial"/>
                <a:sym typeface="Arial"/>
              </a:rPr>
              <a:t>LK muss individuellen Miro Link</a:t>
            </a:r>
            <a:r>
              <a:rPr lang="en-US" sz="1400" b="1" i="0" u="none" strike="noStrike" cap="none" dirty="0">
                <a:solidFill>
                  <a:srgbClr val="FF0000"/>
                </a:solidFill>
                <a:latin typeface="Arial"/>
                <a:ea typeface="Arial"/>
                <a:cs typeface="Arial"/>
                <a:sym typeface="Arial"/>
              </a:rPr>
              <a:t>/ QR Code</a:t>
            </a:r>
            <a:r>
              <a:rPr lang="de-DE" sz="1400" b="1" i="0" u="none" strike="noStrike" cap="none" dirty="0">
                <a:solidFill>
                  <a:srgbClr val="FF0000"/>
                </a:solidFill>
                <a:latin typeface="Arial"/>
                <a:ea typeface="Arial"/>
                <a:cs typeface="Arial"/>
                <a:sym typeface="Arial"/>
              </a:rPr>
              <a:t> hier einfügen!</a:t>
            </a:r>
            <a:endParaRPr sz="1400" b="1" i="0" u="none" strike="noStrike" cap="none" dirty="0">
              <a:solidFill>
                <a:srgbClr val="FF0000"/>
              </a:solidFill>
              <a:latin typeface="Arial"/>
              <a:ea typeface="Arial"/>
              <a:cs typeface="Arial"/>
              <a:sym typeface="Arial"/>
            </a:endParaRPr>
          </a:p>
        </p:txBody>
      </p:sp>
      <p:pic>
        <p:nvPicPr>
          <p:cNvPr id="16" name="Picture 15" descr="Icon&#10;&#10;Description automatically generated">
            <a:extLst>
              <a:ext uri="{FF2B5EF4-FFF2-40B4-BE49-F238E27FC236}">
                <a16:creationId xmlns:a16="http://schemas.microsoft.com/office/drawing/2014/main" id="{5C1BDD79-D8AE-4ABF-94D3-7E9A3D780D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2999" y="2795248"/>
            <a:ext cx="965200" cy="444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16</a:t>
            </a:fld>
            <a:endParaRPr/>
          </a:p>
        </p:txBody>
      </p:sp>
      <p:sp>
        <p:nvSpPr>
          <p:cNvPr id="389" name="Google Shape;389;p54"/>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VOTING</a:t>
            </a:r>
            <a:br>
              <a:rPr lang="de-DE" dirty="0"/>
            </a:br>
            <a:r>
              <a:rPr lang="de-DE" dirty="0"/>
              <a:t>  </a:t>
            </a:r>
            <a:r>
              <a:rPr lang="de-DE" sz="1800" dirty="0">
                <a:solidFill>
                  <a:schemeClr val="dk2"/>
                </a:solidFill>
              </a:rPr>
              <a:t> </a:t>
            </a:r>
            <a:br>
              <a:rPr lang="de-DE" sz="1800" dirty="0">
                <a:solidFill>
                  <a:schemeClr val="dk2"/>
                </a:solidFill>
              </a:rPr>
            </a:br>
            <a:br>
              <a:rPr lang="de-DE" sz="1400" dirty="0">
                <a:solidFill>
                  <a:schemeClr val="dk2"/>
                </a:solidFill>
              </a:rPr>
            </a:br>
            <a:br>
              <a:rPr lang="de-DE" sz="1400" dirty="0">
                <a:solidFill>
                  <a:schemeClr val="dk2"/>
                </a:solidFill>
              </a:rPr>
            </a:br>
            <a:br>
              <a:rPr lang="de-DE" sz="1800" dirty="0">
                <a:solidFill>
                  <a:schemeClr val="dk2"/>
                </a:solidFill>
              </a:rPr>
            </a:br>
            <a:r>
              <a:rPr lang="de-DE" sz="1800" dirty="0">
                <a:solidFill>
                  <a:schemeClr val="dk2"/>
                </a:solidFill>
              </a:rPr>
              <a:t>              </a:t>
            </a:r>
            <a:r>
              <a:rPr lang="de-DE" sz="1800" b="1" dirty="0">
                <a:solidFill>
                  <a:schemeClr val="dk2"/>
                </a:solidFill>
                <a:latin typeface="Verdana"/>
                <a:ea typeface="Verdana"/>
                <a:cs typeface="Verdana"/>
                <a:sym typeface="Verdana"/>
              </a:rPr>
              <a:t>              </a:t>
            </a:r>
            <a:br>
              <a:rPr lang="de-DE" sz="1800" b="1" dirty="0">
                <a:solidFill>
                  <a:schemeClr val="dk2"/>
                </a:solidFill>
                <a:latin typeface="Verdana"/>
                <a:ea typeface="Verdana"/>
                <a:cs typeface="Verdana"/>
                <a:sym typeface="Verdana"/>
              </a:rPr>
            </a:br>
            <a:r>
              <a:rPr lang="de-DE" sz="1800" b="1" dirty="0">
                <a:solidFill>
                  <a:schemeClr val="dk2"/>
                </a:solidFill>
                <a:latin typeface="Verdana"/>
                <a:ea typeface="Verdana"/>
                <a:cs typeface="Verdana"/>
                <a:sym typeface="Verdana"/>
              </a:rPr>
              <a:t>              </a:t>
            </a:r>
            <a:endParaRPr sz="1400" dirty="0">
              <a:solidFill>
                <a:schemeClr val="dk2"/>
              </a:solidFill>
            </a:endParaRPr>
          </a:p>
        </p:txBody>
      </p:sp>
      <p:sp>
        <p:nvSpPr>
          <p:cNvPr id="390" name="Google Shape;390;p54"/>
          <p:cNvSpPr/>
          <p:nvPr/>
        </p:nvSpPr>
        <p:spPr>
          <a:xfrm>
            <a:off x="576264" y="808692"/>
            <a:ext cx="713562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dirty="0">
                <a:solidFill>
                  <a:schemeClr val="dk2"/>
                </a:solidFill>
                <a:latin typeface="Verdana"/>
                <a:ea typeface="Verdana"/>
                <a:cs typeface="Verdana"/>
                <a:sym typeface="Verdana"/>
              </a:rPr>
              <a:t>7 MIN</a:t>
            </a:r>
            <a:endParaRPr dirty="0"/>
          </a:p>
          <a:p>
            <a:pPr marL="0" marR="0" lvl="0" indent="0" algn="l" rtl="0">
              <a:lnSpc>
                <a:spcPct val="100000"/>
              </a:lnSpc>
              <a:spcBef>
                <a:spcPts val="0"/>
              </a:spcBef>
              <a:spcAft>
                <a:spcPts val="0"/>
              </a:spcAft>
              <a:buClr>
                <a:srgbClr val="000000"/>
              </a:buClr>
              <a:buSzPts val="1400"/>
              <a:buFont typeface="Arial"/>
              <a:buNone/>
            </a:pPr>
            <a:r>
              <a:rPr lang="de-DE" b="1" dirty="0">
                <a:solidFill>
                  <a:schemeClr val="dk2"/>
                </a:solidFill>
                <a:latin typeface="Verdana"/>
                <a:ea typeface="Verdana"/>
              </a:rPr>
              <a:t>CHECK OUT WHAT THE OTHER TEAMS CAME UP WITH. AWARD THREE GROUPS. TALK TO YOUR GROUP ABOUT YOUR CHOICES</a:t>
            </a:r>
            <a:endParaRPr b="1" dirty="0">
              <a:solidFill>
                <a:schemeClr val="dk2"/>
              </a:solidFill>
              <a:latin typeface="Verdana"/>
              <a:ea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2"/>
              </a:solidFill>
              <a:latin typeface="Verdana"/>
              <a:ea typeface="Verdana"/>
              <a:cs typeface="Verdana"/>
              <a:sym typeface="Verdana"/>
            </a:endParaRPr>
          </a:p>
        </p:txBody>
      </p:sp>
      <p:sp>
        <p:nvSpPr>
          <p:cNvPr id="391" name="Google Shape;391;p54"/>
          <p:cNvSpPr/>
          <p:nvPr/>
        </p:nvSpPr>
        <p:spPr>
          <a:xfrm>
            <a:off x="374726" y="85108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92" name="Google Shape;392;p54"/>
          <p:cNvSpPr/>
          <p:nvPr/>
        </p:nvSpPr>
        <p:spPr>
          <a:xfrm>
            <a:off x="1967752" y="1933679"/>
            <a:ext cx="5208495" cy="2533852"/>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 name="Google Shape;393;p54"/>
          <p:cNvSpPr txBox="1"/>
          <p:nvPr/>
        </p:nvSpPr>
        <p:spPr>
          <a:xfrm>
            <a:off x="1999129" y="1933679"/>
            <a:ext cx="4957500" cy="286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chemeClr val="accent6"/>
                </a:solidFill>
                <a:latin typeface="Verdana"/>
                <a:ea typeface="Verdana"/>
                <a:cs typeface="Verdana"/>
                <a:sym typeface="Verdana"/>
              </a:rPr>
              <a:t>You can award </a:t>
            </a:r>
            <a:r>
              <a:rPr lang="de-DE" sz="2000" b="1" i="0" u="sng" strike="noStrike" cap="none">
                <a:solidFill>
                  <a:schemeClr val="accent6"/>
                </a:solidFill>
                <a:latin typeface="Verdana"/>
                <a:ea typeface="Verdana"/>
                <a:cs typeface="Verdana"/>
                <a:sym typeface="Verdana"/>
              </a:rPr>
              <a:t>one</a:t>
            </a:r>
            <a:r>
              <a:rPr lang="de-DE" sz="2000" b="1" i="0" u="none" strike="noStrike" cap="none">
                <a:solidFill>
                  <a:schemeClr val="accent6"/>
                </a:solidFill>
                <a:latin typeface="Verdana"/>
                <a:ea typeface="Verdana"/>
                <a:cs typeface="Verdana"/>
                <a:sym typeface="Verdana"/>
              </a:rPr>
              <a:t> badge of each category to a team of your choice.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chemeClr val="accent6"/>
                </a:solidFill>
                <a:latin typeface="Verdana"/>
                <a:ea typeface="Verdana"/>
                <a:cs typeface="Verdana"/>
                <a:sym typeface="Verdana"/>
              </a:rPr>
              <a:t>Do not award your own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chemeClr val="accent6"/>
                </a:solidFill>
                <a:latin typeface="Verdana"/>
                <a:ea typeface="Verdana"/>
                <a:cs typeface="Verdana"/>
                <a:sym typeface="Verdana"/>
              </a:rPr>
              <a:t>Place the badge in the area marked with the dotted line.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p:txBody>
      </p:sp>
      <p:pic>
        <p:nvPicPr>
          <p:cNvPr id="394" name="Google Shape;394;p54"/>
          <p:cNvPicPr preferRelativeResize="0"/>
          <p:nvPr/>
        </p:nvPicPr>
        <p:blipFill rotWithShape="1">
          <a:blip r:embed="rId3">
            <a:alphaModFix/>
          </a:blip>
          <a:srcRect/>
          <a:stretch/>
        </p:blipFill>
        <p:spPr>
          <a:xfrm>
            <a:off x="6670364" y="346921"/>
            <a:ext cx="483722" cy="504161"/>
          </a:xfrm>
          <a:prstGeom prst="rect">
            <a:avLst/>
          </a:prstGeom>
          <a:noFill/>
          <a:ln>
            <a:noFill/>
          </a:ln>
        </p:spPr>
      </p:pic>
      <p:pic>
        <p:nvPicPr>
          <p:cNvPr id="395" name="Google Shape;395;p54"/>
          <p:cNvPicPr preferRelativeResize="0"/>
          <p:nvPr/>
        </p:nvPicPr>
        <p:blipFill rotWithShape="1">
          <a:blip r:embed="rId4">
            <a:alphaModFix/>
          </a:blip>
          <a:srcRect/>
          <a:stretch/>
        </p:blipFill>
        <p:spPr>
          <a:xfrm>
            <a:off x="7339871" y="346921"/>
            <a:ext cx="483722" cy="504161"/>
          </a:xfrm>
          <a:prstGeom prst="rect">
            <a:avLst/>
          </a:prstGeom>
          <a:noFill/>
          <a:ln>
            <a:noFill/>
          </a:ln>
        </p:spPr>
      </p:pic>
      <p:pic>
        <p:nvPicPr>
          <p:cNvPr id="396" name="Google Shape;396;p54" descr="Trophy with solid fill"/>
          <p:cNvPicPr preferRelativeResize="0"/>
          <p:nvPr/>
        </p:nvPicPr>
        <p:blipFill rotWithShape="1">
          <a:blip r:embed="rId5">
            <a:alphaModFix/>
          </a:blip>
          <a:srcRect/>
          <a:stretch/>
        </p:blipFill>
        <p:spPr>
          <a:xfrm>
            <a:off x="326900" y="1116105"/>
            <a:ext cx="263447" cy="295911"/>
          </a:xfrm>
          <a:prstGeom prst="rect">
            <a:avLst/>
          </a:prstGeom>
          <a:noFill/>
          <a:ln>
            <a:noFill/>
          </a:ln>
        </p:spPr>
      </p:pic>
      <p:pic>
        <p:nvPicPr>
          <p:cNvPr id="397" name="Google Shape;397;p54"/>
          <p:cNvPicPr preferRelativeResize="0"/>
          <p:nvPr/>
        </p:nvPicPr>
        <p:blipFill rotWithShape="1">
          <a:blip r:embed="rId6">
            <a:alphaModFix/>
          </a:blip>
          <a:srcRect/>
          <a:stretch/>
        </p:blipFill>
        <p:spPr>
          <a:xfrm>
            <a:off x="7961252" y="346920"/>
            <a:ext cx="483722" cy="5041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17</a:t>
            </a:fld>
            <a:endParaRPr/>
          </a:p>
        </p:txBody>
      </p:sp>
      <p:sp>
        <p:nvSpPr>
          <p:cNvPr id="403" name="Google Shape;403;p18"/>
          <p:cNvSpPr txBox="1">
            <a:spLocks noGrp="1"/>
          </p:cNvSpPr>
          <p:nvPr>
            <p:ph type="title"/>
          </p:nvPr>
        </p:nvSpPr>
        <p:spPr>
          <a:xfrm>
            <a:off x="204217" y="146852"/>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PROJECT REFLECTION</a:t>
            </a:r>
            <a:br>
              <a:rPr lang="de-DE"/>
            </a:br>
            <a:r>
              <a:rPr lang="de-DE"/>
              <a:t>  </a:t>
            </a:r>
            <a:br>
              <a:rPr lang="de-DE" sz="1800">
                <a:solidFill>
                  <a:schemeClr val="dk2"/>
                </a:solidFill>
              </a:rPr>
            </a:br>
            <a:r>
              <a:rPr lang="de-DE" sz="1100" b="0"/>
              <a:t> </a:t>
            </a:r>
            <a:br>
              <a:rPr lang="de-DE" sz="1800">
                <a:solidFill>
                  <a:schemeClr val="dk2"/>
                </a:solidFill>
              </a:rPr>
            </a:br>
            <a:r>
              <a:rPr lang="de-DE" sz="1800">
                <a:solidFill>
                  <a:schemeClr val="dk2"/>
                </a:solidFill>
              </a:rPr>
              <a:t>                                    </a:t>
            </a:r>
            <a:r>
              <a:rPr lang="de-DE" sz="1100" b="0"/>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100" b="0"/>
              <a:t> </a:t>
            </a:r>
            <a:br>
              <a:rPr lang="de-DE" sz="1800">
                <a:solidFill>
                  <a:schemeClr val="dk2"/>
                </a:solidFill>
              </a:rPr>
            </a:br>
            <a:r>
              <a:rPr lang="de-DE" sz="900" b="0"/>
              <a:t>  </a:t>
            </a:r>
            <a:endParaRPr sz="1200" b="0">
              <a:solidFill>
                <a:schemeClr val="dk2"/>
              </a:solidFill>
            </a:endParaRPr>
          </a:p>
        </p:txBody>
      </p:sp>
      <p:sp>
        <p:nvSpPr>
          <p:cNvPr id="404" name="Google Shape;404;p18"/>
          <p:cNvSpPr/>
          <p:nvPr/>
        </p:nvSpPr>
        <p:spPr>
          <a:xfrm>
            <a:off x="532470" y="597478"/>
            <a:ext cx="73609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10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REFLECT ON THE QUESTION.</a:t>
            </a:r>
            <a:endParaRPr sz="1400" b="1" i="0" u="none" strike="noStrike" cap="none">
              <a:solidFill>
                <a:schemeClr val="dk1"/>
              </a:solidFill>
              <a:latin typeface="Verdana"/>
              <a:ea typeface="Verdana"/>
              <a:cs typeface="Verdana"/>
              <a:sym typeface="Verdana"/>
            </a:endParaRPr>
          </a:p>
        </p:txBody>
      </p:sp>
      <p:sp>
        <p:nvSpPr>
          <p:cNvPr id="405" name="Google Shape;405;p18"/>
          <p:cNvSpPr/>
          <p:nvPr/>
        </p:nvSpPr>
        <p:spPr>
          <a:xfrm>
            <a:off x="278511" y="63399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06" name="Google Shape;406;p18"/>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7" name="Google Shape;407;p18"/>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8" name="Google Shape;408;p18"/>
          <p:cNvSpPr/>
          <p:nvPr/>
        </p:nvSpPr>
        <p:spPr>
          <a:xfrm>
            <a:off x="4572000" y="1602551"/>
            <a:ext cx="4154164" cy="1938398"/>
          </a:xfrm>
          <a:prstGeom prst="wedgeEllipseCallout">
            <a:avLst>
              <a:gd name="adj1" fmla="val -28440"/>
              <a:gd name="adj2" fmla="val 41413"/>
            </a:avLst>
          </a:prstGeom>
          <a:solidFill>
            <a:schemeClr val="accent4"/>
          </a:solidFill>
          <a:ln w="25400" cap="flat" cmpd="sng">
            <a:solidFill>
              <a:srgbClr val="9EA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400" b="1" i="0" u="none" strike="noStrike" cap="none">
                <a:solidFill>
                  <a:schemeClr val="accent6"/>
                </a:solidFill>
                <a:latin typeface="Verdana"/>
                <a:ea typeface="Verdana"/>
                <a:cs typeface="Verdana"/>
                <a:sym typeface="Verdana"/>
              </a:rPr>
              <a:t>During the last 10 weeks you got to know the artist, Joseph Beuys. What fascinates you about Joseph Beuys? Add your thoughts to the word cloud.</a:t>
            </a:r>
            <a:endParaRPr sz="1400" b="0" i="0" u="none" strike="noStrike" cap="none">
              <a:solidFill>
                <a:schemeClr val="lt1"/>
              </a:solidFill>
              <a:latin typeface="Verdana"/>
              <a:ea typeface="Verdana"/>
              <a:cs typeface="Verdana"/>
              <a:sym typeface="Verdana"/>
            </a:endParaRPr>
          </a:p>
        </p:txBody>
      </p:sp>
      <p:sp>
        <p:nvSpPr>
          <p:cNvPr id="409" name="Google Shape;409;p18"/>
          <p:cNvSpPr/>
          <p:nvPr/>
        </p:nvSpPr>
        <p:spPr>
          <a:xfrm>
            <a:off x="8187098" y="4270528"/>
            <a:ext cx="715939" cy="667057"/>
          </a:xfrm>
          <a:custGeom>
            <a:avLst/>
            <a:gdLst/>
            <a:ahLst/>
            <a:cxnLst/>
            <a:rect l="l" t="t" r="r" b="b"/>
            <a:pathLst>
              <a:path w="354732" h="356563" extrusionOk="0">
                <a:moveTo>
                  <a:pt x="255915" y="356564"/>
                </a:moveTo>
                <a:cubicBezTo>
                  <a:pt x="253875" y="356548"/>
                  <a:pt x="252234" y="354882"/>
                  <a:pt x="252250" y="352843"/>
                </a:cubicBezTo>
                <a:cubicBezTo>
                  <a:pt x="252253" y="352418"/>
                  <a:pt x="252330" y="351996"/>
                  <a:pt x="252476" y="351597"/>
                </a:cubicBezTo>
                <a:cubicBezTo>
                  <a:pt x="261249" y="323465"/>
                  <a:pt x="291167" y="307772"/>
                  <a:pt x="319299" y="316545"/>
                </a:cubicBezTo>
                <a:cubicBezTo>
                  <a:pt x="336031" y="321763"/>
                  <a:pt x="349134" y="334865"/>
                  <a:pt x="354352" y="351597"/>
                </a:cubicBezTo>
                <a:cubicBezTo>
                  <a:pt x="354859" y="352687"/>
                  <a:pt x="354859" y="353946"/>
                  <a:pt x="354352" y="355036"/>
                </a:cubicBezTo>
                <a:cubicBezTo>
                  <a:pt x="353595" y="355955"/>
                  <a:pt x="352485" y="356510"/>
                  <a:pt x="351295" y="356564"/>
                </a:cubicBezTo>
                <a:close/>
                <a:moveTo>
                  <a:pt x="223951" y="356564"/>
                </a:moveTo>
                <a:cubicBezTo>
                  <a:pt x="225149" y="356545"/>
                  <a:pt x="226273" y="355983"/>
                  <a:pt x="227008" y="355036"/>
                </a:cubicBezTo>
                <a:cubicBezTo>
                  <a:pt x="227515" y="353946"/>
                  <a:pt x="227515" y="352688"/>
                  <a:pt x="227008" y="351597"/>
                </a:cubicBezTo>
                <a:cubicBezTo>
                  <a:pt x="218234" y="323465"/>
                  <a:pt x="188317" y="307772"/>
                  <a:pt x="160184" y="316545"/>
                </a:cubicBezTo>
                <a:cubicBezTo>
                  <a:pt x="143452" y="321763"/>
                  <a:pt x="130350" y="334865"/>
                  <a:pt x="125132" y="351597"/>
                </a:cubicBezTo>
                <a:cubicBezTo>
                  <a:pt x="124625" y="352687"/>
                  <a:pt x="124625" y="353946"/>
                  <a:pt x="125132" y="355036"/>
                </a:cubicBezTo>
                <a:cubicBezTo>
                  <a:pt x="125866" y="355983"/>
                  <a:pt x="126991" y="356545"/>
                  <a:pt x="128188" y="356564"/>
                </a:cubicBezTo>
                <a:close/>
                <a:moveTo>
                  <a:pt x="303159" y="303079"/>
                </a:moveTo>
                <a:cubicBezTo>
                  <a:pt x="321234" y="303079"/>
                  <a:pt x="335887" y="288427"/>
                  <a:pt x="335887" y="270352"/>
                </a:cubicBezTo>
                <a:cubicBezTo>
                  <a:pt x="335887" y="252277"/>
                  <a:pt x="321234" y="237624"/>
                  <a:pt x="303159" y="237624"/>
                </a:cubicBezTo>
                <a:cubicBezTo>
                  <a:pt x="285085" y="237624"/>
                  <a:pt x="270432" y="252277"/>
                  <a:pt x="270432" y="270352"/>
                </a:cubicBezTo>
                <a:cubicBezTo>
                  <a:pt x="270361" y="288356"/>
                  <a:pt x="284900" y="303009"/>
                  <a:pt x="302904" y="303079"/>
                </a:cubicBezTo>
                <a:cubicBezTo>
                  <a:pt x="302989" y="303080"/>
                  <a:pt x="303074" y="303080"/>
                  <a:pt x="303159" y="303079"/>
                </a:cubicBezTo>
                <a:moveTo>
                  <a:pt x="144106" y="270352"/>
                </a:moveTo>
                <a:cubicBezTo>
                  <a:pt x="144106" y="252277"/>
                  <a:pt x="158759" y="237624"/>
                  <a:pt x="176834" y="237624"/>
                </a:cubicBezTo>
                <a:cubicBezTo>
                  <a:pt x="194909" y="237624"/>
                  <a:pt x="209561" y="252277"/>
                  <a:pt x="209561" y="270352"/>
                </a:cubicBezTo>
                <a:cubicBezTo>
                  <a:pt x="209561" y="288427"/>
                  <a:pt x="194909" y="303080"/>
                  <a:pt x="176834" y="303080"/>
                </a:cubicBezTo>
                <a:cubicBezTo>
                  <a:pt x="158759" y="303080"/>
                  <a:pt x="144106" y="288427"/>
                  <a:pt x="144106" y="270352"/>
                </a:cubicBezTo>
                <a:moveTo>
                  <a:pt x="3391" y="356564"/>
                </a:moveTo>
                <a:cubicBezTo>
                  <a:pt x="2202" y="356510"/>
                  <a:pt x="1091" y="355955"/>
                  <a:pt x="335" y="355036"/>
                </a:cubicBezTo>
                <a:cubicBezTo>
                  <a:pt x="-112" y="353933"/>
                  <a:pt x="-112" y="352700"/>
                  <a:pt x="335" y="351597"/>
                </a:cubicBezTo>
                <a:cubicBezTo>
                  <a:pt x="9108" y="323465"/>
                  <a:pt x="39026" y="307772"/>
                  <a:pt x="67158" y="316545"/>
                </a:cubicBezTo>
                <a:cubicBezTo>
                  <a:pt x="83890" y="321763"/>
                  <a:pt x="96992" y="334865"/>
                  <a:pt x="102210" y="351597"/>
                </a:cubicBezTo>
                <a:cubicBezTo>
                  <a:pt x="102913" y="353512"/>
                  <a:pt x="101932" y="355634"/>
                  <a:pt x="100017" y="356338"/>
                </a:cubicBezTo>
                <a:cubicBezTo>
                  <a:pt x="99618" y="356484"/>
                  <a:pt x="99197" y="356561"/>
                  <a:pt x="98772" y="356564"/>
                </a:cubicBezTo>
                <a:close/>
                <a:moveTo>
                  <a:pt x="17908" y="270352"/>
                </a:moveTo>
                <a:cubicBezTo>
                  <a:pt x="17908" y="252277"/>
                  <a:pt x="32561" y="237625"/>
                  <a:pt x="50636" y="237625"/>
                </a:cubicBezTo>
                <a:cubicBezTo>
                  <a:pt x="68711" y="237625"/>
                  <a:pt x="83363" y="252278"/>
                  <a:pt x="83363" y="270353"/>
                </a:cubicBezTo>
                <a:cubicBezTo>
                  <a:pt x="83363" y="288427"/>
                  <a:pt x="68710" y="303080"/>
                  <a:pt x="50635" y="303080"/>
                </a:cubicBezTo>
                <a:cubicBezTo>
                  <a:pt x="50593" y="303080"/>
                  <a:pt x="50551" y="303080"/>
                  <a:pt x="50508" y="303080"/>
                </a:cubicBezTo>
                <a:cubicBezTo>
                  <a:pt x="32504" y="303080"/>
                  <a:pt x="17908" y="288484"/>
                  <a:pt x="17908" y="270480"/>
                </a:cubicBezTo>
                <a:cubicBezTo>
                  <a:pt x="17908" y="270437"/>
                  <a:pt x="17908" y="270395"/>
                  <a:pt x="17908" y="270352"/>
                </a:cubicBezTo>
                <a:moveTo>
                  <a:pt x="161935" y="211646"/>
                </a:moveTo>
                <a:lnTo>
                  <a:pt x="191733" y="211646"/>
                </a:lnTo>
                <a:cubicBezTo>
                  <a:pt x="197887" y="210987"/>
                  <a:pt x="202342" y="205465"/>
                  <a:pt x="201683" y="199311"/>
                </a:cubicBezTo>
                <a:cubicBezTo>
                  <a:pt x="201121" y="194066"/>
                  <a:pt x="196978" y="189923"/>
                  <a:pt x="191733" y="189361"/>
                </a:cubicBezTo>
                <a:lnTo>
                  <a:pt x="161935" y="189361"/>
                </a:lnTo>
                <a:cubicBezTo>
                  <a:pt x="155781" y="190020"/>
                  <a:pt x="151326" y="195543"/>
                  <a:pt x="151985" y="201696"/>
                </a:cubicBezTo>
                <a:cubicBezTo>
                  <a:pt x="152546" y="206941"/>
                  <a:pt x="156690" y="211085"/>
                  <a:pt x="161935" y="211646"/>
                </a:cubicBezTo>
                <a:moveTo>
                  <a:pt x="109978" y="111426"/>
                </a:moveTo>
                <a:cubicBezTo>
                  <a:pt x="109978" y="119655"/>
                  <a:pt x="103307" y="126325"/>
                  <a:pt x="95079" y="126325"/>
                </a:cubicBezTo>
                <a:lnTo>
                  <a:pt x="80307" y="126326"/>
                </a:lnTo>
                <a:cubicBezTo>
                  <a:pt x="72078" y="126326"/>
                  <a:pt x="65408" y="119655"/>
                  <a:pt x="65408" y="111426"/>
                </a:cubicBezTo>
                <a:cubicBezTo>
                  <a:pt x="65408" y="103198"/>
                  <a:pt x="72078" y="96527"/>
                  <a:pt x="80307" y="96527"/>
                </a:cubicBezTo>
                <a:lnTo>
                  <a:pt x="95079" y="96527"/>
                </a:lnTo>
                <a:cubicBezTo>
                  <a:pt x="103308" y="96527"/>
                  <a:pt x="109978" y="103198"/>
                  <a:pt x="109978" y="111426"/>
                </a:cubicBezTo>
                <a:moveTo>
                  <a:pt x="127934" y="41514"/>
                </a:moveTo>
                <a:lnTo>
                  <a:pt x="117364" y="30945"/>
                </a:lnTo>
                <a:cubicBezTo>
                  <a:pt x="111562" y="25177"/>
                  <a:pt x="102183" y="25206"/>
                  <a:pt x="96416" y="31008"/>
                </a:cubicBezTo>
                <a:cubicBezTo>
                  <a:pt x="90649" y="36810"/>
                  <a:pt x="90677" y="46189"/>
                  <a:pt x="96480" y="51957"/>
                </a:cubicBezTo>
                <a:lnTo>
                  <a:pt x="106922" y="62526"/>
                </a:lnTo>
                <a:cubicBezTo>
                  <a:pt x="112762" y="68237"/>
                  <a:pt x="122094" y="68237"/>
                  <a:pt x="127933" y="62526"/>
                </a:cubicBezTo>
                <a:cubicBezTo>
                  <a:pt x="133736" y="56791"/>
                  <a:pt x="133790" y="47438"/>
                  <a:pt x="128055" y="41636"/>
                </a:cubicBezTo>
                <a:cubicBezTo>
                  <a:pt x="128015" y="41595"/>
                  <a:pt x="127974" y="41554"/>
                  <a:pt x="127933" y="41514"/>
                </a:cubicBezTo>
                <a:moveTo>
                  <a:pt x="258589" y="126326"/>
                </a:moveTo>
                <a:cubicBezTo>
                  <a:pt x="250360" y="126326"/>
                  <a:pt x="243690" y="119655"/>
                  <a:pt x="243690" y="111426"/>
                </a:cubicBezTo>
                <a:cubicBezTo>
                  <a:pt x="243690" y="103198"/>
                  <a:pt x="250360" y="96527"/>
                  <a:pt x="258589" y="96527"/>
                </a:cubicBezTo>
                <a:lnTo>
                  <a:pt x="273361" y="96527"/>
                </a:lnTo>
                <a:cubicBezTo>
                  <a:pt x="281590" y="96527"/>
                  <a:pt x="288260" y="103198"/>
                  <a:pt x="288260" y="111426"/>
                </a:cubicBezTo>
                <a:cubicBezTo>
                  <a:pt x="288260" y="119655"/>
                  <a:pt x="281589" y="126325"/>
                  <a:pt x="273361" y="126325"/>
                </a:cubicBezTo>
                <a:close/>
                <a:moveTo>
                  <a:pt x="257315" y="51956"/>
                </a:moveTo>
                <a:cubicBezTo>
                  <a:pt x="262683" y="45719"/>
                  <a:pt x="261978" y="36312"/>
                  <a:pt x="255740" y="30945"/>
                </a:cubicBezTo>
                <a:cubicBezTo>
                  <a:pt x="250153" y="26137"/>
                  <a:pt x="241891" y="26137"/>
                  <a:pt x="236304" y="30945"/>
                </a:cubicBezTo>
                <a:lnTo>
                  <a:pt x="225734" y="41514"/>
                </a:lnTo>
                <a:cubicBezTo>
                  <a:pt x="220367" y="47751"/>
                  <a:pt x="221072" y="57159"/>
                  <a:pt x="227309" y="62526"/>
                </a:cubicBezTo>
                <a:cubicBezTo>
                  <a:pt x="232896" y="67334"/>
                  <a:pt x="241159" y="67334"/>
                  <a:pt x="246746" y="62526"/>
                </a:cubicBezTo>
                <a:close/>
                <a:moveTo>
                  <a:pt x="161935" y="29671"/>
                </a:moveTo>
                <a:lnTo>
                  <a:pt x="161935" y="14899"/>
                </a:lnTo>
                <a:cubicBezTo>
                  <a:pt x="161935" y="6671"/>
                  <a:pt x="168605" y="0"/>
                  <a:pt x="176834" y="0"/>
                </a:cubicBezTo>
                <a:cubicBezTo>
                  <a:pt x="185063" y="0"/>
                  <a:pt x="191733" y="6671"/>
                  <a:pt x="191733" y="14899"/>
                </a:cubicBezTo>
                <a:lnTo>
                  <a:pt x="191733" y="29671"/>
                </a:lnTo>
                <a:cubicBezTo>
                  <a:pt x="191733" y="37900"/>
                  <a:pt x="185062" y="44570"/>
                  <a:pt x="176834" y="44570"/>
                </a:cubicBezTo>
                <a:cubicBezTo>
                  <a:pt x="168605" y="44570"/>
                  <a:pt x="161935" y="37900"/>
                  <a:pt x="161935" y="29671"/>
                </a:cubicBezTo>
                <a:moveTo>
                  <a:pt x="145635" y="151540"/>
                </a:moveTo>
                <a:cubicBezTo>
                  <a:pt x="146577" y="152221"/>
                  <a:pt x="147143" y="153306"/>
                  <a:pt x="147163" y="154469"/>
                </a:cubicBezTo>
                <a:lnTo>
                  <a:pt x="147163" y="163383"/>
                </a:lnTo>
                <a:cubicBezTo>
                  <a:pt x="147162" y="167483"/>
                  <a:pt x="150449" y="170826"/>
                  <a:pt x="154549" y="170896"/>
                </a:cubicBezTo>
                <a:lnTo>
                  <a:pt x="199119" y="170896"/>
                </a:lnTo>
                <a:cubicBezTo>
                  <a:pt x="203168" y="170690"/>
                  <a:pt x="206324" y="167309"/>
                  <a:pt x="206250" y="163255"/>
                </a:cubicBezTo>
                <a:lnTo>
                  <a:pt x="206250" y="154341"/>
                </a:lnTo>
                <a:cubicBezTo>
                  <a:pt x="206270" y="153179"/>
                  <a:pt x="206836" y="152094"/>
                  <a:pt x="207778" y="151412"/>
                </a:cubicBezTo>
                <a:cubicBezTo>
                  <a:pt x="220571" y="142007"/>
                  <a:pt x="228247" y="127174"/>
                  <a:pt x="228536" y="111299"/>
                </a:cubicBezTo>
                <a:cubicBezTo>
                  <a:pt x="228536" y="82604"/>
                  <a:pt x="205274" y="59343"/>
                  <a:pt x="176579" y="59343"/>
                </a:cubicBezTo>
                <a:cubicBezTo>
                  <a:pt x="147884" y="59343"/>
                  <a:pt x="124623" y="82604"/>
                  <a:pt x="124623" y="111299"/>
                </a:cubicBezTo>
                <a:cubicBezTo>
                  <a:pt x="124912" y="127174"/>
                  <a:pt x="132587" y="142007"/>
                  <a:pt x="145380" y="1514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10" name="Google Shape;410;p18"/>
          <p:cNvPicPr preferRelativeResize="0"/>
          <p:nvPr/>
        </p:nvPicPr>
        <p:blipFill rotWithShape="1">
          <a:blip r:embed="rId3">
            <a:alphaModFix/>
          </a:blip>
          <a:srcRect/>
          <a:stretch/>
        </p:blipFill>
        <p:spPr>
          <a:xfrm>
            <a:off x="209574" y="869865"/>
            <a:ext cx="317540" cy="333417"/>
          </a:xfrm>
          <a:prstGeom prst="rect">
            <a:avLst/>
          </a:prstGeom>
          <a:noFill/>
          <a:ln>
            <a:noFill/>
          </a:ln>
        </p:spPr>
      </p:pic>
      <p:sp>
        <p:nvSpPr>
          <p:cNvPr id="411" name="Google Shape;411;p18"/>
          <p:cNvSpPr/>
          <p:nvPr/>
        </p:nvSpPr>
        <p:spPr>
          <a:xfrm>
            <a:off x="284149" y="1602551"/>
            <a:ext cx="4024548" cy="2285630"/>
          </a:xfrm>
          <a:prstGeom prst="cloud">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200" b="1" i="1" u="none" strike="noStrike" cap="none">
                <a:solidFill>
                  <a:srgbClr val="002060"/>
                </a:solidFill>
                <a:latin typeface="Verdana"/>
                <a:ea typeface="Verdana"/>
                <a:cs typeface="Verdana"/>
                <a:sym typeface="Verdana"/>
              </a:rPr>
              <a:t>his groundbreaking art</a:t>
            </a:r>
            <a:endParaRPr/>
          </a:p>
        </p:txBody>
      </p:sp>
      <p:sp>
        <p:nvSpPr>
          <p:cNvPr id="412" name="Google Shape;412;p18"/>
          <p:cNvSpPr txBox="1"/>
          <p:nvPr/>
        </p:nvSpPr>
        <p:spPr>
          <a:xfrm>
            <a:off x="1734671" y="2141625"/>
            <a:ext cx="229272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1" i="1" u="none" strike="noStrike" cap="none">
                <a:solidFill>
                  <a:srgbClr val="0070C0"/>
                </a:solidFill>
                <a:latin typeface="Verdana"/>
                <a:ea typeface="Verdana"/>
                <a:cs typeface="Verdana"/>
                <a:sym typeface="Verdana"/>
              </a:rPr>
              <a:t>his choice of materials</a:t>
            </a:r>
            <a:endParaRPr/>
          </a:p>
        </p:txBody>
      </p:sp>
      <p:pic>
        <p:nvPicPr>
          <p:cNvPr id="413" name="Google Shape;413;p18" descr="Pencil with solid fill"/>
          <p:cNvPicPr preferRelativeResize="0"/>
          <p:nvPr/>
        </p:nvPicPr>
        <p:blipFill rotWithShape="1">
          <a:blip r:embed="rId4">
            <a:alphaModFix/>
          </a:blip>
          <a:srcRect/>
          <a:stretch/>
        </p:blipFill>
        <p:spPr>
          <a:xfrm>
            <a:off x="3534948" y="1581731"/>
            <a:ext cx="633097" cy="633097"/>
          </a:xfrm>
          <a:prstGeom prst="rect">
            <a:avLst/>
          </a:prstGeom>
          <a:noFill/>
          <a:ln>
            <a:noFill/>
          </a:ln>
        </p:spPr>
      </p:pic>
      <p:sp>
        <p:nvSpPr>
          <p:cNvPr id="414" name="Google Shape;414;p18"/>
          <p:cNvSpPr txBox="1"/>
          <p:nvPr/>
        </p:nvSpPr>
        <p:spPr>
          <a:xfrm>
            <a:off x="6539147" y="153157"/>
            <a:ext cx="2326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dirty="0">
                <a:solidFill>
                  <a:srgbClr val="FF0000"/>
                </a:solidFill>
                <a:latin typeface="Arial"/>
                <a:ea typeface="Arial"/>
                <a:cs typeface="Arial"/>
                <a:sym typeface="Arial"/>
              </a:rPr>
              <a:t>LK muss einen QR Code für die Word Cloud hier ergänzen!</a:t>
            </a:r>
            <a:endParaRPr sz="1400" b="1" i="0" u="none" strike="noStrike" cap="none" dirty="0">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6"/>
          <p:cNvSpPr txBox="1">
            <a:spLocks noGrp="1"/>
          </p:cNvSpPr>
          <p:nvPr>
            <p:ph type="title"/>
          </p:nvPr>
        </p:nvSpPr>
        <p:spPr>
          <a:xfrm>
            <a:off x="467520" y="339502"/>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1600" dirty="0">
                <a:solidFill>
                  <a:schemeClr val="dk2"/>
                </a:solidFill>
              </a:rPr>
            </a:br>
            <a:r>
              <a:rPr lang="de-DE" sz="1600" b="0" dirty="0"/>
              <a:t>  </a:t>
            </a:r>
            <a:r>
              <a:rPr lang="de-DE" sz="1600" dirty="0">
                <a:solidFill>
                  <a:schemeClr val="dk2"/>
                </a:solidFill>
              </a:rPr>
              <a:t>You understand the role of PR in Beuys life and art.</a:t>
            </a:r>
            <a:br>
              <a:rPr lang="de-DE" sz="1600" dirty="0">
                <a:solidFill>
                  <a:schemeClr val="dk2"/>
                </a:solidFill>
              </a:rPr>
            </a:br>
            <a:r>
              <a:rPr lang="de-DE" sz="1600" dirty="0">
                <a:solidFill>
                  <a:schemeClr val="dk2"/>
                </a:solidFill>
              </a:rPr>
              <a:t>  </a:t>
            </a:r>
            <a:br>
              <a:rPr lang="de-DE" sz="1600" dirty="0">
                <a:solidFill>
                  <a:schemeClr val="dk2"/>
                </a:solidFill>
              </a:rPr>
            </a:br>
            <a:r>
              <a:rPr lang="de-DE" sz="1600" dirty="0">
                <a:solidFill>
                  <a:schemeClr val="dk2"/>
                </a:solidFill>
              </a:rPr>
              <a:t>  You created a social media post about your art project.</a:t>
            </a:r>
            <a:br>
              <a:rPr lang="de-DE" sz="1600" dirty="0">
                <a:solidFill>
                  <a:schemeClr val="dk2"/>
                </a:solidFill>
              </a:rPr>
            </a:br>
            <a:br>
              <a:rPr lang="de-DE" sz="1600" dirty="0">
                <a:solidFill>
                  <a:schemeClr val="dk2"/>
                </a:solidFill>
              </a:rPr>
            </a:br>
            <a:r>
              <a:rPr lang="de-DE" sz="1600" dirty="0">
                <a:solidFill>
                  <a:schemeClr val="dk2"/>
                </a:solidFill>
              </a:rPr>
              <a:t>  You reflected on our afterschool program.</a:t>
            </a:r>
            <a:br>
              <a:rPr lang="de-DE" sz="1400" dirty="0">
                <a:solidFill>
                  <a:schemeClr val="dk2"/>
                </a:solidFill>
              </a:rPr>
            </a:br>
            <a:r>
              <a:rPr lang="de-DE" sz="1000" dirty="0"/>
              <a:t> </a:t>
            </a:r>
            <a:endParaRPr sz="1400" dirty="0">
              <a:solidFill>
                <a:schemeClr val="dk2"/>
              </a:solidFill>
            </a:endParaRPr>
          </a:p>
        </p:txBody>
      </p:sp>
      <p:sp>
        <p:nvSpPr>
          <p:cNvPr id="420" name="Google Shape;420;p5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18</a:t>
            </a:fld>
            <a:endParaRPr/>
          </a:p>
        </p:txBody>
      </p:sp>
      <p:sp>
        <p:nvSpPr>
          <p:cNvPr id="421" name="Google Shape;421;p56"/>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22" name="Google Shape;422;p56"/>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9019"/>
              </a:srgbClr>
            </a:outerShdw>
          </a:effectLst>
        </p:spPr>
      </p:pic>
      <p:sp>
        <p:nvSpPr>
          <p:cNvPr id="423" name="Google Shape;423;p56"/>
          <p:cNvSpPr/>
          <p:nvPr/>
        </p:nvSpPr>
        <p:spPr>
          <a:xfrm>
            <a:off x="5546316" y="3016916"/>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424" name="Google Shape;424;p56"/>
          <p:cNvSpPr/>
          <p:nvPr/>
        </p:nvSpPr>
        <p:spPr>
          <a:xfrm>
            <a:off x="293734" y="1132111"/>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5" name="Google Shape;425;p56"/>
          <p:cNvSpPr/>
          <p:nvPr/>
        </p:nvSpPr>
        <p:spPr>
          <a:xfrm>
            <a:off x="293734" y="1639005"/>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6" name="Google Shape;426;p56"/>
          <p:cNvSpPr/>
          <p:nvPr/>
        </p:nvSpPr>
        <p:spPr>
          <a:xfrm>
            <a:off x="293734" y="2088855"/>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427" name="Google Shape;427;p56"/>
          <p:cNvGrpSpPr/>
          <p:nvPr/>
        </p:nvGrpSpPr>
        <p:grpSpPr>
          <a:xfrm>
            <a:off x="6943203" y="308424"/>
            <a:ext cx="1733276" cy="858769"/>
            <a:chOff x="6943203" y="308424"/>
            <a:chExt cx="1733276" cy="858769"/>
          </a:xfrm>
        </p:grpSpPr>
        <p:pic>
          <p:nvPicPr>
            <p:cNvPr id="428" name="Google Shape;428;p56" descr="Thumbs up sign with solid fill"/>
            <p:cNvPicPr preferRelativeResize="0"/>
            <p:nvPr/>
          </p:nvPicPr>
          <p:blipFill rotWithShape="1">
            <a:blip r:embed="rId4">
              <a:alphaModFix/>
            </a:blip>
            <a:srcRect/>
            <a:stretch/>
          </p:blipFill>
          <p:spPr>
            <a:xfrm>
              <a:off x="6943203" y="308424"/>
              <a:ext cx="762164" cy="762164"/>
            </a:xfrm>
            <a:prstGeom prst="rect">
              <a:avLst/>
            </a:prstGeom>
            <a:noFill/>
            <a:ln>
              <a:noFill/>
            </a:ln>
          </p:spPr>
        </p:pic>
        <p:pic>
          <p:nvPicPr>
            <p:cNvPr id="429" name="Google Shape;429;p56" descr="Thumbs Down with solid fill"/>
            <p:cNvPicPr preferRelativeResize="0"/>
            <p:nvPr/>
          </p:nvPicPr>
          <p:blipFill rotWithShape="1">
            <a:blip r:embed="rId5">
              <a:alphaModFix/>
            </a:blip>
            <a:srcRect/>
            <a:stretch/>
          </p:blipFill>
          <p:spPr>
            <a:xfrm>
              <a:off x="7914316" y="405029"/>
              <a:ext cx="762164" cy="762164"/>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p:nvPr/>
        </p:nvSpPr>
        <p:spPr>
          <a:xfrm>
            <a:off x="229558" y="1647683"/>
            <a:ext cx="3205087" cy="2956374"/>
          </a:xfrm>
          <a:prstGeom prst="hear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5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19</a:t>
            </a:fld>
            <a:endParaRPr/>
          </a:p>
        </p:txBody>
      </p:sp>
      <p:sp>
        <p:nvSpPr>
          <p:cNvPr id="436" name="Google Shape;436;p50"/>
          <p:cNvSpPr txBox="1">
            <a:spLocks noGrp="1"/>
          </p:cNvSpPr>
          <p:nvPr>
            <p:ph type="title"/>
          </p:nvPr>
        </p:nvSpPr>
        <p:spPr>
          <a:xfrm>
            <a:off x="204217" y="146852"/>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PROJECT REFLECTION</a:t>
            </a:r>
            <a:br>
              <a:rPr lang="de-DE"/>
            </a:br>
            <a:r>
              <a:rPr lang="de-DE"/>
              <a:t>  </a:t>
            </a:r>
            <a:br>
              <a:rPr lang="de-DE" sz="1800">
                <a:solidFill>
                  <a:schemeClr val="dk2"/>
                </a:solidFill>
              </a:rPr>
            </a:br>
            <a:r>
              <a:rPr lang="de-DE" sz="1100" b="0"/>
              <a:t> </a:t>
            </a:r>
            <a:br>
              <a:rPr lang="de-DE" sz="1800">
                <a:solidFill>
                  <a:schemeClr val="dk2"/>
                </a:solidFill>
              </a:rPr>
            </a:br>
            <a:r>
              <a:rPr lang="de-DE" sz="1800">
                <a:solidFill>
                  <a:schemeClr val="dk2"/>
                </a:solidFill>
              </a:rPr>
              <a:t>                                    </a:t>
            </a:r>
            <a:r>
              <a:rPr lang="de-DE" sz="1100" b="0"/>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100" b="0"/>
              <a:t> </a:t>
            </a:r>
            <a:br>
              <a:rPr lang="de-DE" sz="1800">
                <a:solidFill>
                  <a:schemeClr val="dk2"/>
                </a:solidFill>
              </a:rPr>
            </a:br>
            <a:r>
              <a:rPr lang="de-DE" sz="900" b="0"/>
              <a:t>  </a:t>
            </a:r>
            <a:endParaRPr sz="1200" b="0">
              <a:solidFill>
                <a:schemeClr val="dk2"/>
              </a:solidFill>
            </a:endParaRPr>
          </a:p>
        </p:txBody>
      </p:sp>
      <p:sp>
        <p:nvSpPr>
          <p:cNvPr id="437" name="Google Shape;437;p50"/>
          <p:cNvSpPr/>
          <p:nvPr/>
        </p:nvSpPr>
        <p:spPr>
          <a:xfrm>
            <a:off x="532470" y="597478"/>
            <a:ext cx="73609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7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WHAT DID YOU LIKE THE MOST ABOUT OUR AFTERSCHOOL PROGRAM?</a:t>
            </a:r>
            <a:endParaRPr sz="1400" b="1" i="0" u="none" strike="noStrike" cap="none">
              <a:solidFill>
                <a:schemeClr val="dk1"/>
              </a:solidFill>
              <a:latin typeface="Verdana"/>
              <a:ea typeface="Verdana"/>
              <a:cs typeface="Verdana"/>
              <a:sym typeface="Verdana"/>
            </a:endParaRPr>
          </a:p>
        </p:txBody>
      </p:sp>
      <p:sp>
        <p:nvSpPr>
          <p:cNvPr id="438" name="Google Shape;438;p50"/>
          <p:cNvSpPr/>
          <p:nvPr/>
        </p:nvSpPr>
        <p:spPr>
          <a:xfrm>
            <a:off x="278511" y="63399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39" name="Google Shape;439;p50"/>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0" name="Google Shape;440;p50"/>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1" name="Google Shape;441;p50"/>
          <p:cNvSpPr/>
          <p:nvPr/>
        </p:nvSpPr>
        <p:spPr>
          <a:xfrm>
            <a:off x="3734685" y="1821682"/>
            <a:ext cx="4565539" cy="1728342"/>
          </a:xfrm>
          <a:prstGeom prst="wedgeEllipseCallout">
            <a:avLst>
              <a:gd name="adj1" fmla="val -32858"/>
              <a:gd name="adj2" fmla="val 51527"/>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accent6"/>
                </a:solidFill>
                <a:latin typeface="Verdana"/>
                <a:ea typeface="Verdana"/>
                <a:cs typeface="Verdana"/>
                <a:sym typeface="Verdana"/>
              </a:rPr>
              <a:t>I liked the most that…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p:txBody>
      </p:sp>
      <p:pic>
        <p:nvPicPr>
          <p:cNvPr id="442" name="Google Shape;442;p50" descr="Camera with solid fill"/>
          <p:cNvPicPr preferRelativeResize="0"/>
          <p:nvPr/>
        </p:nvPicPr>
        <p:blipFill rotWithShape="1">
          <a:blip r:embed="rId3">
            <a:alphaModFix/>
          </a:blip>
          <a:srcRect/>
          <a:stretch/>
        </p:blipFill>
        <p:spPr>
          <a:xfrm>
            <a:off x="1417233" y="2473860"/>
            <a:ext cx="479165" cy="479165"/>
          </a:xfrm>
          <a:prstGeom prst="rect">
            <a:avLst/>
          </a:prstGeom>
          <a:noFill/>
          <a:ln>
            <a:noFill/>
          </a:ln>
        </p:spPr>
      </p:pic>
      <p:sp>
        <p:nvSpPr>
          <p:cNvPr id="443" name="Google Shape;443;p50"/>
          <p:cNvSpPr/>
          <p:nvPr/>
        </p:nvSpPr>
        <p:spPr>
          <a:xfrm>
            <a:off x="278511" y="892122"/>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44" name="Google Shape;444;p50" descr="Paint brush outline"/>
          <p:cNvPicPr preferRelativeResize="0"/>
          <p:nvPr/>
        </p:nvPicPr>
        <p:blipFill rotWithShape="1">
          <a:blip r:embed="rId4">
            <a:alphaModFix/>
          </a:blip>
          <a:srcRect/>
          <a:stretch/>
        </p:blipFill>
        <p:spPr>
          <a:xfrm>
            <a:off x="643175" y="2429208"/>
            <a:ext cx="571499" cy="571499"/>
          </a:xfrm>
          <a:prstGeom prst="rect">
            <a:avLst/>
          </a:prstGeom>
          <a:noFill/>
          <a:ln>
            <a:noFill/>
          </a:ln>
        </p:spPr>
      </p:pic>
      <p:sp>
        <p:nvSpPr>
          <p:cNvPr id="445" name="Google Shape;445;p50"/>
          <p:cNvSpPr/>
          <p:nvPr/>
        </p:nvSpPr>
        <p:spPr>
          <a:xfrm>
            <a:off x="8187098" y="4270528"/>
            <a:ext cx="715939" cy="667057"/>
          </a:xfrm>
          <a:custGeom>
            <a:avLst/>
            <a:gdLst/>
            <a:ahLst/>
            <a:cxnLst/>
            <a:rect l="l" t="t" r="r" b="b"/>
            <a:pathLst>
              <a:path w="354732" h="356563" extrusionOk="0">
                <a:moveTo>
                  <a:pt x="255915" y="356564"/>
                </a:moveTo>
                <a:cubicBezTo>
                  <a:pt x="253875" y="356548"/>
                  <a:pt x="252234" y="354882"/>
                  <a:pt x="252250" y="352843"/>
                </a:cubicBezTo>
                <a:cubicBezTo>
                  <a:pt x="252253" y="352418"/>
                  <a:pt x="252330" y="351996"/>
                  <a:pt x="252476" y="351597"/>
                </a:cubicBezTo>
                <a:cubicBezTo>
                  <a:pt x="261249" y="323465"/>
                  <a:pt x="291167" y="307772"/>
                  <a:pt x="319299" y="316545"/>
                </a:cubicBezTo>
                <a:cubicBezTo>
                  <a:pt x="336031" y="321763"/>
                  <a:pt x="349134" y="334865"/>
                  <a:pt x="354352" y="351597"/>
                </a:cubicBezTo>
                <a:cubicBezTo>
                  <a:pt x="354859" y="352687"/>
                  <a:pt x="354859" y="353946"/>
                  <a:pt x="354352" y="355036"/>
                </a:cubicBezTo>
                <a:cubicBezTo>
                  <a:pt x="353595" y="355955"/>
                  <a:pt x="352485" y="356510"/>
                  <a:pt x="351295" y="356564"/>
                </a:cubicBezTo>
                <a:close/>
                <a:moveTo>
                  <a:pt x="223951" y="356564"/>
                </a:moveTo>
                <a:cubicBezTo>
                  <a:pt x="225149" y="356545"/>
                  <a:pt x="226273" y="355983"/>
                  <a:pt x="227008" y="355036"/>
                </a:cubicBezTo>
                <a:cubicBezTo>
                  <a:pt x="227515" y="353946"/>
                  <a:pt x="227515" y="352688"/>
                  <a:pt x="227008" y="351597"/>
                </a:cubicBezTo>
                <a:cubicBezTo>
                  <a:pt x="218234" y="323465"/>
                  <a:pt x="188317" y="307772"/>
                  <a:pt x="160184" y="316545"/>
                </a:cubicBezTo>
                <a:cubicBezTo>
                  <a:pt x="143452" y="321763"/>
                  <a:pt x="130350" y="334865"/>
                  <a:pt x="125132" y="351597"/>
                </a:cubicBezTo>
                <a:cubicBezTo>
                  <a:pt x="124625" y="352687"/>
                  <a:pt x="124625" y="353946"/>
                  <a:pt x="125132" y="355036"/>
                </a:cubicBezTo>
                <a:cubicBezTo>
                  <a:pt x="125866" y="355983"/>
                  <a:pt x="126991" y="356545"/>
                  <a:pt x="128188" y="356564"/>
                </a:cubicBezTo>
                <a:close/>
                <a:moveTo>
                  <a:pt x="303159" y="303079"/>
                </a:moveTo>
                <a:cubicBezTo>
                  <a:pt x="321234" y="303079"/>
                  <a:pt x="335887" y="288427"/>
                  <a:pt x="335887" y="270352"/>
                </a:cubicBezTo>
                <a:cubicBezTo>
                  <a:pt x="335887" y="252277"/>
                  <a:pt x="321234" y="237624"/>
                  <a:pt x="303159" y="237624"/>
                </a:cubicBezTo>
                <a:cubicBezTo>
                  <a:pt x="285085" y="237624"/>
                  <a:pt x="270432" y="252277"/>
                  <a:pt x="270432" y="270352"/>
                </a:cubicBezTo>
                <a:cubicBezTo>
                  <a:pt x="270361" y="288356"/>
                  <a:pt x="284900" y="303009"/>
                  <a:pt x="302904" y="303079"/>
                </a:cubicBezTo>
                <a:cubicBezTo>
                  <a:pt x="302989" y="303080"/>
                  <a:pt x="303074" y="303080"/>
                  <a:pt x="303159" y="303079"/>
                </a:cubicBezTo>
                <a:moveTo>
                  <a:pt x="144106" y="270352"/>
                </a:moveTo>
                <a:cubicBezTo>
                  <a:pt x="144106" y="252277"/>
                  <a:pt x="158759" y="237624"/>
                  <a:pt x="176834" y="237624"/>
                </a:cubicBezTo>
                <a:cubicBezTo>
                  <a:pt x="194909" y="237624"/>
                  <a:pt x="209561" y="252277"/>
                  <a:pt x="209561" y="270352"/>
                </a:cubicBezTo>
                <a:cubicBezTo>
                  <a:pt x="209561" y="288427"/>
                  <a:pt x="194909" y="303080"/>
                  <a:pt x="176834" y="303080"/>
                </a:cubicBezTo>
                <a:cubicBezTo>
                  <a:pt x="158759" y="303080"/>
                  <a:pt x="144106" y="288427"/>
                  <a:pt x="144106" y="270352"/>
                </a:cubicBezTo>
                <a:moveTo>
                  <a:pt x="3391" y="356564"/>
                </a:moveTo>
                <a:cubicBezTo>
                  <a:pt x="2202" y="356510"/>
                  <a:pt x="1091" y="355955"/>
                  <a:pt x="335" y="355036"/>
                </a:cubicBezTo>
                <a:cubicBezTo>
                  <a:pt x="-112" y="353933"/>
                  <a:pt x="-112" y="352700"/>
                  <a:pt x="335" y="351597"/>
                </a:cubicBezTo>
                <a:cubicBezTo>
                  <a:pt x="9108" y="323465"/>
                  <a:pt x="39026" y="307772"/>
                  <a:pt x="67158" y="316545"/>
                </a:cubicBezTo>
                <a:cubicBezTo>
                  <a:pt x="83890" y="321763"/>
                  <a:pt x="96992" y="334865"/>
                  <a:pt x="102210" y="351597"/>
                </a:cubicBezTo>
                <a:cubicBezTo>
                  <a:pt x="102913" y="353512"/>
                  <a:pt x="101932" y="355634"/>
                  <a:pt x="100017" y="356338"/>
                </a:cubicBezTo>
                <a:cubicBezTo>
                  <a:pt x="99618" y="356484"/>
                  <a:pt x="99197" y="356561"/>
                  <a:pt x="98772" y="356564"/>
                </a:cubicBezTo>
                <a:close/>
                <a:moveTo>
                  <a:pt x="17908" y="270352"/>
                </a:moveTo>
                <a:cubicBezTo>
                  <a:pt x="17908" y="252277"/>
                  <a:pt x="32561" y="237625"/>
                  <a:pt x="50636" y="237625"/>
                </a:cubicBezTo>
                <a:cubicBezTo>
                  <a:pt x="68711" y="237625"/>
                  <a:pt x="83363" y="252278"/>
                  <a:pt x="83363" y="270353"/>
                </a:cubicBezTo>
                <a:cubicBezTo>
                  <a:pt x="83363" y="288427"/>
                  <a:pt x="68710" y="303080"/>
                  <a:pt x="50635" y="303080"/>
                </a:cubicBezTo>
                <a:cubicBezTo>
                  <a:pt x="50593" y="303080"/>
                  <a:pt x="50551" y="303080"/>
                  <a:pt x="50508" y="303080"/>
                </a:cubicBezTo>
                <a:cubicBezTo>
                  <a:pt x="32504" y="303080"/>
                  <a:pt x="17908" y="288484"/>
                  <a:pt x="17908" y="270480"/>
                </a:cubicBezTo>
                <a:cubicBezTo>
                  <a:pt x="17908" y="270437"/>
                  <a:pt x="17908" y="270395"/>
                  <a:pt x="17908" y="270352"/>
                </a:cubicBezTo>
                <a:moveTo>
                  <a:pt x="161935" y="211646"/>
                </a:moveTo>
                <a:lnTo>
                  <a:pt x="191733" y="211646"/>
                </a:lnTo>
                <a:cubicBezTo>
                  <a:pt x="197887" y="210987"/>
                  <a:pt x="202342" y="205465"/>
                  <a:pt x="201683" y="199311"/>
                </a:cubicBezTo>
                <a:cubicBezTo>
                  <a:pt x="201121" y="194066"/>
                  <a:pt x="196978" y="189923"/>
                  <a:pt x="191733" y="189361"/>
                </a:cubicBezTo>
                <a:lnTo>
                  <a:pt x="161935" y="189361"/>
                </a:lnTo>
                <a:cubicBezTo>
                  <a:pt x="155781" y="190020"/>
                  <a:pt x="151326" y="195543"/>
                  <a:pt x="151985" y="201696"/>
                </a:cubicBezTo>
                <a:cubicBezTo>
                  <a:pt x="152546" y="206941"/>
                  <a:pt x="156690" y="211085"/>
                  <a:pt x="161935" y="211646"/>
                </a:cubicBezTo>
                <a:moveTo>
                  <a:pt x="109978" y="111426"/>
                </a:moveTo>
                <a:cubicBezTo>
                  <a:pt x="109978" y="119655"/>
                  <a:pt x="103307" y="126325"/>
                  <a:pt x="95079" y="126325"/>
                </a:cubicBezTo>
                <a:lnTo>
                  <a:pt x="80307" y="126326"/>
                </a:lnTo>
                <a:cubicBezTo>
                  <a:pt x="72078" y="126326"/>
                  <a:pt x="65408" y="119655"/>
                  <a:pt x="65408" y="111426"/>
                </a:cubicBezTo>
                <a:cubicBezTo>
                  <a:pt x="65408" y="103198"/>
                  <a:pt x="72078" y="96527"/>
                  <a:pt x="80307" y="96527"/>
                </a:cubicBezTo>
                <a:lnTo>
                  <a:pt x="95079" y="96527"/>
                </a:lnTo>
                <a:cubicBezTo>
                  <a:pt x="103308" y="96527"/>
                  <a:pt x="109978" y="103198"/>
                  <a:pt x="109978" y="111426"/>
                </a:cubicBezTo>
                <a:moveTo>
                  <a:pt x="127934" y="41514"/>
                </a:moveTo>
                <a:lnTo>
                  <a:pt x="117364" y="30945"/>
                </a:lnTo>
                <a:cubicBezTo>
                  <a:pt x="111562" y="25177"/>
                  <a:pt x="102183" y="25206"/>
                  <a:pt x="96416" y="31008"/>
                </a:cubicBezTo>
                <a:cubicBezTo>
                  <a:pt x="90649" y="36810"/>
                  <a:pt x="90677" y="46189"/>
                  <a:pt x="96480" y="51957"/>
                </a:cubicBezTo>
                <a:lnTo>
                  <a:pt x="106922" y="62526"/>
                </a:lnTo>
                <a:cubicBezTo>
                  <a:pt x="112762" y="68237"/>
                  <a:pt x="122094" y="68237"/>
                  <a:pt x="127933" y="62526"/>
                </a:cubicBezTo>
                <a:cubicBezTo>
                  <a:pt x="133736" y="56791"/>
                  <a:pt x="133790" y="47438"/>
                  <a:pt x="128055" y="41636"/>
                </a:cubicBezTo>
                <a:cubicBezTo>
                  <a:pt x="128015" y="41595"/>
                  <a:pt x="127974" y="41554"/>
                  <a:pt x="127933" y="41514"/>
                </a:cubicBezTo>
                <a:moveTo>
                  <a:pt x="258589" y="126326"/>
                </a:moveTo>
                <a:cubicBezTo>
                  <a:pt x="250360" y="126326"/>
                  <a:pt x="243690" y="119655"/>
                  <a:pt x="243690" y="111426"/>
                </a:cubicBezTo>
                <a:cubicBezTo>
                  <a:pt x="243690" y="103198"/>
                  <a:pt x="250360" y="96527"/>
                  <a:pt x="258589" y="96527"/>
                </a:cubicBezTo>
                <a:lnTo>
                  <a:pt x="273361" y="96527"/>
                </a:lnTo>
                <a:cubicBezTo>
                  <a:pt x="281590" y="96527"/>
                  <a:pt x="288260" y="103198"/>
                  <a:pt x="288260" y="111426"/>
                </a:cubicBezTo>
                <a:cubicBezTo>
                  <a:pt x="288260" y="119655"/>
                  <a:pt x="281589" y="126325"/>
                  <a:pt x="273361" y="126325"/>
                </a:cubicBezTo>
                <a:close/>
                <a:moveTo>
                  <a:pt x="257315" y="51956"/>
                </a:moveTo>
                <a:cubicBezTo>
                  <a:pt x="262683" y="45719"/>
                  <a:pt x="261978" y="36312"/>
                  <a:pt x="255740" y="30945"/>
                </a:cubicBezTo>
                <a:cubicBezTo>
                  <a:pt x="250153" y="26137"/>
                  <a:pt x="241891" y="26137"/>
                  <a:pt x="236304" y="30945"/>
                </a:cubicBezTo>
                <a:lnTo>
                  <a:pt x="225734" y="41514"/>
                </a:lnTo>
                <a:cubicBezTo>
                  <a:pt x="220367" y="47751"/>
                  <a:pt x="221072" y="57159"/>
                  <a:pt x="227309" y="62526"/>
                </a:cubicBezTo>
                <a:cubicBezTo>
                  <a:pt x="232896" y="67334"/>
                  <a:pt x="241159" y="67334"/>
                  <a:pt x="246746" y="62526"/>
                </a:cubicBezTo>
                <a:close/>
                <a:moveTo>
                  <a:pt x="161935" y="29671"/>
                </a:moveTo>
                <a:lnTo>
                  <a:pt x="161935" y="14899"/>
                </a:lnTo>
                <a:cubicBezTo>
                  <a:pt x="161935" y="6671"/>
                  <a:pt x="168605" y="0"/>
                  <a:pt x="176834" y="0"/>
                </a:cubicBezTo>
                <a:cubicBezTo>
                  <a:pt x="185063" y="0"/>
                  <a:pt x="191733" y="6671"/>
                  <a:pt x="191733" y="14899"/>
                </a:cubicBezTo>
                <a:lnTo>
                  <a:pt x="191733" y="29671"/>
                </a:lnTo>
                <a:cubicBezTo>
                  <a:pt x="191733" y="37900"/>
                  <a:pt x="185062" y="44570"/>
                  <a:pt x="176834" y="44570"/>
                </a:cubicBezTo>
                <a:cubicBezTo>
                  <a:pt x="168605" y="44570"/>
                  <a:pt x="161935" y="37900"/>
                  <a:pt x="161935" y="29671"/>
                </a:cubicBezTo>
                <a:moveTo>
                  <a:pt x="145635" y="151540"/>
                </a:moveTo>
                <a:cubicBezTo>
                  <a:pt x="146577" y="152221"/>
                  <a:pt x="147143" y="153306"/>
                  <a:pt x="147163" y="154469"/>
                </a:cubicBezTo>
                <a:lnTo>
                  <a:pt x="147163" y="163383"/>
                </a:lnTo>
                <a:cubicBezTo>
                  <a:pt x="147162" y="167483"/>
                  <a:pt x="150449" y="170826"/>
                  <a:pt x="154549" y="170896"/>
                </a:cubicBezTo>
                <a:lnTo>
                  <a:pt x="199119" y="170896"/>
                </a:lnTo>
                <a:cubicBezTo>
                  <a:pt x="203168" y="170690"/>
                  <a:pt x="206324" y="167309"/>
                  <a:pt x="206250" y="163255"/>
                </a:cubicBezTo>
                <a:lnTo>
                  <a:pt x="206250" y="154341"/>
                </a:lnTo>
                <a:cubicBezTo>
                  <a:pt x="206270" y="153179"/>
                  <a:pt x="206836" y="152094"/>
                  <a:pt x="207778" y="151412"/>
                </a:cubicBezTo>
                <a:cubicBezTo>
                  <a:pt x="220571" y="142007"/>
                  <a:pt x="228247" y="127174"/>
                  <a:pt x="228536" y="111299"/>
                </a:cubicBezTo>
                <a:cubicBezTo>
                  <a:pt x="228536" y="82604"/>
                  <a:pt x="205274" y="59343"/>
                  <a:pt x="176579" y="59343"/>
                </a:cubicBezTo>
                <a:cubicBezTo>
                  <a:pt x="147884" y="59343"/>
                  <a:pt x="124623" y="82604"/>
                  <a:pt x="124623" y="111299"/>
                </a:cubicBezTo>
                <a:cubicBezTo>
                  <a:pt x="124912" y="127174"/>
                  <a:pt x="132587" y="142007"/>
                  <a:pt x="145380" y="1514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46" name="Google Shape;446;p50" descr="Group brainstorm with solid fill"/>
          <p:cNvPicPr preferRelativeResize="0"/>
          <p:nvPr/>
        </p:nvPicPr>
        <p:blipFill rotWithShape="1">
          <a:blip r:embed="rId5">
            <a:alphaModFix/>
          </a:blip>
          <a:srcRect/>
          <a:stretch/>
        </p:blipFill>
        <p:spPr>
          <a:xfrm>
            <a:off x="576264" y="1821682"/>
            <a:ext cx="571500" cy="571500"/>
          </a:xfrm>
          <a:prstGeom prst="rect">
            <a:avLst/>
          </a:prstGeom>
          <a:noFill/>
          <a:ln>
            <a:noFill/>
          </a:ln>
        </p:spPr>
      </p:pic>
      <p:pic>
        <p:nvPicPr>
          <p:cNvPr id="447" name="Google Shape;447;p50" descr="Earth Globe - Asia with solid fill"/>
          <p:cNvPicPr preferRelativeResize="0"/>
          <p:nvPr/>
        </p:nvPicPr>
        <p:blipFill rotWithShape="1">
          <a:blip r:embed="rId6">
            <a:alphaModFix/>
          </a:blip>
          <a:srcRect/>
          <a:stretch/>
        </p:blipFill>
        <p:spPr>
          <a:xfrm>
            <a:off x="2216916" y="2477025"/>
            <a:ext cx="531702" cy="531702"/>
          </a:xfrm>
          <a:prstGeom prst="rect">
            <a:avLst/>
          </a:prstGeom>
          <a:noFill/>
          <a:ln>
            <a:noFill/>
          </a:ln>
        </p:spPr>
      </p:pic>
      <p:pic>
        <p:nvPicPr>
          <p:cNvPr id="448" name="Google Shape;448;p50" descr="Chat bubble with solid fill"/>
          <p:cNvPicPr preferRelativeResize="0"/>
          <p:nvPr/>
        </p:nvPicPr>
        <p:blipFill rotWithShape="1">
          <a:blip r:embed="rId7">
            <a:alphaModFix/>
          </a:blip>
          <a:srcRect/>
          <a:stretch/>
        </p:blipFill>
        <p:spPr>
          <a:xfrm>
            <a:off x="1685213" y="3080999"/>
            <a:ext cx="531703" cy="531703"/>
          </a:xfrm>
          <a:prstGeom prst="rect">
            <a:avLst/>
          </a:prstGeom>
          <a:noFill/>
          <a:ln>
            <a:noFill/>
          </a:ln>
        </p:spPr>
      </p:pic>
      <p:pic>
        <p:nvPicPr>
          <p:cNvPr id="449" name="Google Shape;449;p50" descr="Performance Curtains with solid fill"/>
          <p:cNvPicPr preferRelativeResize="0"/>
          <p:nvPr/>
        </p:nvPicPr>
        <p:blipFill rotWithShape="1">
          <a:blip r:embed="rId8">
            <a:alphaModFix/>
          </a:blip>
          <a:srcRect/>
          <a:stretch/>
        </p:blipFill>
        <p:spPr>
          <a:xfrm>
            <a:off x="862014" y="3170684"/>
            <a:ext cx="531702" cy="531702"/>
          </a:xfrm>
          <a:prstGeom prst="rect">
            <a:avLst/>
          </a:prstGeom>
          <a:noFill/>
          <a:ln>
            <a:noFill/>
          </a:ln>
        </p:spPr>
      </p:pic>
      <p:pic>
        <p:nvPicPr>
          <p:cNvPr id="450" name="Google Shape;450;p50" descr="Film strip outline"/>
          <p:cNvPicPr preferRelativeResize="0"/>
          <p:nvPr/>
        </p:nvPicPr>
        <p:blipFill rotWithShape="1">
          <a:blip r:embed="rId9">
            <a:alphaModFix/>
          </a:blip>
          <a:srcRect/>
          <a:stretch/>
        </p:blipFill>
        <p:spPr>
          <a:xfrm>
            <a:off x="2330638" y="3099226"/>
            <a:ext cx="518733" cy="518733"/>
          </a:xfrm>
          <a:prstGeom prst="rect">
            <a:avLst/>
          </a:prstGeom>
          <a:noFill/>
          <a:ln>
            <a:noFill/>
          </a:ln>
        </p:spPr>
      </p:pic>
      <p:pic>
        <p:nvPicPr>
          <p:cNvPr id="451" name="Google Shape;451;p50" descr="Lightbulb and gear with solid fill"/>
          <p:cNvPicPr preferRelativeResize="0"/>
          <p:nvPr/>
        </p:nvPicPr>
        <p:blipFill rotWithShape="1">
          <a:blip r:embed="rId10">
            <a:alphaModFix/>
          </a:blip>
          <a:srcRect/>
          <a:stretch/>
        </p:blipFill>
        <p:spPr>
          <a:xfrm>
            <a:off x="1549805" y="3702386"/>
            <a:ext cx="561446" cy="561446"/>
          </a:xfrm>
          <a:prstGeom prst="rect">
            <a:avLst/>
          </a:prstGeom>
          <a:noFill/>
          <a:ln>
            <a:noFill/>
          </a:ln>
        </p:spPr>
      </p:pic>
      <p:pic>
        <p:nvPicPr>
          <p:cNvPr id="452" name="Google Shape;452;p50" descr="Gold bars with solid fill"/>
          <p:cNvPicPr preferRelativeResize="0"/>
          <p:nvPr/>
        </p:nvPicPr>
        <p:blipFill rotWithShape="1">
          <a:blip r:embed="rId11">
            <a:alphaModFix/>
          </a:blip>
          <a:srcRect/>
          <a:stretch/>
        </p:blipFill>
        <p:spPr>
          <a:xfrm>
            <a:off x="2467894" y="1858694"/>
            <a:ext cx="561447" cy="5614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
          <p:cNvSpPr txBox="1">
            <a:spLocks noGrp="1"/>
          </p:cNvSpPr>
          <p:nvPr>
            <p:ph type="title"/>
          </p:nvPr>
        </p:nvSpPr>
        <p:spPr>
          <a:xfrm>
            <a:off x="576264" y="382650"/>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de-DE"/>
              <a:t>Welcome to Session 10</a:t>
            </a:r>
            <a:br>
              <a:rPr lang="de-DE"/>
            </a:br>
            <a:br>
              <a:rPr lang="de-DE"/>
            </a:br>
            <a:endParaRPr sz="2500">
              <a:solidFill>
                <a:schemeClr val="lt2"/>
              </a:solidFill>
            </a:endParaRPr>
          </a:p>
        </p:txBody>
      </p:sp>
      <p:sp>
        <p:nvSpPr>
          <p:cNvPr id="197" name="Google Shape;197;p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a:t>
            </a:fld>
            <a:endParaRPr/>
          </a:p>
        </p:txBody>
      </p:sp>
      <p:pic>
        <p:nvPicPr>
          <p:cNvPr id="198" name="Google Shape;198;p5"/>
          <p:cNvPicPr preferRelativeResize="0"/>
          <p:nvPr/>
        </p:nvPicPr>
        <p:blipFill rotWithShape="1">
          <a:blip r:embed="rId3">
            <a:alphaModFix/>
          </a:blip>
          <a:srcRect/>
          <a:stretch/>
        </p:blipFill>
        <p:spPr>
          <a:xfrm>
            <a:off x="4728979" y="1329489"/>
            <a:ext cx="3599295" cy="3090834"/>
          </a:xfrm>
          <a:prstGeom prst="rect">
            <a:avLst/>
          </a:prstGeom>
          <a:noFill/>
          <a:ln>
            <a:noFill/>
          </a:ln>
          <a:effectLst>
            <a:outerShdw blurRad="190500" algn="tl" rotWithShape="0">
              <a:srgbClr val="000000">
                <a:alpha val="69019"/>
              </a:srgbClr>
            </a:outerShdw>
          </a:effectLst>
        </p:spPr>
      </p:pic>
      <p:sp>
        <p:nvSpPr>
          <p:cNvPr id="199" name="Google Shape;199;p5"/>
          <p:cNvSpPr/>
          <p:nvPr/>
        </p:nvSpPr>
        <p:spPr>
          <a:xfrm>
            <a:off x="4284061" y="2330603"/>
            <a:ext cx="2169288" cy="1746995"/>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00" name="Google Shape;200;p5"/>
          <p:cNvSpPr/>
          <p:nvPr/>
        </p:nvSpPr>
        <p:spPr>
          <a:xfrm>
            <a:off x="935596" y="1352550"/>
            <a:ext cx="3825544" cy="2322189"/>
          </a:xfrm>
          <a:prstGeom prst="wedgeEllipseCallout">
            <a:avLst>
              <a:gd name="adj1" fmla="val -35708"/>
              <a:gd name="adj2" fmla="val 6032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r>
              <a:rPr lang="de-DE" sz="2400" b="1" i="0" u="none" strike="noStrike" cap="none">
                <a:solidFill>
                  <a:schemeClr val="lt2"/>
                </a:solidFill>
                <a:latin typeface="Arial"/>
                <a:ea typeface="Arial"/>
                <a:cs typeface="Arial"/>
                <a:sym typeface="Arial"/>
              </a:rPr>
              <a:t>Today is our last lesson: How are you feeling?</a:t>
            </a:r>
            <a:endParaRPr/>
          </a:p>
          <a:p>
            <a:pPr marL="0" marR="0" lvl="0" indent="0" algn="ctr" rtl="0">
              <a:lnSpc>
                <a:spcPct val="114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26" descr="Menschen, Beifall, Komödie, Publikum, Jubeln, Mensch"/>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458" name="Google Shape;458;p26"/>
          <p:cNvSpPr txBox="1">
            <a:spLocks noGrp="1"/>
          </p:cNvSpPr>
          <p:nvPr>
            <p:ph type="ctrTitle"/>
          </p:nvPr>
        </p:nvSpPr>
        <p:spPr>
          <a:xfrm>
            <a:off x="226640" y="218235"/>
            <a:ext cx="6804024" cy="139313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4000"/>
              <a:buFont typeface="Verdana"/>
              <a:buNone/>
            </a:pPr>
            <a:r>
              <a:rPr lang="de-DE" sz="3100"/>
              <a:t>THANK YOU FOR YOUR PARTICIPATION!</a:t>
            </a:r>
            <a:br>
              <a:rPr lang="de-DE" sz="3100"/>
            </a:br>
            <a:endParaRPr sz="3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txBox="1">
            <a:spLocks noGrp="1"/>
          </p:cNvSpPr>
          <p:nvPr>
            <p:ph type="title"/>
          </p:nvPr>
        </p:nvSpPr>
        <p:spPr>
          <a:xfrm>
            <a:off x="576264" y="1204589"/>
            <a:ext cx="8208900" cy="3052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1800"/>
              <a:buFont typeface="Verdana"/>
              <a:buNone/>
            </a:pPr>
            <a:r>
              <a:rPr lang="de-DE" sz="1800" b="0" dirty="0"/>
              <a:t>SCHEIDEMANN, R. (1973, OCTOBER 20). </a:t>
            </a:r>
            <a:r>
              <a:rPr lang="de-DE" sz="1800" b="0" i="1" dirty="0"/>
              <a:t>JOSEPH BEUYS IN A LOG-BOAT.</a:t>
            </a:r>
            <a:r>
              <a:rPr lang="de-DE" sz="1800" b="0" dirty="0"/>
              <a:t>[PHOTOGRAPH]. ČTK/DPA, DÜSSELDORF.</a:t>
            </a:r>
            <a:br>
              <a:rPr lang="de-DE" sz="1800" b="0" dirty="0"/>
            </a:br>
            <a:br>
              <a:rPr lang="de-DE" sz="1800" b="0" dirty="0"/>
            </a:br>
            <a:r>
              <a:rPr lang="de-DE" sz="1800" b="0" dirty="0"/>
              <a:t>MÜLLER, B. (1972, NOVEMBER 23). </a:t>
            </a:r>
            <a:r>
              <a:rPr lang="de-DE" sz="1800" b="0" i="1" dirty="0"/>
              <a:t>JOSEPH BEUYS. MASCHENDRAHTZAUHN.</a:t>
            </a:r>
            <a:r>
              <a:rPr lang="de-DE" sz="1800" b="0" dirty="0"/>
              <a:t> [PHOTOGRAPH]. DPA, DÜSSELDORF.</a:t>
            </a:r>
            <a:br>
              <a:rPr lang="de-DE" sz="1800" b="0" dirty="0"/>
            </a:br>
            <a:br>
              <a:rPr lang="de-DE" sz="1100" b="0" dirty="0"/>
            </a:br>
            <a:br>
              <a:rPr lang="de-DE" sz="1800" b="0" dirty="0"/>
            </a:br>
            <a:r>
              <a:rPr lang="de-DE" sz="1800" b="0" dirty="0"/>
              <a:t>WEIß, P. (2021, Juli 1). </a:t>
            </a:r>
            <a:r>
              <a:rPr lang="de-DE" sz="1800" b="0" i="1" dirty="0"/>
              <a:t>BEUYS IN DEN MEDIEN</a:t>
            </a:r>
            <a:r>
              <a:rPr lang="de-DE" sz="1800" b="0" dirty="0"/>
              <a:t>. SPRINGERLINK - RETRIEVED NOVEMBER 14, 2021, from mhttps://link.springer.com/chapter/10.1007/978-3-476-05792-1_24. </a:t>
            </a:r>
            <a:br>
              <a:rPr lang="de-DE" sz="1100" b="0" dirty="0">
                <a:solidFill>
                  <a:schemeClr val="dk1"/>
                </a:solidFill>
                <a:latin typeface="Arial"/>
                <a:ea typeface="Arial"/>
                <a:cs typeface="Arial"/>
                <a:sym typeface="Arial"/>
              </a:rPr>
            </a:br>
            <a:br>
              <a:rPr lang="de-DE" sz="1800" b="0" dirty="0"/>
            </a:br>
            <a:br>
              <a:rPr lang="de-DE" sz="1800" b="0" dirty="0"/>
            </a:br>
            <a:br>
              <a:rPr lang="de-DE" sz="1800" b="0" dirty="0"/>
            </a:br>
            <a:br>
              <a:rPr lang="de-DE" sz="1100" b="0" dirty="0"/>
            </a:br>
            <a:endParaRPr dirty="0"/>
          </a:p>
        </p:txBody>
      </p:sp>
      <p:sp>
        <p:nvSpPr>
          <p:cNvPr id="464" name="Google Shape;464;p19"/>
          <p:cNvSpPr txBox="1">
            <a:spLocks noGrp="1"/>
          </p:cNvSpPr>
          <p:nvPr>
            <p:ph type="sldNum" idx="12"/>
          </p:nvPr>
        </p:nvSpPr>
        <p:spPr>
          <a:xfrm>
            <a:off x="576264" y="4706022"/>
            <a:ext cx="359400" cy="314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de-DE"/>
              <a:t>21</a:t>
            </a:fld>
            <a:endParaRPr/>
          </a:p>
        </p:txBody>
      </p:sp>
      <p:sp>
        <p:nvSpPr>
          <p:cNvPr id="465" name="Google Shape;465;p19"/>
          <p:cNvSpPr txBox="1">
            <a:spLocks noGrp="1"/>
          </p:cNvSpPr>
          <p:nvPr>
            <p:ph type="body" idx="1"/>
          </p:nvPr>
        </p:nvSpPr>
        <p:spPr>
          <a:xfrm>
            <a:off x="576266" y="576587"/>
            <a:ext cx="8208900" cy="314100"/>
          </a:xfrm>
          <a:prstGeom prst="rect">
            <a:avLst/>
          </a:prstGeom>
          <a:noFill/>
          <a:ln>
            <a:noFill/>
          </a:ln>
        </p:spPr>
        <p:txBody>
          <a:bodyPr spcFirstLastPara="1" wrap="square" lIns="0" tIns="0" rIns="0" bIns="0" anchor="t" anchorCtr="0">
            <a:noAutofit/>
          </a:bodyPr>
          <a:lstStyle/>
          <a:p>
            <a:pPr marL="0" lvl="0" indent="0" algn="l" rtl="0">
              <a:lnSpc>
                <a:spcPct val="27777"/>
              </a:lnSpc>
              <a:spcBef>
                <a:spcPts val="0"/>
              </a:spcBef>
              <a:spcAft>
                <a:spcPts val="0"/>
              </a:spcAft>
              <a:buClr>
                <a:schemeClr val="accent1"/>
              </a:buClr>
              <a:buSzPts val="3600"/>
              <a:buNone/>
            </a:pPr>
            <a:r>
              <a:rPr lang="de-DE" sz="3600"/>
              <a:t>CITATIONS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576264" y="382650"/>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de-DE"/>
              <a:t>Willkommen zu Sitzung 10</a:t>
            </a:r>
            <a:br>
              <a:rPr lang="de-DE"/>
            </a:br>
            <a:br>
              <a:rPr lang="de-DE"/>
            </a:br>
            <a:endParaRPr sz="2500">
              <a:solidFill>
                <a:schemeClr val="lt2"/>
              </a:solidFill>
            </a:endParaRPr>
          </a:p>
        </p:txBody>
      </p:sp>
      <p:sp>
        <p:nvSpPr>
          <p:cNvPr id="206" name="Google Shape;206;p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3</a:t>
            </a:fld>
            <a:endParaRPr/>
          </a:p>
        </p:txBody>
      </p:sp>
      <p:pic>
        <p:nvPicPr>
          <p:cNvPr id="207" name="Google Shape;207;p6"/>
          <p:cNvPicPr preferRelativeResize="0"/>
          <p:nvPr/>
        </p:nvPicPr>
        <p:blipFill rotWithShape="1">
          <a:blip r:embed="rId3">
            <a:alphaModFix/>
          </a:blip>
          <a:srcRect/>
          <a:stretch/>
        </p:blipFill>
        <p:spPr>
          <a:xfrm>
            <a:off x="4728979" y="1329489"/>
            <a:ext cx="3599295" cy="3090834"/>
          </a:xfrm>
          <a:prstGeom prst="rect">
            <a:avLst/>
          </a:prstGeom>
          <a:noFill/>
          <a:ln>
            <a:noFill/>
          </a:ln>
          <a:effectLst>
            <a:outerShdw blurRad="190500" algn="tl" rotWithShape="0">
              <a:srgbClr val="000000">
                <a:alpha val="69019"/>
              </a:srgbClr>
            </a:outerShdw>
          </a:effectLst>
        </p:spPr>
      </p:pic>
      <p:sp>
        <p:nvSpPr>
          <p:cNvPr id="208" name="Google Shape;208;p6"/>
          <p:cNvSpPr/>
          <p:nvPr/>
        </p:nvSpPr>
        <p:spPr>
          <a:xfrm>
            <a:off x="4284061" y="2330603"/>
            <a:ext cx="2169288" cy="1746995"/>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09" name="Google Shape;209;p6"/>
          <p:cNvSpPr/>
          <p:nvPr/>
        </p:nvSpPr>
        <p:spPr>
          <a:xfrm>
            <a:off x="935596" y="1352550"/>
            <a:ext cx="3825544" cy="2322189"/>
          </a:xfrm>
          <a:prstGeom prst="wedgeEllipseCallout">
            <a:avLst>
              <a:gd name="adj1" fmla="val -40981"/>
              <a:gd name="adj2" fmla="val 49897"/>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r>
              <a:rPr lang="de-DE" sz="2400" b="1" i="0" u="none" strike="noStrike" cap="none">
                <a:solidFill>
                  <a:schemeClr val="lt2"/>
                </a:solidFill>
                <a:latin typeface="Arial"/>
                <a:ea typeface="Arial"/>
                <a:cs typeface="Arial"/>
                <a:sym typeface="Arial"/>
              </a:rPr>
              <a:t>Heute ist unsere letzte Stunde: Wie fühlst du dich?</a:t>
            </a:r>
            <a:endParaRPr/>
          </a:p>
        </p:txBody>
      </p:sp>
      <p:sp>
        <p:nvSpPr>
          <p:cNvPr id="210" name="Google Shape;210;p6"/>
          <p:cNvSpPr/>
          <p:nvPr/>
        </p:nvSpPr>
        <p:spPr>
          <a:xfrm>
            <a:off x="7467600" y="666750"/>
            <a:ext cx="1211789" cy="1059783"/>
          </a:xfrm>
          <a:prstGeom prst="hear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467520" y="339502"/>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3200" dirty="0">
                <a:solidFill>
                  <a:schemeClr val="dk2"/>
                </a:solidFill>
              </a:rPr>
            </a:br>
            <a:r>
              <a:rPr lang="de-DE" sz="1000" b="0" dirty="0"/>
              <a:t>  </a:t>
            </a:r>
            <a:r>
              <a:rPr lang="de-DE" sz="1600" dirty="0">
                <a:solidFill>
                  <a:schemeClr val="dk2"/>
                </a:solidFill>
              </a:rPr>
              <a:t>You understand the role of PR in Beuys life and work.</a:t>
            </a:r>
            <a:br>
              <a:rPr lang="de-DE" sz="1600" dirty="0">
                <a:solidFill>
                  <a:schemeClr val="dk2"/>
                </a:solidFill>
              </a:rPr>
            </a:br>
            <a:r>
              <a:rPr lang="de-DE" sz="1600" dirty="0">
                <a:solidFill>
                  <a:schemeClr val="dk2"/>
                </a:solidFill>
              </a:rPr>
              <a:t>  </a:t>
            </a:r>
            <a:br>
              <a:rPr lang="de-DE" sz="1600" dirty="0">
                <a:solidFill>
                  <a:schemeClr val="dk2"/>
                </a:solidFill>
              </a:rPr>
            </a:br>
            <a:r>
              <a:rPr lang="de-DE" sz="1600" dirty="0">
                <a:solidFill>
                  <a:schemeClr val="dk2"/>
                </a:solidFill>
              </a:rPr>
              <a:t>  You create a social media post about your project.</a:t>
            </a:r>
            <a:br>
              <a:rPr lang="de-DE" sz="1600" dirty="0">
                <a:solidFill>
                  <a:schemeClr val="dk2"/>
                </a:solidFill>
              </a:rPr>
            </a:br>
            <a:br>
              <a:rPr lang="de-DE" sz="1600" dirty="0">
                <a:solidFill>
                  <a:schemeClr val="dk2"/>
                </a:solidFill>
              </a:rPr>
            </a:br>
            <a:r>
              <a:rPr lang="de-DE" sz="1600" dirty="0">
                <a:solidFill>
                  <a:schemeClr val="dk2"/>
                </a:solidFill>
              </a:rPr>
              <a:t>  You reflect on our afterschool program.</a:t>
            </a:r>
            <a:br>
              <a:rPr lang="de-DE" sz="1600" dirty="0">
                <a:solidFill>
                  <a:schemeClr val="dk2"/>
                </a:solidFill>
              </a:rPr>
            </a:br>
            <a:br>
              <a:rPr lang="de-DE" sz="1400" dirty="0">
                <a:solidFill>
                  <a:schemeClr val="dk2"/>
                </a:solidFill>
              </a:rPr>
            </a:br>
            <a:r>
              <a:rPr lang="de-DE" sz="1000" dirty="0"/>
              <a:t> </a:t>
            </a:r>
            <a:endParaRPr sz="1400" dirty="0">
              <a:solidFill>
                <a:schemeClr val="dk2"/>
              </a:solidFill>
            </a:endParaRPr>
          </a:p>
        </p:txBody>
      </p:sp>
      <p:sp>
        <p:nvSpPr>
          <p:cNvPr id="216" name="Google Shape;216;p1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4</a:t>
            </a:fld>
            <a:endParaRPr/>
          </a:p>
        </p:txBody>
      </p:sp>
      <p:sp>
        <p:nvSpPr>
          <p:cNvPr id="217" name="Google Shape;217;p10"/>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18" name="Google Shape;218;p10"/>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9019"/>
              </a:srgbClr>
            </a:outerShdw>
          </a:effectLst>
        </p:spPr>
      </p:pic>
      <p:sp>
        <p:nvSpPr>
          <p:cNvPr id="219" name="Google Shape;219;p10"/>
          <p:cNvSpPr/>
          <p:nvPr/>
        </p:nvSpPr>
        <p:spPr>
          <a:xfrm>
            <a:off x="5546316" y="3016916"/>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220" name="Google Shape;220;p10"/>
          <p:cNvPicPr preferRelativeResize="0"/>
          <p:nvPr/>
        </p:nvPicPr>
        <p:blipFill rotWithShape="1">
          <a:blip r:embed="rId4">
            <a:alphaModFix/>
          </a:blip>
          <a:srcRect/>
          <a:stretch/>
        </p:blipFill>
        <p:spPr>
          <a:xfrm>
            <a:off x="185234" y="1270722"/>
            <a:ext cx="323850" cy="371475"/>
          </a:xfrm>
          <a:prstGeom prst="rect">
            <a:avLst/>
          </a:prstGeom>
          <a:noFill/>
          <a:ln>
            <a:noFill/>
          </a:ln>
        </p:spPr>
      </p:pic>
      <p:pic>
        <p:nvPicPr>
          <p:cNvPr id="221" name="Google Shape;221;p10"/>
          <p:cNvPicPr preferRelativeResize="0"/>
          <p:nvPr/>
        </p:nvPicPr>
        <p:blipFill rotWithShape="1">
          <a:blip r:embed="rId4">
            <a:alphaModFix/>
          </a:blip>
          <a:srcRect/>
          <a:stretch/>
        </p:blipFill>
        <p:spPr>
          <a:xfrm>
            <a:off x="185234" y="1775569"/>
            <a:ext cx="323850" cy="371475"/>
          </a:xfrm>
          <a:prstGeom prst="rect">
            <a:avLst/>
          </a:prstGeom>
          <a:noFill/>
          <a:ln>
            <a:noFill/>
          </a:ln>
        </p:spPr>
      </p:pic>
      <p:pic>
        <p:nvPicPr>
          <p:cNvPr id="222" name="Google Shape;222;p10"/>
          <p:cNvPicPr preferRelativeResize="0"/>
          <p:nvPr/>
        </p:nvPicPr>
        <p:blipFill rotWithShape="1">
          <a:blip r:embed="rId4">
            <a:alphaModFix/>
          </a:blip>
          <a:srcRect/>
          <a:stretch/>
        </p:blipFill>
        <p:spPr>
          <a:xfrm>
            <a:off x="185234" y="2225463"/>
            <a:ext cx="323850" cy="37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3" name="Google Shape;458;p16">
            <a:extLst>
              <a:ext uri="{FF2B5EF4-FFF2-40B4-BE49-F238E27FC236}">
                <a16:creationId xmlns:a16="http://schemas.microsoft.com/office/drawing/2014/main" id="{BC480DD7-EA0E-4C52-9C0E-048BB7413F4F}"/>
              </a:ext>
            </a:extLst>
          </p:cNvPr>
          <p:cNvSpPr/>
          <p:nvPr/>
        </p:nvSpPr>
        <p:spPr>
          <a:xfrm>
            <a:off x="1328833" y="131897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30" name="Google Shape;330;p1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de-DE"/>
              <a:t>5</a:t>
            </a:fld>
            <a:endParaRPr/>
          </a:p>
        </p:txBody>
      </p:sp>
      <p:sp>
        <p:nvSpPr>
          <p:cNvPr id="332" name="Google Shape;332;p11"/>
          <p:cNvSpPr txBox="1">
            <a:spLocks noGrp="1"/>
          </p:cNvSpPr>
          <p:nvPr>
            <p:ph type="title"/>
          </p:nvPr>
        </p:nvSpPr>
        <p:spPr>
          <a:xfrm>
            <a:off x="480009" y="131508"/>
            <a:ext cx="8750090" cy="11771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dirty="0"/>
              <a:t>PROGRAM OVERVIEW</a:t>
            </a:r>
            <a:br>
              <a:rPr lang="de-DE" sz="2800" dirty="0"/>
            </a:br>
            <a:r>
              <a:rPr lang="de-DE" sz="1500" dirty="0"/>
              <a:t>    </a:t>
            </a:r>
            <a:r>
              <a:rPr lang="de-DE" sz="1500" dirty="0">
                <a:solidFill>
                  <a:schemeClr val="dk2"/>
                </a:solidFill>
              </a:rPr>
              <a:t>1 MIN</a:t>
            </a:r>
            <a:br>
              <a:rPr lang="de-DE" sz="1500" dirty="0">
                <a:solidFill>
                  <a:schemeClr val="dk2"/>
                </a:solidFill>
              </a:rPr>
            </a:br>
            <a:r>
              <a:rPr lang="de-DE" sz="1500" dirty="0">
                <a:solidFill>
                  <a:schemeClr val="dk2"/>
                </a:solidFill>
              </a:rPr>
              <a:t>    FIND OUT WHERE WE ARE IN OUR PROGRAM.</a:t>
            </a:r>
            <a:endParaRPr dirty="0"/>
          </a:p>
        </p:txBody>
      </p:sp>
      <p:sp>
        <p:nvSpPr>
          <p:cNvPr id="333" name="Google Shape;333;p11"/>
          <p:cNvSpPr/>
          <p:nvPr/>
        </p:nvSpPr>
        <p:spPr>
          <a:xfrm>
            <a:off x="480009" y="588543"/>
            <a:ext cx="198647" cy="187152"/>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5" name="Google Shape;345;p11"/>
          <p:cNvSpPr txBox="1"/>
          <p:nvPr/>
        </p:nvSpPr>
        <p:spPr>
          <a:xfrm>
            <a:off x="1439787" y="1416807"/>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Find a </a:t>
            </a:r>
            <a:r>
              <a:rPr lang="de-DE" sz="1300" b="1" dirty="0" err="1">
                <a:solidFill>
                  <a:schemeClr val="tx1"/>
                </a:solidFill>
                <a:latin typeface="Verdana"/>
                <a:ea typeface="Verdana"/>
                <a:cs typeface="Verdana"/>
                <a:sym typeface="Verdana"/>
              </a:rPr>
              <a:t>Cause</a:t>
            </a:r>
            <a:r>
              <a:rPr lang="de-DE" sz="1300" b="1" dirty="0">
                <a:solidFill>
                  <a:schemeClr val="tx1"/>
                </a:solidFill>
                <a:latin typeface="Verdana"/>
                <a:ea typeface="Verdana"/>
                <a:cs typeface="Verdana"/>
                <a:sym typeface="Verdana"/>
              </a:rPr>
              <a:t> </a:t>
            </a:r>
            <a:r>
              <a:rPr lang="de-DE" sz="1300" b="1" dirty="0" err="1">
                <a:solidFill>
                  <a:schemeClr val="tx1"/>
                </a:solidFill>
                <a:latin typeface="Verdana"/>
                <a:ea typeface="Verdana"/>
                <a:cs typeface="Verdana"/>
                <a:sym typeface="Verdana"/>
              </a:rPr>
              <a:t>you’re</a:t>
            </a:r>
            <a:r>
              <a:rPr lang="de-DE" sz="1300" b="1" dirty="0">
                <a:solidFill>
                  <a:schemeClr val="tx1"/>
                </a:solidFill>
                <a:latin typeface="Verdana"/>
                <a:ea typeface="Verdana"/>
                <a:cs typeface="Verdana"/>
                <a:sym typeface="Verdana"/>
              </a:rPr>
              <a:t> Passionate About!</a:t>
            </a:r>
            <a:endParaRPr dirty="0">
              <a:solidFill>
                <a:schemeClr val="tx1"/>
              </a:solidFill>
            </a:endParaRPr>
          </a:p>
        </p:txBody>
      </p:sp>
      <p:sp>
        <p:nvSpPr>
          <p:cNvPr id="29" name="Google Shape;458;p16">
            <a:extLst>
              <a:ext uri="{FF2B5EF4-FFF2-40B4-BE49-F238E27FC236}">
                <a16:creationId xmlns:a16="http://schemas.microsoft.com/office/drawing/2014/main" id="{F41F1FB4-640F-433B-A79E-D77AD216A626}"/>
              </a:ext>
            </a:extLst>
          </p:cNvPr>
          <p:cNvSpPr/>
          <p:nvPr/>
        </p:nvSpPr>
        <p:spPr>
          <a:xfrm>
            <a:off x="1578243" y="1952163"/>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pic>
        <p:nvPicPr>
          <p:cNvPr id="6" name="Graphic 5" descr="Heart with solid fill">
            <a:extLst>
              <a:ext uri="{FF2B5EF4-FFF2-40B4-BE49-F238E27FC236}">
                <a16:creationId xmlns:a16="http://schemas.microsoft.com/office/drawing/2014/main" id="{E91CD200-4215-49C5-AF92-7AA6F02B2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4232" y="1301859"/>
            <a:ext cx="600075" cy="600075"/>
          </a:xfrm>
          <a:prstGeom prst="rect">
            <a:avLst/>
          </a:prstGeom>
        </p:spPr>
      </p:pic>
      <p:pic>
        <p:nvPicPr>
          <p:cNvPr id="8" name="Graphic 7" descr="Earth globe: Americas with solid fill">
            <a:extLst>
              <a:ext uri="{FF2B5EF4-FFF2-40B4-BE49-F238E27FC236}">
                <a16:creationId xmlns:a16="http://schemas.microsoft.com/office/drawing/2014/main" id="{58488C13-B488-4B20-9BB8-6D5239198D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2827" y="1924275"/>
            <a:ext cx="538699" cy="538699"/>
          </a:xfrm>
          <a:prstGeom prst="rect">
            <a:avLst/>
          </a:prstGeom>
        </p:spPr>
      </p:pic>
      <p:sp>
        <p:nvSpPr>
          <p:cNvPr id="35" name="Google Shape;345;p11">
            <a:extLst>
              <a:ext uri="{FF2B5EF4-FFF2-40B4-BE49-F238E27FC236}">
                <a16:creationId xmlns:a16="http://schemas.microsoft.com/office/drawing/2014/main" id="{86D2B48A-3AF2-4C1D-AB28-3460321787E9}"/>
              </a:ext>
            </a:extLst>
          </p:cNvPr>
          <p:cNvSpPr txBox="1"/>
          <p:nvPr/>
        </p:nvSpPr>
        <p:spPr>
          <a:xfrm>
            <a:off x="1651538" y="1919404"/>
            <a:ext cx="4089476" cy="54844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Choose Materials and Places that Matter to you!</a:t>
            </a:r>
            <a:endParaRPr dirty="0">
              <a:solidFill>
                <a:schemeClr val="tx1"/>
              </a:solidFill>
            </a:endParaRPr>
          </a:p>
        </p:txBody>
      </p:sp>
      <p:sp>
        <p:nvSpPr>
          <p:cNvPr id="37" name="Google Shape;458;p16">
            <a:extLst>
              <a:ext uri="{FF2B5EF4-FFF2-40B4-BE49-F238E27FC236}">
                <a16:creationId xmlns:a16="http://schemas.microsoft.com/office/drawing/2014/main" id="{0AB6D957-02E4-457B-A769-E1CBE2CECF8F}"/>
              </a:ext>
            </a:extLst>
          </p:cNvPr>
          <p:cNvSpPr/>
          <p:nvPr/>
        </p:nvSpPr>
        <p:spPr>
          <a:xfrm>
            <a:off x="1651538" y="2607389"/>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0" name="Google Shape;345;p11">
            <a:extLst>
              <a:ext uri="{FF2B5EF4-FFF2-40B4-BE49-F238E27FC236}">
                <a16:creationId xmlns:a16="http://schemas.microsoft.com/office/drawing/2014/main" id="{085AC454-1798-4E7A-87D1-3583E2397424}"/>
              </a:ext>
            </a:extLst>
          </p:cNvPr>
          <p:cNvSpPr txBox="1"/>
          <p:nvPr/>
        </p:nvSpPr>
        <p:spPr>
          <a:xfrm>
            <a:off x="1798126" y="2685879"/>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Create your Brand and Art Persona!</a:t>
            </a:r>
            <a:endParaRPr dirty="0">
              <a:solidFill>
                <a:schemeClr val="tx1"/>
              </a:solidFill>
            </a:endParaRPr>
          </a:p>
        </p:txBody>
      </p:sp>
      <p:sp>
        <p:nvSpPr>
          <p:cNvPr id="38" name="Google Shape;458;p16">
            <a:extLst>
              <a:ext uri="{FF2B5EF4-FFF2-40B4-BE49-F238E27FC236}">
                <a16:creationId xmlns:a16="http://schemas.microsoft.com/office/drawing/2014/main" id="{BE2CF097-EB33-4CA1-9EC1-B6B36A2AE382}"/>
              </a:ext>
            </a:extLst>
          </p:cNvPr>
          <p:cNvSpPr/>
          <p:nvPr/>
        </p:nvSpPr>
        <p:spPr>
          <a:xfrm>
            <a:off x="1810946" y="326261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9" name="Google Shape;458;p16">
            <a:extLst>
              <a:ext uri="{FF2B5EF4-FFF2-40B4-BE49-F238E27FC236}">
                <a16:creationId xmlns:a16="http://schemas.microsoft.com/office/drawing/2014/main" id="{73F555B3-4A7A-414E-9462-E026A815BE92}"/>
              </a:ext>
            </a:extLst>
          </p:cNvPr>
          <p:cNvSpPr/>
          <p:nvPr/>
        </p:nvSpPr>
        <p:spPr>
          <a:xfrm>
            <a:off x="2053969" y="3913548"/>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40" name="Google Shape;345;p11">
            <a:extLst>
              <a:ext uri="{FF2B5EF4-FFF2-40B4-BE49-F238E27FC236}">
                <a16:creationId xmlns:a16="http://schemas.microsoft.com/office/drawing/2014/main" id="{E295FB34-69DE-4196-BD8E-0759581C434A}"/>
              </a:ext>
            </a:extLst>
          </p:cNvPr>
          <p:cNvSpPr txBox="1"/>
          <p:nvPr/>
        </p:nvSpPr>
        <p:spPr>
          <a:xfrm>
            <a:off x="1884240" y="3352508"/>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Finalize and Present your Project Plan!</a:t>
            </a:r>
            <a:endParaRPr dirty="0">
              <a:solidFill>
                <a:schemeClr val="tx1"/>
              </a:solidFill>
            </a:endParaRPr>
          </a:p>
        </p:txBody>
      </p:sp>
      <p:sp>
        <p:nvSpPr>
          <p:cNvPr id="41" name="Google Shape;345;p11">
            <a:extLst>
              <a:ext uri="{FF2B5EF4-FFF2-40B4-BE49-F238E27FC236}">
                <a16:creationId xmlns:a16="http://schemas.microsoft.com/office/drawing/2014/main" id="{A4E19EA0-47E6-4B9F-A6C9-D634E317EF53}"/>
              </a:ext>
            </a:extLst>
          </p:cNvPr>
          <p:cNvSpPr txBox="1"/>
          <p:nvPr/>
        </p:nvSpPr>
        <p:spPr>
          <a:xfrm>
            <a:off x="2208853" y="4006943"/>
            <a:ext cx="4089476" cy="30279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200" b="1" dirty="0">
                <a:solidFill>
                  <a:schemeClr val="tx1"/>
                </a:solidFill>
                <a:latin typeface="Verdana"/>
                <a:ea typeface="Verdana"/>
                <a:cs typeface="Verdana"/>
                <a:sym typeface="Verdana"/>
              </a:rPr>
              <a:t>Share </a:t>
            </a:r>
            <a:r>
              <a:rPr lang="de-DE" sz="1200" b="1" dirty="0" err="1">
                <a:solidFill>
                  <a:schemeClr val="tx1"/>
                </a:solidFill>
                <a:latin typeface="Verdana"/>
                <a:ea typeface="Verdana"/>
                <a:cs typeface="Verdana"/>
                <a:sym typeface="Verdana"/>
              </a:rPr>
              <a:t>your</a:t>
            </a:r>
            <a:r>
              <a:rPr lang="de-DE" sz="1200" b="1" dirty="0">
                <a:solidFill>
                  <a:schemeClr val="tx1"/>
                </a:solidFill>
                <a:latin typeface="Verdana"/>
                <a:ea typeface="Verdana"/>
                <a:cs typeface="Verdana"/>
                <a:sym typeface="Verdana"/>
              </a:rPr>
              <a:t> Project in a </a:t>
            </a:r>
            <a:r>
              <a:rPr lang="de-DE" sz="1200" b="1" dirty="0" err="1">
                <a:solidFill>
                  <a:schemeClr val="tx1"/>
                </a:solidFill>
                <a:latin typeface="Verdana"/>
                <a:ea typeface="Verdana"/>
                <a:cs typeface="Verdana"/>
                <a:sym typeface="Verdana"/>
              </a:rPr>
              <a:t>Social</a:t>
            </a:r>
            <a:r>
              <a:rPr lang="de-DE" sz="1200" b="1" dirty="0">
                <a:solidFill>
                  <a:schemeClr val="tx1"/>
                </a:solidFill>
                <a:latin typeface="Verdana"/>
                <a:ea typeface="Verdana"/>
                <a:cs typeface="Verdana"/>
                <a:sym typeface="Verdana"/>
              </a:rPr>
              <a:t> Media Post!</a:t>
            </a:r>
            <a:endParaRPr sz="1200" dirty="0">
              <a:solidFill>
                <a:schemeClr val="tx1"/>
              </a:solidFill>
            </a:endParaRPr>
          </a:p>
        </p:txBody>
      </p:sp>
      <p:pic>
        <p:nvPicPr>
          <p:cNvPr id="10" name="Graphic 9" descr="Artist female with solid fill">
            <a:extLst>
              <a:ext uri="{FF2B5EF4-FFF2-40B4-BE49-F238E27FC236}">
                <a16:creationId xmlns:a16="http://schemas.microsoft.com/office/drawing/2014/main" id="{D9BAF2D8-0846-4681-9FBC-F88D9BA17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2827" y="2543421"/>
            <a:ext cx="609665" cy="609665"/>
          </a:xfrm>
          <a:prstGeom prst="rect">
            <a:avLst/>
          </a:prstGeom>
        </p:spPr>
      </p:pic>
      <p:pic>
        <p:nvPicPr>
          <p:cNvPr id="12" name="Graphic 11" descr="Online Network with solid fill">
            <a:extLst>
              <a:ext uri="{FF2B5EF4-FFF2-40B4-BE49-F238E27FC236}">
                <a16:creationId xmlns:a16="http://schemas.microsoft.com/office/drawing/2014/main" id="{D47DABE7-2BA5-40CE-8247-5E11E45A31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716" y="3959677"/>
            <a:ext cx="433781" cy="433781"/>
          </a:xfrm>
          <a:prstGeom prst="rect">
            <a:avLst/>
          </a:prstGeom>
        </p:spPr>
      </p:pic>
      <p:pic>
        <p:nvPicPr>
          <p:cNvPr id="14" name="Graphic 13" descr="Blueprint with solid fill">
            <a:extLst>
              <a:ext uri="{FF2B5EF4-FFF2-40B4-BE49-F238E27FC236}">
                <a16:creationId xmlns:a16="http://schemas.microsoft.com/office/drawing/2014/main" id="{886B0E0E-7AB3-4835-B542-DB6E6F8F1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4565" y="3249671"/>
            <a:ext cx="526041" cy="526041"/>
          </a:xfrm>
          <a:prstGeom prst="rect">
            <a:avLst/>
          </a:prstGeom>
        </p:spPr>
      </p:pic>
      <p:sp>
        <p:nvSpPr>
          <p:cNvPr id="15" name="Arrow: Right 14">
            <a:extLst>
              <a:ext uri="{FF2B5EF4-FFF2-40B4-BE49-F238E27FC236}">
                <a16:creationId xmlns:a16="http://schemas.microsoft.com/office/drawing/2014/main" id="{68C897FD-3C91-4467-BDD4-6DBEAE1AAC34}"/>
              </a:ext>
            </a:extLst>
          </p:cNvPr>
          <p:cNvSpPr/>
          <p:nvPr/>
        </p:nvSpPr>
        <p:spPr>
          <a:xfrm>
            <a:off x="906731" y="4064803"/>
            <a:ext cx="671512" cy="22352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agnifying glass with solid fill">
            <a:extLst>
              <a:ext uri="{FF2B5EF4-FFF2-40B4-BE49-F238E27FC236}">
                <a16:creationId xmlns:a16="http://schemas.microsoft.com/office/drawing/2014/main" id="{7AF57981-5B7E-4647-B5CC-838CA01BE2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1517" y="820247"/>
            <a:ext cx="249493" cy="249493"/>
          </a:xfrm>
          <a:prstGeom prst="rect">
            <a:avLst/>
          </a:prstGeom>
        </p:spPr>
      </p:pic>
      <p:pic>
        <p:nvPicPr>
          <p:cNvPr id="51" name="Google Shape;251;p6">
            <a:extLst>
              <a:ext uri="{FF2B5EF4-FFF2-40B4-BE49-F238E27FC236}">
                <a16:creationId xmlns:a16="http://schemas.microsoft.com/office/drawing/2014/main" id="{9A304369-7527-4F5E-A6F4-5A6F19AB9183}"/>
              </a:ext>
            </a:extLst>
          </p:cNvPr>
          <p:cNvPicPr preferRelativeResize="0"/>
          <p:nvPr/>
        </p:nvPicPr>
        <p:blipFill rotWithShape="1">
          <a:blip r:embed="rId15">
            <a:alphaModFix/>
          </a:blip>
          <a:srcRect/>
          <a:stretch/>
        </p:blipFill>
        <p:spPr>
          <a:xfrm>
            <a:off x="7182286" y="160512"/>
            <a:ext cx="1582725" cy="1359139"/>
          </a:xfrm>
          <a:prstGeom prst="rect">
            <a:avLst/>
          </a:prstGeom>
          <a:noFill/>
          <a:ln>
            <a:noFill/>
          </a:ln>
          <a:effectLst>
            <a:outerShdw blurRad="190500" algn="tl" rotWithShape="0">
              <a:srgbClr val="000000">
                <a:alpha val="69803"/>
              </a:srgbClr>
            </a:outerShdw>
          </a:effectLst>
        </p:spPr>
      </p:pic>
      <p:sp>
        <p:nvSpPr>
          <p:cNvPr id="52" name="Google Shape;252;p6">
            <a:extLst>
              <a:ext uri="{FF2B5EF4-FFF2-40B4-BE49-F238E27FC236}">
                <a16:creationId xmlns:a16="http://schemas.microsoft.com/office/drawing/2014/main" id="{43BAAE20-DB3F-4570-A3BD-26198B72536F}"/>
              </a:ext>
            </a:extLst>
          </p:cNvPr>
          <p:cNvSpPr/>
          <p:nvPr/>
        </p:nvSpPr>
        <p:spPr>
          <a:xfrm>
            <a:off x="6717198" y="736861"/>
            <a:ext cx="928992" cy="679946"/>
          </a:xfrm>
          <a:prstGeom prst="triangle">
            <a:avLst>
              <a:gd name="adj" fmla="val 50000"/>
            </a:avLst>
          </a:prstGeom>
          <a:solidFill>
            <a:srgbClr val="FFC400">
              <a:alpha val="36078"/>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270256" y="39065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AGENDA</a:t>
            </a:r>
            <a:br>
              <a:rPr lang="de-DE"/>
            </a:br>
            <a:r>
              <a:rPr lang="de-DE"/>
              <a:t>   </a:t>
            </a:r>
            <a:br>
              <a:rPr lang="de-DE"/>
            </a:br>
            <a:endParaRPr>
              <a:solidFill>
                <a:schemeClr val="dk2"/>
              </a:solidFill>
            </a:endParaRPr>
          </a:p>
        </p:txBody>
      </p:sp>
      <p:sp>
        <p:nvSpPr>
          <p:cNvPr id="228" name="Google Shape;228;p11"/>
          <p:cNvSpPr txBox="1">
            <a:spLocks noGrp="1"/>
          </p:cNvSpPr>
          <p:nvPr>
            <p:ph type="sldNum" idx="12"/>
          </p:nvPr>
        </p:nvSpPr>
        <p:spPr>
          <a:xfrm>
            <a:off x="611558" y="4773609"/>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6</a:t>
            </a:fld>
            <a:endParaRPr/>
          </a:p>
        </p:txBody>
      </p:sp>
      <p:sp>
        <p:nvSpPr>
          <p:cNvPr id="229" name="Google Shape;229;p11"/>
          <p:cNvSpPr/>
          <p:nvPr/>
        </p:nvSpPr>
        <p:spPr>
          <a:xfrm>
            <a:off x="2637571" y="483518"/>
            <a:ext cx="357308" cy="356564"/>
          </a:xfrm>
          <a:custGeom>
            <a:avLst/>
            <a:gdLst/>
            <a:ahLst/>
            <a:cxnLst/>
            <a:rect l="l" t="t" r="r" b="b"/>
            <a:pathLst>
              <a:path w="357308" h="356564" extrusionOk="0">
                <a:moveTo>
                  <a:pt x="350324" y="125816"/>
                </a:moveTo>
                <a:cubicBezTo>
                  <a:pt x="358964" y="118069"/>
                  <a:pt x="359687" y="104785"/>
                  <a:pt x="351940" y="96145"/>
                </a:cubicBezTo>
                <a:cubicBezTo>
                  <a:pt x="344193" y="87505"/>
                  <a:pt x="330909" y="86782"/>
                  <a:pt x="322269" y="94529"/>
                </a:cubicBezTo>
                <a:cubicBezTo>
                  <a:pt x="321701" y="95038"/>
                  <a:pt x="321162" y="95577"/>
                  <a:pt x="320653" y="96145"/>
                </a:cubicBezTo>
                <a:lnTo>
                  <a:pt x="171915" y="244883"/>
                </a:lnTo>
                <a:cubicBezTo>
                  <a:pt x="171473" y="245293"/>
                  <a:pt x="171163" y="245825"/>
                  <a:pt x="171023" y="246411"/>
                </a:cubicBezTo>
                <a:lnTo>
                  <a:pt x="161091" y="276082"/>
                </a:lnTo>
                <a:cubicBezTo>
                  <a:pt x="159733" y="279929"/>
                  <a:pt x="161750" y="284148"/>
                  <a:pt x="165597" y="285506"/>
                </a:cubicBezTo>
                <a:cubicBezTo>
                  <a:pt x="167188" y="286068"/>
                  <a:pt x="168923" y="286068"/>
                  <a:pt x="170514" y="285506"/>
                </a:cubicBezTo>
                <a:lnTo>
                  <a:pt x="200186" y="275573"/>
                </a:lnTo>
                <a:cubicBezTo>
                  <a:pt x="200772" y="275433"/>
                  <a:pt x="201303" y="275123"/>
                  <a:pt x="201714" y="274682"/>
                </a:cubicBezTo>
                <a:close/>
                <a:moveTo>
                  <a:pt x="222980" y="137659"/>
                </a:moveTo>
                <a:cubicBezTo>
                  <a:pt x="223051" y="143777"/>
                  <a:pt x="218148" y="148795"/>
                  <a:pt x="212030" y="148866"/>
                </a:cubicBezTo>
                <a:cubicBezTo>
                  <a:pt x="211945" y="148867"/>
                  <a:pt x="211859" y="148867"/>
                  <a:pt x="211774" y="148866"/>
                </a:cubicBezTo>
                <a:lnTo>
                  <a:pt x="159690" y="148866"/>
                </a:lnTo>
                <a:cubicBezTo>
                  <a:pt x="153535" y="149524"/>
                  <a:pt x="148013" y="145070"/>
                  <a:pt x="147354" y="138916"/>
                </a:cubicBezTo>
                <a:cubicBezTo>
                  <a:pt x="146695" y="132762"/>
                  <a:pt x="151150" y="127239"/>
                  <a:pt x="157303" y="126580"/>
                </a:cubicBezTo>
                <a:cubicBezTo>
                  <a:pt x="158096" y="126495"/>
                  <a:pt x="158896" y="126495"/>
                  <a:pt x="159690" y="126580"/>
                </a:cubicBezTo>
                <a:lnTo>
                  <a:pt x="211646" y="126580"/>
                </a:lnTo>
                <a:cubicBezTo>
                  <a:pt x="217765" y="126510"/>
                  <a:pt x="222781" y="131413"/>
                  <a:pt x="222852" y="137531"/>
                </a:cubicBezTo>
                <a:cubicBezTo>
                  <a:pt x="222853" y="137574"/>
                  <a:pt x="222853" y="137616"/>
                  <a:pt x="222853" y="137659"/>
                </a:cubicBezTo>
                <a:moveTo>
                  <a:pt x="125816" y="180956"/>
                </a:moveTo>
                <a:cubicBezTo>
                  <a:pt x="121052" y="177117"/>
                  <a:pt x="114077" y="177867"/>
                  <a:pt x="110238" y="182632"/>
                </a:cubicBezTo>
                <a:cubicBezTo>
                  <a:pt x="110209" y="182667"/>
                  <a:pt x="110181" y="182703"/>
                  <a:pt x="110152" y="182739"/>
                </a:cubicBezTo>
                <a:lnTo>
                  <a:pt x="90797" y="206935"/>
                </a:lnTo>
                <a:cubicBezTo>
                  <a:pt x="90132" y="207727"/>
                  <a:pt x="89157" y="208191"/>
                  <a:pt x="88122" y="208208"/>
                </a:cubicBezTo>
                <a:cubicBezTo>
                  <a:pt x="87039" y="208353"/>
                  <a:pt x="85952" y="207975"/>
                  <a:pt x="85193" y="207189"/>
                </a:cubicBezTo>
                <a:lnTo>
                  <a:pt x="74751" y="196620"/>
                </a:lnTo>
                <a:cubicBezTo>
                  <a:pt x="70763" y="191887"/>
                  <a:pt x="63693" y="191284"/>
                  <a:pt x="58960" y="195272"/>
                </a:cubicBezTo>
                <a:cubicBezTo>
                  <a:pt x="54228" y="199260"/>
                  <a:pt x="53625" y="206330"/>
                  <a:pt x="57613" y="211063"/>
                </a:cubicBezTo>
                <a:cubicBezTo>
                  <a:pt x="58023" y="211549"/>
                  <a:pt x="58474" y="212000"/>
                  <a:pt x="58960" y="212410"/>
                </a:cubicBezTo>
                <a:lnTo>
                  <a:pt x="81246" y="234695"/>
                </a:lnTo>
                <a:cubicBezTo>
                  <a:pt x="83544" y="236864"/>
                  <a:pt x="86621" y="238012"/>
                  <a:pt x="89778" y="237879"/>
                </a:cubicBezTo>
                <a:cubicBezTo>
                  <a:pt x="92904" y="237701"/>
                  <a:pt x="95813" y="236224"/>
                  <a:pt x="97800" y="233804"/>
                </a:cubicBezTo>
                <a:lnTo>
                  <a:pt x="127472" y="196620"/>
                </a:lnTo>
                <a:cubicBezTo>
                  <a:pt x="129384" y="194361"/>
                  <a:pt x="130261" y="191405"/>
                  <a:pt x="129891" y="188470"/>
                </a:cubicBezTo>
                <a:cubicBezTo>
                  <a:pt x="129593" y="185521"/>
                  <a:pt x="128125" y="182815"/>
                  <a:pt x="125816" y="180956"/>
                </a:cubicBezTo>
                <a:moveTo>
                  <a:pt x="129891" y="106714"/>
                </a:moveTo>
                <a:cubicBezTo>
                  <a:pt x="130236" y="109687"/>
                  <a:pt x="129363" y="112673"/>
                  <a:pt x="127472" y="114992"/>
                </a:cubicBezTo>
                <a:lnTo>
                  <a:pt x="97800" y="152049"/>
                </a:lnTo>
                <a:cubicBezTo>
                  <a:pt x="95813" y="154469"/>
                  <a:pt x="92904" y="155946"/>
                  <a:pt x="89778" y="156124"/>
                </a:cubicBezTo>
                <a:cubicBezTo>
                  <a:pt x="86601" y="156387"/>
                  <a:pt x="83473" y="155220"/>
                  <a:pt x="81246" y="152941"/>
                </a:cubicBezTo>
                <a:lnTo>
                  <a:pt x="58960" y="130655"/>
                </a:lnTo>
                <a:cubicBezTo>
                  <a:pt x="56141" y="127870"/>
                  <a:pt x="55025" y="123791"/>
                  <a:pt x="56032" y="119958"/>
                </a:cubicBezTo>
                <a:cubicBezTo>
                  <a:pt x="57072" y="116109"/>
                  <a:pt x="60078" y="113103"/>
                  <a:pt x="63927" y="112063"/>
                </a:cubicBezTo>
                <a:cubicBezTo>
                  <a:pt x="67799" y="111007"/>
                  <a:pt x="71941" y="112127"/>
                  <a:pt x="74751" y="114992"/>
                </a:cubicBezTo>
                <a:lnTo>
                  <a:pt x="85321" y="125434"/>
                </a:lnTo>
                <a:cubicBezTo>
                  <a:pt x="86582" y="126946"/>
                  <a:pt x="88831" y="127149"/>
                  <a:pt x="90343" y="125888"/>
                </a:cubicBezTo>
                <a:cubicBezTo>
                  <a:pt x="90507" y="125750"/>
                  <a:pt x="90659" y="125599"/>
                  <a:pt x="90797" y="125434"/>
                </a:cubicBezTo>
                <a:lnTo>
                  <a:pt x="110153" y="101239"/>
                </a:lnTo>
                <a:cubicBezTo>
                  <a:pt x="113931" y="96425"/>
                  <a:pt x="120896" y="95586"/>
                  <a:pt x="125708" y="99364"/>
                </a:cubicBezTo>
                <a:cubicBezTo>
                  <a:pt x="128079" y="101225"/>
                  <a:pt x="129589" y="103971"/>
                  <a:pt x="129891" y="106969"/>
                </a:cubicBezTo>
                <a:moveTo>
                  <a:pt x="252524" y="312503"/>
                </a:moveTo>
                <a:cubicBezTo>
                  <a:pt x="252524" y="320732"/>
                  <a:pt x="245854" y="327402"/>
                  <a:pt x="237625" y="327402"/>
                </a:cubicBezTo>
                <a:lnTo>
                  <a:pt x="44571" y="327402"/>
                </a:lnTo>
                <a:cubicBezTo>
                  <a:pt x="36342" y="327402"/>
                  <a:pt x="29671" y="320731"/>
                  <a:pt x="29671" y="312503"/>
                </a:cubicBezTo>
                <a:lnTo>
                  <a:pt x="29671" y="45080"/>
                </a:lnTo>
                <a:cubicBezTo>
                  <a:pt x="29671" y="36851"/>
                  <a:pt x="36342" y="30181"/>
                  <a:pt x="44571" y="30181"/>
                </a:cubicBezTo>
                <a:lnTo>
                  <a:pt x="70039" y="30181"/>
                </a:lnTo>
                <a:cubicBezTo>
                  <a:pt x="72079" y="30179"/>
                  <a:pt x="73734" y="31832"/>
                  <a:pt x="73734" y="33871"/>
                </a:cubicBezTo>
                <a:cubicBezTo>
                  <a:pt x="73734" y="33914"/>
                  <a:pt x="73734" y="33958"/>
                  <a:pt x="73732" y="34001"/>
                </a:cubicBezTo>
                <a:lnTo>
                  <a:pt x="73732" y="52466"/>
                </a:lnTo>
                <a:cubicBezTo>
                  <a:pt x="73732" y="64774"/>
                  <a:pt x="83710" y="74751"/>
                  <a:pt x="96017" y="74751"/>
                </a:cubicBezTo>
                <a:lnTo>
                  <a:pt x="185158" y="74751"/>
                </a:lnTo>
                <a:cubicBezTo>
                  <a:pt x="197466" y="74751"/>
                  <a:pt x="207444" y="64774"/>
                  <a:pt x="207444" y="52466"/>
                </a:cubicBezTo>
                <a:lnTo>
                  <a:pt x="207444" y="33874"/>
                </a:lnTo>
                <a:cubicBezTo>
                  <a:pt x="207444" y="31834"/>
                  <a:pt x="209097" y="30181"/>
                  <a:pt x="211136" y="30181"/>
                </a:cubicBezTo>
                <a:lnTo>
                  <a:pt x="236606" y="30181"/>
                </a:lnTo>
                <a:cubicBezTo>
                  <a:pt x="244835" y="30181"/>
                  <a:pt x="251505" y="36851"/>
                  <a:pt x="251505" y="45080"/>
                </a:cubicBezTo>
                <a:lnTo>
                  <a:pt x="251505" y="123524"/>
                </a:lnTo>
                <a:cubicBezTo>
                  <a:pt x="251459" y="125041"/>
                  <a:pt x="252379" y="126421"/>
                  <a:pt x="253797" y="126962"/>
                </a:cubicBezTo>
                <a:cubicBezTo>
                  <a:pt x="255184" y="127566"/>
                  <a:pt x="256798" y="127263"/>
                  <a:pt x="257872" y="126198"/>
                </a:cubicBezTo>
                <a:lnTo>
                  <a:pt x="280158" y="103913"/>
                </a:lnTo>
                <a:cubicBezTo>
                  <a:pt x="280809" y="103174"/>
                  <a:pt x="281171" y="102224"/>
                  <a:pt x="281177" y="101239"/>
                </a:cubicBezTo>
                <a:lnTo>
                  <a:pt x="281177" y="44571"/>
                </a:lnTo>
                <a:cubicBezTo>
                  <a:pt x="281177" y="19955"/>
                  <a:pt x="261221" y="0"/>
                  <a:pt x="236606" y="0"/>
                </a:cubicBezTo>
                <a:lnTo>
                  <a:pt x="44571" y="0"/>
                </a:lnTo>
                <a:cubicBezTo>
                  <a:pt x="19955" y="0"/>
                  <a:pt x="0" y="19955"/>
                  <a:pt x="0" y="44571"/>
                </a:cubicBezTo>
                <a:lnTo>
                  <a:pt x="0" y="311994"/>
                </a:lnTo>
                <a:cubicBezTo>
                  <a:pt x="0" y="336609"/>
                  <a:pt x="19955" y="356564"/>
                  <a:pt x="44571" y="356564"/>
                </a:cubicBezTo>
                <a:lnTo>
                  <a:pt x="237624" y="356564"/>
                </a:lnTo>
                <a:cubicBezTo>
                  <a:pt x="262240" y="356564"/>
                  <a:pt x="282195" y="336609"/>
                  <a:pt x="282195" y="311994"/>
                </a:cubicBezTo>
                <a:lnTo>
                  <a:pt x="282195" y="234186"/>
                </a:lnTo>
                <a:cubicBezTo>
                  <a:pt x="282203" y="232680"/>
                  <a:pt x="281296" y="231319"/>
                  <a:pt x="279903" y="230748"/>
                </a:cubicBezTo>
                <a:cubicBezTo>
                  <a:pt x="278529" y="230197"/>
                  <a:pt x="276958" y="230552"/>
                  <a:pt x="275955" y="231639"/>
                </a:cubicBezTo>
                <a:lnTo>
                  <a:pt x="253670" y="253925"/>
                </a:lnTo>
                <a:cubicBezTo>
                  <a:pt x="252916" y="254552"/>
                  <a:pt x="252493" y="255491"/>
                  <a:pt x="252523" y="2564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30" name="Google Shape;230;p11"/>
          <p:cNvGraphicFramePr/>
          <p:nvPr/>
        </p:nvGraphicFramePr>
        <p:xfrm>
          <a:off x="181736" y="1301259"/>
          <a:ext cx="8386000" cy="2964250"/>
        </p:xfrm>
        <a:graphic>
          <a:graphicData uri="http://schemas.openxmlformats.org/drawingml/2006/table">
            <a:tbl>
              <a:tblPr firstRow="1" bandRow="1">
                <a:noFill/>
                <a:tableStyleId>{C5FFA1A4-4BFD-4B06-97B0-4DFBD94EB638}</a:tableStyleId>
              </a:tblPr>
              <a:tblGrid>
                <a:gridCol w="1388475">
                  <a:extLst>
                    <a:ext uri="{9D8B030D-6E8A-4147-A177-3AD203B41FA5}">
                      <a16:colId xmlns:a16="http://schemas.microsoft.com/office/drawing/2014/main" val="20000"/>
                    </a:ext>
                  </a:extLst>
                </a:gridCol>
                <a:gridCol w="1654775">
                  <a:extLst>
                    <a:ext uri="{9D8B030D-6E8A-4147-A177-3AD203B41FA5}">
                      <a16:colId xmlns:a16="http://schemas.microsoft.com/office/drawing/2014/main" val="20001"/>
                    </a:ext>
                  </a:extLst>
                </a:gridCol>
                <a:gridCol w="5342750">
                  <a:extLst>
                    <a:ext uri="{9D8B030D-6E8A-4147-A177-3AD203B41FA5}">
                      <a16:colId xmlns:a16="http://schemas.microsoft.com/office/drawing/2014/main" val="20002"/>
                    </a:ext>
                  </a:extLst>
                </a:gridCol>
              </a:tblGrid>
              <a:tr h="471250">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STEPS</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TIME</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CONTENT</a:t>
                      </a:r>
                      <a:endParaRPr sz="1500" b="1" u="none" strike="noStrike" cap="none">
                        <a:solidFill>
                          <a:schemeClr val="dk2"/>
                        </a:solidFill>
                        <a:latin typeface="Verdana"/>
                        <a:ea typeface="Verdana"/>
                        <a:cs typeface="Verdana"/>
                        <a:sym typeface="Verdana"/>
                      </a:endParaRPr>
                    </a:p>
                  </a:txBody>
                  <a:tcPr marL="91450" marR="91450" marT="45725" marB="45725"/>
                </a:tc>
                <a:extLst>
                  <a:ext uri="{0D108BD9-81ED-4DB2-BD59-A6C34878D82A}">
                    <a16:rowId xmlns:a16="http://schemas.microsoft.com/office/drawing/2014/main" val="10000"/>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1</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5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Verdana"/>
                        <a:buNone/>
                      </a:pPr>
                      <a:r>
                        <a:rPr lang="de-DE" sz="1400" u="none" strike="noStrike" cap="none">
                          <a:solidFill>
                            <a:schemeClr val="dk1"/>
                          </a:solidFill>
                          <a:latin typeface="Verdana"/>
                          <a:ea typeface="Verdana"/>
                          <a:cs typeface="Verdana"/>
                          <a:sym typeface="Verdana"/>
                        </a:rPr>
                        <a:t>Arrival</a:t>
                      </a:r>
                      <a:endParaRPr sz="1400" u="none" strike="noStrike" cap="none"/>
                    </a:p>
                  </a:txBody>
                  <a:tcPr marL="91450" marR="91450" marT="45725" marB="45725"/>
                </a:tc>
                <a:extLst>
                  <a:ext uri="{0D108BD9-81ED-4DB2-BD59-A6C34878D82A}">
                    <a16:rowId xmlns:a16="http://schemas.microsoft.com/office/drawing/2014/main" val="10001"/>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2</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10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Warm-Up: Social Media</a:t>
                      </a:r>
                      <a:endParaRPr sz="1350" u="none" strike="noStrike" cap="none"/>
                    </a:p>
                  </a:txBody>
                  <a:tcPr marL="91450" marR="91450" marT="45725" marB="45725"/>
                </a:tc>
                <a:extLst>
                  <a:ext uri="{0D108BD9-81ED-4DB2-BD59-A6C34878D82A}">
                    <a16:rowId xmlns:a16="http://schemas.microsoft.com/office/drawing/2014/main" val="10002"/>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3</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13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Input: The role of PR in Beuys Life</a:t>
                      </a:r>
                      <a:endParaRPr sz="1400" u="none" strike="noStrike" cap="none"/>
                    </a:p>
                  </a:txBody>
                  <a:tcPr marL="91450" marR="91450" marT="45725" marB="45725"/>
                </a:tc>
                <a:extLst>
                  <a:ext uri="{0D108BD9-81ED-4DB2-BD59-A6C34878D82A}">
                    <a16:rowId xmlns:a16="http://schemas.microsoft.com/office/drawing/2014/main" val="10003"/>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4</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20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Miro Task: Social Media Post</a:t>
                      </a:r>
                      <a:endParaRPr sz="1350" u="none" strike="noStrike" cap="none"/>
                    </a:p>
                  </a:txBody>
                  <a:tcPr marL="91450" marR="91450" marT="45725" marB="45725"/>
                </a:tc>
                <a:extLst>
                  <a:ext uri="{0D108BD9-81ED-4DB2-BD59-A6C34878D82A}">
                    <a16:rowId xmlns:a16="http://schemas.microsoft.com/office/drawing/2014/main" val="10004"/>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5</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7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Voting</a:t>
                      </a:r>
                      <a:endParaRPr sz="1350" u="none" strike="noStrike" cap="none"/>
                    </a:p>
                  </a:txBody>
                  <a:tcPr marL="91450" marR="91450" marT="45725" marB="45725"/>
                </a:tc>
                <a:extLst>
                  <a:ext uri="{0D108BD9-81ED-4DB2-BD59-A6C34878D82A}">
                    <a16:rowId xmlns:a16="http://schemas.microsoft.com/office/drawing/2014/main" val="10005"/>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6</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20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400" b="0" i="0" u="none" strike="noStrike" cap="none">
                          <a:solidFill>
                            <a:schemeClr val="dk1"/>
                          </a:solidFill>
                          <a:latin typeface="Verdana"/>
                          <a:ea typeface="Verdana"/>
                          <a:cs typeface="Verdana"/>
                          <a:sym typeface="Verdana"/>
                        </a:rPr>
                        <a:t>Final Reflection &amp; Goodbye</a:t>
                      </a:r>
                      <a:endParaRPr sz="135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231" name="Google Shape;231;p11"/>
          <p:cNvSpPr/>
          <p:nvPr/>
        </p:nvSpPr>
        <p:spPr>
          <a:xfrm>
            <a:off x="6936038" y="1815977"/>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pic>
        <p:nvPicPr>
          <p:cNvPr id="232" name="Google Shape;232;p11"/>
          <p:cNvPicPr preferRelativeResize="0"/>
          <p:nvPr/>
        </p:nvPicPr>
        <p:blipFill rotWithShape="1">
          <a:blip r:embed="rId3">
            <a:alphaModFix/>
          </a:blip>
          <a:srcRect/>
          <a:stretch/>
        </p:blipFill>
        <p:spPr>
          <a:xfrm>
            <a:off x="6985011" y="143190"/>
            <a:ext cx="1756231" cy="1508134"/>
          </a:xfrm>
          <a:prstGeom prst="rect">
            <a:avLst/>
          </a:prstGeom>
          <a:noFill/>
          <a:ln>
            <a:noFill/>
          </a:ln>
          <a:effectLst>
            <a:outerShdw blurRad="190500" algn="tl" rotWithShape="0">
              <a:srgbClr val="000000">
                <a:alpha val="69019"/>
              </a:srgbClr>
            </a:outerShdw>
          </a:effectLst>
        </p:spPr>
      </p:pic>
      <p:grpSp>
        <p:nvGrpSpPr>
          <p:cNvPr id="233" name="Google Shape;233;p11"/>
          <p:cNvGrpSpPr/>
          <p:nvPr/>
        </p:nvGrpSpPr>
        <p:grpSpPr>
          <a:xfrm>
            <a:off x="6948262" y="3099976"/>
            <a:ext cx="373393" cy="295963"/>
            <a:chOff x="4246623" y="4637693"/>
            <a:chExt cx="751325" cy="354364"/>
          </a:xfrm>
        </p:grpSpPr>
        <p:sp>
          <p:nvSpPr>
            <p:cNvPr id="234" name="Google Shape;234;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35" name="Google Shape;235;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36" name="Google Shape;236;p11"/>
          <p:cNvSpPr/>
          <p:nvPr/>
        </p:nvSpPr>
        <p:spPr>
          <a:xfrm>
            <a:off x="6739117" y="1001485"/>
            <a:ext cx="928992" cy="679946"/>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grpSp>
        <p:nvGrpSpPr>
          <p:cNvPr id="237" name="Google Shape;237;p11"/>
          <p:cNvGrpSpPr/>
          <p:nvPr/>
        </p:nvGrpSpPr>
        <p:grpSpPr>
          <a:xfrm>
            <a:off x="6948190" y="3510910"/>
            <a:ext cx="373393" cy="295963"/>
            <a:chOff x="4246623" y="4637693"/>
            <a:chExt cx="751325" cy="354364"/>
          </a:xfrm>
        </p:grpSpPr>
        <p:sp>
          <p:nvSpPr>
            <p:cNvPr id="238" name="Google Shape;238;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39" name="Google Shape;239;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40" name="Google Shape;240;p11"/>
          <p:cNvSpPr/>
          <p:nvPr/>
        </p:nvSpPr>
        <p:spPr>
          <a:xfrm>
            <a:off x="6936038" y="2643429"/>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nvGrpSpPr>
          <p:cNvPr id="241" name="Google Shape;241;p11"/>
          <p:cNvGrpSpPr/>
          <p:nvPr/>
        </p:nvGrpSpPr>
        <p:grpSpPr>
          <a:xfrm>
            <a:off x="6931523" y="2259873"/>
            <a:ext cx="373393" cy="295963"/>
            <a:chOff x="4246623" y="4637693"/>
            <a:chExt cx="751325" cy="354364"/>
          </a:xfrm>
        </p:grpSpPr>
        <p:sp>
          <p:nvSpPr>
            <p:cNvPr id="242" name="Google Shape;242;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43" name="Google Shape;243;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44" name="Google Shape;244;p11"/>
          <p:cNvSpPr/>
          <p:nvPr/>
        </p:nvSpPr>
        <p:spPr>
          <a:xfrm>
            <a:off x="6948190" y="3858496"/>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45" name="Google Shape;245;p11"/>
          <p:cNvSpPr txBox="1"/>
          <p:nvPr/>
        </p:nvSpPr>
        <p:spPr>
          <a:xfrm>
            <a:off x="2286000" y="2390968"/>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7</a:t>
            </a:fld>
            <a:endParaRPr/>
          </a:p>
        </p:txBody>
      </p:sp>
      <p:sp>
        <p:nvSpPr>
          <p:cNvPr id="251" name="Google Shape;251;p12"/>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SOCIAL MEDIA</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52" name="Google Shape;252;p12"/>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DISCUSS THE QUESTIONS IN YOUR GROUP.</a:t>
            </a:r>
            <a:endParaRPr sz="1400" b="1" i="0" u="none" strike="noStrike" cap="none">
              <a:solidFill>
                <a:schemeClr val="dk1"/>
              </a:solidFill>
              <a:latin typeface="Verdana"/>
              <a:ea typeface="Verdana"/>
              <a:cs typeface="Verdana"/>
              <a:sym typeface="Verdana"/>
            </a:endParaRPr>
          </a:p>
        </p:txBody>
      </p:sp>
      <p:sp>
        <p:nvSpPr>
          <p:cNvPr id="253" name="Google Shape;253;p12"/>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54" name="Google Shape;254;p12"/>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55" name="Google Shape;255;p12"/>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6" name="Google Shape;256;p12"/>
          <p:cNvSpPr txBox="1"/>
          <p:nvPr/>
        </p:nvSpPr>
        <p:spPr>
          <a:xfrm>
            <a:off x="551465" y="2539061"/>
            <a:ext cx="39378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4874559" y="1378324"/>
            <a:ext cx="4017293" cy="2709475"/>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Which social media do you use? For what?</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How much time do you spend daily on social media?</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p:txBody>
      </p:sp>
      <p:pic>
        <p:nvPicPr>
          <p:cNvPr id="258" name="Google Shape;258;p12" descr="Ballons, Wolken, Wort-Wolken, Abstrakt"/>
          <p:cNvPicPr preferRelativeResize="0"/>
          <p:nvPr/>
        </p:nvPicPr>
        <p:blipFill rotWithShape="1">
          <a:blip r:embed="rId3">
            <a:alphaModFix/>
          </a:blip>
          <a:srcRect/>
          <a:stretch/>
        </p:blipFill>
        <p:spPr>
          <a:xfrm>
            <a:off x="448224" y="1458710"/>
            <a:ext cx="4183975" cy="27893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8</a:t>
            </a:fld>
            <a:endParaRPr/>
          </a:p>
        </p:txBody>
      </p:sp>
      <p:sp>
        <p:nvSpPr>
          <p:cNvPr id="278" name="Google Shape;278;p8"/>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SOCIAL MEDIA</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79" name="Google Shape;279;p8"/>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WHAT SOCIAL MEDIA DO YOU USE? </a:t>
            </a:r>
            <a:r>
              <a:rPr lang="de-DE" sz="1400" b="1" i="0" u="none" strike="noStrike" cap="none">
                <a:solidFill>
                  <a:srgbClr val="374105"/>
                </a:solidFill>
                <a:latin typeface="Verdana"/>
                <a:ea typeface="Verdana"/>
                <a:cs typeface="Verdana"/>
                <a:sym typeface="Verdana"/>
              </a:rPr>
              <a:t>MARK ON THE WHITEBOARD.</a:t>
            </a:r>
            <a:r>
              <a:rPr lang="de-DE" sz="1400" b="1" i="0" u="none" strike="noStrike" cap="none">
                <a:solidFill>
                  <a:schemeClr val="dk2"/>
                </a:solidFill>
                <a:latin typeface="Verdana"/>
                <a:ea typeface="Verdana"/>
                <a:cs typeface="Verdana"/>
                <a:sym typeface="Verdana"/>
              </a:rPr>
              <a:t> </a:t>
            </a:r>
            <a:endParaRPr sz="1400" b="1" i="0" u="none" strike="noStrike" cap="none">
              <a:solidFill>
                <a:schemeClr val="dk1"/>
              </a:solidFill>
              <a:latin typeface="Verdana"/>
              <a:ea typeface="Verdana"/>
              <a:cs typeface="Verdana"/>
              <a:sym typeface="Verdana"/>
            </a:endParaRPr>
          </a:p>
        </p:txBody>
      </p:sp>
      <p:sp>
        <p:nvSpPr>
          <p:cNvPr id="280" name="Google Shape;280;p8"/>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81" name="Google Shape;281;p8" descr="Facebook, Social Media, Kommunikation"/>
          <p:cNvPicPr preferRelativeResize="0"/>
          <p:nvPr/>
        </p:nvPicPr>
        <p:blipFill rotWithShape="1">
          <a:blip r:embed="rId3">
            <a:alphaModFix/>
          </a:blip>
          <a:srcRect/>
          <a:stretch/>
        </p:blipFill>
        <p:spPr>
          <a:xfrm>
            <a:off x="400329" y="1562585"/>
            <a:ext cx="600589" cy="63622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2" name="Google Shape;282;p8" descr="Instagram, Social Media, Symbol"/>
          <p:cNvPicPr preferRelativeResize="0"/>
          <p:nvPr/>
        </p:nvPicPr>
        <p:blipFill rotWithShape="1">
          <a:blip r:embed="rId4">
            <a:alphaModFix/>
          </a:blip>
          <a:srcRect/>
          <a:stretch/>
        </p:blipFill>
        <p:spPr>
          <a:xfrm>
            <a:off x="2224714" y="1580653"/>
            <a:ext cx="658978" cy="65897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3" name="Google Shape;283;p8" descr="Tiktok, Tik Tok, App, Smartphone, Iphone"/>
          <p:cNvPicPr preferRelativeResize="0"/>
          <p:nvPr/>
        </p:nvPicPr>
        <p:blipFill rotWithShape="1">
          <a:blip r:embed="rId5">
            <a:alphaModFix/>
          </a:blip>
          <a:srcRect/>
          <a:stretch/>
        </p:blipFill>
        <p:spPr>
          <a:xfrm>
            <a:off x="1130098" y="2841996"/>
            <a:ext cx="1041909"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4" name="Google Shape;284;p8" descr="Twittern, Sozial, Medien, Symbol, Internet"/>
          <p:cNvPicPr preferRelativeResize="0"/>
          <p:nvPr/>
        </p:nvPicPr>
        <p:blipFill rotWithShape="1">
          <a:blip r:embed="rId6">
            <a:alphaModFix/>
          </a:blip>
          <a:srcRect/>
          <a:stretch/>
        </p:blipFill>
        <p:spPr>
          <a:xfrm>
            <a:off x="4107488" y="1539834"/>
            <a:ext cx="729524" cy="72952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5" name="Google Shape;285;p8" descr="Smartphone, Whatsapp, App, Telefon"/>
          <p:cNvPicPr preferRelativeResize="0"/>
          <p:nvPr/>
        </p:nvPicPr>
        <p:blipFill rotWithShape="1">
          <a:blip r:embed="rId7">
            <a:alphaModFix/>
          </a:blip>
          <a:srcRect/>
          <a:stretch/>
        </p:blipFill>
        <p:spPr>
          <a:xfrm>
            <a:off x="3013203" y="2818017"/>
            <a:ext cx="1094285"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6" name="Google Shape;286;p8"/>
          <p:cNvPicPr preferRelativeResize="0"/>
          <p:nvPr/>
        </p:nvPicPr>
        <p:blipFill rotWithShape="1">
          <a:blip r:embed="rId8">
            <a:alphaModFix/>
          </a:blip>
          <a:srcRect/>
          <a:stretch/>
        </p:blipFill>
        <p:spPr>
          <a:xfrm>
            <a:off x="4948684" y="2748725"/>
            <a:ext cx="937925" cy="74183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87" name="Google Shape;287;p8"/>
          <p:cNvSpPr/>
          <p:nvPr/>
        </p:nvSpPr>
        <p:spPr>
          <a:xfrm>
            <a:off x="6631090" y="1355669"/>
            <a:ext cx="2008630" cy="2191871"/>
          </a:xfrm>
          <a:prstGeom prst="rect">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8" name="Google Shape;288;p8"/>
          <p:cNvSpPr txBox="1"/>
          <p:nvPr/>
        </p:nvSpPr>
        <p:spPr>
          <a:xfrm>
            <a:off x="6631090" y="1419870"/>
            <a:ext cx="195484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70C0"/>
                </a:solidFill>
                <a:latin typeface="Verdana"/>
                <a:ea typeface="Verdana"/>
                <a:cs typeface="Verdana"/>
                <a:sym typeface="Verdana"/>
              </a:rPr>
              <a:t>Other channels</a:t>
            </a:r>
            <a:endParaRPr/>
          </a:p>
        </p:txBody>
      </p:sp>
      <p:pic>
        <p:nvPicPr>
          <p:cNvPr id="289" name="Google Shape;289;p8" descr="Pen with solid fill"/>
          <p:cNvPicPr preferRelativeResize="0"/>
          <p:nvPr/>
        </p:nvPicPr>
        <p:blipFill rotWithShape="1">
          <a:blip r:embed="rId9">
            <a:alphaModFix/>
          </a:blip>
          <a:srcRect/>
          <a:stretch/>
        </p:blipFill>
        <p:spPr>
          <a:xfrm>
            <a:off x="187009" y="828672"/>
            <a:ext cx="272703" cy="2547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9</a:t>
            </a:fld>
            <a:endParaRPr/>
          </a:p>
        </p:txBody>
      </p:sp>
      <p:sp>
        <p:nvSpPr>
          <p:cNvPr id="264" name="Google Shape;264;p7"/>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SOZIALE MEDIEN</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65" name="Google Shape;265;p7"/>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DISKUTIERT DIE FRAGE IN EURER GRUPPE.</a:t>
            </a:r>
            <a:endParaRPr sz="1400" b="1" i="0" u="none" strike="noStrike" cap="none">
              <a:solidFill>
                <a:schemeClr val="dk1"/>
              </a:solidFill>
              <a:latin typeface="Verdana"/>
              <a:ea typeface="Verdana"/>
              <a:cs typeface="Verdana"/>
              <a:sym typeface="Verdana"/>
            </a:endParaRPr>
          </a:p>
        </p:txBody>
      </p:sp>
      <p:sp>
        <p:nvSpPr>
          <p:cNvPr id="266" name="Google Shape;266;p7"/>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67" name="Google Shape;267;p7"/>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68" name="Google Shape;268;p7"/>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551465" y="2539061"/>
            <a:ext cx="39378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0" name="Google Shape;270;p7"/>
          <p:cNvSpPr/>
          <p:nvPr/>
        </p:nvSpPr>
        <p:spPr>
          <a:xfrm>
            <a:off x="4735440" y="1242766"/>
            <a:ext cx="4348047" cy="2927978"/>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Welche Sozialen Medien </a:t>
            </a:r>
            <a:r>
              <a:rPr lang="de-DE" sz="1800" b="1">
                <a:solidFill>
                  <a:schemeClr val="accent6"/>
                </a:solidFill>
                <a:latin typeface="Verdana"/>
                <a:ea typeface="Verdana"/>
                <a:cs typeface="Verdana"/>
                <a:sym typeface="Verdana"/>
              </a:rPr>
              <a:t>nutzt</a:t>
            </a:r>
            <a:r>
              <a:rPr lang="de-DE" sz="1800" b="1" i="0" u="none" strike="noStrike" cap="none">
                <a:solidFill>
                  <a:schemeClr val="accent6"/>
                </a:solidFill>
                <a:latin typeface="Verdana"/>
                <a:ea typeface="Verdana"/>
                <a:cs typeface="Verdana"/>
                <a:sym typeface="Verdana"/>
              </a:rPr>
              <a:t> du?</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 Wofür benutzt du sie?</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Wie viel Zeit verbringst du täglich auf sozialen Medien?</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p:txBody>
      </p:sp>
      <p:pic>
        <p:nvPicPr>
          <p:cNvPr id="271" name="Google Shape;271;p7" descr="Ballons, Wolken, Wort-Wolken, Abstrakt"/>
          <p:cNvPicPr preferRelativeResize="0"/>
          <p:nvPr/>
        </p:nvPicPr>
        <p:blipFill rotWithShape="1">
          <a:blip r:embed="rId3">
            <a:alphaModFix/>
          </a:blip>
          <a:srcRect/>
          <a:stretch/>
        </p:blipFill>
        <p:spPr>
          <a:xfrm>
            <a:off x="448224" y="1458710"/>
            <a:ext cx="4183975" cy="2789317"/>
          </a:xfrm>
          <a:prstGeom prst="rect">
            <a:avLst/>
          </a:prstGeom>
          <a:noFill/>
          <a:ln>
            <a:noFill/>
          </a:ln>
        </p:spPr>
      </p:pic>
      <p:sp>
        <p:nvSpPr>
          <p:cNvPr id="272" name="Google Shape;272;p7"/>
          <p:cNvSpPr/>
          <p:nvPr/>
        </p:nvSpPr>
        <p:spPr>
          <a:xfrm>
            <a:off x="8100544" y="4113227"/>
            <a:ext cx="934384" cy="871590"/>
          </a:xfrm>
          <a:prstGeom prst="hear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Goethe Institut">
  <a:themeElements>
    <a:clrScheme name="Benutzerdefiniert 118">
      <a:dk1>
        <a:srgbClr val="000000"/>
      </a:dk1>
      <a:lt1>
        <a:srgbClr val="FFFFFF"/>
      </a:lt1>
      <a:dk2>
        <a:srgbClr val="374105"/>
      </a:dk2>
      <a:lt2>
        <a:srgbClr val="788287"/>
      </a:lt2>
      <a:accent1>
        <a:srgbClr val="A0C814"/>
      </a:accent1>
      <a:accent2>
        <a:srgbClr val="BCD85B"/>
      </a:accent2>
      <a:accent3>
        <a:srgbClr val="CFE389"/>
      </a:accent3>
      <a:accent4>
        <a:srgbClr val="D9E9A1"/>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313">
      <a:dk1>
        <a:srgbClr val="000000"/>
      </a:dk1>
      <a:lt1>
        <a:srgbClr val="FFFFFF"/>
      </a:lt1>
      <a:dk2>
        <a:srgbClr val="374105"/>
      </a:dk2>
      <a:lt2>
        <a:srgbClr val="788287"/>
      </a:lt2>
      <a:accent1>
        <a:srgbClr val="A0C814"/>
      </a:accent1>
      <a:accent2>
        <a:srgbClr val="B8D64F"/>
      </a:accent2>
      <a:accent3>
        <a:srgbClr val="D0E38A"/>
      </a:accent3>
      <a:accent4>
        <a:srgbClr val="E7F1C4"/>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1361</Words>
  <Application>Microsoft Office PowerPoint</Application>
  <PresentationFormat>On-screen Show (16:9)</PresentationFormat>
  <Paragraphs>134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Noto Sans Symbols</vt:lpstr>
      <vt:lpstr>Verdana</vt:lpstr>
      <vt:lpstr>Goethe Institut</vt:lpstr>
      <vt:lpstr>AFTERSCHOOL  PROGRAM:  BE BEUYS</vt:lpstr>
      <vt:lpstr>Welcome to Session 10  </vt:lpstr>
      <vt:lpstr>Willkommen zu Sitzung 10  </vt:lpstr>
      <vt:lpstr>GOALS FOR TODAY    You understand the role of PR in Beuys life and work.      You create a social media post about your project.    You reflect on our afterschool program.   </vt:lpstr>
      <vt:lpstr>PROGRAM OVERVIEW     1 MIN     FIND OUT WHERE WE ARE IN OUR PROGRAM.</vt:lpstr>
      <vt:lpstr>AGENDA     </vt:lpstr>
      <vt:lpstr>WARM-UP: SOCIAL MEDIA                                                    </vt:lpstr>
      <vt:lpstr>WARM-UP: SOCIAL MEDIA                                                    </vt:lpstr>
      <vt:lpstr>WARM-UP: SOZIALE MEDIEN                                                    </vt:lpstr>
      <vt:lpstr>WARM-UP: SOZIALE MEDIEN                                                    </vt:lpstr>
      <vt:lpstr>THE ROLE OF PR IN BEUYS LIFE                                                       </vt:lpstr>
      <vt:lpstr>THE ROLE OF PR IN BEUYS LIFE                                                       </vt:lpstr>
      <vt:lpstr>THE ROLE OF PR IN BEUYS LIFE                                                       </vt:lpstr>
      <vt:lpstr>OUR SOCIAL MEDIA POST                                                       </vt:lpstr>
      <vt:lpstr>MIRO TASK: OUR SOCIAL MEDIA POST      10 MIN        </vt:lpstr>
      <vt:lpstr>VOTING                                                   </vt:lpstr>
      <vt:lpstr>PROJECT REFLECTION                                                            </vt:lpstr>
      <vt:lpstr>GOALS FOR TODAY    You understand the role of PR in Beuys life and art.      You created a social media post about your art project.    You reflected on our afterschool program.  </vt:lpstr>
      <vt:lpstr>PROJECT REFLECTION                                                            </vt:lpstr>
      <vt:lpstr>THANK YOU FOR YOUR PARTICIPATION! </vt:lpstr>
      <vt:lpstr>SCHEIDEMANN, R. (1973, OCTOBER 20). JOSEPH BEUYS IN A LOG-BOAT.[PHOTOGRAPH]. ČTK/DPA, DÜSSELDORF.  MÜLLER, B. (1972, NOVEMBER 23). JOSEPH BEUYS. MASCHENDRAHTZAUHN. [PHOTOGRAPH]. DPA, DÜSSELDORF.   WEIß, P. (2021, Juli 1). BEUYS IN DEN MEDIEN. SPRINGERLINK - RETRIEVED NOVEMBER 14, 2021, from mhttps://link.springer.com/chapter/10.1007/978-3-476-05792-1_24.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PROGRAM:  BE BEUYS</dc:title>
  <dc:creator>Spitz, Sarah</dc:creator>
  <cp:lastModifiedBy>Stefanie Singh</cp:lastModifiedBy>
  <cp:revision>1</cp:revision>
  <dcterms:created xsi:type="dcterms:W3CDTF">2021-07-27T20:09:43Z</dcterms:created>
  <dcterms:modified xsi:type="dcterms:W3CDTF">2022-03-11T20:15:25Z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0x010100F1E1E7CB3F740E4FA439DC4DE9965CFB</vt:lpwstr>
  </property>
</Properties>
</file>