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43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2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1uq8ZPtRsC69VhQFzudOAyA1F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C784F3-C7E2-469E-88C0-0715BDC570A8}" v="40" dt="2022-03-03T14:21:24.683"/>
  </p1510:revLst>
</p1510:revInfo>
</file>

<file path=ppt/tableStyles.xml><?xml version="1.0" encoding="utf-8"?>
<a:tblStyleLst xmlns:a="http://schemas.openxmlformats.org/drawingml/2006/main" def="{B608703E-CB83-496A-82F7-33B58C6FC364}">
  <a:tblStyle styleId="{B608703E-CB83-496A-82F7-33B58C6FC364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5E7"/>
          </a:solidFill>
        </a:fill>
      </a:tcStyle>
    </a:wholeTbl>
    <a:band1H>
      <a:tcTxStyle/>
      <a:tcStyle>
        <a:tcBdr/>
        <a:fill>
          <a:solidFill>
            <a:srgbClr val="DFEB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FEB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4" d="100"/>
          <a:sy n="134" d="100"/>
        </p:scale>
        <p:origin x="9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Singh" userId="01e5399a2eca0ac8" providerId="LiveId" clId="{CDC784F3-C7E2-469E-88C0-0715BDC570A8}"/>
    <pc:docChg chg="undo custSel addSld delSld modSld sldOrd">
      <pc:chgData name="Stefanie Singh" userId="01e5399a2eca0ac8" providerId="LiveId" clId="{CDC784F3-C7E2-469E-88C0-0715BDC570A8}" dt="2022-03-03T14:21:24.682" v="832" actId="1076"/>
      <pc:docMkLst>
        <pc:docMk/>
      </pc:docMkLst>
      <pc:sldChg chg="modSp mod">
        <pc:chgData name="Stefanie Singh" userId="01e5399a2eca0ac8" providerId="LiveId" clId="{CDC784F3-C7E2-469E-88C0-0715BDC570A8}" dt="2021-11-19T18:05:37.255" v="287" actId="1076"/>
        <pc:sldMkLst>
          <pc:docMk/>
          <pc:sldMk cId="0" sldId="258"/>
        </pc:sldMkLst>
        <pc:spChg chg="mod">
          <ac:chgData name="Stefanie Singh" userId="01e5399a2eca0ac8" providerId="LiveId" clId="{CDC784F3-C7E2-469E-88C0-0715BDC570A8}" dt="2021-11-19T18:05:37.255" v="287" actId="1076"/>
          <ac:spMkLst>
            <pc:docMk/>
            <pc:sldMk cId="0" sldId="258"/>
            <ac:spMk id="210" creationId="{00000000-0000-0000-0000-000000000000}"/>
          </ac:spMkLst>
        </pc:spChg>
      </pc:sldChg>
      <pc:sldChg chg="addSp delSp modSp mod">
        <pc:chgData name="Stefanie Singh" userId="01e5399a2eca0ac8" providerId="LiveId" clId="{CDC784F3-C7E2-469E-88C0-0715BDC570A8}" dt="2021-11-19T17:49:41.666" v="55" actId="1076"/>
        <pc:sldMkLst>
          <pc:docMk/>
          <pc:sldMk cId="0" sldId="259"/>
        </pc:sldMkLst>
        <pc:spChg chg="add del mod">
          <ac:chgData name="Stefanie Singh" userId="01e5399a2eca0ac8" providerId="LiveId" clId="{CDC784F3-C7E2-469E-88C0-0715BDC570A8}" dt="2021-11-19T17:48:36.813" v="43" actId="478"/>
          <ac:spMkLst>
            <pc:docMk/>
            <pc:sldMk cId="0" sldId="259"/>
            <ac:spMk id="2" creationId="{D4DFAD9D-471E-4E58-934B-45C0A90AF616}"/>
          </ac:spMkLst>
        </pc:spChg>
        <pc:spChg chg="add del">
          <ac:chgData name="Stefanie Singh" userId="01e5399a2eca0ac8" providerId="LiveId" clId="{CDC784F3-C7E2-469E-88C0-0715BDC570A8}" dt="2021-11-19T17:48:59.723" v="48" actId="21"/>
          <ac:spMkLst>
            <pc:docMk/>
            <pc:sldMk cId="0" sldId="259"/>
            <ac:spMk id="3" creationId="{95A6346B-E26F-4D13-8BE7-B242944CCEBF}"/>
          </ac:spMkLst>
        </pc:spChg>
        <pc:spChg chg="add del mod">
          <ac:chgData name="Stefanie Singh" userId="01e5399a2eca0ac8" providerId="LiveId" clId="{CDC784F3-C7E2-469E-88C0-0715BDC570A8}" dt="2021-11-19T17:48:38.122" v="44" actId="478"/>
          <ac:spMkLst>
            <pc:docMk/>
            <pc:sldMk cId="0" sldId="259"/>
            <ac:spMk id="10" creationId="{1354EE16-F294-4FF5-A297-194137706EF5}"/>
          </ac:spMkLst>
        </pc:spChg>
        <pc:spChg chg="add mod">
          <ac:chgData name="Stefanie Singh" userId="01e5399a2eca0ac8" providerId="LiveId" clId="{CDC784F3-C7E2-469E-88C0-0715BDC570A8}" dt="2021-11-19T17:49:33.643" v="53" actId="1076"/>
          <ac:spMkLst>
            <pc:docMk/>
            <pc:sldMk cId="0" sldId="259"/>
            <ac:spMk id="13" creationId="{D40B28D8-4A67-4D20-8B22-97BC4724D3C5}"/>
          </ac:spMkLst>
        </pc:spChg>
        <pc:spChg chg="add mod">
          <ac:chgData name="Stefanie Singh" userId="01e5399a2eca0ac8" providerId="LiveId" clId="{CDC784F3-C7E2-469E-88C0-0715BDC570A8}" dt="2021-11-19T17:49:41.666" v="55" actId="1076"/>
          <ac:spMkLst>
            <pc:docMk/>
            <pc:sldMk cId="0" sldId="259"/>
            <ac:spMk id="14" creationId="{95AC5EFB-848D-45EB-A915-64B02D550DD6}"/>
          </ac:spMkLst>
        </pc:spChg>
        <pc:spChg chg="mod">
          <ac:chgData name="Stefanie Singh" userId="01e5399a2eca0ac8" providerId="LiveId" clId="{CDC784F3-C7E2-469E-88C0-0715BDC570A8}" dt="2021-11-19T17:48:41.839" v="46"/>
          <ac:spMkLst>
            <pc:docMk/>
            <pc:sldMk cId="0" sldId="259"/>
            <ac:spMk id="215" creationId="{00000000-0000-0000-0000-000000000000}"/>
          </ac:spMkLst>
        </pc:spChg>
        <pc:spChg chg="del mod">
          <ac:chgData name="Stefanie Singh" userId="01e5399a2eca0ac8" providerId="LiveId" clId="{CDC784F3-C7E2-469E-88C0-0715BDC570A8}" dt="2021-11-19T17:47:56.142" v="8"/>
          <ac:spMkLst>
            <pc:docMk/>
            <pc:sldMk cId="0" sldId="259"/>
            <ac:spMk id="220" creationId="{00000000-0000-0000-0000-000000000000}"/>
          </ac:spMkLst>
        </pc:spChg>
        <pc:spChg chg="del mod">
          <ac:chgData name="Stefanie Singh" userId="01e5399a2eca0ac8" providerId="LiveId" clId="{CDC784F3-C7E2-469E-88C0-0715BDC570A8}" dt="2021-11-19T17:47:56.142" v="10"/>
          <ac:spMkLst>
            <pc:docMk/>
            <pc:sldMk cId="0" sldId="259"/>
            <ac:spMk id="221" creationId="{00000000-0000-0000-0000-000000000000}"/>
          </ac:spMkLst>
        </pc:spChg>
      </pc:sldChg>
      <pc:sldChg chg="addSp delSp modSp mod">
        <pc:chgData name="Stefanie Singh" userId="01e5399a2eca0ac8" providerId="LiveId" clId="{CDC784F3-C7E2-469E-88C0-0715BDC570A8}" dt="2022-03-03T14:19:46.278" v="819" actId="20577"/>
        <pc:sldMkLst>
          <pc:docMk/>
          <pc:sldMk cId="0" sldId="260"/>
        </pc:sldMkLst>
        <pc:spChg chg="mod">
          <ac:chgData name="Stefanie Singh" userId="01e5399a2eca0ac8" providerId="LiveId" clId="{CDC784F3-C7E2-469E-88C0-0715BDC570A8}" dt="2022-03-03T14:19:31.674" v="814"/>
          <ac:spMkLst>
            <pc:docMk/>
            <pc:sldMk cId="0" sldId="260"/>
            <ac:spMk id="18" creationId="{CE7BF02E-9ACD-4734-8AB9-7C4930112F2F}"/>
          </ac:spMkLst>
        </pc:spChg>
        <pc:spChg chg="mod">
          <ac:chgData name="Stefanie Singh" userId="01e5399a2eca0ac8" providerId="LiveId" clId="{CDC784F3-C7E2-469E-88C0-0715BDC570A8}" dt="2022-03-03T14:19:31.674" v="814"/>
          <ac:spMkLst>
            <pc:docMk/>
            <pc:sldMk cId="0" sldId="260"/>
            <ac:spMk id="19" creationId="{8EA4C17B-1F38-4DDB-95C2-4007FEBCE767}"/>
          </ac:spMkLst>
        </pc:spChg>
        <pc:spChg chg="mod">
          <ac:chgData name="Stefanie Singh" userId="01e5399a2eca0ac8" providerId="LiveId" clId="{CDC784F3-C7E2-469E-88C0-0715BDC570A8}" dt="2022-03-03T14:18:27.589" v="806" actId="1076"/>
          <ac:spMkLst>
            <pc:docMk/>
            <pc:sldMk cId="0" sldId="260"/>
            <ac:spMk id="230" creationId="{00000000-0000-0000-0000-000000000000}"/>
          </ac:spMkLst>
        </pc:spChg>
        <pc:spChg chg="mod">
          <ac:chgData name="Stefanie Singh" userId="01e5399a2eca0ac8" providerId="LiveId" clId="{CDC784F3-C7E2-469E-88C0-0715BDC570A8}" dt="2022-03-03T14:18:01.237" v="804" actId="1076"/>
          <ac:spMkLst>
            <pc:docMk/>
            <pc:sldMk cId="0" sldId="260"/>
            <ac:spMk id="231" creationId="{00000000-0000-0000-0000-000000000000}"/>
          </ac:spMkLst>
        </pc:spChg>
        <pc:spChg chg="mod">
          <ac:chgData name="Stefanie Singh" userId="01e5399a2eca0ac8" providerId="LiveId" clId="{CDC784F3-C7E2-469E-88C0-0715BDC570A8}" dt="2022-03-03T14:18:41.153" v="808" actId="1076"/>
          <ac:spMkLst>
            <pc:docMk/>
            <pc:sldMk cId="0" sldId="260"/>
            <ac:spMk id="232" creationId="{00000000-0000-0000-0000-000000000000}"/>
          </ac:spMkLst>
        </pc:spChg>
        <pc:spChg chg="mod">
          <ac:chgData name="Stefanie Singh" userId="01e5399a2eca0ac8" providerId="LiveId" clId="{CDC784F3-C7E2-469E-88C0-0715BDC570A8}" dt="2022-03-03T14:18:13.682" v="805" actId="1076"/>
          <ac:spMkLst>
            <pc:docMk/>
            <pc:sldMk cId="0" sldId="260"/>
            <ac:spMk id="238" creationId="{00000000-0000-0000-0000-000000000000}"/>
          </ac:spMkLst>
        </pc:spChg>
        <pc:spChg chg="mod">
          <ac:chgData name="Stefanie Singh" userId="01e5399a2eca0ac8" providerId="LiveId" clId="{CDC784F3-C7E2-469E-88C0-0715BDC570A8}" dt="2022-03-03T14:18:57.420" v="810" actId="1076"/>
          <ac:spMkLst>
            <pc:docMk/>
            <pc:sldMk cId="0" sldId="260"/>
            <ac:spMk id="239" creationId="{00000000-0000-0000-0000-000000000000}"/>
          </ac:spMkLst>
        </pc:spChg>
        <pc:grpChg chg="add mod">
          <ac:chgData name="Stefanie Singh" userId="01e5399a2eca0ac8" providerId="LiveId" clId="{CDC784F3-C7E2-469E-88C0-0715BDC570A8}" dt="2022-03-03T14:19:38.499" v="815" actId="1076"/>
          <ac:grpSpMkLst>
            <pc:docMk/>
            <pc:sldMk cId="0" sldId="260"/>
            <ac:grpSpMk id="17" creationId="{400B41D2-D515-405E-B316-1EAAB20BA0E5}"/>
          </ac:grpSpMkLst>
        </pc:grpChg>
        <pc:grpChg chg="mod">
          <ac:chgData name="Stefanie Singh" userId="01e5399a2eca0ac8" providerId="LiveId" clId="{CDC784F3-C7E2-469E-88C0-0715BDC570A8}" dt="2022-03-03T14:18:33.082" v="807" actId="1076"/>
          <ac:grpSpMkLst>
            <pc:docMk/>
            <pc:sldMk cId="0" sldId="260"/>
            <ac:grpSpMk id="234" creationId="{00000000-0000-0000-0000-000000000000}"/>
          </ac:grpSpMkLst>
        </pc:grpChg>
        <pc:grpChg chg="del mod">
          <ac:chgData name="Stefanie Singh" userId="01e5399a2eca0ac8" providerId="LiveId" clId="{CDC784F3-C7E2-469E-88C0-0715BDC570A8}" dt="2022-03-03T14:19:24.988" v="813" actId="21"/>
          <ac:grpSpMkLst>
            <pc:docMk/>
            <pc:sldMk cId="0" sldId="260"/>
            <ac:grpSpMk id="237" creationId="{00000000-0000-0000-0000-000000000000}"/>
          </ac:grpSpMkLst>
        </pc:grpChg>
        <pc:graphicFrameChg chg="modGraphic">
          <ac:chgData name="Stefanie Singh" userId="01e5399a2eca0ac8" providerId="LiveId" clId="{CDC784F3-C7E2-469E-88C0-0715BDC570A8}" dt="2022-03-03T14:19:46.278" v="819" actId="20577"/>
          <ac:graphicFrameMkLst>
            <pc:docMk/>
            <pc:sldMk cId="0" sldId="260"/>
            <ac:graphicFrameMk id="229" creationId="{00000000-0000-0000-0000-000000000000}"/>
          </ac:graphicFrameMkLst>
        </pc:graphicFrameChg>
      </pc:sldChg>
      <pc:sldChg chg="modSp mod">
        <pc:chgData name="Stefanie Singh" userId="01e5399a2eca0ac8" providerId="LiveId" clId="{CDC784F3-C7E2-469E-88C0-0715BDC570A8}" dt="2022-03-03T14:19:55.457" v="821" actId="20577"/>
        <pc:sldMkLst>
          <pc:docMk/>
          <pc:sldMk cId="0" sldId="261"/>
        </pc:sldMkLst>
        <pc:spChg chg="mod">
          <ac:chgData name="Stefanie Singh" userId="01e5399a2eca0ac8" providerId="LiveId" clId="{CDC784F3-C7E2-469E-88C0-0715BDC570A8}" dt="2021-11-19T18:06:14.643" v="291" actId="14100"/>
          <ac:spMkLst>
            <pc:docMk/>
            <pc:sldMk cId="0" sldId="261"/>
            <ac:spMk id="246" creationId="{00000000-0000-0000-0000-000000000000}"/>
          </ac:spMkLst>
        </pc:spChg>
        <pc:spChg chg="mod">
          <ac:chgData name="Stefanie Singh" userId="01e5399a2eca0ac8" providerId="LiveId" clId="{CDC784F3-C7E2-469E-88C0-0715BDC570A8}" dt="2022-03-03T14:19:55.457" v="821" actId="20577"/>
          <ac:spMkLst>
            <pc:docMk/>
            <pc:sldMk cId="0" sldId="261"/>
            <ac:spMk id="249" creationId="{00000000-0000-0000-0000-000000000000}"/>
          </ac:spMkLst>
        </pc:spChg>
      </pc:sldChg>
      <pc:sldChg chg="modSp mod ord">
        <pc:chgData name="Stefanie Singh" userId="01e5399a2eca0ac8" providerId="LiveId" clId="{CDC784F3-C7E2-469E-88C0-0715BDC570A8}" dt="2022-03-03T14:20:25.398" v="823" actId="20577"/>
        <pc:sldMkLst>
          <pc:docMk/>
          <pc:sldMk cId="0" sldId="262"/>
        </pc:sldMkLst>
        <pc:spChg chg="mod">
          <ac:chgData name="Stefanie Singh" userId="01e5399a2eca0ac8" providerId="LiveId" clId="{CDC784F3-C7E2-469E-88C0-0715BDC570A8}" dt="2021-11-19T18:06:45.809" v="296" actId="20577"/>
          <ac:spMkLst>
            <pc:docMk/>
            <pc:sldMk cId="0" sldId="262"/>
            <ac:spMk id="263" creationId="{00000000-0000-0000-0000-000000000000}"/>
          </ac:spMkLst>
        </pc:spChg>
        <pc:spChg chg="mod">
          <ac:chgData name="Stefanie Singh" userId="01e5399a2eca0ac8" providerId="LiveId" clId="{CDC784F3-C7E2-469E-88C0-0715BDC570A8}" dt="2022-03-03T14:20:25.398" v="823" actId="20577"/>
          <ac:spMkLst>
            <pc:docMk/>
            <pc:sldMk cId="0" sldId="262"/>
            <ac:spMk id="266" creationId="{00000000-0000-0000-0000-000000000000}"/>
          </ac:spMkLst>
        </pc:spChg>
        <pc:spChg chg="mod">
          <ac:chgData name="Stefanie Singh" userId="01e5399a2eca0ac8" providerId="LiveId" clId="{CDC784F3-C7E2-469E-88C0-0715BDC570A8}" dt="2022-03-03T14:00:25.705" v="771" actId="1076"/>
          <ac:spMkLst>
            <pc:docMk/>
            <pc:sldMk cId="0" sldId="262"/>
            <ac:spMk id="271" creationId="{00000000-0000-0000-0000-000000000000}"/>
          </ac:spMkLst>
        </pc:spChg>
      </pc:sldChg>
      <pc:sldChg chg="modSp mod">
        <pc:chgData name="Stefanie Singh" userId="01e5399a2eca0ac8" providerId="LiveId" clId="{CDC784F3-C7E2-469E-88C0-0715BDC570A8}" dt="2022-03-03T14:20:30.953" v="825" actId="20577"/>
        <pc:sldMkLst>
          <pc:docMk/>
          <pc:sldMk cId="0" sldId="263"/>
        </pc:sldMkLst>
        <pc:spChg chg="mod">
          <ac:chgData name="Stefanie Singh" userId="01e5399a2eca0ac8" providerId="LiveId" clId="{CDC784F3-C7E2-469E-88C0-0715BDC570A8}" dt="2022-03-03T14:20:30.953" v="825" actId="20577"/>
          <ac:spMkLst>
            <pc:docMk/>
            <pc:sldMk cId="0" sldId="263"/>
            <ac:spMk id="282" creationId="{00000000-0000-0000-0000-000000000000}"/>
          </ac:spMkLst>
        </pc:spChg>
      </pc:sldChg>
      <pc:sldChg chg="delSp modSp mod">
        <pc:chgData name="Stefanie Singh" userId="01e5399a2eca0ac8" providerId="LiveId" clId="{CDC784F3-C7E2-469E-88C0-0715BDC570A8}" dt="2022-03-03T14:20:35.008" v="827" actId="20577"/>
        <pc:sldMkLst>
          <pc:docMk/>
          <pc:sldMk cId="0" sldId="264"/>
        </pc:sldMkLst>
        <pc:spChg chg="mod">
          <ac:chgData name="Stefanie Singh" userId="01e5399a2eca0ac8" providerId="LiveId" clId="{CDC784F3-C7E2-469E-88C0-0715BDC570A8}" dt="2022-03-03T14:20:35.008" v="827" actId="20577"/>
          <ac:spMkLst>
            <pc:docMk/>
            <pc:sldMk cId="0" sldId="264"/>
            <ac:spMk id="293" creationId="{00000000-0000-0000-0000-000000000000}"/>
          </ac:spMkLst>
        </pc:spChg>
        <pc:spChg chg="mod">
          <ac:chgData name="Stefanie Singh" userId="01e5399a2eca0ac8" providerId="LiveId" clId="{CDC784F3-C7E2-469E-88C0-0715BDC570A8}" dt="2021-11-19T18:07:07.654" v="300" actId="1076"/>
          <ac:spMkLst>
            <pc:docMk/>
            <pc:sldMk cId="0" sldId="264"/>
            <ac:spMk id="296" creationId="{00000000-0000-0000-0000-000000000000}"/>
          </ac:spMkLst>
        </pc:spChg>
        <pc:spChg chg="mod">
          <ac:chgData name="Stefanie Singh" userId="01e5399a2eca0ac8" providerId="LiveId" clId="{CDC784F3-C7E2-469E-88C0-0715BDC570A8}" dt="2021-11-19T18:07:05.565" v="299" actId="1076"/>
          <ac:spMkLst>
            <pc:docMk/>
            <pc:sldMk cId="0" sldId="264"/>
            <ac:spMk id="297" creationId="{00000000-0000-0000-0000-000000000000}"/>
          </ac:spMkLst>
        </pc:spChg>
        <pc:spChg chg="mod">
          <ac:chgData name="Stefanie Singh" userId="01e5399a2eca0ac8" providerId="LiveId" clId="{CDC784F3-C7E2-469E-88C0-0715BDC570A8}" dt="2021-11-19T18:07:15.278" v="305" actId="1076"/>
          <ac:spMkLst>
            <pc:docMk/>
            <pc:sldMk cId="0" sldId="264"/>
            <ac:spMk id="298" creationId="{00000000-0000-0000-0000-000000000000}"/>
          </ac:spMkLst>
        </pc:spChg>
        <pc:spChg chg="del">
          <ac:chgData name="Stefanie Singh" userId="01e5399a2eca0ac8" providerId="LiveId" clId="{CDC784F3-C7E2-469E-88C0-0715BDC570A8}" dt="2021-11-19T18:06:58.833" v="297" actId="21"/>
          <ac:spMkLst>
            <pc:docMk/>
            <pc:sldMk cId="0" sldId="264"/>
            <ac:spMk id="300" creationId="{00000000-0000-0000-0000-000000000000}"/>
          </ac:spMkLst>
        </pc:spChg>
      </pc:sldChg>
      <pc:sldChg chg="addSp modSp mod">
        <pc:chgData name="Stefanie Singh" userId="01e5399a2eca0ac8" providerId="LiveId" clId="{CDC784F3-C7E2-469E-88C0-0715BDC570A8}" dt="2021-11-19T17:56:04.285" v="260" actId="113"/>
        <pc:sldMkLst>
          <pc:docMk/>
          <pc:sldMk cId="0" sldId="265"/>
        </pc:sldMkLst>
        <pc:spChg chg="add mod">
          <ac:chgData name="Stefanie Singh" userId="01e5399a2eca0ac8" providerId="LiveId" clId="{CDC784F3-C7E2-469E-88C0-0715BDC570A8}" dt="2021-11-19T17:56:04.285" v="260" actId="113"/>
          <ac:spMkLst>
            <pc:docMk/>
            <pc:sldMk cId="0" sldId="265"/>
            <ac:spMk id="2" creationId="{C142DEA3-6C48-477F-BAE5-FD5C67CE387A}"/>
          </ac:spMkLst>
        </pc:spChg>
        <pc:picChg chg="add mod">
          <ac:chgData name="Stefanie Singh" userId="01e5399a2eca0ac8" providerId="LiveId" clId="{CDC784F3-C7E2-469E-88C0-0715BDC570A8}" dt="2021-11-19T17:54:50.678" v="123" actId="1076"/>
          <ac:picMkLst>
            <pc:docMk/>
            <pc:sldMk cId="0" sldId="265"/>
            <ac:picMk id="17" creationId="{C322DE9A-6BB6-438C-A938-D74C820DBD66}"/>
          </ac:picMkLst>
        </pc:picChg>
      </pc:sldChg>
      <pc:sldChg chg="addSp delSp modSp mod">
        <pc:chgData name="Stefanie Singh" userId="01e5399a2eca0ac8" providerId="LiveId" clId="{CDC784F3-C7E2-469E-88C0-0715BDC570A8}" dt="2021-11-19T17:54:43.921" v="121"/>
        <pc:sldMkLst>
          <pc:docMk/>
          <pc:sldMk cId="0" sldId="266"/>
        </pc:sldMkLst>
        <pc:spChg chg="add mod">
          <ac:chgData name="Stefanie Singh" userId="01e5399a2eca0ac8" providerId="LiveId" clId="{CDC784F3-C7E2-469E-88C0-0715BDC570A8}" dt="2021-11-19T17:54:26.415" v="119"/>
          <ac:spMkLst>
            <pc:docMk/>
            <pc:sldMk cId="0" sldId="266"/>
            <ac:spMk id="9" creationId="{64940815-ECB9-425A-B4CF-5E95BEE68505}"/>
          </ac:spMkLst>
        </pc:spChg>
        <pc:spChg chg="add mod">
          <ac:chgData name="Stefanie Singh" userId="01e5399a2eca0ac8" providerId="LiveId" clId="{CDC784F3-C7E2-469E-88C0-0715BDC570A8}" dt="2021-11-19T17:54:33.306" v="120"/>
          <ac:spMkLst>
            <pc:docMk/>
            <pc:sldMk cId="0" sldId="266"/>
            <ac:spMk id="10" creationId="{5FAB0934-BF76-4BF7-AB0C-2486CCDF45BC}"/>
          </ac:spMkLst>
        </pc:spChg>
        <pc:spChg chg="del">
          <ac:chgData name="Stefanie Singh" userId="01e5399a2eca0ac8" providerId="LiveId" clId="{CDC784F3-C7E2-469E-88C0-0715BDC570A8}" dt="2021-11-19T17:54:25.028" v="118" actId="478"/>
          <ac:spMkLst>
            <pc:docMk/>
            <pc:sldMk cId="0" sldId="266"/>
            <ac:spMk id="330" creationId="{00000000-0000-0000-0000-000000000000}"/>
          </ac:spMkLst>
        </pc:spChg>
        <pc:picChg chg="add mod">
          <ac:chgData name="Stefanie Singh" userId="01e5399a2eca0ac8" providerId="LiveId" clId="{CDC784F3-C7E2-469E-88C0-0715BDC570A8}" dt="2021-11-19T17:54:43.921" v="121"/>
          <ac:picMkLst>
            <pc:docMk/>
            <pc:sldMk cId="0" sldId="266"/>
            <ac:picMk id="11" creationId="{E34D8D75-5D9C-4D16-AEFD-9F0B65BB95CF}"/>
          </ac:picMkLst>
        </pc:picChg>
      </pc:sldChg>
      <pc:sldChg chg="addSp modSp mod">
        <pc:chgData name="Stefanie Singh" userId="01e5399a2eca0ac8" providerId="LiveId" clId="{CDC784F3-C7E2-469E-88C0-0715BDC570A8}" dt="2021-11-19T17:56:41.588" v="264" actId="1076"/>
        <pc:sldMkLst>
          <pc:docMk/>
          <pc:sldMk cId="0" sldId="267"/>
        </pc:sldMkLst>
        <pc:picChg chg="add mod">
          <ac:chgData name="Stefanie Singh" userId="01e5399a2eca0ac8" providerId="LiveId" clId="{CDC784F3-C7E2-469E-88C0-0715BDC570A8}" dt="2021-11-19T17:56:33.998" v="262" actId="1076"/>
          <ac:picMkLst>
            <pc:docMk/>
            <pc:sldMk cId="0" sldId="267"/>
            <ac:picMk id="12" creationId="{6618B762-C526-464E-A068-B4A7EFCCDEA2}"/>
          </ac:picMkLst>
        </pc:picChg>
        <pc:picChg chg="add mod">
          <ac:chgData name="Stefanie Singh" userId="01e5399a2eca0ac8" providerId="LiveId" clId="{CDC784F3-C7E2-469E-88C0-0715BDC570A8}" dt="2021-11-19T17:56:41.588" v="264" actId="1076"/>
          <ac:picMkLst>
            <pc:docMk/>
            <pc:sldMk cId="0" sldId="267"/>
            <ac:picMk id="13" creationId="{2AECB879-9D89-453A-BBAE-536351C63C9B}"/>
          </ac:picMkLst>
        </pc:picChg>
      </pc:sldChg>
      <pc:sldChg chg="addSp modSp">
        <pc:chgData name="Stefanie Singh" userId="01e5399a2eca0ac8" providerId="LiveId" clId="{CDC784F3-C7E2-469E-88C0-0715BDC570A8}" dt="2021-11-19T17:56:59.876" v="266"/>
        <pc:sldMkLst>
          <pc:docMk/>
          <pc:sldMk cId="0" sldId="268"/>
        </pc:sldMkLst>
        <pc:picChg chg="add mod">
          <ac:chgData name="Stefanie Singh" userId="01e5399a2eca0ac8" providerId="LiveId" clId="{CDC784F3-C7E2-469E-88C0-0715BDC570A8}" dt="2021-11-19T17:56:50.993" v="265"/>
          <ac:picMkLst>
            <pc:docMk/>
            <pc:sldMk cId="0" sldId="268"/>
            <ac:picMk id="12" creationId="{8CC7BA73-72EA-44E7-BFC3-D5B8B56BF915}"/>
          </ac:picMkLst>
        </pc:picChg>
        <pc:picChg chg="add mod">
          <ac:chgData name="Stefanie Singh" userId="01e5399a2eca0ac8" providerId="LiveId" clId="{CDC784F3-C7E2-469E-88C0-0715BDC570A8}" dt="2021-11-19T17:56:59.876" v="266"/>
          <ac:picMkLst>
            <pc:docMk/>
            <pc:sldMk cId="0" sldId="268"/>
            <ac:picMk id="13" creationId="{37037891-2E54-49C4-AC79-A64D1F5FBAC1}"/>
          </ac:picMkLst>
        </pc:picChg>
      </pc:sldChg>
      <pc:sldChg chg="addSp modSp mod">
        <pc:chgData name="Stefanie Singh" userId="01e5399a2eca0ac8" providerId="LiveId" clId="{CDC784F3-C7E2-469E-88C0-0715BDC570A8}" dt="2021-11-19T17:57:28.021" v="272" actId="1076"/>
        <pc:sldMkLst>
          <pc:docMk/>
          <pc:sldMk cId="0" sldId="269"/>
        </pc:sldMkLst>
        <pc:spChg chg="mod">
          <ac:chgData name="Stefanie Singh" userId="01e5399a2eca0ac8" providerId="LiveId" clId="{CDC784F3-C7E2-469E-88C0-0715BDC570A8}" dt="2021-11-19T17:57:26.171" v="271" actId="14100"/>
          <ac:spMkLst>
            <pc:docMk/>
            <pc:sldMk cId="0" sldId="269"/>
            <ac:spMk id="368" creationId="{00000000-0000-0000-0000-000000000000}"/>
          </ac:spMkLst>
        </pc:spChg>
        <pc:picChg chg="add mod">
          <ac:chgData name="Stefanie Singh" userId="01e5399a2eca0ac8" providerId="LiveId" clId="{CDC784F3-C7E2-469E-88C0-0715BDC570A8}" dt="2021-11-19T17:57:10.504" v="267"/>
          <ac:picMkLst>
            <pc:docMk/>
            <pc:sldMk cId="0" sldId="269"/>
            <ac:picMk id="12" creationId="{20B3A218-67C2-44D7-AD07-216E6AAF30E6}"/>
          </ac:picMkLst>
        </pc:picChg>
        <pc:picChg chg="add mod">
          <ac:chgData name="Stefanie Singh" userId="01e5399a2eca0ac8" providerId="LiveId" clId="{CDC784F3-C7E2-469E-88C0-0715BDC570A8}" dt="2021-11-19T17:57:28.021" v="272" actId="1076"/>
          <ac:picMkLst>
            <pc:docMk/>
            <pc:sldMk cId="0" sldId="269"/>
            <ac:picMk id="13" creationId="{FD9118C3-6208-4630-8239-DB590524EEF7}"/>
          </ac:picMkLst>
        </pc:picChg>
      </pc:sldChg>
      <pc:sldChg chg="addSp delSp modSp mod">
        <pc:chgData name="Stefanie Singh" userId="01e5399a2eca0ac8" providerId="LiveId" clId="{CDC784F3-C7E2-469E-88C0-0715BDC570A8}" dt="2021-11-19T18:07:56.028" v="306"/>
        <pc:sldMkLst>
          <pc:docMk/>
          <pc:sldMk cId="0" sldId="270"/>
        </pc:sldMkLst>
        <pc:spChg chg="mod">
          <ac:chgData name="Stefanie Singh" userId="01e5399a2eca0ac8" providerId="LiveId" clId="{CDC784F3-C7E2-469E-88C0-0715BDC570A8}" dt="2021-11-19T17:58:13.321" v="279" actId="14100"/>
          <ac:spMkLst>
            <pc:docMk/>
            <pc:sldMk cId="0" sldId="270"/>
            <ac:spMk id="381" creationId="{00000000-0000-0000-0000-000000000000}"/>
          </ac:spMkLst>
        </pc:spChg>
        <pc:picChg chg="add del mod">
          <ac:chgData name="Stefanie Singh" userId="01e5399a2eca0ac8" providerId="LiveId" clId="{CDC784F3-C7E2-469E-88C0-0715BDC570A8}" dt="2021-11-19T17:57:43.173" v="275" actId="21"/>
          <ac:picMkLst>
            <pc:docMk/>
            <pc:sldMk cId="0" sldId="270"/>
            <ac:picMk id="9" creationId="{1E34F803-A6F1-46B7-A2CF-5DF14CA2DE18}"/>
          </ac:picMkLst>
        </pc:picChg>
        <pc:picChg chg="add mod">
          <ac:chgData name="Stefanie Singh" userId="01e5399a2eca0ac8" providerId="LiveId" clId="{CDC784F3-C7E2-469E-88C0-0715BDC570A8}" dt="2021-11-19T17:57:52.602" v="276"/>
          <ac:picMkLst>
            <pc:docMk/>
            <pc:sldMk cId="0" sldId="270"/>
            <ac:picMk id="10" creationId="{ACBCEA5D-51EE-4FC1-BB16-B68C70F736A3}"/>
          </ac:picMkLst>
        </pc:picChg>
        <pc:picChg chg="add mod">
          <ac:chgData name="Stefanie Singh" userId="01e5399a2eca0ac8" providerId="LiveId" clId="{CDC784F3-C7E2-469E-88C0-0715BDC570A8}" dt="2021-11-19T17:58:15.546" v="280" actId="1076"/>
          <ac:picMkLst>
            <pc:docMk/>
            <pc:sldMk cId="0" sldId="270"/>
            <ac:picMk id="11" creationId="{0FEF713E-1B0E-4BE4-B144-AA207AF36EFA}"/>
          </ac:picMkLst>
        </pc:picChg>
        <pc:picChg chg="add mod">
          <ac:chgData name="Stefanie Singh" userId="01e5399a2eca0ac8" providerId="LiveId" clId="{CDC784F3-C7E2-469E-88C0-0715BDC570A8}" dt="2021-11-19T18:07:56.028" v="306"/>
          <ac:picMkLst>
            <pc:docMk/>
            <pc:sldMk cId="0" sldId="270"/>
            <ac:picMk id="12" creationId="{BD0DDCEB-892D-4530-9499-8DD89FAE6D95}"/>
          </ac:picMkLst>
        </pc:picChg>
      </pc:sldChg>
      <pc:sldChg chg="addSp modSp mod">
        <pc:chgData name="Stefanie Singh" userId="01e5399a2eca0ac8" providerId="LiveId" clId="{CDC784F3-C7E2-469E-88C0-0715BDC570A8}" dt="2021-11-19T18:08:01.158" v="308" actId="1076"/>
        <pc:sldMkLst>
          <pc:docMk/>
          <pc:sldMk cId="0" sldId="271"/>
        </pc:sldMkLst>
        <pc:picChg chg="add mod">
          <ac:chgData name="Stefanie Singh" userId="01e5399a2eca0ac8" providerId="LiveId" clId="{CDC784F3-C7E2-469E-88C0-0715BDC570A8}" dt="2021-11-19T17:58:28.217" v="281"/>
          <ac:picMkLst>
            <pc:docMk/>
            <pc:sldMk cId="0" sldId="271"/>
            <ac:picMk id="9" creationId="{5BDAD6FE-AE54-41F2-BD1C-513E80AD0155}"/>
          </ac:picMkLst>
        </pc:picChg>
        <pc:picChg chg="add mod">
          <ac:chgData name="Stefanie Singh" userId="01e5399a2eca0ac8" providerId="LiveId" clId="{CDC784F3-C7E2-469E-88C0-0715BDC570A8}" dt="2021-11-19T17:58:37.004" v="283" actId="1076"/>
          <ac:picMkLst>
            <pc:docMk/>
            <pc:sldMk cId="0" sldId="271"/>
            <ac:picMk id="10" creationId="{D30B17FB-E4CC-4CD6-93B5-226D61F3D6B9}"/>
          </ac:picMkLst>
        </pc:picChg>
        <pc:picChg chg="add mod">
          <ac:chgData name="Stefanie Singh" userId="01e5399a2eca0ac8" providerId="LiveId" clId="{CDC784F3-C7E2-469E-88C0-0715BDC570A8}" dt="2021-11-19T18:08:01.158" v="308" actId="1076"/>
          <ac:picMkLst>
            <pc:docMk/>
            <pc:sldMk cId="0" sldId="271"/>
            <ac:picMk id="11" creationId="{9FF90C4C-27A0-456C-B553-9F2DD83354A4}"/>
          </ac:picMkLst>
        </pc:picChg>
      </pc:sldChg>
      <pc:sldChg chg="modSp mod">
        <pc:chgData name="Stefanie Singh" userId="01e5399a2eca0ac8" providerId="LiveId" clId="{CDC784F3-C7E2-469E-88C0-0715BDC570A8}" dt="2021-11-19T17:53:30.112" v="117" actId="20577"/>
        <pc:sldMkLst>
          <pc:docMk/>
          <pc:sldMk cId="0" sldId="272"/>
        </pc:sldMkLst>
        <pc:spChg chg="mod">
          <ac:chgData name="Stefanie Singh" userId="01e5399a2eca0ac8" providerId="LiveId" clId="{CDC784F3-C7E2-469E-88C0-0715BDC570A8}" dt="2021-11-19T17:53:30.112" v="117" actId="20577"/>
          <ac:spMkLst>
            <pc:docMk/>
            <pc:sldMk cId="0" sldId="272"/>
            <ac:spMk id="399" creationId="{00000000-0000-0000-0000-000000000000}"/>
          </ac:spMkLst>
        </pc:spChg>
      </pc:sldChg>
      <pc:sldChg chg="modSp mod">
        <pc:chgData name="Stefanie Singh" userId="01e5399a2eca0ac8" providerId="LiveId" clId="{CDC784F3-C7E2-469E-88C0-0715BDC570A8}" dt="2021-11-19T18:08:10.003" v="309" actId="1076"/>
        <pc:sldMkLst>
          <pc:docMk/>
          <pc:sldMk cId="0" sldId="273"/>
        </pc:sldMkLst>
        <pc:spChg chg="mod">
          <ac:chgData name="Stefanie Singh" userId="01e5399a2eca0ac8" providerId="LiveId" clId="{CDC784F3-C7E2-469E-88C0-0715BDC570A8}" dt="2021-11-19T18:08:10.003" v="309" actId="1076"/>
          <ac:spMkLst>
            <pc:docMk/>
            <pc:sldMk cId="0" sldId="273"/>
            <ac:spMk id="413" creationId="{00000000-0000-0000-0000-000000000000}"/>
          </ac:spMkLst>
        </pc:spChg>
      </pc:sldChg>
      <pc:sldChg chg="modSp mod">
        <pc:chgData name="Stefanie Singh" userId="01e5399a2eca0ac8" providerId="LiveId" clId="{CDC784F3-C7E2-469E-88C0-0715BDC570A8}" dt="2021-11-19T18:08:24.909" v="311" actId="255"/>
        <pc:sldMkLst>
          <pc:docMk/>
          <pc:sldMk cId="0" sldId="274"/>
        </pc:sldMkLst>
        <pc:spChg chg="mod">
          <ac:chgData name="Stefanie Singh" userId="01e5399a2eca0ac8" providerId="LiveId" clId="{CDC784F3-C7E2-469E-88C0-0715BDC570A8}" dt="2021-11-19T17:52:55.898" v="105" actId="20577"/>
          <ac:spMkLst>
            <pc:docMk/>
            <pc:sldMk cId="0" sldId="274"/>
            <ac:spMk id="422" creationId="{00000000-0000-0000-0000-000000000000}"/>
          </ac:spMkLst>
        </pc:spChg>
        <pc:spChg chg="mod">
          <ac:chgData name="Stefanie Singh" userId="01e5399a2eca0ac8" providerId="LiveId" clId="{CDC784F3-C7E2-469E-88C0-0715BDC570A8}" dt="2021-11-19T18:08:24.909" v="311" actId="255"/>
          <ac:spMkLst>
            <pc:docMk/>
            <pc:sldMk cId="0" sldId="274"/>
            <ac:spMk id="426" creationId="{00000000-0000-0000-0000-000000000000}"/>
          </ac:spMkLst>
        </pc:spChg>
      </pc:sldChg>
      <pc:sldChg chg="modSp add mod">
        <pc:chgData name="Stefanie Singh" userId="01e5399a2eca0ac8" providerId="LiveId" clId="{CDC784F3-C7E2-469E-88C0-0715BDC570A8}" dt="2021-11-20T01:06:22.168" v="317" actId="114"/>
        <pc:sldMkLst>
          <pc:docMk/>
          <pc:sldMk cId="0" sldId="282"/>
        </pc:sldMkLst>
        <pc:spChg chg="mod">
          <ac:chgData name="Stefanie Singh" userId="01e5399a2eca0ac8" providerId="LiveId" clId="{CDC784F3-C7E2-469E-88C0-0715BDC570A8}" dt="2021-11-20T01:06:22.168" v="317" actId="114"/>
          <ac:spMkLst>
            <pc:docMk/>
            <pc:sldMk cId="0" sldId="282"/>
            <ac:spMk id="524" creationId="{00000000-0000-0000-0000-000000000000}"/>
          </ac:spMkLst>
        </pc:spChg>
      </pc:sldChg>
      <pc:sldChg chg="delSp modSp add del mod">
        <pc:chgData name="Stefanie Singh" userId="01e5399a2eca0ac8" providerId="LiveId" clId="{CDC784F3-C7E2-469E-88C0-0715BDC570A8}" dt="2022-03-03T13:36:50.173" v="342" actId="2696"/>
        <pc:sldMkLst>
          <pc:docMk/>
          <pc:sldMk cId="2752215192" sldId="283"/>
        </pc:sldMkLst>
        <pc:spChg chg="mod">
          <ac:chgData name="Stefanie Singh" userId="01e5399a2eca0ac8" providerId="LiveId" clId="{CDC784F3-C7E2-469E-88C0-0715BDC570A8}" dt="2022-03-03T13:35:30.855" v="335" actId="20577"/>
          <ac:spMkLst>
            <pc:docMk/>
            <pc:sldMk cId="2752215192" sldId="283"/>
            <ac:spMk id="292" creationId="{00000000-0000-0000-0000-000000000000}"/>
          </ac:spMkLst>
        </pc:spChg>
        <pc:spChg chg="mod">
          <ac:chgData name="Stefanie Singh" userId="01e5399a2eca0ac8" providerId="LiveId" clId="{CDC784F3-C7E2-469E-88C0-0715BDC570A8}" dt="2022-03-03T13:35:48.318" v="340" actId="20577"/>
          <ac:spMkLst>
            <pc:docMk/>
            <pc:sldMk cId="2752215192" sldId="283"/>
            <ac:spMk id="293" creationId="{00000000-0000-0000-0000-000000000000}"/>
          </ac:spMkLst>
        </pc:spChg>
        <pc:spChg chg="del">
          <ac:chgData name="Stefanie Singh" userId="01e5399a2eca0ac8" providerId="LiveId" clId="{CDC784F3-C7E2-469E-88C0-0715BDC570A8}" dt="2022-03-03T13:35:34.787" v="336" actId="478"/>
          <ac:spMkLst>
            <pc:docMk/>
            <pc:sldMk cId="2752215192" sldId="283"/>
            <ac:spMk id="295" creationId="{00000000-0000-0000-0000-000000000000}"/>
          </ac:spMkLst>
        </pc:spChg>
      </pc:sldChg>
      <pc:sldChg chg="addSp delSp modSp add mod delAnim">
        <pc:chgData name="Stefanie Singh" userId="01e5399a2eca0ac8" providerId="LiveId" clId="{CDC784F3-C7E2-469E-88C0-0715BDC570A8}" dt="2022-03-03T14:21:24.682" v="832" actId="1076"/>
        <pc:sldMkLst>
          <pc:docMk/>
          <pc:sldMk cId="1350331303" sldId="431"/>
        </pc:sldMkLst>
        <pc:spChg chg="add del mod">
          <ac:chgData name="Stefanie Singh" userId="01e5399a2eca0ac8" providerId="LiveId" clId="{CDC784F3-C7E2-469E-88C0-0715BDC570A8}" dt="2022-03-03T13:41:07.722" v="464"/>
          <ac:spMkLst>
            <pc:docMk/>
            <pc:sldMk cId="1350331303" sldId="431"/>
            <ac:spMk id="2" creationId="{6244E5D8-BE56-43F1-A3AA-D5C6C653E411}"/>
          </ac:spMkLst>
        </pc:spChg>
        <pc:spChg chg="add mod">
          <ac:chgData name="Stefanie Singh" userId="01e5399a2eca0ac8" providerId="LiveId" clId="{CDC784F3-C7E2-469E-88C0-0715BDC570A8}" dt="2022-03-03T13:42:43.230" v="483" actId="1076"/>
          <ac:spMkLst>
            <pc:docMk/>
            <pc:sldMk cId="1350331303" sldId="431"/>
            <ac:spMk id="3" creationId="{C94DFDDD-ECE0-4515-A4D5-B72646CD8419}"/>
          </ac:spMkLst>
        </pc:spChg>
        <pc:spChg chg="add mod">
          <ac:chgData name="Stefanie Singh" userId="01e5399a2eca0ac8" providerId="LiveId" clId="{CDC784F3-C7E2-469E-88C0-0715BDC570A8}" dt="2022-03-03T13:48:08.766" v="747" actId="1076"/>
          <ac:spMkLst>
            <pc:docMk/>
            <pc:sldMk cId="1350331303" sldId="431"/>
            <ac:spMk id="5" creationId="{9E13FD0F-E81C-4100-BFB0-FFBAE0019892}"/>
          </ac:spMkLst>
        </pc:spChg>
        <pc:spChg chg="del">
          <ac:chgData name="Stefanie Singh" userId="01e5399a2eca0ac8" providerId="LiveId" clId="{CDC784F3-C7E2-469E-88C0-0715BDC570A8}" dt="2022-03-03T13:38:29.276" v="365" actId="478"/>
          <ac:spMkLst>
            <pc:docMk/>
            <pc:sldMk cId="1350331303" sldId="431"/>
            <ac:spMk id="11" creationId="{87639F02-821C-A04E-8CE9-95D0752963FC}"/>
          </ac:spMkLst>
        </pc:spChg>
        <pc:spChg chg="del">
          <ac:chgData name="Stefanie Singh" userId="01e5399a2eca0ac8" providerId="LiveId" clId="{CDC784F3-C7E2-469E-88C0-0715BDC570A8}" dt="2022-03-03T13:38:27.704" v="364" actId="478"/>
          <ac:spMkLst>
            <pc:docMk/>
            <pc:sldMk cId="1350331303" sldId="431"/>
            <ac:spMk id="12" creationId="{D9C9A46D-75B3-7547-A905-C94CD4945CC7}"/>
          </ac:spMkLst>
        </pc:spChg>
        <pc:spChg chg="mod">
          <ac:chgData name="Stefanie Singh" userId="01e5399a2eca0ac8" providerId="LiveId" clId="{CDC784F3-C7E2-469E-88C0-0715BDC570A8}" dt="2022-03-03T13:47:59.750" v="746" actId="20577"/>
          <ac:spMkLst>
            <pc:docMk/>
            <pc:sldMk cId="1350331303" sldId="431"/>
            <ac:spMk id="15" creationId="{7F8F5C66-F715-914E-A935-92606F7C9F44}"/>
          </ac:spMkLst>
        </pc:spChg>
        <pc:spChg chg="del mod">
          <ac:chgData name="Stefanie Singh" userId="01e5399a2eca0ac8" providerId="LiveId" clId="{CDC784F3-C7E2-469E-88C0-0715BDC570A8}" dt="2022-03-03T13:38:35.116" v="367" actId="21"/>
          <ac:spMkLst>
            <pc:docMk/>
            <pc:sldMk cId="1350331303" sldId="431"/>
            <ac:spMk id="16" creationId="{CCD02D63-2201-264C-89A6-9BEB0F7AF785}"/>
          </ac:spMkLst>
        </pc:spChg>
        <pc:spChg chg="del">
          <ac:chgData name="Stefanie Singh" userId="01e5399a2eca0ac8" providerId="LiveId" clId="{CDC784F3-C7E2-469E-88C0-0715BDC570A8}" dt="2022-03-03T13:38:38.324" v="369" actId="478"/>
          <ac:spMkLst>
            <pc:docMk/>
            <pc:sldMk cId="1350331303" sldId="431"/>
            <ac:spMk id="18" creationId="{9FAC2C48-75EA-474E-86DE-64A63FA722E9}"/>
          </ac:spMkLst>
        </pc:spChg>
        <pc:spChg chg="del">
          <ac:chgData name="Stefanie Singh" userId="01e5399a2eca0ac8" providerId="LiveId" clId="{CDC784F3-C7E2-469E-88C0-0715BDC570A8}" dt="2022-03-03T13:38:43.379" v="371" actId="478"/>
          <ac:spMkLst>
            <pc:docMk/>
            <pc:sldMk cId="1350331303" sldId="431"/>
            <ac:spMk id="20" creationId="{45478DDF-FEF0-0B46-B521-150EFA7321C7}"/>
          </ac:spMkLst>
        </pc:spChg>
        <pc:spChg chg="add mod">
          <ac:chgData name="Stefanie Singh" userId="01e5399a2eca0ac8" providerId="LiveId" clId="{CDC784F3-C7E2-469E-88C0-0715BDC570A8}" dt="2022-03-03T13:43:37.049" v="492" actId="1076"/>
          <ac:spMkLst>
            <pc:docMk/>
            <pc:sldMk cId="1350331303" sldId="431"/>
            <ac:spMk id="27" creationId="{43CBA555-F801-4910-891F-71F6834CCF9D}"/>
          </ac:spMkLst>
        </pc:spChg>
        <pc:spChg chg="add mod">
          <ac:chgData name="Stefanie Singh" userId="01e5399a2eca0ac8" providerId="LiveId" clId="{CDC784F3-C7E2-469E-88C0-0715BDC570A8}" dt="2022-03-03T13:46:44.083" v="697" actId="20577"/>
          <ac:spMkLst>
            <pc:docMk/>
            <pc:sldMk cId="1350331303" sldId="431"/>
            <ac:spMk id="29" creationId="{06AFDD9C-F20F-40C0-A0F3-4B4C7DA9EE1A}"/>
          </ac:spMkLst>
        </pc:spChg>
        <pc:spChg chg="add mod">
          <ac:chgData name="Stefanie Singh" userId="01e5399a2eca0ac8" providerId="LiveId" clId="{CDC784F3-C7E2-469E-88C0-0715BDC570A8}" dt="2022-03-03T13:46:11.014" v="631" actId="20577"/>
          <ac:spMkLst>
            <pc:docMk/>
            <pc:sldMk cId="1350331303" sldId="431"/>
            <ac:spMk id="30" creationId="{43A46254-D6F1-4372-8F91-DDF9C0582BB0}"/>
          </ac:spMkLst>
        </pc:spChg>
        <pc:spChg chg="del">
          <ac:chgData name="Stefanie Singh" userId="01e5399a2eca0ac8" providerId="LiveId" clId="{CDC784F3-C7E2-469E-88C0-0715BDC570A8}" dt="2022-03-03T13:41:44.014" v="468" actId="478"/>
          <ac:spMkLst>
            <pc:docMk/>
            <pc:sldMk cId="1350331303" sldId="431"/>
            <ac:spMk id="31" creationId="{C07F3FA5-62F4-2041-90A2-FD427E80F678}"/>
          </ac:spMkLst>
        </pc:spChg>
        <pc:spChg chg="del">
          <ac:chgData name="Stefanie Singh" userId="01e5399a2eca0ac8" providerId="LiveId" clId="{CDC784F3-C7E2-469E-88C0-0715BDC570A8}" dt="2022-03-03T13:41:49.754" v="471" actId="478"/>
          <ac:spMkLst>
            <pc:docMk/>
            <pc:sldMk cId="1350331303" sldId="431"/>
            <ac:spMk id="32" creationId="{218D0024-1E5B-2846-B16A-1A2F847E6E24}"/>
          </ac:spMkLst>
        </pc:spChg>
        <pc:spChg chg="del mod">
          <ac:chgData name="Stefanie Singh" userId="01e5399a2eca0ac8" providerId="LiveId" clId="{CDC784F3-C7E2-469E-88C0-0715BDC570A8}" dt="2022-03-03T13:41:55.280" v="474" actId="478"/>
          <ac:spMkLst>
            <pc:docMk/>
            <pc:sldMk cId="1350331303" sldId="431"/>
            <ac:spMk id="33" creationId="{84ED9B29-A5AE-6F4C-BD31-ADCC341E724D}"/>
          </ac:spMkLst>
        </pc:spChg>
        <pc:spChg chg="del mod">
          <ac:chgData name="Stefanie Singh" userId="01e5399a2eca0ac8" providerId="LiveId" clId="{CDC784F3-C7E2-469E-88C0-0715BDC570A8}" dt="2022-03-03T13:42:00.896" v="477" actId="478"/>
          <ac:spMkLst>
            <pc:docMk/>
            <pc:sldMk cId="1350331303" sldId="431"/>
            <ac:spMk id="34" creationId="{B032A4F6-E62B-EB41-81CB-8695C6D937ED}"/>
          </ac:spMkLst>
        </pc:spChg>
        <pc:picChg chg="mod">
          <ac:chgData name="Stefanie Singh" userId="01e5399a2eca0ac8" providerId="LiveId" clId="{CDC784F3-C7E2-469E-88C0-0715BDC570A8}" dt="2022-03-03T13:37:01.188" v="345" actId="1076"/>
          <ac:picMkLst>
            <pc:docMk/>
            <pc:sldMk cId="1350331303" sldId="431"/>
            <ac:picMk id="7" creationId="{508B9527-3F6E-2247-A04F-B1FFED4CCB91}"/>
          </ac:picMkLst>
        </pc:picChg>
        <pc:picChg chg="add mod">
          <ac:chgData name="Stefanie Singh" userId="01e5399a2eca0ac8" providerId="LiveId" clId="{CDC784F3-C7E2-469E-88C0-0715BDC570A8}" dt="2022-03-03T13:57:18.766" v="752" actId="207"/>
          <ac:picMkLst>
            <pc:docMk/>
            <pc:sldMk cId="1350331303" sldId="431"/>
            <ac:picMk id="8" creationId="{F4BAB094-FD0C-482D-BCB3-E5F1254BA679}"/>
          </ac:picMkLst>
        </pc:picChg>
        <pc:picChg chg="add del mod">
          <ac:chgData name="Stefanie Singh" userId="01e5399a2eca0ac8" providerId="LiveId" clId="{CDC784F3-C7E2-469E-88C0-0715BDC570A8}" dt="2022-03-03T13:58:55.045" v="762" actId="931"/>
          <ac:picMkLst>
            <pc:docMk/>
            <pc:sldMk cId="1350331303" sldId="431"/>
            <ac:picMk id="13" creationId="{38631D8C-6DE0-443D-B958-4B2162BD149F}"/>
          </ac:picMkLst>
        </pc:picChg>
        <pc:picChg chg="add del mod">
          <ac:chgData name="Stefanie Singh" userId="01e5399a2eca0ac8" providerId="LiveId" clId="{CDC784F3-C7E2-469E-88C0-0715BDC570A8}" dt="2022-03-03T13:58:55.045" v="762" actId="931"/>
          <ac:picMkLst>
            <pc:docMk/>
            <pc:sldMk cId="1350331303" sldId="431"/>
            <ac:picMk id="21" creationId="{9DA7A5E9-89BA-4A28-82D2-AA25FEC222BE}"/>
          </ac:picMkLst>
        </pc:picChg>
        <pc:picChg chg="del">
          <ac:chgData name="Stefanie Singh" userId="01e5399a2eca0ac8" providerId="LiveId" clId="{CDC784F3-C7E2-469E-88C0-0715BDC570A8}" dt="2022-03-03T13:41:45.522" v="469" actId="478"/>
          <ac:picMkLst>
            <pc:docMk/>
            <pc:sldMk cId="1350331303" sldId="431"/>
            <ac:picMk id="22" creationId="{A4DDD29A-6B18-364C-863D-56510BB725E4}"/>
          </ac:picMkLst>
        </pc:picChg>
        <pc:picChg chg="del">
          <ac:chgData name="Stefanie Singh" userId="01e5399a2eca0ac8" providerId="LiveId" clId="{CDC784F3-C7E2-469E-88C0-0715BDC570A8}" dt="2022-03-03T13:41:46.923" v="470" actId="478"/>
          <ac:picMkLst>
            <pc:docMk/>
            <pc:sldMk cId="1350331303" sldId="431"/>
            <ac:picMk id="24" creationId="{35BA4E27-F55D-5448-A5D0-988D13354CC0}"/>
          </ac:picMkLst>
        </pc:picChg>
        <pc:picChg chg="add mod">
          <ac:chgData name="Stefanie Singh" userId="01e5399a2eca0ac8" providerId="LiveId" clId="{CDC784F3-C7E2-469E-88C0-0715BDC570A8}" dt="2022-03-03T13:59:52.738" v="770" actId="1076"/>
          <ac:picMkLst>
            <pc:docMk/>
            <pc:sldMk cId="1350331303" sldId="431"/>
            <ac:picMk id="25" creationId="{C7878D3C-A6E3-4826-9DD8-5CCAC93D4A26}"/>
          </ac:picMkLst>
        </pc:picChg>
        <pc:picChg chg="del">
          <ac:chgData name="Stefanie Singh" userId="01e5399a2eca0ac8" providerId="LiveId" clId="{CDC784F3-C7E2-469E-88C0-0715BDC570A8}" dt="2022-03-03T13:41:51.917" v="472" actId="478"/>
          <ac:picMkLst>
            <pc:docMk/>
            <pc:sldMk cId="1350331303" sldId="431"/>
            <ac:picMk id="26" creationId="{6109E98C-1859-FF44-8DA8-064E4FAD41BB}"/>
          </ac:picMkLst>
        </pc:picChg>
        <pc:picChg chg="del">
          <ac:chgData name="Stefanie Singh" userId="01e5399a2eca0ac8" providerId="LiveId" clId="{CDC784F3-C7E2-469E-88C0-0715BDC570A8}" dt="2022-03-03T13:41:56.770" v="475" actId="478"/>
          <ac:picMkLst>
            <pc:docMk/>
            <pc:sldMk cId="1350331303" sldId="431"/>
            <ac:picMk id="28" creationId="{DFF8B3D8-5B2D-4345-A568-35ED3026B935}"/>
          </ac:picMkLst>
        </pc:picChg>
        <pc:picChg chg="add mod">
          <ac:chgData name="Stefanie Singh" userId="01e5399a2eca0ac8" providerId="LiveId" clId="{CDC784F3-C7E2-469E-88C0-0715BDC570A8}" dt="2022-03-03T13:59:45.516" v="767" actId="14100"/>
          <ac:picMkLst>
            <pc:docMk/>
            <pc:sldMk cId="1350331303" sldId="431"/>
            <ac:picMk id="35" creationId="{AA8AD9CA-7556-4712-81F0-9DB90D7FA584}"/>
          </ac:picMkLst>
        </pc:picChg>
        <pc:picChg chg="add mod">
          <ac:chgData name="Stefanie Singh" userId="01e5399a2eca0ac8" providerId="LiveId" clId="{CDC784F3-C7E2-469E-88C0-0715BDC570A8}" dt="2022-03-03T14:21:24.682" v="832" actId="1076"/>
          <ac:picMkLst>
            <pc:docMk/>
            <pc:sldMk cId="1350331303" sldId="431"/>
            <ac:picMk id="1026" creationId="{E9694CEB-55B3-416C-8D76-CBB4FA9506F8}"/>
          </ac:picMkLst>
        </pc:picChg>
        <pc:cxnChg chg="del">
          <ac:chgData name="Stefanie Singh" userId="01e5399a2eca0ac8" providerId="LiveId" clId="{CDC784F3-C7E2-469E-88C0-0715BDC570A8}" dt="2022-03-03T13:38:36.528" v="368" actId="478"/>
          <ac:cxnSpMkLst>
            <pc:docMk/>
            <pc:sldMk cId="1350331303" sldId="431"/>
            <ac:cxnSpMk id="10" creationId="{7FB781A9-FF79-824E-8BB6-B89536494C09}"/>
          </ac:cxnSpMkLst>
        </pc:cxnChg>
        <pc:cxnChg chg="del">
          <ac:chgData name="Stefanie Singh" userId="01e5399a2eca0ac8" providerId="LiveId" clId="{CDC784F3-C7E2-469E-88C0-0715BDC570A8}" dt="2022-03-03T13:38:40.424" v="370" actId="478"/>
          <ac:cxnSpMkLst>
            <pc:docMk/>
            <pc:sldMk cId="1350331303" sldId="431"/>
            <ac:cxnSpMk id="19" creationId="{38310A32-FE2F-0747-A287-205A8967355F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effb3fa5c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geffb3fa5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196d72fa1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gf196d72fa1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chemeClr val="dk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2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🞆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🞆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6pt">
  <p:cSld name="Text 16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3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body" idx="1"/>
          </p:nvPr>
        </p:nvSpPr>
        <p:spPr>
          <a:xfrm>
            <a:off x="576264" y="1737465"/>
            <a:ext cx="6100762" cy="282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marL="914400" lvl="1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🞆"/>
              <a:defRPr sz="1600"/>
            </a:lvl2pPr>
            <a:lvl3pPr marL="1371600" lvl="2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🞆"/>
              <a:defRPr sz="1600"/>
            </a:lvl3pPr>
            <a:lvl4pPr marL="1828800" lvl="3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🞆"/>
              <a:defRPr sz="1600"/>
            </a:lvl4pPr>
            <a:lvl5pPr marL="2286000" lvl="4" indent="-32512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🞆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5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5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35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6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7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7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3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37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8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3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3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9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3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9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🞆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39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40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901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1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41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3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82" name="Google Shape;182;p43"/>
          <p:cNvSpPr txBox="1">
            <a:spLocks noGrp="1"/>
          </p:cNvSpPr>
          <p:nvPr>
            <p:ph type="body" idx="3"/>
          </p:nvPr>
        </p:nvSpPr>
        <p:spPr>
          <a:xfrm>
            <a:off x="576263" y="890587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Verdana"/>
              <a:buAutoNum type="arabicPeriod"/>
              <a:defRPr b="1" cap="none"/>
            </a:lvl2pPr>
            <a:lvl3pPr marL="1371600" lvl="2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/>
            </a:lvl3pPr>
            <a:lvl4pPr marL="1828800" lvl="3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03.03.2022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41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24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25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5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42" name="Google Shape;42;p26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6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7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9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600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🞆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🞆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de-DE" sz="3600"/>
              <a:t>AFTERSCHOOL </a:t>
            </a:r>
            <a:br>
              <a:rPr lang="de-DE" sz="3600"/>
            </a:br>
            <a:r>
              <a:rPr lang="de-DE" sz="3600"/>
              <a:t>PROGRAM:</a:t>
            </a:r>
            <a:br>
              <a:rPr lang="de-DE" sz="3600"/>
            </a:br>
            <a:br>
              <a:rPr lang="de-DE" sz="3600"/>
            </a:br>
            <a:r>
              <a:rPr lang="de-DE" sz="3600"/>
              <a:t>BE BEUYS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de-DE" sz="1700" b="1"/>
              <a:t>Session 1 - Datum</a:t>
            </a:r>
            <a:endParaRPr/>
          </a:p>
        </p:txBody>
      </p:sp>
      <p:pic>
        <p:nvPicPr>
          <p:cNvPr id="189" name="Google Shape;1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62" y="819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90" name="Google Shape;190;p1"/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203767" y="1677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370C3-72F5-D045-B2FB-DB7ACEF4F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10</a:t>
            </a:fld>
            <a:endParaRPr lang="de-DE"/>
          </a:p>
        </p:txBody>
      </p:sp>
      <p:sp>
        <p:nvSpPr>
          <p:cNvPr id="15" name="Titel 3">
            <a:extLst>
              <a:ext uri="{FF2B5EF4-FFF2-40B4-BE49-F238E27FC236}">
                <a16:creationId xmlns:a16="http://schemas.microsoft.com/office/drawing/2014/main" id="{7F8F5C66-F715-914E-A935-92606F7C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78" y="177803"/>
            <a:ext cx="8763000" cy="1177110"/>
          </a:xfrm>
        </p:spPr>
        <p:txBody>
          <a:bodyPr/>
          <a:lstStyle/>
          <a:p>
            <a:r>
              <a:rPr lang="en-US" sz="2800" dirty="0"/>
              <a:t>OVERVIEW: PROGRAM OBJECTIVES</a:t>
            </a:r>
            <a:br>
              <a:rPr lang="de-DE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tx1"/>
                </a:solidFill>
              </a:rPr>
              <a:t>3 Min</a:t>
            </a:r>
            <a:br>
              <a:rPr lang="de-DE" sz="1500" dirty="0">
                <a:solidFill>
                  <a:schemeClr val="tx2"/>
                </a:solidFill>
              </a:rPr>
            </a:br>
            <a:r>
              <a:rPr lang="de-DE" sz="1500" dirty="0">
                <a:solidFill>
                  <a:schemeClr val="tx2"/>
                </a:solidFill>
              </a:rPr>
              <a:t>     </a:t>
            </a:r>
            <a:r>
              <a:rPr lang="de-DE" sz="1500" dirty="0">
                <a:solidFill>
                  <a:schemeClr val="tx1"/>
                </a:solidFill>
              </a:rPr>
              <a:t>Listen to our program‘s objectives.</a:t>
            </a:r>
          </a:p>
        </p:txBody>
      </p:sp>
      <p:sp>
        <p:nvSpPr>
          <p:cNvPr id="17" name="Freihandform: Form 57">
            <a:extLst>
              <a:ext uri="{FF2B5EF4-FFF2-40B4-BE49-F238E27FC236}">
                <a16:creationId xmlns:a16="http://schemas.microsoft.com/office/drawing/2014/main" id="{28863ED6-7A0D-194F-A0F3-7D6298A5093C}"/>
              </a:ext>
            </a:extLst>
          </p:cNvPr>
          <p:cNvSpPr/>
          <p:nvPr/>
        </p:nvSpPr>
        <p:spPr>
          <a:xfrm>
            <a:off x="475752" y="657019"/>
            <a:ext cx="192510" cy="254766"/>
          </a:xfrm>
          <a:custGeom>
            <a:avLst/>
            <a:gdLst>
              <a:gd name="connsiteX0" fmla="*/ 266175 w 279699"/>
              <a:gd name="connsiteY0" fmla="*/ 326893 h 356564"/>
              <a:gd name="connsiteX1" fmla="*/ 243890 w 279699"/>
              <a:gd name="connsiteY1" fmla="*/ 326893 h 356564"/>
              <a:gd name="connsiteX2" fmla="*/ 243890 w 279699"/>
              <a:gd name="connsiteY2" fmla="*/ 274809 h 356564"/>
              <a:gd name="connsiteX3" fmla="*/ 178435 w 279699"/>
              <a:gd name="connsiteY3" fmla="*/ 178282 h 356564"/>
              <a:gd name="connsiteX4" fmla="*/ 243890 w 279699"/>
              <a:gd name="connsiteY4" fmla="*/ 81755 h 356564"/>
              <a:gd name="connsiteX5" fmla="*/ 243890 w 279699"/>
              <a:gd name="connsiteY5" fmla="*/ 29671 h 356564"/>
              <a:gd name="connsiteX6" fmla="*/ 266175 w 279699"/>
              <a:gd name="connsiteY6" fmla="*/ 29671 h 356564"/>
              <a:gd name="connsiteX7" fmla="*/ 279635 w 279699"/>
              <a:gd name="connsiteY7" fmla="*/ 13460 h 356564"/>
              <a:gd name="connsiteX8" fmla="*/ 266175 w 279699"/>
              <a:gd name="connsiteY8" fmla="*/ 0 h 356564"/>
              <a:gd name="connsiteX9" fmla="*/ 13524 w 279699"/>
              <a:gd name="connsiteY9" fmla="*/ 0 h 356564"/>
              <a:gd name="connsiteX10" fmla="*/ 65 w 279699"/>
              <a:gd name="connsiteY10" fmla="*/ 16212 h 356564"/>
              <a:gd name="connsiteX11" fmla="*/ 13524 w 279699"/>
              <a:gd name="connsiteY11" fmla="*/ 29671 h 356564"/>
              <a:gd name="connsiteX12" fmla="*/ 35810 w 279699"/>
              <a:gd name="connsiteY12" fmla="*/ 29671 h 356564"/>
              <a:gd name="connsiteX13" fmla="*/ 35810 w 279699"/>
              <a:gd name="connsiteY13" fmla="*/ 81755 h 356564"/>
              <a:gd name="connsiteX14" fmla="*/ 101265 w 279699"/>
              <a:gd name="connsiteY14" fmla="*/ 178282 h 356564"/>
              <a:gd name="connsiteX15" fmla="*/ 35810 w 279699"/>
              <a:gd name="connsiteY15" fmla="*/ 274809 h 356564"/>
              <a:gd name="connsiteX16" fmla="*/ 35810 w 279699"/>
              <a:gd name="connsiteY16" fmla="*/ 326893 h 356564"/>
              <a:gd name="connsiteX17" fmla="*/ 13524 w 279699"/>
              <a:gd name="connsiteY17" fmla="*/ 326893 h 356564"/>
              <a:gd name="connsiteX18" fmla="*/ 65 w 279699"/>
              <a:gd name="connsiteY18" fmla="*/ 343105 h 356564"/>
              <a:gd name="connsiteX19" fmla="*/ 13524 w 279699"/>
              <a:gd name="connsiteY19" fmla="*/ 356564 h 356564"/>
              <a:gd name="connsiteX20" fmla="*/ 266175 w 279699"/>
              <a:gd name="connsiteY20" fmla="*/ 356564 h 356564"/>
              <a:gd name="connsiteX21" fmla="*/ 279635 w 279699"/>
              <a:gd name="connsiteY21" fmla="*/ 340352 h 356564"/>
              <a:gd name="connsiteX22" fmla="*/ 266175 w 279699"/>
              <a:gd name="connsiteY22" fmla="*/ 326893 h 356564"/>
              <a:gd name="connsiteX23" fmla="*/ 83182 w 279699"/>
              <a:gd name="connsiteY23" fmla="*/ 103022 h 356564"/>
              <a:gd name="connsiteX24" fmla="*/ 95916 w 279699"/>
              <a:gd name="connsiteY24" fmla="*/ 94999 h 356564"/>
              <a:gd name="connsiteX25" fmla="*/ 182765 w 279699"/>
              <a:gd name="connsiteY25" fmla="*/ 94999 h 356564"/>
              <a:gd name="connsiteX26" fmla="*/ 197509 w 279699"/>
              <a:gd name="connsiteY26" fmla="*/ 110051 h 356564"/>
              <a:gd name="connsiteX27" fmla="*/ 194735 w 279699"/>
              <a:gd name="connsiteY27" fmla="*/ 118557 h 356564"/>
              <a:gd name="connsiteX28" fmla="*/ 99461 w 279699"/>
              <a:gd name="connsiteY28" fmla="*/ 134073 h 356564"/>
              <a:gd name="connsiteX29" fmla="*/ 83945 w 279699"/>
              <a:gd name="connsiteY29" fmla="*/ 118557 h 356564"/>
              <a:gd name="connsiteX30" fmla="*/ 82672 w 279699"/>
              <a:gd name="connsiteY30" fmla="*/ 103021 h 356564"/>
              <a:gd name="connsiteX31" fmla="*/ 78725 w 279699"/>
              <a:gd name="connsiteY31" fmla="*/ 276974 h 356564"/>
              <a:gd name="connsiteX32" fmla="*/ 123932 w 279699"/>
              <a:gd name="connsiteY32" fmla="*/ 233422 h 356564"/>
              <a:gd name="connsiteX33" fmla="*/ 154622 w 279699"/>
              <a:gd name="connsiteY33" fmla="*/ 233422 h 356564"/>
              <a:gd name="connsiteX34" fmla="*/ 199956 w 279699"/>
              <a:gd name="connsiteY34" fmla="*/ 276974 h 356564"/>
              <a:gd name="connsiteX35" fmla="*/ 203904 w 279699"/>
              <a:gd name="connsiteY35" fmla="*/ 300787 h 356564"/>
              <a:gd name="connsiteX36" fmla="*/ 184548 w 279699"/>
              <a:gd name="connsiteY36" fmla="*/ 312248 h 356564"/>
              <a:gd name="connsiteX37" fmla="*/ 94133 w 279699"/>
              <a:gd name="connsiteY37" fmla="*/ 312248 h 356564"/>
              <a:gd name="connsiteX38" fmla="*/ 74777 w 279699"/>
              <a:gd name="connsiteY38" fmla="*/ 300915 h 356564"/>
              <a:gd name="connsiteX39" fmla="*/ 78725 w 279699"/>
              <a:gd name="connsiteY39" fmla="*/ 276974 h 35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9699" h="356564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 w="1272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7" name="Graphic 6" descr="Headphones with solid fill">
            <a:extLst>
              <a:ext uri="{FF2B5EF4-FFF2-40B4-BE49-F238E27FC236}">
                <a16:creationId xmlns:a16="http://schemas.microsoft.com/office/drawing/2014/main" id="{508B9527-3F6E-2247-A04F-B1FFED4CCB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327" y="936047"/>
            <a:ext cx="394603" cy="3946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4DFDDD-ECE0-4515-A4D5-B72646CD8419}"/>
              </a:ext>
            </a:extLst>
          </p:cNvPr>
          <p:cNvSpPr/>
          <p:nvPr/>
        </p:nvSpPr>
        <p:spPr>
          <a:xfrm>
            <a:off x="497183" y="1702228"/>
            <a:ext cx="5163516" cy="602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3FD0F-E81C-4100-BFB0-FFBAE0019892}"/>
              </a:ext>
            </a:extLst>
          </p:cNvPr>
          <p:cNvSpPr txBox="1"/>
          <p:nvPr/>
        </p:nvSpPr>
        <p:spPr>
          <a:xfrm>
            <a:off x="523416" y="1719525"/>
            <a:ext cx="487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Get to know the German artist Joseph Beuys and his art.</a:t>
            </a:r>
            <a:endParaRPr lang="en-US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" name="Google Shape;416;p18">
            <a:extLst>
              <a:ext uri="{FF2B5EF4-FFF2-40B4-BE49-F238E27FC236}">
                <a16:creationId xmlns:a16="http://schemas.microsoft.com/office/drawing/2014/main" id="{C7878D3C-A6E3-4826-9DD8-5CCAC93D4A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07892" y="1487853"/>
            <a:ext cx="964407" cy="883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3CBA555-F801-4910-891F-71F6834CCF9D}"/>
              </a:ext>
            </a:extLst>
          </p:cNvPr>
          <p:cNvSpPr/>
          <p:nvPr/>
        </p:nvSpPr>
        <p:spPr>
          <a:xfrm>
            <a:off x="755930" y="2903088"/>
            <a:ext cx="5163516" cy="602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AFDD9C-F20F-40C0-A0F3-4B4C7DA9EE1A}"/>
              </a:ext>
            </a:extLst>
          </p:cNvPr>
          <p:cNvSpPr/>
          <p:nvPr/>
        </p:nvSpPr>
        <p:spPr>
          <a:xfrm>
            <a:off x="1008684" y="4079082"/>
            <a:ext cx="5163516" cy="60207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 your project plan at the end of our program</a:t>
            </a:r>
            <a:r>
              <a:rPr lang="de-DE" sz="14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4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A46254-D6F1-4372-8F91-DDF9C0582BB0}"/>
              </a:ext>
            </a:extLst>
          </p:cNvPr>
          <p:cNvSpPr txBox="1"/>
          <p:nvPr/>
        </p:nvSpPr>
        <p:spPr>
          <a:xfrm>
            <a:off x="755930" y="2920386"/>
            <a:ext cx="4875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Follow in Beuys</a:t>
            </a:r>
            <a:r>
              <a:rPr lang="en-US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’ steps and plan a socially relevant art project</a:t>
            </a:r>
            <a:r>
              <a:rPr lang="de-DE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sz="16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Graphic 7" descr="Teacher with solid fill">
            <a:extLst>
              <a:ext uri="{FF2B5EF4-FFF2-40B4-BE49-F238E27FC236}">
                <a16:creationId xmlns:a16="http://schemas.microsoft.com/office/drawing/2014/main" id="{F4BAB094-FD0C-482D-BCB3-E5F1254BA6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79406" y="3850481"/>
            <a:ext cx="1164431" cy="1078706"/>
          </a:xfrm>
          <a:prstGeom prst="rect">
            <a:avLst/>
          </a:prstGeom>
        </p:spPr>
      </p:pic>
      <p:pic>
        <p:nvPicPr>
          <p:cNvPr id="35" name="Graphic 34" descr="Group brainstorm with solid fill">
            <a:extLst>
              <a:ext uri="{FF2B5EF4-FFF2-40B4-BE49-F238E27FC236}">
                <a16:creationId xmlns:a16="http://schemas.microsoft.com/office/drawing/2014/main" id="{AA8AD9CA-7556-4712-81F0-9DB90D7FA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6506" y="2653903"/>
            <a:ext cx="914400" cy="914400"/>
          </a:xfrm>
          <a:prstGeom prst="rect">
            <a:avLst/>
          </a:prstGeom>
        </p:spPr>
      </p:pic>
      <p:pic>
        <p:nvPicPr>
          <p:cNvPr id="1026" name="Picture 2" descr="Target, Arrow, Bulls Eye, Bullseye, Marketing">
            <a:extLst>
              <a:ext uri="{FF2B5EF4-FFF2-40B4-BE49-F238E27FC236}">
                <a16:creationId xmlns:a16="http://schemas.microsoft.com/office/drawing/2014/main" id="{E9694CEB-55B3-416C-8D76-CBB4FA950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044" y="170466"/>
            <a:ext cx="764629" cy="7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331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306" name="Google Shape;306;p10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INTRODUCTION TO MIRO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</a:t>
            </a: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ET TO KNOW THE MAIN FUNCTIONS OF MIRO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10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10"/>
          <p:cNvSpPr/>
          <p:nvPr/>
        </p:nvSpPr>
        <p:spPr>
          <a:xfrm>
            <a:off x="420871" y="1070302"/>
            <a:ext cx="290480" cy="261610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0" name="Google Shape;31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074" y="1593522"/>
            <a:ext cx="600075" cy="3333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1" name="Google Shape;311;p10"/>
          <p:cNvCxnSpPr/>
          <p:nvPr/>
        </p:nvCxnSpPr>
        <p:spPr>
          <a:xfrm rot="10800000">
            <a:off x="935596" y="1923678"/>
            <a:ext cx="505564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2" name="Google Shape;312;p10"/>
          <p:cNvCxnSpPr/>
          <p:nvPr/>
        </p:nvCxnSpPr>
        <p:spPr>
          <a:xfrm rot="10800000">
            <a:off x="971600" y="2139702"/>
            <a:ext cx="469560" cy="216024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13" name="Google Shape;313;p10"/>
          <p:cNvCxnSpPr/>
          <p:nvPr/>
        </p:nvCxnSpPr>
        <p:spPr>
          <a:xfrm rot="10800000">
            <a:off x="938079" y="3507854"/>
            <a:ext cx="503081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4" name="Google Shape;314;p10"/>
          <p:cNvSpPr txBox="1"/>
          <p:nvPr/>
        </p:nvSpPr>
        <p:spPr>
          <a:xfrm>
            <a:off x="1513090" y="3382595"/>
            <a:ext cx="5219150" cy="31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Textbox: </a:t>
            </a:r>
            <a:r>
              <a:rPr lang="de-DE" sz="1400" b="1"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Write on the board.</a:t>
            </a:r>
            <a:endParaRPr sz="1400" b="1" i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5" name="Google Shape;315;p10"/>
          <p:cNvSpPr txBox="1"/>
          <p:nvPr/>
        </p:nvSpPr>
        <p:spPr>
          <a:xfrm>
            <a:off x="1434271" y="1738873"/>
            <a:ext cx="5219150" cy="31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Arrow: </a:t>
            </a:r>
            <a:r>
              <a:rPr lang="de-DE" sz="1400" b="1"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Select.</a:t>
            </a:r>
            <a:endParaRPr sz="1400" b="1" i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6" name="Google Shape;316;p10"/>
          <p:cNvSpPr txBox="1"/>
          <p:nvPr/>
        </p:nvSpPr>
        <p:spPr>
          <a:xfrm flipH="1">
            <a:off x="1441160" y="2198824"/>
            <a:ext cx="3130840" cy="80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Klick on the arrow to activate the hand function: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Hand: </a:t>
            </a:r>
            <a:r>
              <a:rPr lang="de-DE" sz="1400" b="1"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Move the board</a:t>
            </a:r>
            <a:endParaRPr sz="1000" i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7" name="Google Shape;31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01088" y="2710372"/>
            <a:ext cx="2724150" cy="2152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0"/>
          <p:cNvCxnSpPr/>
          <p:nvPr/>
        </p:nvCxnSpPr>
        <p:spPr>
          <a:xfrm>
            <a:off x="5436096" y="4587974"/>
            <a:ext cx="576063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19" name="Google Shape;319;p10"/>
          <p:cNvSpPr txBox="1"/>
          <p:nvPr/>
        </p:nvSpPr>
        <p:spPr>
          <a:xfrm>
            <a:off x="2771800" y="4449122"/>
            <a:ext cx="4499070" cy="313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Zoom: </a:t>
            </a:r>
            <a:r>
              <a:rPr lang="de-DE" sz="1400" b="1" i="1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Zoom in and out.</a:t>
            </a:r>
            <a:endParaRPr sz="1400" b="1" i="1">
              <a:solidFill>
                <a:schemeClr val="accen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322DE9A-6BB6-438C-A938-D74C820DB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87" y="2159275"/>
            <a:ext cx="965200" cy="444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142DEA3-6C48-477F-BAE5-FD5C67CE387A}"/>
              </a:ext>
            </a:extLst>
          </p:cNvPr>
          <p:cNvSpPr txBox="1"/>
          <p:nvPr/>
        </p:nvSpPr>
        <p:spPr>
          <a:xfrm>
            <a:off x="6653421" y="109728"/>
            <a:ext cx="20745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LK muss den </a:t>
            </a:r>
            <a:r>
              <a:rPr lang="en-US" b="1" dirty="0" err="1">
                <a:solidFill>
                  <a:srgbClr val="FF0000"/>
                </a:solidFill>
              </a:rPr>
              <a:t>individuellen</a:t>
            </a:r>
            <a:r>
              <a:rPr lang="en-US" b="1" dirty="0">
                <a:solidFill>
                  <a:srgbClr val="FF0000"/>
                </a:solidFill>
              </a:rPr>
              <a:t> Miro Link/ QR Code </a:t>
            </a:r>
            <a:r>
              <a:rPr lang="en-US" b="1" dirty="0" err="1">
                <a:solidFill>
                  <a:srgbClr val="FF0000"/>
                </a:solidFill>
              </a:rPr>
              <a:t>hier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einf</a:t>
            </a:r>
            <a:r>
              <a:rPr lang="de-DE" b="1" dirty="0">
                <a:solidFill>
                  <a:srgbClr val="FF0000"/>
                </a:solidFill>
              </a:rPr>
              <a:t>ügen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25" name="Google Shape;325;p11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INTRODUCTION TO MIRO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400">
                <a:solidFill>
                  <a:schemeClr val="dk2"/>
                </a:solidFill>
              </a:rPr>
            </a:br>
            <a:r>
              <a:rPr lang="de-DE" sz="1400">
                <a:solidFill>
                  <a:schemeClr val="dk2"/>
                </a:solidFill>
              </a:rPr>
              <a:t>              </a:t>
            </a:r>
            <a:endParaRPr/>
          </a:p>
        </p:txBody>
      </p:sp>
      <p:sp>
        <p:nvSpPr>
          <p:cNvPr id="326" name="Google Shape;326;p11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G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ET TO KNOW THE MAIN FUNCTIONS OF MIRO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7" name="Google Shape;327;p11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11"/>
          <p:cNvSpPr/>
          <p:nvPr/>
        </p:nvSpPr>
        <p:spPr>
          <a:xfrm>
            <a:off x="420871" y="1070302"/>
            <a:ext cx="290480" cy="261610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9" name="Google Shape;329;p11" descr="Google Seo Laptop - Free image on Pixa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781721"/>
            <a:ext cx="2312147" cy="170879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940815-ECB9-425A-B4CF-5E95BEE68505}"/>
              </a:ext>
            </a:extLst>
          </p:cNvPr>
          <p:cNvSpPr/>
          <p:nvPr/>
        </p:nvSpPr>
        <p:spPr>
          <a:xfrm>
            <a:off x="3326193" y="1748118"/>
            <a:ext cx="5150224" cy="206347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25;p17">
            <a:extLst>
              <a:ext uri="{FF2B5EF4-FFF2-40B4-BE49-F238E27FC236}">
                <a16:creationId xmlns:a16="http://schemas.microsoft.com/office/drawing/2014/main" id="{5FAB0934-BF76-4BF7-AB0C-2486CCDF45BC}"/>
              </a:ext>
            </a:extLst>
          </p:cNvPr>
          <p:cNvSpPr txBox="1"/>
          <p:nvPr/>
        </p:nvSpPr>
        <p:spPr>
          <a:xfrm>
            <a:off x="3398347" y="1894758"/>
            <a:ext cx="5376600" cy="191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Insert a picture on the Miro Board:</a:t>
            </a:r>
            <a:endParaRPr sz="18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</a:pPr>
            <a:r>
              <a:rPr lang="de-DE" sz="18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Search a picture or link on google.</a:t>
            </a:r>
            <a:endParaRPr sz="1800" dirty="0"/>
          </a:p>
          <a:p>
            <a:pPr marL="3429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</a:pPr>
            <a:r>
              <a:rPr lang="de-DE" sz="18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Copy the picture or link (CtrC).</a:t>
            </a:r>
            <a:endParaRPr sz="1800" dirty="0"/>
          </a:p>
          <a:p>
            <a:pPr marL="342900" marR="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Verdana"/>
              <a:buAutoNum type="arabicPeriod"/>
            </a:pPr>
            <a:r>
              <a:rPr lang="de-DE" sz="1800" b="1" dirty="0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Paste it on the Miro Board (CtrV).</a:t>
            </a:r>
            <a:endParaRPr sz="1800" dirty="0"/>
          </a:p>
          <a:p>
            <a:pPr marL="342900" marR="0" lvl="0" indent="-2540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erdana"/>
              <a:buNone/>
            </a:pPr>
            <a:endParaRPr sz="14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34D8D75-5D9C-4D16-AEFD-9F0B65BB9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886" y="268439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336" name="Google Shape;336;p12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45130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GROUP ACTIVITY 1: ART GENRES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337" name="Google Shape;337;p12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12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ISCUSS THE QUESTION IN YOUR GROUP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8" name="Google Shape;338;p12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9" name="Google Shape;339;p12"/>
          <p:cNvSpPr/>
          <p:nvPr/>
        </p:nvSpPr>
        <p:spPr>
          <a:xfrm>
            <a:off x="5076056" y="1628007"/>
            <a:ext cx="3024336" cy="2016224"/>
          </a:xfrm>
          <a:prstGeom prst="wedgeRectCallout">
            <a:avLst>
              <a:gd name="adj1" fmla="val -41377"/>
              <a:gd name="adj2" fmla="val 70697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is your favorite art genre? </a:t>
            </a:r>
            <a:endParaRPr/>
          </a:p>
        </p:txBody>
      </p:sp>
      <p:pic>
        <p:nvPicPr>
          <p:cNvPr id="340" name="Google Shape;34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974" y="1396955"/>
            <a:ext cx="3024336" cy="31550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1" name="Google Shape;341;p12"/>
          <p:cNvGrpSpPr/>
          <p:nvPr/>
        </p:nvGrpSpPr>
        <p:grpSpPr>
          <a:xfrm>
            <a:off x="8097380" y="424583"/>
            <a:ext cx="602432" cy="485958"/>
            <a:chOff x="4246623" y="4637693"/>
            <a:chExt cx="751325" cy="354364"/>
          </a:xfrm>
        </p:grpSpPr>
        <p:sp>
          <p:nvSpPr>
            <p:cNvPr id="342" name="Google Shape;342;p12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3" name="Google Shape;343;p12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44" name="Google Shape;344;p12"/>
          <p:cNvSpPr/>
          <p:nvPr/>
        </p:nvSpPr>
        <p:spPr>
          <a:xfrm>
            <a:off x="487373" y="1091640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618B762-C526-464E-A068-B4A7EFCCDE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710" y="4112558"/>
            <a:ext cx="965200" cy="444500"/>
          </a:xfrm>
          <a:prstGeom prst="rect">
            <a:avLst/>
          </a:prstGeom>
        </p:spPr>
      </p:pic>
      <p:pic>
        <p:nvPicPr>
          <p:cNvPr id="13" name="Graphic 12" descr="Palette with solid fill">
            <a:extLst>
              <a:ext uri="{FF2B5EF4-FFF2-40B4-BE49-F238E27FC236}">
                <a16:creationId xmlns:a16="http://schemas.microsoft.com/office/drawing/2014/main" id="{2AECB879-9D89-453A-BBAE-536351C63C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4836" y="265484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/>
          </p:nvPr>
        </p:nvSpPr>
        <p:spPr>
          <a:xfrm>
            <a:off x="107504" y="268439"/>
            <a:ext cx="9036496" cy="439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GROUP ACTIVITY 2: ARTISTS</a:t>
            </a:r>
            <a:br>
              <a:rPr lang="de-DE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351" name="Google Shape;351;p13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12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QUESTION IN YOUR GROUP.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2" name="Google Shape;352;p13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3" name="Google Shape;353;p13"/>
          <p:cNvSpPr/>
          <p:nvPr/>
        </p:nvSpPr>
        <p:spPr>
          <a:xfrm>
            <a:off x="5220072" y="1635646"/>
            <a:ext cx="3024336" cy="2016224"/>
          </a:xfrm>
          <a:prstGeom prst="wedgeRectCallout">
            <a:avLst>
              <a:gd name="adj1" fmla="val -41377"/>
              <a:gd name="adj2" fmla="val 70697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Who is your favorite artist? </a:t>
            </a:r>
            <a:endParaRPr/>
          </a:p>
        </p:txBody>
      </p:sp>
      <p:pic>
        <p:nvPicPr>
          <p:cNvPr id="354" name="Google Shape;3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441847"/>
            <a:ext cx="3165620" cy="3125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5" name="Google Shape;355;p13"/>
          <p:cNvGrpSpPr/>
          <p:nvPr/>
        </p:nvGrpSpPr>
        <p:grpSpPr>
          <a:xfrm>
            <a:off x="7975098" y="365923"/>
            <a:ext cx="538619" cy="523221"/>
            <a:chOff x="4246623" y="4637693"/>
            <a:chExt cx="751325" cy="354364"/>
          </a:xfrm>
        </p:grpSpPr>
        <p:sp>
          <p:nvSpPr>
            <p:cNvPr id="356" name="Google Shape;356;p13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58" name="Google Shape;358;p13"/>
          <p:cNvSpPr/>
          <p:nvPr/>
        </p:nvSpPr>
        <p:spPr>
          <a:xfrm>
            <a:off x="487373" y="1091640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CC7BA73-72EA-44E7-BFC3-D5B8B56BF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43" y="4122750"/>
            <a:ext cx="965200" cy="444500"/>
          </a:xfrm>
          <a:prstGeom prst="rect">
            <a:avLst/>
          </a:prstGeom>
        </p:spPr>
      </p:pic>
      <p:pic>
        <p:nvPicPr>
          <p:cNvPr id="13" name="Graphic 12" descr="Artist female with solid fill">
            <a:extLst>
              <a:ext uri="{FF2B5EF4-FFF2-40B4-BE49-F238E27FC236}">
                <a16:creationId xmlns:a16="http://schemas.microsoft.com/office/drawing/2014/main" id="{37037891-2E54-49C4-AC79-A64D1F5FBA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26224" y="2700132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364" name="Google Shape;364;p14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45130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GROUP ACTIVITY 3: ART WORKS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365" name="Google Shape;365;p14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12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QUESTION IN YOUR GROUP.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p14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7" name="Google Shape;36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96" y="1477297"/>
            <a:ext cx="3240360" cy="3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4"/>
          <p:cNvSpPr/>
          <p:nvPr/>
        </p:nvSpPr>
        <p:spPr>
          <a:xfrm>
            <a:off x="5292080" y="1635645"/>
            <a:ext cx="3240360" cy="2222533"/>
          </a:xfrm>
          <a:prstGeom prst="wedgeRectCallout">
            <a:avLst>
              <a:gd name="adj1" fmla="val -41377"/>
              <a:gd name="adj2" fmla="val 70697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Which of these famous art works speaks to you most? </a:t>
            </a:r>
            <a:endParaRPr/>
          </a:p>
        </p:txBody>
      </p:sp>
      <p:grpSp>
        <p:nvGrpSpPr>
          <p:cNvPr id="369" name="Google Shape;369;p14"/>
          <p:cNvGrpSpPr/>
          <p:nvPr/>
        </p:nvGrpSpPr>
        <p:grpSpPr>
          <a:xfrm>
            <a:off x="8129719" y="408641"/>
            <a:ext cx="495285" cy="434902"/>
            <a:chOff x="4246623" y="4637693"/>
            <a:chExt cx="751325" cy="354364"/>
          </a:xfrm>
        </p:grpSpPr>
        <p:sp>
          <p:nvSpPr>
            <p:cNvPr id="370" name="Google Shape;370;p14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72" name="Google Shape;372;p14"/>
          <p:cNvSpPr/>
          <p:nvPr/>
        </p:nvSpPr>
        <p:spPr>
          <a:xfrm>
            <a:off x="487373" y="1091640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0B3A218-67C2-44D7-AD07-216E6AAF30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576" y="4243786"/>
            <a:ext cx="965200" cy="444500"/>
          </a:xfrm>
          <a:prstGeom prst="rect">
            <a:avLst/>
          </a:prstGeom>
        </p:spPr>
      </p:pic>
      <p:pic>
        <p:nvPicPr>
          <p:cNvPr id="13" name="Graphic 12" descr="Two Hearts with solid fill">
            <a:extLst>
              <a:ext uri="{FF2B5EF4-FFF2-40B4-BE49-F238E27FC236}">
                <a16:creationId xmlns:a16="http://schemas.microsoft.com/office/drawing/2014/main" id="{FD9118C3-6208-4630-8239-DB590524EE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0860" y="2869426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45130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OPTIONAL: TASK 4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379" name="Google Shape;379;p15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OMPLETE TASK 4 AT HOME.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0" name="Google Shape;380;p15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1" name="Google Shape;381;p15"/>
          <p:cNvSpPr/>
          <p:nvPr/>
        </p:nvSpPr>
        <p:spPr>
          <a:xfrm>
            <a:off x="4937760" y="1635646"/>
            <a:ext cx="3522672" cy="2304680"/>
          </a:xfrm>
          <a:prstGeom prst="wedgeRectCallout">
            <a:avLst>
              <a:gd name="adj1" fmla="val -22069"/>
              <a:gd name="adj2" fmla="val 5058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performance inspired you this year?</a:t>
            </a:r>
            <a:endParaRPr dirty="0"/>
          </a:p>
        </p:txBody>
      </p:sp>
      <p:sp>
        <p:nvSpPr>
          <p:cNvPr id="382" name="Google Shape;382;p15"/>
          <p:cNvSpPr/>
          <p:nvPr/>
        </p:nvSpPr>
        <p:spPr>
          <a:xfrm>
            <a:off x="518241" y="1099355"/>
            <a:ext cx="193109" cy="232557"/>
          </a:xfrm>
          <a:custGeom>
            <a:avLst/>
            <a:gdLst/>
            <a:ahLst/>
            <a:cxnLst/>
            <a:rect l="l" t="t" r="r" b="b"/>
            <a:pathLst>
              <a:path w="282322" h="334278" extrusionOk="0">
                <a:moveTo>
                  <a:pt x="282322" y="326893"/>
                </a:moveTo>
                <a:cubicBezTo>
                  <a:pt x="282253" y="330992"/>
                  <a:pt x="278909" y="334279"/>
                  <a:pt x="274809" y="334279"/>
                </a:cubicBezTo>
                <a:lnTo>
                  <a:pt x="7386" y="334279"/>
                </a:lnTo>
                <a:cubicBezTo>
                  <a:pt x="3307" y="334279"/>
                  <a:pt x="0" y="330972"/>
                  <a:pt x="0" y="326893"/>
                </a:cubicBezTo>
                <a:cubicBezTo>
                  <a:pt x="2342" y="248932"/>
                  <a:pt x="67440" y="187631"/>
                  <a:pt x="145401" y="189972"/>
                </a:cubicBezTo>
                <a:cubicBezTo>
                  <a:pt x="220072" y="192215"/>
                  <a:pt x="280079" y="252223"/>
                  <a:pt x="282322" y="326893"/>
                </a:cubicBezTo>
                <a:moveTo>
                  <a:pt x="141098" y="163510"/>
                </a:moveTo>
                <a:cubicBezTo>
                  <a:pt x="186250" y="163581"/>
                  <a:pt x="222910" y="127035"/>
                  <a:pt x="222980" y="81882"/>
                </a:cubicBezTo>
                <a:cubicBezTo>
                  <a:pt x="223050" y="36731"/>
                  <a:pt x="186504" y="70"/>
                  <a:pt x="141352" y="0"/>
                </a:cubicBezTo>
                <a:cubicBezTo>
                  <a:pt x="96200" y="-70"/>
                  <a:pt x="59540" y="36476"/>
                  <a:pt x="59470" y="81628"/>
                </a:cubicBezTo>
                <a:cubicBezTo>
                  <a:pt x="59470" y="81670"/>
                  <a:pt x="59470" y="81713"/>
                  <a:pt x="59470" y="81755"/>
                </a:cubicBezTo>
                <a:cubicBezTo>
                  <a:pt x="59470" y="126857"/>
                  <a:pt x="95995" y="163440"/>
                  <a:pt x="141098" y="16351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3" name="Google Shape;38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357" y="1491630"/>
            <a:ext cx="3146522" cy="31308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CBCEA5D-51EE-4FC1-BB16-B68C70F73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460" y="4177959"/>
            <a:ext cx="965200" cy="444500"/>
          </a:xfrm>
          <a:prstGeom prst="rect">
            <a:avLst/>
          </a:prstGeom>
        </p:spPr>
      </p:pic>
      <p:pic>
        <p:nvPicPr>
          <p:cNvPr id="11" name="Graphic 10" descr="Performance Curtains with solid fill">
            <a:extLst>
              <a:ext uri="{FF2B5EF4-FFF2-40B4-BE49-F238E27FC236}">
                <a16:creationId xmlns:a16="http://schemas.microsoft.com/office/drawing/2014/main" id="{0FEF713E-1B0E-4BE4-B144-AA207AF36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46032" y="3057044"/>
            <a:ext cx="914400" cy="914400"/>
          </a:xfrm>
          <a:prstGeom prst="rect">
            <a:avLst/>
          </a:prstGeom>
        </p:spPr>
      </p:pic>
      <p:pic>
        <p:nvPicPr>
          <p:cNvPr id="12" name="Graphic 11" descr="Star with solid fill">
            <a:extLst>
              <a:ext uri="{FF2B5EF4-FFF2-40B4-BE49-F238E27FC236}">
                <a16:creationId xmlns:a16="http://schemas.microsoft.com/office/drawing/2014/main" id="{BD0DDCEB-892D-4530-9499-8DD89FAE6D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55900" y="5114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45130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OPTIONAL: TASK 5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COMPLETE TASK 5 AT HOME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1" name="Google Shape;391;p16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16"/>
          <p:cNvSpPr/>
          <p:nvPr/>
        </p:nvSpPr>
        <p:spPr>
          <a:xfrm>
            <a:off x="5292080" y="1635646"/>
            <a:ext cx="3168352" cy="2304680"/>
          </a:xfrm>
          <a:prstGeom prst="wedgeRectCallout">
            <a:avLst>
              <a:gd name="adj1" fmla="val -20647"/>
              <a:gd name="adj2" fmla="val 50301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Have you ever done your own self portrait? On a computer mouse or on a trackpad? Draw your own self portrait and post it in the gray circle.</a:t>
            </a:r>
            <a:endParaRPr/>
          </a:p>
        </p:txBody>
      </p:sp>
      <p:pic>
        <p:nvPicPr>
          <p:cNvPr id="393" name="Google Shape;39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241" y="1499747"/>
            <a:ext cx="3384376" cy="2953435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16"/>
          <p:cNvSpPr/>
          <p:nvPr/>
        </p:nvSpPr>
        <p:spPr>
          <a:xfrm>
            <a:off x="518241" y="1099355"/>
            <a:ext cx="193109" cy="232557"/>
          </a:xfrm>
          <a:custGeom>
            <a:avLst/>
            <a:gdLst/>
            <a:ahLst/>
            <a:cxnLst/>
            <a:rect l="l" t="t" r="r" b="b"/>
            <a:pathLst>
              <a:path w="282322" h="334278" extrusionOk="0">
                <a:moveTo>
                  <a:pt x="282322" y="326893"/>
                </a:moveTo>
                <a:cubicBezTo>
                  <a:pt x="282253" y="330992"/>
                  <a:pt x="278909" y="334279"/>
                  <a:pt x="274809" y="334279"/>
                </a:cubicBezTo>
                <a:lnTo>
                  <a:pt x="7386" y="334279"/>
                </a:lnTo>
                <a:cubicBezTo>
                  <a:pt x="3307" y="334279"/>
                  <a:pt x="0" y="330972"/>
                  <a:pt x="0" y="326893"/>
                </a:cubicBezTo>
                <a:cubicBezTo>
                  <a:pt x="2342" y="248932"/>
                  <a:pt x="67440" y="187631"/>
                  <a:pt x="145401" y="189972"/>
                </a:cubicBezTo>
                <a:cubicBezTo>
                  <a:pt x="220072" y="192215"/>
                  <a:pt x="280079" y="252223"/>
                  <a:pt x="282322" y="326893"/>
                </a:cubicBezTo>
                <a:moveTo>
                  <a:pt x="141098" y="163510"/>
                </a:moveTo>
                <a:cubicBezTo>
                  <a:pt x="186250" y="163581"/>
                  <a:pt x="222910" y="127035"/>
                  <a:pt x="222980" y="81882"/>
                </a:cubicBezTo>
                <a:cubicBezTo>
                  <a:pt x="223050" y="36731"/>
                  <a:pt x="186504" y="70"/>
                  <a:pt x="141352" y="0"/>
                </a:cubicBezTo>
                <a:cubicBezTo>
                  <a:pt x="96200" y="-70"/>
                  <a:pt x="59540" y="36476"/>
                  <a:pt x="59470" y="81628"/>
                </a:cubicBezTo>
                <a:cubicBezTo>
                  <a:pt x="59470" y="81670"/>
                  <a:pt x="59470" y="81713"/>
                  <a:pt x="59470" y="81755"/>
                </a:cubicBezTo>
                <a:cubicBezTo>
                  <a:pt x="59470" y="126857"/>
                  <a:pt x="95995" y="163440"/>
                  <a:pt x="141098" y="163510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BDAD6FE-AE54-41F2-BD1C-513E80AD01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17" y="4008682"/>
            <a:ext cx="965200" cy="444500"/>
          </a:xfrm>
          <a:prstGeom prst="rect">
            <a:avLst/>
          </a:prstGeom>
        </p:spPr>
      </p:pic>
      <p:pic>
        <p:nvPicPr>
          <p:cNvPr id="10" name="Graphic 9" descr="Paint brush with solid fill">
            <a:extLst>
              <a:ext uri="{FF2B5EF4-FFF2-40B4-BE49-F238E27FC236}">
                <a16:creationId xmlns:a16="http://schemas.microsoft.com/office/drawing/2014/main" id="{D30B17FB-E4CC-4CD6-93B5-226D61F3D6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45055" y="3094282"/>
            <a:ext cx="914400" cy="914400"/>
          </a:xfrm>
          <a:prstGeom prst="rect">
            <a:avLst/>
          </a:prstGeom>
        </p:spPr>
      </p:pic>
      <p:pic>
        <p:nvPicPr>
          <p:cNvPr id="11" name="Graphic 10" descr="Star with solid fill">
            <a:extLst>
              <a:ext uri="{FF2B5EF4-FFF2-40B4-BE49-F238E27FC236}">
                <a16:creationId xmlns:a16="http://schemas.microsoft.com/office/drawing/2014/main" id="{9FF90C4C-27A0-456C-B553-9F2DD83354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67804" y="3764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effb3fa5c3_0_0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r>
              <a:rPr lang="de-DE" sz="3200" dirty="0">
                <a:solidFill>
                  <a:schemeClr val="dk2"/>
                </a:solidFill>
              </a:rPr>
              <a:t>   </a:t>
            </a:r>
            <a:r>
              <a:rPr lang="de-DE" sz="1600" dirty="0">
                <a:solidFill>
                  <a:schemeClr val="dk2"/>
                </a:solidFill>
              </a:rPr>
              <a:t>WE GOT TO KNOW EACH OTHER.</a:t>
            </a:r>
            <a:br>
              <a:rPr lang="de-DE" sz="1600" dirty="0">
                <a:solidFill>
                  <a:schemeClr val="dk2"/>
                </a:solidFill>
              </a:rPr>
            </a:br>
            <a:br>
              <a:rPr lang="de-DE" sz="1600" dirty="0">
                <a:solidFill>
                  <a:schemeClr val="dk2"/>
                </a:solidFill>
              </a:rPr>
            </a:br>
            <a:r>
              <a:rPr lang="de-DE" sz="1600" dirty="0">
                <a:solidFill>
                  <a:schemeClr val="dk2"/>
                </a:solidFill>
              </a:rPr>
              <a:t>      WE REFLECTED ON OUR ART 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1600" dirty="0">
                <a:solidFill>
                  <a:schemeClr val="dk2"/>
                </a:solidFill>
              </a:rPr>
              <a:t>      PREFERENCES.</a:t>
            </a:r>
            <a:endParaRPr sz="1000" dirty="0">
              <a:solidFill>
                <a:schemeClr val="dk2"/>
              </a:solidFill>
            </a:endParaRPr>
          </a:p>
        </p:txBody>
      </p:sp>
      <p:sp>
        <p:nvSpPr>
          <p:cNvPr id="400" name="Google Shape;400;geffb3fa5c3_0_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401" name="Google Shape;401;geffb3fa5c3_0_0"/>
          <p:cNvSpPr/>
          <p:nvPr/>
        </p:nvSpPr>
        <p:spPr>
          <a:xfrm>
            <a:off x="5546316" y="185450"/>
            <a:ext cx="523593" cy="504278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2" name="Google Shape;402;geffb3fa5c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39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0"/>
              </a:srgbClr>
            </a:outerShdw>
          </a:effectLst>
        </p:spPr>
      </p:pic>
      <p:sp>
        <p:nvSpPr>
          <p:cNvPr id="403" name="Google Shape;403;geffb3fa5c3_0_0"/>
          <p:cNvSpPr/>
          <p:nvPr/>
        </p:nvSpPr>
        <p:spPr>
          <a:xfrm>
            <a:off x="5450116" y="3031716"/>
            <a:ext cx="1639800" cy="1183500"/>
          </a:xfrm>
          <a:prstGeom prst="triangle">
            <a:avLst>
              <a:gd name="adj" fmla="val 50000"/>
            </a:avLst>
          </a:prstGeom>
          <a:solidFill>
            <a:srgbClr val="FFC400">
              <a:alpha val="360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geffb3fa5c3_0_0"/>
          <p:cNvSpPr/>
          <p:nvPr/>
        </p:nvSpPr>
        <p:spPr>
          <a:xfrm>
            <a:off x="429033" y="1423622"/>
            <a:ext cx="294600" cy="304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geffb3fa5c3_0_0"/>
          <p:cNvSpPr/>
          <p:nvPr/>
        </p:nvSpPr>
        <p:spPr>
          <a:xfrm>
            <a:off x="429033" y="1946072"/>
            <a:ext cx="294600" cy="3048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6" name="Google Shape;406;geffb3fa5c3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9925" y="262725"/>
            <a:ext cx="1309900" cy="106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8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3200"/>
              <a:t>REFLECTION</a:t>
            </a:r>
            <a:endParaRPr sz="3200"/>
          </a:p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1400"/>
              <a:t>     </a:t>
            </a:r>
            <a:r>
              <a:rPr lang="de-DE" sz="1400">
                <a:solidFill>
                  <a:schemeClr val="dk2"/>
                </a:solidFill>
              </a:rPr>
              <a:t>3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3200">
                <a:solidFill>
                  <a:schemeClr val="dk2"/>
                </a:solidFill>
              </a:rPr>
            </a:br>
            <a:r>
              <a:rPr lang="de-DE" sz="3200">
                <a:solidFill>
                  <a:schemeClr val="dk2"/>
                </a:solidFill>
              </a:rPr>
              <a:t>  </a:t>
            </a:r>
            <a:r>
              <a:rPr lang="de-DE" sz="1400">
                <a:solidFill>
                  <a:schemeClr val="dk2"/>
                </a:solidFill>
              </a:rPr>
              <a:t>ANSWER THE QUESTION.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12" name="Google Shape;412;p1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sp>
        <p:nvSpPr>
          <p:cNvPr id="413" name="Google Shape;413;p18"/>
          <p:cNvSpPr/>
          <p:nvPr/>
        </p:nvSpPr>
        <p:spPr>
          <a:xfrm>
            <a:off x="1421868" y="1766418"/>
            <a:ext cx="2520280" cy="1728192"/>
          </a:xfrm>
          <a:prstGeom prst="wedgeRectCallout">
            <a:avLst>
              <a:gd name="adj1" fmla="val -37441"/>
              <a:gd name="adj2" fmla="val 76287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Which activity did you like most today? Why?</a:t>
            </a:r>
            <a:endParaRPr/>
          </a:p>
        </p:txBody>
      </p:sp>
      <p:sp>
        <p:nvSpPr>
          <p:cNvPr id="414" name="Google Shape;414;p18"/>
          <p:cNvSpPr/>
          <p:nvPr/>
        </p:nvSpPr>
        <p:spPr>
          <a:xfrm>
            <a:off x="518996" y="1132111"/>
            <a:ext cx="220475" cy="253400"/>
          </a:xfrm>
          <a:custGeom>
            <a:avLst/>
            <a:gdLst/>
            <a:ahLst/>
            <a:cxnLst/>
            <a:rect l="l" t="t" r="r" b="b"/>
            <a:pathLst>
              <a:path w="356821" h="342496" extrusionOk="0">
                <a:moveTo>
                  <a:pt x="234314" y="224702"/>
                </a:moveTo>
                <a:cubicBezTo>
                  <a:pt x="233821" y="212404"/>
                  <a:pt x="243392" y="202035"/>
                  <a:pt x="255690" y="201543"/>
                </a:cubicBezTo>
                <a:cubicBezTo>
                  <a:pt x="267988" y="201051"/>
                  <a:pt x="278356" y="210621"/>
                  <a:pt x="278848" y="222919"/>
                </a:cubicBezTo>
                <a:cubicBezTo>
                  <a:pt x="279341" y="235217"/>
                  <a:pt x="269770" y="245586"/>
                  <a:pt x="257472" y="246078"/>
                </a:cubicBezTo>
                <a:cubicBezTo>
                  <a:pt x="257181" y="246090"/>
                  <a:pt x="256890" y="246096"/>
                  <a:pt x="256599" y="246096"/>
                </a:cubicBezTo>
                <a:cubicBezTo>
                  <a:pt x="244576" y="246379"/>
                  <a:pt x="234599" y="236862"/>
                  <a:pt x="234316" y="224839"/>
                </a:cubicBezTo>
                <a:cubicBezTo>
                  <a:pt x="234315" y="224793"/>
                  <a:pt x="234314" y="224748"/>
                  <a:pt x="234314" y="224702"/>
                </a:cubicBezTo>
                <a:moveTo>
                  <a:pt x="266022" y="67"/>
                </a:moveTo>
                <a:cubicBezTo>
                  <a:pt x="246610" y="-324"/>
                  <a:pt x="227678" y="6122"/>
                  <a:pt x="212538" y="18277"/>
                </a:cubicBezTo>
                <a:cubicBezTo>
                  <a:pt x="193775" y="12193"/>
                  <a:pt x="173487" y="12778"/>
                  <a:pt x="155106" y="19932"/>
                </a:cubicBezTo>
                <a:cubicBezTo>
                  <a:pt x="134287" y="27579"/>
                  <a:pt x="117587" y="43541"/>
                  <a:pt x="109007" y="63993"/>
                </a:cubicBezTo>
                <a:cubicBezTo>
                  <a:pt x="107014" y="68822"/>
                  <a:pt x="107847" y="74355"/>
                  <a:pt x="111172" y="78383"/>
                </a:cubicBezTo>
                <a:cubicBezTo>
                  <a:pt x="114651" y="82462"/>
                  <a:pt x="120026" y="84399"/>
                  <a:pt x="125307" y="83477"/>
                </a:cubicBezTo>
                <a:cubicBezTo>
                  <a:pt x="130523" y="82670"/>
                  <a:pt x="134902" y="79119"/>
                  <a:pt x="136768" y="74181"/>
                </a:cubicBezTo>
                <a:cubicBezTo>
                  <a:pt x="142322" y="61264"/>
                  <a:pt x="152968" y="51217"/>
                  <a:pt x="166184" y="46420"/>
                </a:cubicBezTo>
                <a:cubicBezTo>
                  <a:pt x="180106" y="40964"/>
                  <a:pt x="195652" y="41424"/>
                  <a:pt x="209227" y="47694"/>
                </a:cubicBezTo>
                <a:cubicBezTo>
                  <a:pt x="214859" y="50259"/>
                  <a:pt x="221479" y="49205"/>
                  <a:pt x="226036" y="45019"/>
                </a:cubicBezTo>
                <a:cubicBezTo>
                  <a:pt x="236514" y="34240"/>
                  <a:pt x="250993" y="28291"/>
                  <a:pt x="266023" y="28592"/>
                </a:cubicBezTo>
                <a:cubicBezTo>
                  <a:pt x="282010" y="27796"/>
                  <a:pt x="297649" y="33438"/>
                  <a:pt x="309447" y="44255"/>
                </a:cubicBezTo>
                <a:cubicBezTo>
                  <a:pt x="320962" y="54791"/>
                  <a:pt x="327367" y="69784"/>
                  <a:pt x="327021" y="85387"/>
                </a:cubicBezTo>
                <a:cubicBezTo>
                  <a:pt x="327315" y="98519"/>
                  <a:pt x="322258" y="111205"/>
                  <a:pt x="313013" y="120534"/>
                </a:cubicBezTo>
                <a:cubicBezTo>
                  <a:pt x="300591" y="131708"/>
                  <a:pt x="284234" y="137481"/>
                  <a:pt x="267551" y="136580"/>
                </a:cubicBezTo>
                <a:cubicBezTo>
                  <a:pt x="262821" y="136519"/>
                  <a:pt x="258339" y="138690"/>
                  <a:pt x="255453" y="142438"/>
                </a:cubicBezTo>
                <a:cubicBezTo>
                  <a:pt x="250099" y="150105"/>
                  <a:pt x="241883" y="155292"/>
                  <a:pt x="232658" y="156828"/>
                </a:cubicBezTo>
                <a:cubicBezTo>
                  <a:pt x="224822" y="157629"/>
                  <a:pt x="219120" y="164632"/>
                  <a:pt x="219922" y="172468"/>
                </a:cubicBezTo>
                <a:cubicBezTo>
                  <a:pt x="219922" y="172476"/>
                  <a:pt x="219923" y="172483"/>
                  <a:pt x="219924" y="172491"/>
                </a:cubicBezTo>
                <a:cubicBezTo>
                  <a:pt x="220856" y="180374"/>
                  <a:pt x="227947" y="186046"/>
                  <a:pt x="235842" y="185225"/>
                </a:cubicBezTo>
                <a:cubicBezTo>
                  <a:pt x="250839" y="183277"/>
                  <a:pt x="264652" y="176054"/>
                  <a:pt x="274809" y="164850"/>
                </a:cubicBezTo>
                <a:cubicBezTo>
                  <a:pt x="297028" y="164414"/>
                  <a:pt x="318283" y="155694"/>
                  <a:pt x="334406" y="140400"/>
                </a:cubicBezTo>
                <a:cubicBezTo>
                  <a:pt x="348919" y="125788"/>
                  <a:pt x="356988" y="105981"/>
                  <a:pt x="356819" y="85387"/>
                </a:cubicBezTo>
                <a:cubicBezTo>
                  <a:pt x="356993" y="62180"/>
                  <a:pt x="347432" y="39962"/>
                  <a:pt x="330459" y="24135"/>
                </a:cubicBezTo>
                <a:cubicBezTo>
                  <a:pt x="313065" y="7814"/>
                  <a:pt x="289856" y="-854"/>
                  <a:pt x="266022" y="67"/>
                </a:cubicBezTo>
                <a:moveTo>
                  <a:pt x="273154" y="85642"/>
                </a:moveTo>
                <a:cubicBezTo>
                  <a:pt x="272802" y="77421"/>
                  <a:pt x="279181" y="70471"/>
                  <a:pt x="287402" y="70120"/>
                </a:cubicBezTo>
                <a:cubicBezTo>
                  <a:pt x="295624" y="69768"/>
                  <a:pt x="302573" y="76147"/>
                  <a:pt x="302925" y="84368"/>
                </a:cubicBezTo>
                <a:cubicBezTo>
                  <a:pt x="303277" y="92590"/>
                  <a:pt x="296897" y="99539"/>
                  <a:pt x="288676" y="99891"/>
                </a:cubicBezTo>
                <a:cubicBezTo>
                  <a:pt x="288468" y="99900"/>
                  <a:pt x="288261" y="99904"/>
                  <a:pt x="288053" y="99904"/>
                </a:cubicBezTo>
                <a:cubicBezTo>
                  <a:pt x="280084" y="99976"/>
                  <a:pt x="273548" y="93610"/>
                  <a:pt x="273408" y="85642"/>
                </a:cubicBezTo>
                <a:moveTo>
                  <a:pt x="239917" y="99904"/>
                </a:moveTo>
                <a:cubicBezTo>
                  <a:pt x="247789" y="99623"/>
                  <a:pt x="253942" y="93014"/>
                  <a:pt x="253661" y="85142"/>
                </a:cubicBezTo>
                <a:cubicBezTo>
                  <a:pt x="253379" y="77270"/>
                  <a:pt x="246770" y="71116"/>
                  <a:pt x="238898" y="71398"/>
                </a:cubicBezTo>
                <a:cubicBezTo>
                  <a:pt x="231228" y="71672"/>
                  <a:pt x="225150" y="77967"/>
                  <a:pt x="225145" y="85642"/>
                </a:cubicBezTo>
                <a:cubicBezTo>
                  <a:pt x="225284" y="93659"/>
                  <a:pt x="231896" y="100044"/>
                  <a:pt x="239912" y="99905"/>
                </a:cubicBezTo>
                <a:cubicBezTo>
                  <a:pt x="239914" y="99905"/>
                  <a:pt x="239915" y="99905"/>
                  <a:pt x="239917" y="99905"/>
                </a:cubicBezTo>
                <a:moveTo>
                  <a:pt x="176881" y="85642"/>
                </a:moveTo>
                <a:cubicBezTo>
                  <a:pt x="176530" y="77421"/>
                  <a:pt x="182910" y="70471"/>
                  <a:pt x="191131" y="70120"/>
                </a:cubicBezTo>
                <a:cubicBezTo>
                  <a:pt x="199352" y="69769"/>
                  <a:pt x="206301" y="76148"/>
                  <a:pt x="206653" y="84369"/>
                </a:cubicBezTo>
                <a:cubicBezTo>
                  <a:pt x="207004" y="92591"/>
                  <a:pt x="200624" y="99540"/>
                  <a:pt x="192403" y="99891"/>
                </a:cubicBezTo>
                <a:cubicBezTo>
                  <a:pt x="192153" y="99902"/>
                  <a:pt x="191903" y="99907"/>
                  <a:pt x="191653" y="99905"/>
                </a:cubicBezTo>
                <a:cubicBezTo>
                  <a:pt x="183637" y="100047"/>
                  <a:pt x="177023" y="93663"/>
                  <a:pt x="176881" y="85647"/>
                </a:cubicBezTo>
                <a:cubicBezTo>
                  <a:pt x="176881" y="85645"/>
                  <a:pt x="176881" y="85644"/>
                  <a:pt x="176881" y="85642"/>
                </a:cubicBezTo>
                <a:moveTo>
                  <a:pt x="166439" y="248133"/>
                </a:moveTo>
                <a:cubicBezTo>
                  <a:pt x="165009" y="247633"/>
                  <a:pt x="164009" y="246334"/>
                  <a:pt x="163892" y="244822"/>
                </a:cubicBezTo>
                <a:lnTo>
                  <a:pt x="163892" y="235272"/>
                </a:lnTo>
                <a:cubicBezTo>
                  <a:pt x="179598" y="236066"/>
                  <a:pt x="195190" y="232212"/>
                  <a:pt x="208717" y="224193"/>
                </a:cubicBezTo>
                <a:cubicBezTo>
                  <a:pt x="210512" y="223156"/>
                  <a:pt x="211767" y="221390"/>
                  <a:pt x="212156" y="219354"/>
                </a:cubicBezTo>
                <a:cubicBezTo>
                  <a:pt x="212558" y="217310"/>
                  <a:pt x="211994" y="215195"/>
                  <a:pt x="210628" y="213623"/>
                </a:cubicBezTo>
                <a:cubicBezTo>
                  <a:pt x="204388" y="206492"/>
                  <a:pt x="200058" y="197196"/>
                  <a:pt x="197893" y="169944"/>
                </a:cubicBezTo>
                <a:cubicBezTo>
                  <a:pt x="194200" y="118115"/>
                  <a:pt x="157780" y="99904"/>
                  <a:pt x="126453" y="99904"/>
                </a:cubicBezTo>
                <a:cubicBezTo>
                  <a:pt x="95126" y="99904"/>
                  <a:pt x="58833" y="118115"/>
                  <a:pt x="55140" y="169944"/>
                </a:cubicBezTo>
                <a:cubicBezTo>
                  <a:pt x="53230" y="197068"/>
                  <a:pt x="48900" y="206619"/>
                  <a:pt x="42406" y="213623"/>
                </a:cubicBezTo>
                <a:cubicBezTo>
                  <a:pt x="41104" y="215228"/>
                  <a:pt x="40548" y="217313"/>
                  <a:pt x="40878" y="219353"/>
                </a:cubicBezTo>
                <a:cubicBezTo>
                  <a:pt x="41261" y="221428"/>
                  <a:pt x="42575" y="223212"/>
                  <a:pt x="44443" y="224192"/>
                </a:cubicBezTo>
                <a:cubicBezTo>
                  <a:pt x="57965" y="232112"/>
                  <a:pt x="73486" y="235959"/>
                  <a:pt x="89141" y="235271"/>
                </a:cubicBezTo>
                <a:lnTo>
                  <a:pt x="89141" y="244822"/>
                </a:lnTo>
                <a:cubicBezTo>
                  <a:pt x="89024" y="246334"/>
                  <a:pt x="88025" y="247633"/>
                  <a:pt x="86594" y="248133"/>
                </a:cubicBezTo>
                <a:cubicBezTo>
                  <a:pt x="43934" y="263160"/>
                  <a:pt x="20630" y="273602"/>
                  <a:pt x="11716" y="291176"/>
                </a:cubicBezTo>
                <a:cubicBezTo>
                  <a:pt x="4636" y="304830"/>
                  <a:pt x="637" y="319870"/>
                  <a:pt x="0" y="335237"/>
                </a:cubicBezTo>
                <a:cubicBezTo>
                  <a:pt x="70" y="339245"/>
                  <a:pt x="3376" y="342438"/>
                  <a:pt x="7384" y="342368"/>
                </a:cubicBezTo>
                <a:cubicBezTo>
                  <a:pt x="7384" y="342368"/>
                  <a:pt x="7385" y="342368"/>
                  <a:pt x="7386" y="342368"/>
                </a:cubicBezTo>
                <a:lnTo>
                  <a:pt x="109898" y="342368"/>
                </a:lnTo>
                <a:cubicBezTo>
                  <a:pt x="111116" y="342437"/>
                  <a:pt x="112279" y="341855"/>
                  <a:pt x="112955" y="340840"/>
                </a:cubicBezTo>
                <a:cubicBezTo>
                  <a:pt x="113574" y="339823"/>
                  <a:pt x="113574" y="338546"/>
                  <a:pt x="112955" y="337529"/>
                </a:cubicBezTo>
                <a:lnTo>
                  <a:pt x="90797" y="286591"/>
                </a:lnTo>
                <a:cubicBezTo>
                  <a:pt x="90185" y="285183"/>
                  <a:pt x="90544" y="283541"/>
                  <a:pt x="91688" y="282516"/>
                </a:cubicBezTo>
                <a:cubicBezTo>
                  <a:pt x="92988" y="281766"/>
                  <a:pt x="94590" y="281766"/>
                  <a:pt x="95890" y="282516"/>
                </a:cubicBezTo>
                <a:cubicBezTo>
                  <a:pt x="115639" y="292064"/>
                  <a:pt x="138668" y="292064"/>
                  <a:pt x="158417" y="282516"/>
                </a:cubicBezTo>
                <a:cubicBezTo>
                  <a:pt x="159740" y="281686"/>
                  <a:pt x="161422" y="281686"/>
                  <a:pt x="162746" y="282516"/>
                </a:cubicBezTo>
                <a:cubicBezTo>
                  <a:pt x="163811" y="283590"/>
                  <a:pt x="164114" y="285204"/>
                  <a:pt x="163510" y="286591"/>
                </a:cubicBezTo>
                <a:lnTo>
                  <a:pt x="139824" y="337529"/>
                </a:lnTo>
                <a:cubicBezTo>
                  <a:pt x="139205" y="338546"/>
                  <a:pt x="139205" y="339823"/>
                  <a:pt x="139824" y="340840"/>
                </a:cubicBezTo>
                <a:cubicBezTo>
                  <a:pt x="140487" y="341885"/>
                  <a:pt x="141643" y="342511"/>
                  <a:pt x="142880" y="342495"/>
                </a:cubicBezTo>
                <a:lnTo>
                  <a:pt x="244756" y="342495"/>
                </a:lnTo>
                <a:cubicBezTo>
                  <a:pt x="248764" y="342566"/>
                  <a:pt x="252071" y="339375"/>
                  <a:pt x="252142" y="335366"/>
                </a:cubicBezTo>
                <a:cubicBezTo>
                  <a:pt x="252142" y="335366"/>
                  <a:pt x="252142" y="335365"/>
                  <a:pt x="252142" y="335364"/>
                </a:cubicBezTo>
                <a:cubicBezTo>
                  <a:pt x="251505" y="319997"/>
                  <a:pt x="247506" y="304957"/>
                  <a:pt x="240426" y="291303"/>
                </a:cubicBezTo>
                <a:cubicBezTo>
                  <a:pt x="231512" y="274111"/>
                  <a:pt x="208208" y="263287"/>
                  <a:pt x="165548" y="24826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5" name="Google Shape;415;p18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16" name="Google Shape;4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17" name="Google Shape;417;p18"/>
          <p:cNvSpPr/>
          <p:nvPr/>
        </p:nvSpPr>
        <p:spPr>
          <a:xfrm>
            <a:off x="4355976" y="2415270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1</a:t>
            </a:r>
            <a:br>
              <a:rPr lang="de-DE"/>
            </a:b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197" name="Google Shape;197;p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pic>
        <p:nvPicPr>
          <p:cNvPr id="198" name="Google Shape;1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199" name="Google Shape;199;p2"/>
          <p:cNvSpPr/>
          <p:nvPr/>
        </p:nvSpPr>
        <p:spPr>
          <a:xfrm>
            <a:off x="4783305" y="2058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935596" y="1779662"/>
            <a:ext cx="2952328" cy="1584176"/>
          </a:xfrm>
          <a:prstGeom prst="wedgeRectCallout">
            <a:avLst>
              <a:gd name="adj1" fmla="val -30125"/>
              <a:gd name="adj2" fmla="val 69846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My name is...</a:t>
            </a:r>
            <a:endParaRPr/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What’s your name?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9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PREVIEW: Session 2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dirty="0">
              <a:solidFill>
                <a:schemeClr val="dk2"/>
              </a:solidFill>
            </a:endParaRPr>
          </a:p>
        </p:txBody>
      </p:sp>
      <p:sp>
        <p:nvSpPr>
          <p:cNvPr id="423" name="Google Shape;423;p1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pic>
        <p:nvPicPr>
          <p:cNvPr id="424" name="Google Shape;42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425" name="Google Shape;425;p19"/>
          <p:cNvSpPr/>
          <p:nvPr/>
        </p:nvSpPr>
        <p:spPr>
          <a:xfrm>
            <a:off x="4563855" y="2067694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6" name="Google Shape;426;p19"/>
          <p:cNvSpPr txBox="1"/>
          <p:nvPr/>
        </p:nvSpPr>
        <p:spPr>
          <a:xfrm>
            <a:off x="476650" y="2018769"/>
            <a:ext cx="3888432" cy="1671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Who was Joseph Beuys?</a:t>
            </a:r>
            <a:endParaRPr sz="20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will learn about the artist and his art.</a:t>
            </a:r>
            <a:endParaRPr sz="2000" dirty="0"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0"/>
          <p:cNvSpPr txBox="1"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</a:pPr>
            <a:r>
              <a:rPr lang="de-DE"/>
              <a:t>SEE YOU NEXT WEEK!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432" name="Google Shape;432;p20" descr="A picture containing outdoor, water, spor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f196d72fa1_1_11"/>
          <p:cNvSpPr txBox="1">
            <a:spLocks noGrp="1"/>
          </p:cNvSpPr>
          <p:nvPr>
            <p:ph type="title"/>
          </p:nvPr>
        </p:nvSpPr>
        <p:spPr>
          <a:xfrm>
            <a:off x="576264" y="1204589"/>
            <a:ext cx="8208900" cy="3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Verdana"/>
              <a:buNone/>
            </a:pPr>
            <a:r>
              <a:rPr lang="de-DE" sz="1800" b="0" dirty="0"/>
              <a:t>Schneidermann, R. (1973, OCTOBER 20). </a:t>
            </a:r>
            <a:r>
              <a:rPr lang="de-DE" sz="1800" b="0" i="1" dirty="0"/>
              <a:t>J</a:t>
            </a:r>
            <a:r>
              <a:rPr lang="de-DE" sz="1800" b="0" i="1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OSEPH BEUYS ARTIST 01</a:t>
            </a:r>
            <a:r>
              <a:rPr lang="de-DE" sz="1800" b="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[PHOTOGRAPH]</a:t>
            </a:r>
            <a:r>
              <a:rPr lang="de-DE" sz="1800" b="0" dirty="0"/>
              <a:t>. DPA.</a:t>
            </a:r>
            <a:br>
              <a:rPr lang="de-DE" sz="1800" b="0" dirty="0"/>
            </a:br>
            <a:br>
              <a:rPr lang="de-DE" sz="1800" b="0" dirty="0"/>
            </a:br>
            <a:r>
              <a:rPr lang="en-US" sz="1800" b="0" dirty="0"/>
              <a:t>Müller, B. (1972, November 23). </a:t>
            </a:r>
            <a:r>
              <a:rPr lang="en-US" sz="1800" b="0" i="1" dirty="0"/>
              <a:t>Joseph Beuys </a:t>
            </a:r>
            <a:r>
              <a:rPr lang="en-US" sz="1800" b="0" i="1" dirty="0" err="1"/>
              <a:t>Maschendrahtzaun</a:t>
            </a:r>
            <a:r>
              <a:rPr lang="en-US" sz="1800" b="0" dirty="0"/>
              <a:t>[Photograph]. DPA, Düsseldorf.</a:t>
            </a:r>
            <a:br>
              <a:rPr lang="de-DE" b="0" dirty="0"/>
            </a:br>
            <a:br>
              <a:rPr lang="de-DE" sz="1400" b="0" dirty="0"/>
            </a:br>
            <a:br>
              <a:rPr lang="de-DE" b="0" dirty="0"/>
            </a:br>
            <a:br>
              <a:rPr lang="de-DE" sz="1400" b="0" dirty="0"/>
            </a:br>
            <a:br>
              <a:rPr lang="de-DE" sz="1400" b="0" dirty="0"/>
            </a:br>
            <a:br>
              <a:rPr lang="de-DE" b="0" dirty="0"/>
            </a:br>
            <a:br>
              <a:rPr lang="de-DE" b="0" dirty="0"/>
            </a:br>
            <a:endParaRPr dirty="0"/>
          </a:p>
        </p:txBody>
      </p:sp>
      <p:sp>
        <p:nvSpPr>
          <p:cNvPr id="525" name="Google Shape;525;gf196d72fa1_1_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sp>
        <p:nvSpPr>
          <p:cNvPr id="526" name="Google Shape;526;gf196d72fa1_1_11"/>
          <p:cNvSpPr txBox="1">
            <a:spLocks noGrp="1"/>
          </p:cNvSpPr>
          <p:nvPr>
            <p:ph type="body" idx="1"/>
          </p:nvPr>
        </p:nvSpPr>
        <p:spPr>
          <a:xfrm>
            <a:off x="576266" y="576587"/>
            <a:ext cx="82089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27777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de-DE" sz="3600"/>
              <a:t>CITATIONS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"/>
          <p:cNvSpPr txBox="1"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WILLKOMMEN ZU SITZUNG 1</a:t>
            </a:r>
            <a:br>
              <a:rPr lang="de-DE"/>
            </a:b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206" name="Google Shape;206;p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08" name="Google Shape;208;p3"/>
          <p:cNvSpPr/>
          <p:nvPr/>
        </p:nvSpPr>
        <p:spPr>
          <a:xfrm>
            <a:off x="4783305" y="2058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1080673" y="1707654"/>
            <a:ext cx="2952328" cy="1584176"/>
          </a:xfrm>
          <a:prstGeom prst="wedgeRectCallout">
            <a:avLst>
              <a:gd name="adj1" fmla="val -30125"/>
              <a:gd name="adj2" fmla="val 69846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Mein Name ist...</a:t>
            </a:r>
            <a:endParaRPr/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Wie heißt du?</a:t>
            </a:r>
            <a:endParaRPr/>
          </a:p>
        </p:txBody>
      </p:sp>
      <p:sp>
        <p:nvSpPr>
          <p:cNvPr id="210" name="Google Shape;210;p3"/>
          <p:cNvSpPr/>
          <p:nvPr/>
        </p:nvSpPr>
        <p:spPr>
          <a:xfrm>
            <a:off x="3295367" y="2831387"/>
            <a:ext cx="1116107" cy="1035881"/>
          </a:xfrm>
          <a:prstGeom prst="hear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 sz="3200" dirty="0"/>
              <a:t>GOALS FOR TODAY</a:t>
            </a:r>
            <a:br>
              <a:rPr lang="en-US" sz="3200" dirty="0"/>
            </a:br>
            <a:br>
              <a:rPr lang="en-US" sz="3200" dirty="0">
                <a:solidFill>
                  <a:schemeClr val="dk2"/>
                </a:solidFill>
              </a:rPr>
            </a:br>
            <a:r>
              <a:rPr lang="en-US" sz="3200" dirty="0">
                <a:solidFill>
                  <a:schemeClr val="dk2"/>
                </a:solidFill>
              </a:rPr>
              <a:t>   </a:t>
            </a:r>
            <a:r>
              <a:rPr lang="en-US" sz="1600" dirty="0">
                <a:solidFill>
                  <a:schemeClr val="dk2"/>
                </a:solidFill>
              </a:rPr>
              <a:t>YOU GET TO KNOW EACH OTHER.</a:t>
            </a:r>
            <a:br>
              <a:rPr lang="en-US" sz="1600" dirty="0">
                <a:solidFill>
                  <a:schemeClr val="dk2"/>
                </a:solidFill>
              </a:rPr>
            </a:br>
            <a:br>
              <a:rPr lang="en-US" sz="1600" dirty="0">
                <a:solidFill>
                  <a:schemeClr val="dk2"/>
                </a:solidFill>
              </a:rPr>
            </a:br>
            <a:r>
              <a:rPr lang="en-US" sz="1600" dirty="0">
                <a:solidFill>
                  <a:schemeClr val="dk2"/>
                </a:solidFill>
              </a:rPr>
              <a:t>      YOU REFLECT ON OUR ART </a:t>
            </a:r>
          </a:p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en-US" sz="1600" dirty="0">
                <a:solidFill>
                  <a:schemeClr val="dk2"/>
                </a:solidFill>
              </a:rPr>
              <a:t>      PREFERENCES.</a:t>
            </a:r>
          </a:p>
        </p:txBody>
      </p:sp>
      <p:sp>
        <p:nvSpPr>
          <p:cNvPr id="216" name="Google Shape;216;p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217" name="Google Shape;217;p4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8" name="Google Shape;21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219" name="Google Shape;219;p4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0B28D8-4A67-4D20-8B22-97BC4724D3C5}"/>
              </a:ext>
            </a:extLst>
          </p:cNvPr>
          <p:cNvSpPr txBox="1"/>
          <p:nvPr/>
        </p:nvSpPr>
        <p:spPr>
          <a:xfrm>
            <a:off x="340940" y="1409332"/>
            <a:ext cx="470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AC5EFB-848D-45EB-A915-64B02D550DD6}"/>
              </a:ext>
            </a:extLst>
          </p:cNvPr>
          <p:cNvSpPr txBox="1"/>
          <p:nvPr/>
        </p:nvSpPr>
        <p:spPr>
          <a:xfrm>
            <a:off x="363194" y="1910537"/>
            <a:ext cx="4706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AGENDA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dirty="0">
              <a:solidFill>
                <a:schemeClr val="dk2"/>
              </a:solidFill>
            </a:endParaRPr>
          </a:p>
        </p:txBody>
      </p:sp>
      <p:sp>
        <p:nvSpPr>
          <p:cNvPr id="227" name="Google Shape;227;p5"/>
          <p:cNvSpPr txBox="1">
            <a:spLocks noGrp="1"/>
          </p:cNvSpPr>
          <p:nvPr>
            <p:ph type="sldNum" idx="12"/>
          </p:nvPr>
        </p:nvSpPr>
        <p:spPr>
          <a:xfrm>
            <a:off x="611558" y="4773609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228" name="Google Shape;228;p5"/>
          <p:cNvSpPr/>
          <p:nvPr/>
        </p:nvSpPr>
        <p:spPr>
          <a:xfrm>
            <a:off x="2637571" y="483518"/>
            <a:ext cx="357308" cy="356564"/>
          </a:xfrm>
          <a:custGeom>
            <a:avLst/>
            <a:gdLst/>
            <a:ahLst/>
            <a:cxnLst/>
            <a:rect l="l" t="t" r="r" b="b"/>
            <a:pathLst>
              <a:path w="357308" h="356564" extrusionOk="0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29" name="Google Shape;229;p5"/>
          <p:cNvGraphicFramePr/>
          <p:nvPr>
            <p:extLst>
              <p:ext uri="{D42A27DB-BD31-4B8C-83A1-F6EECF244321}">
                <p14:modId xmlns:p14="http://schemas.microsoft.com/office/powerpoint/2010/main" val="701120352"/>
              </p:ext>
            </p:extLst>
          </p:nvPr>
        </p:nvGraphicFramePr>
        <p:xfrm>
          <a:off x="378989" y="1837136"/>
          <a:ext cx="8386000" cy="2591025"/>
        </p:xfrm>
        <a:graphic>
          <a:graphicData uri="http://schemas.openxmlformats.org/drawingml/2006/table">
            <a:tbl>
              <a:tblPr firstRow="1" bandRow="1">
                <a:noFill/>
                <a:tableStyleId>{B608703E-CB83-496A-82F7-33B58C6FC364}</a:tableStyleId>
              </a:tblPr>
              <a:tblGrid>
                <a:gridCol w="138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STEPS</a:t>
                      </a:r>
                      <a:endParaRPr sz="1500" b="1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 b="1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TIME</a:t>
                      </a:r>
                      <a:endParaRPr sz="1500" b="1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500" b="1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GAME</a:t>
                      </a:r>
                      <a:endParaRPr sz="1500" b="1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1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7 Minutes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de-DE" sz="140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Arrival</a:t>
                      </a:r>
                      <a:endParaRPr sz="1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2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 dirty="0"/>
                        <a:t>15 Minutes</a:t>
                      </a:r>
                      <a:endParaRPr sz="13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Getting to Know Each Other</a:t>
                      </a:r>
                      <a:endParaRPr sz="135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3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 dirty="0"/>
                        <a:t>9 Minutes</a:t>
                      </a:r>
                      <a:endParaRPr sz="135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 dirty="0"/>
                        <a:t>Introduction to the Project Goals and to Miro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4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38 Minutes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 dirty="0"/>
                        <a:t>Group Discussion: Art Preferences          </a:t>
                      </a:r>
                      <a:endParaRPr sz="135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Step 5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/>
                        <a:t>7 Minutes</a:t>
                      </a:r>
                      <a:endParaRPr sz="135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-DE" sz="1350" dirty="0"/>
                        <a:t>Reflection, Preview </a:t>
                      </a:r>
                      <a:r>
                        <a:rPr lang="en-US" sz="1350" dirty="0"/>
                        <a:t>&amp; Goodbye</a:t>
                      </a:r>
                      <a:endParaRPr sz="135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0" name="Google Shape;230;p5"/>
          <p:cNvSpPr/>
          <p:nvPr/>
        </p:nvSpPr>
        <p:spPr>
          <a:xfrm>
            <a:off x="7687323" y="2314066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1" name="Google Shape;231;p5"/>
          <p:cNvSpPr/>
          <p:nvPr/>
        </p:nvSpPr>
        <p:spPr>
          <a:xfrm>
            <a:off x="7684843" y="4008806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5"/>
          <p:cNvSpPr/>
          <p:nvPr/>
        </p:nvSpPr>
        <p:spPr>
          <a:xfrm>
            <a:off x="7684843" y="3145526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3" name="Google Shape;2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11" y="143190"/>
            <a:ext cx="1756231" cy="15081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grpSp>
        <p:nvGrpSpPr>
          <p:cNvPr id="234" name="Google Shape;234;p5"/>
          <p:cNvGrpSpPr/>
          <p:nvPr/>
        </p:nvGrpSpPr>
        <p:grpSpPr>
          <a:xfrm>
            <a:off x="7684843" y="2760098"/>
            <a:ext cx="373393" cy="295963"/>
            <a:chOff x="4246623" y="4637693"/>
            <a:chExt cx="751325" cy="354364"/>
          </a:xfrm>
        </p:grpSpPr>
        <p:sp>
          <p:nvSpPr>
            <p:cNvPr id="235" name="Google Shape;235;p5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40" name="Google Shape;240;p5"/>
          <p:cNvSpPr/>
          <p:nvPr/>
        </p:nvSpPr>
        <p:spPr>
          <a:xfrm>
            <a:off x="6739117" y="1001485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17" name="Google Shape;234;p5">
            <a:extLst>
              <a:ext uri="{FF2B5EF4-FFF2-40B4-BE49-F238E27FC236}">
                <a16:creationId xmlns:a16="http://schemas.microsoft.com/office/drawing/2014/main" id="{400B41D2-D515-405E-B316-1EAAB20BA0E5}"/>
              </a:ext>
            </a:extLst>
          </p:cNvPr>
          <p:cNvGrpSpPr/>
          <p:nvPr/>
        </p:nvGrpSpPr>
        <p:grpSpPr>
          <a:xfrm>
            <a:off x="7676428" y="3634990"/>
            <a:ext cx="373393" cy="295963"/>
            <a:chOff x="4246623" y="4637693"/>
            <a:chExt cx="751325" cy="354364"/>
          </a:xfrm>
        </p:grpSpPr>
        <p:sp>
          <p:nvSpPr>
            <p:cNvPr id="18" name="Google Shape;235;p5">
              <a:extLst>
                <a:ext uri="{FF2B5EF4-FFF2-40B4-BE49-F238E27FC236}">
                  <a16:creationId xmlns:a16="http://schemas.microsoft.com/office/drawing/2014/main" id="{CE7BF02E-9ACD-4734-8AB9-7C4930112F2F}"/>
                </a:ext>
              </a:extLst>
            </p:cNvPr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9" name="Google Shape;236;p5">
              <a:extLst>
                <a:ext uri="{FF2B5EF4-FFF2-40B4-BE49-F238E27FC236}">
                  <a16:creationId xmlns:a16="http://schemas.microsoft.com/office/drawing/2014/main" id="{8EA4C17B-1F38-4DDB-95C2-4007FEBCE767}"/>
                </a:ext>
              </a:extLst>
            </p:cNvPr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"/>
          <p:cNvSpPr/>
          <p:nvPr/>
        </p:nvSpPr>
        <p:spPr>
          <a:xfrm>
            <a:off x="6419309" y="761525"/>
            <a:ext cx="2629772" cy="1616237"/>
          </a:xfrm>
          <a:prstGeom prst="rect">
            <a:avLst/>
          </a:prstGeom>
          <a:solidFill>
            <a:schemeClr val="accent1">
              <a:alpha val="55686"/>
            </a:schemeClr>
          </a:solidFill>
          <a:ln w="38100" cap="flat" cmpd="sng">
            <a:solidFill>
              <a:srgbClr val="7491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6" name="Google Shape;246;p6"/>
          <p:cNvSpPr/>
          <p:nvPr/>
        </p:nvSpPr>
        <p:spPr>
          <a:xfrm>
            <a:off x="3001758" y="1866673"/>
            <a:ext cx="3649338" cy="2609346"/>
          </a:xfrm>
          <a:prstGeom prst="wedgeRoundRectCallout">
            <a:avLst>
              <a:gd name="adj1" fmla="val -32677"/>
              <a:gd name="adj2" fmla="val 60658"/>
              <a:gd name="adj3" fmla="val 16667"/>
            </a:avLst>
          </a:prstGeom>
          <a:solidFill>
            <a:schemeClr val="lt1"/>
          </a:solidFill>
          <a:ln w="44450" cap="flat" cmpd="sng">
            <a:solidFill>
              <a:srgbClr val="7896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Where do you live?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are your hobbies?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Why did you join this afterschool program? </a:t>
            </a:r>
            <a:endParaRPr dirty="0"/>
          </a:p>
        </p:txBody>
      </p:sp>
      <p:sp>
        <p:nvSpPr>
          <p:cNvPr id="247" name="Google Shape;247;p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248" name="Google Shape;248;p6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GETTING TO KNOW EACH OTHER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761650" y="633991"/>
            <a:ext cx="54896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INTRODUCE YOURSELF TO YOUR PARTNERS.</a:t>
            </a:r>
            <a:endParaRPr sz="1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1" name="Google Shape;251;p6"/>
          <p:cNvSpPr txBox="1"/>
          <p:nvPr/>
        </p:nvSpPr>
        <p:spPr>
          <a:xfrm>
            <a:off x="7012213" y="770195"/>
            <a:ext cx="2131787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Round I    –  2 Min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Round II   – 2 Min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Round III – 2 Min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Round IV  – 2 Min</a:t>
            </a:r>
            <a:endParaRPr dirty="0"/>
          </a:p>
        </p:txBody>
      </p:sp>
      <p:sp>
        <p:nvSpPr>
          <p:cNvPr id="252" name="Google Shape;252;p6"/>
          <p:cNvSpPr/>
          <p:nvPr/>
        </p:nvSpPr>
        <p:spPr>
          <a:xfrm>
            <a:off x="576264" y="953414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6651096" y="1240681"/>
            <a:ext cx="204618" cy="18084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6651096" y="860817"/>
            <a:ext cx="204618" cy="18084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6658746" y="1671462"/>
            <a:ext cx="204618" cy="18084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6"/>
          <p:cNvSpPr/>
          <p:nvPr/>
        </p:nvSpPr>
        <p:spPr>
          <a:xfrm>
            <a:off x="6658746" y="2009356"/>
            <a:ext cx="204618" cy="18084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7" name="Google Shape;257;p6" descr="Content cheerful diverse women talking and using lapto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439" y="2377762"/>
            <a:ext cx="1983223" cy="132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7"/>
          <p:cNvSpPr/>
          <p:nvPr/>
        </p:nvSpPr>
        <p:spPr>
          <a:xfrm>
            <a:off x="6391231" y="667481"/>
            <a:ext cx="2645265" cy="1688245"/>
          </a:xfrm>
          <a:prstGeom prst="rect">
            <a:avLst/>
          </a:prstGeom>
          <a:solidFill>
            <a:schemeClr val="accent1">
              <a:alpha val="55686"/>
            </a:schemeClr>
          </a:solidFill>
          <a:ln w="38100" cap="flat" cmpd="sng">
            <a:solidFill>
              <a:srgbClr val="7491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7"/>
          <p:cNvSpPr/>
          <p:nvPr/>
        </p:nvSpPr>
        <p:spPr>
          <a:xfrm>
            <a:off x="2843672" y="1664054"/>
            <a:ext cx="3649338" cy="2749563"/>
          </a:xfrm>
          <a:prstGeom prst="wedgeRoundRectCallout">
            <a:avLst>
              <a:gd name="adj1" fmla="val -34887"/>
              <a:gd name="adj2" fmla="val 60267"/>
              <a:gd name="adj3" fmla="val 16667"/>
            </a:avLst>
          </a:prstGeom>
          <a:solidFill>
            <a:schemeClr val="lt1"/>
          </a:solidFill>
          <a:ln w="44450" cap="flat" cmpd="sng">
            <a:solidFill>
              <a:srgbClr val="7896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Wo wohnst du?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Was sind deine Hobbys?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Warum bist du hier?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title"/>
          </p:nvPr>
        </p:nvSpPr>
        <p:spPr>
          <a:xfrm>
            <a:off x="515439" y="147594"/>
            <a:ext cx="8208960" cy="125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KENNENLERNEN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266" name="Google Shape;266;p7"/>
          <p:cNvSpPr/>
          <p:nvPr/>
        </p:nvSpPr>
        <p:spPr>
          <a:xfrm>
            <a:off x="761650" y="633991"/>
            <a:ext cx="56295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STELL DICH DEINEN PARTNER*INNEN VOR.</a:t>
            </a:r>
            <a:endParaRPr sz="1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7" name="Google Shape;267;p7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7"/>
          <p:cNvSpPr txBox="1"/>
          <p:nvPr/>
        </p:nvSpPr>
        <p:spPr>
          <a:xfrm>
            <a:off x="6905184" y="763242"/>
            <a:ext cx="2131787" cy="1546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Runde I – 2 Min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Runde II – 2 Min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Runde  III – 2 Min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Runde IV  - 2 Min</a:t>
            </a:r>
            <a:endParaRPr/>
          </a:p>
        </p:txBody>
      </p:sp>
      <p:sp>
        <p:nvSpPr>
          <p:cNvPr id="269" name="Google Shape;269;p7"/>
          <p:cNvSpPr/>
          <p:nvPr/>
        </p:nvSpPr>
        <p:spPr>
          <a:xfrm>
            <a:off x="7194354" y="3000894"/>
            <a:ext cx="1530045" cy="1287555"/>
          </a:xfrm>
          <a:prstGeom prst="hear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0" name="Google Shape;270;p7"/>
          <p:cNvSpPr/>
          <p:nvPr/>
        </p:nvSpPr>
        <p:spPr>
          <a:xfrm>
            <a:off x="541653" y="977240"/>
            <a:ext cx="282597" cy="23940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1" name="Google Shape;271;p7"/>
          <p:cNvSpPr/>
          <p:nvPr/>
        </p:nvSpPr>
        <p:spPr>
          <a:xfrm>
            <a:off x="6593087" y="858428"/>
            <a:ext cx="204618" cy="18084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2" name="Google Shape;272;p7"/>
          <p:cNvSpPr/>
          <p:nvPr/>
        </p:nvSpPr>
        <p:spPr>
          <a:xfrm>
            <a:off x="6593087" y="1280879"/>
            <a:ext cx="204618" cy="18084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3" name="Google Shape;273;p7"/>
          <p:cNvSpPr/>
          <p:nvPr/>
        </p:nvSpPr>
        <p:spPr>
          <a:xfrm>
            <a:off x="6597622" y="2015524"/>
            <a:ext cx="204618" cy="18084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4" name="Google Shape;274;p7"/>
          <p:cNvSpPr/>
          <p:nvPr/>
        </p:nvSpPr>
        <p:spPr>
          <a:xfrm>
            <a:off x="6596788" y="1658971"/>
            <a:ext cx="204618" cy="180841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5" name="Google Shape;275;p7" descr="Content cheerful diverse women talking and using laptop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5439" y="2377762"/>
            <a:ext cx="1983223" cy="1322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281" name="Google Shape;281;p8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GETTING TO KNOW EACH OTHER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761650" y="633991"/>
            <a:ext cx="66186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PRESENT ONE INTERESTING FACT ABOUT YOUR LAST PARTNER.</a:t>
            </a:r>
            <a:endParaRPr sz="1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579091" y="946238"/>
            <a:ext cx="251602" cy="247478"/>
          </a:xfrm>
          <a:custGeom>
            <a:avLst/>
            <a:gdLst/>
            <a:ahLst/>
            <a:cxnLst/>
            <a:rect l="l" t="t" r="r" b="b"/>
            <a:pathLst>
              <a:path w="342459" h="356691" extrusionOk="0">
                <a:moveTo>
                  <a:pt x="264113" y="382"/>
                </a:moveTo>
                <a:lnTo>
                  <a:pt x="178538" y="382"/>
                </a:lnTo>
                <a:cubicBezTo>
                  <a:pt x="141328" y="1168"/>
                  <a:pt x="109614" y="27596"/>
                  <a:pt x="102131" y="64054"/>
                </a:cubicBezTo>
                <a:cubicBezTo>
                  <a:pt x="100947" y="69255"/>
                  <a:pt x="102537" y="74698"/>
                  <a:pt x="106334" y="78444"/>
                </a:cubicBezTo>
                <a:cubicBezTo>
                  <a:pt x="110074" y="82075"/>
                  <a:pt x="115533" y="83305"/>
                  <a:pt x="120469" y="81628"/>
                </a:cubicBezTo>
                <a:cubicBezTo>
                  <a:pt x="125420" y="79858"/>
                  <a:pt x="129057" y="75590"/>
                  <a:pt x="130020" y="70421"/>
                </a:cubicBezTo>
                <a:cubicBezTo>
                  <a:pt x="134760" y="47163"/>
                  <a:pt x="154936" y="30261"/>
                  <a:pt x="178665" y="29671"/>
                </a:cubicBezTo>
                <a:lnTo>
                  <a:pt x="264113" y="29671"/>
                </a:lnTo>
                <a:cubicBezTo>
                  <a:pt x="292843" y="31093"/>
                  <a:pt x="314981" y="55536"/>
                  <a:pt x="313559" y="84266"/>
                </a:cubicBezTo>
                <a:cubicBezTo>
                  <a:pt x="312236" y="111006"/>
                  <a:pt x="290854" y="132388"/>
                  <a:pt x="264113" y="133711"/>
                </a:cubicBezTo>
                <a:cubicBezTo>
                  <a:pt x="260839" y="133697"/>
                  <a:pt x="257671" y="134874"/>
                  <a:pt x="255199" y="137022"/>
                </a:cubicBezTo>
                <a:lnTo>
                  <a:pt x="242465" y="147337"/>
                </a:lnTo>
                <a:cubicBezTo>
                  <a:pt x="241941" y="139794"/>
                  <a:pt x="235761" y="133891"/>
                  <a:pt x="228202" y="133711"/>
                </a:cubicBezTo>
                <a:lnTo>
                  <a:pt x="213940" y="133711"/>
                </a:lnTo>
                <a:cubicBezTo>
                  <a:pt x="205746" y="134471"/>
                  <a:pt x="199720" y="141729"/>
                  <a:pt x="200480" y="149923"/>
                </a:cubicBezTo>
                <a:cubicBezTo>
                  <a:pt x="201142" y="157064"/>
                  <a:pt x="206799" y="162720"/>
                  <a:pt x="213940" y="163383"/>
                </a:cubicBezTo>
                <a:lnTo>
                  <a:pt x="213940" y="178282"/>
                </a:lnTo>
                <a:cubicBezTo>
                  <a:pt x="213882" y="183894"/>
                  <a:pt x="216983" y="189063"/>
                  <a:pt x="221962" y="191653"/>
                </a:cubicBezTo>
                <a:cubicBezTo>
                  <a:pt x="226911" y="194172"/>
                  <a:pt x="232888" y="193469"/>
                  <a:pt x="237116" y="189870"/>
                </a:cubicBezTo>
                <a:lnTo>
                  <a:pt x="269080" y="163255"/>
                </a:lnTo>
                <a:cubicBezTo>
                  <a:pt x="314057" y="158556"/>
                  <a:pt x="346709" y="118285"/>
                  <a:pt x="342010" y="73307"/>
                </a:cubicBezTo>
                <a:cubicBezTo>
                  <a:pt x="337783" y="32853"/>
                  <a:pt x="304501" y="1633"/>
                  <a:pt x="263859" y="0"/>
                </a:cubicBezTo>
                <a:moveTo>
                  <a:pt x="265514" y="81755"/>
                </a:moveTo>
                <a:cubicBezTo>
                  <a:pt x="265796" y="73883"/>
                  <a:pt x="272405" y="67730"/>
                  <a:pt x="280277" y="68011"/>
                </a:cubicBezTo>
                <a:cubicBezTo>
                  <a:pt x="288149" y="68292"/>
                  <a:pt x="294302" y="74902"/>
                  <a:pt x="294021" y="82774"/>
                </a:cubicBezTo>
                <a:cubicBezTo>
                  <a:pt x="293747" y="90444"/>
                  <a:pt x="287452" y="96522"/>
                  <a:pt x="279777" y="96527"/>
                </a:cubicBezTo>
                <a:cubicBezTo>
                  <a:pt x="271760" y="96388"/>
                  <a:pt x="265375" y="89776"/>
                  <a:pt x="265514" y="81760"/>
                </a:cubicBezTo>
                <a:cubicBezTo>
                  <a:pt x="265514" y="81758"/>
                  <a:pt x="265514" y="81757"/>
                  <a:pt x="265514" y="81755"/>
                </a:cubicBezTo>
                <a:moveTo>
                  <a:pt x="233423" y="96527"/>
                </a:moveTo>
                <a:cubicBezTo>
                  <a:pt x="241645" y="96878"/>
                  <a:pt x="248594" y="90498"/>
                  <a:pt x="248945" y="82277"/>
                </a:cubicBezTo>
                <a:cubicBezTo>
                  <a:pt x="249297" y="74056"/>
                  <a:pt x="242917" y="67107"/>
                  <a:pt x="234696" y="66755"/>
                </a:cubicBezTo>
                <a:cubicBezTo>
                  <a:pt x="226475" y="66404"/>
                  <a:pt x="219525" y="72784"/>
                  <a:pt x="219174" y="81005"/>
                </a:cubicBezTo>
                <a:cubicBezTo>
                  <a:pt x="219163" y="81255"/>
                  <a:pt x="219159" y="81505"/>
                  <a:pt x="219161" y="81755"/>
                </a:cubicBezTo>
                <a:cubicBezTo>
                  <a:pt x="219019" y="89771"/>
                  <a:pt x="225402" y="96385"/>
                  <a:pt x="233419" y="96527"/>
                </a:cubicBezTo>
                <a:cubicBezTo>
                  <a:pt x="233420" y="96527"/>
                  <a:pt x="233422" y="96527"/>
                  <a:pt x="233423" y="96527"/>
                </a:cubicBezTo>
                <a:moveTo>
                  <a:pt x="172808" y="81755"/>
                </a:moveTo>
                <a:cubicBezTo>
                  <a:pt x="173089" y="73883"/>
                  <a:pt x="179698" y="67730"/>
                  <a:pt x="187570" y="68011"/>
                </a:cubicBezTo>
                <a:cubicBezTo>
                  <a:pt x="195442" y="68292"/>
                  <a:pt x="201596" y="74902"/>
                  <a:pt x="201314" y="82774"/>
                </a:cubicBezTo>
                <a:cubicBezTo>
                  <a:pt x="201040" y="90444"/>
                  <a:pt x="194745" y="96522"/>
                  <a:pt x="187070" y="96527"/>
                </a:cubicBezTo>
                <a:cubicBezTo>
                  <a:pt x="179053" y="96388"/>
                  <a:pt x="172668" y="89776"/>
                  <a:pt x="172807" y="81760"/>
                </a:cubicBezTo>
                <a:cubicBezTo>
                  <a:pt x="172807" y="81758"/>
                  <a:pt x="172807" y="81757"/>
                  <a:pt x="172807" y="81755"/>
                </a:cubicBezTo>
                <a:moveTo>
                  <a:pt x="159309" y="258254"/>
                </a:moveTo>
                <a:cubicBezTo>
                  <a:pt x="157885" y="257771"/>
                  <a:pt x="156917" y="256447"/>
                  <a:pt x="156889" y="254943"/>
                </a:cubicBezTo>
                <a:lnTo>
                  <a:pt x="156889" y="244883"/>
                </a:lnTo>
                <a:cubicBezTo>
                  <a:pt x="172068" y="245689"/>
                  <a:pt x="187118" y="241726"/>
                  <a:pt x="199932" y="233549"/>
                </a:cubicBezTo>
                <a:cubicBezTo>
                  <a:pt x="201681" y="232371"/>
                  <a:pt x="202877" y="230533"/>
                  <a:pt x="203243" y="228456"/>
                </a:cubicBezTo>
                <a:cubicBezTo>
                  <a:pt x="203650" y="226333"/>
                  <a:pt x="203090" y="224139"/>
                  <a:pt x="201715" y="222471"/>
                </a:cubicBezTo>
                <a:cubicBezTo>
                  <a:pt x="195730" y="214957"/>
                  <a:pt x="191527" y="205279"/>
                  <a:pt x="189744" y="177009"/>
                </a:cubicBezTo>
                <a:cubicBezTo>
                  <a:pt x="186179" y="123014"/>
                  <a:pt x="151541" y="104040"/>
                  <a:pt x="121233" y="104040"/>
                </a:cubicBezTo>
                <a:cubicBezTo>
                  <a:pt x="90925" y="104040"/>
                  <a:pt x="56160" y="123014"/>
                  <a:pt x="52722" y="177009"/>
                </a:cubicBezTo>
                <a:cubicBezTo>
                  <a:pt x="50939" y="205279"/>
                  <a:pt x="46737" y="215212"/>
                  <a:pt x="40752" y="222470"/>
                </a:cubicBezTo>
                <a:cubicBezTo>
                  <a:pt x="39422" y="224161"/>
                  <a:pt x="38868" y="226334"/>
                  <a:pt x="39223" y="228456"/>
                </a:cubicBezTo>
                <a:cubicBezTo>
                  <a:pt x="39635" y="230548"/>
                  <a:pt x="40875" y="232386"/>
                  <a:pt x="42662" y="233549"/>
                </a:cubicBezTo>
                <a:cubicBezTo>
                  <a:pt x="55446" y="241684"/>
                  <a:pt x="70443" y="245645"/>
                  <a:pt x="85577" y="244883"/>
                </a:cubicBezTo>
                <a:lnTo>
                  <a:pt x="85577" y="254943"/>
                </a:lnTo>
                <a:cubicBezTo>
                  <a:pt x="85446" y="256479"/>
                  <a:pt x="84460" y="257809"/>
                  <a:pt x="83030" y="258382"/>
                </a:cubicBezTo>
                <a:cubicBezTo>
                  <a:pt x="42152" y="274045"/>
                  <a:pt x="19358" y="285378"/>
                  <a:pt x="11335" y="303207"/>
                </a:cubicBezTo>
                <a:cubicBezTo>
                  <a:pt x="4447" y="317592"/>
                  <a:pt x="589" y="333240"/>
                  <a:pt x="1" y="349178"/>
                </a:cubicBezTo>
                <a:cubicBezTo>
                  <a:pt x="-70" y="353186"/>
                  <a:pt x="3122" y="356493"/>
                  <a:pt x="7130" y="356564"/>
                </a:cubicBezTo>
                <a:cubicBezTo>
                  <a:pt x="7131" y="356564"/>
                  <a:pt x="7132" y="356564"/>
                  <a:pt x="7132" y="356564"/>
                </a:cubicBezTo>
                <a:lnTo>
                  <a:pt x="105570" y="356564"/>
                </a:lnTo>
                <a:cubicBezTo>
                  <a:pt x="106761" y="356536"/>
                  <a:pt x="107860" y="355915"/>
                  <a:pt x="108499" y="354908"/>
                </a:cubicBezTo>
                <a:cubicBezTo>
                  <a:pt x="109006" y="353818"/>
                  <a:pt x="109006" y="352560"/>
                  <a:pt x="108499" y="351470"/>
                </a:cubicBezTo>
                <a:lnTo>
                  <a:pt x="87232" y="297858"/>
                </a:lnTo>
                <a:cubicBezTo>
                  <a:pt x="86628" y="296472"/>
                  <a:pt x="86931" y="294857"/>
                  <a:pt x="87996" y="293783"/>
                </a:cubicBezTo>
                <a:cubicBezTo>
                  <a:pt x="89194" y="292848"/>
                  <a:pt x="90874" y="292848"/>
                  <a:pt x="92071" y="293783"/>
                </a:cubicBezTo>
                <a:cubicBezTo>
                  <a:pt x="110874" y="303722"/>
                  <a:pt x="133375" y="303722"/>
                  <a:pt x="152178" y="293783"/>
                </a:cubicBezTo>
                <a:cubicBezTo>
                  <a:pt x="153515" y="293118"/>
                  <a:pt x="155133" y="293431"/>
                  <a:pt x="156125" y="294547"/>
                </a:cubicBezTo>
                <a:cubicBezTo>
                  <a:pt x="157263" y="295582"/>
                  <a:pt x="157575" y="297246"/>
                  <a:pt x="156889" y="298622"/>
                </a:cubicBezTo>
                <a:lnTo>
                  <a:pt x="134222" y="351470"/>
                </a:lnTo>
                <a:cubicBezTo>
                  <a:pt x="133655" y="352591"/>
                  <a:pt x="133655" y="353915"/>
                  <a:pt x="134222" y="355036"/>
                </a:cubicBezTo>
                <a:cubicBezTo>
                  <a:pt x="134901" y="356063"/>
                  <a:pt x="136047" y="356683"/>
                  <a:pt x="137279" y="356691"/>
                </a:cubicBezTo>
                <a:lnTo>
                  <a:pt x="234697" y="356691"/>
                </a:lnTo>
                <a:cubicBezTo>
                  <a:pt x="238705" y="356622"/>
                  <a:pt x="241898" y="353316"/>
                  <a:pt x="241828" y="349308"/>
                </a:cubicBezTo>
                <a:cubicBezTo>
                  <a:pt x="241828" y="349307"/>
                  <a:pt x="241828" y="349306"/>
                  <a:pt x="241828" y="349306"/>
                </a:cubicBezTo>
                <a:cubicBezTo>
                  <a:pt x="241240" y="333367"/>
                  <a:pt x="237382" y="317720"/>
                  <a:pt x="230494" y="303334"/>
                </a:cubicBezTo>
                <a:cubicBezTo>
                  <a:pt x="221962" y="285378"/>
                  <a:pt x="199550" y="274172"/>
                  <a:pt x="158672" y="2583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811227" y="1662379"/>
            <a:ext cx="2594012" cy="1600200"/>
          </a:xfrm>
          <a:prstGeom prst="wedgeRoundRectCallout">
            <a:avLst>
              <a:gd name="adj1" fmla="val -31810"/>
              <a:gd name="adj2" fmla="val 73154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 talked to __________ . S/he 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3978982" y="1851670"/>
            <a:ext cx="1281874" cy="1078887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292" name="Google Shape;292;p9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KENNENLERNEN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293" name="Google Shape;293;p9"/>
          <p:cNvSpPr/>
          <p:nvPr/>
        </p:nvSpPr>
        <p:spPr>
          <a:xfrm>
            <a:off x="761650" y="633991"/>
            <a:ext cx="66186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PRÄSENTIERT EINE INTERESSANTE INFORMATION ÜBER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DEINE LETZTE PARTNERIN/ DEINEN LETZTEN PARTNER.</a:t>
            </a:r>
            <a:endParaRPr sz="14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4" name="Google Shape;294;p9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579091" y="946238"/>
            <a:ext cx="251602" cy="247478"/>
          </a:xfrm>
          <a:custGeom>
            <a:avLst/>
            <a:gdLst/>
            <a:ahLst/>
            <a:cxnLst/>
            <a:rect l="l" t="t" r="r" b="b"/>
            <a:pathLst>
              <a:path w="342459" h="356691" extrusionOk="0">
                <a:moveTo>
                  <a:pt x="264113" y="382"/>
                </a:moveTo>
                <a:lnTo>
                  <a:pt x="178538" y="382"/>
                </a:lnTo>
                <a:cubicBezTo>
                  <a:pt x="141328" y="1168"/>
                  <a:pt x="109614" y="27596"/>
                  <a:pt x="102131" y="64054"/>
                </a:cubicBezTo>
                <a:cubicBezTo>
                  <a:pt x="100947" y="69255"/>
                  <a:pt x="102537" y="74698"/>
                  <a:pt x="106334" y="78444"/>
                </a:cubicBezTo>
                <a:cubicBezTo>
                  <a:pt x="110074" y="82075"/>
                  <a:pt x="115533" y="83305"/>
                  <a:pt x="120469" y="81628"/>
                </a:cubicBezTo>
                <a:cubicBezTo>
                  <a:pt x="125420" y="79858"/>
                  <a:pt x="129057" y="75590"/>
                  <a:pt x="130020" y="70421"/>
                </a:cubicBezTo>
                <a:cubicBezTo>
                  <a:pt x="134760" y="47163"/>
                  <a:pt x="154936" y="30261"/>
                  <a:pt x="178665" y="29671"/>
                </a:cubicBezTo>
                <a:lnTo>
                  <a:pt x="264113" y="29671"/>
                </a:lnTo>
                <a:cubicBezTo>
                  <a:pt x="292843" y="31093"/>
                  <a:pt x="314981" y="55536"/>
                  <a:pt x="313559" y="84266"/>
                </a:cubicBezTo>
                <a:cubicBezTo>
                  <a:pt x="312236" y="111006"/>
                  <a:pt x="290854" y="132388"/>
                  <a:pt x="264113" y="133711"/>
                </a:cubicBezTo>
                <a:cubicBezTo>
                  <a:pt x="260839" y="133697"/>
                  <a:pt x="257671" y="134874"/>
                  <a:pt x="255199" y="137022"/>
                </a:cubicBezTo>
                <a:lnTo>
                  <a:pt x="242465" y="147337"/>
                </a:lnTo>
                <a:cubicBezTo>
                  <a:pt x="241941" y="139794"/>
                  <a:pt x="235761" y="133891"/>
                  <a:pt x="228202" y="133711"/>
                </a:cubicBezTo>
                <a:lnTo>
                  <a:pt x="213940" y="133711"/>
                </a:lnTo>
                <a:cubicBezTo>
                  <a:pt x="205746" y="134471"/>
                  <a:pt x="199720" y="141729"/>
                  <a:pt x="200480" y="149923"/>
                </a:cubicBezTo>
                <a:cubicBezTo>
                  <a:pt x="201142" y="157064"/>
                  <a:pt x="206799" y="162720"/>
                  <a:pt x="213940" y="163383"/>
                </a:cubicBezTo>
                <a:lnTo>
                  <a:pt x="213940" y="178282"/>
                </a:lnTo>
                <a:cubicBezTo>
                  <a:pt x="213882" y="183894"/>
                  <a:pt x="216983" y="189063"/>
                  <a:pt x="221962" y="191653"/>
                </a:cubicBezTo>
                <a:cubicBezTo>
                  <a:pt x="226911" y="194172"/>
                  <a:pt x="232888" y="193469"/>
                  <a:pt x="237116" y="189870"/>
                </a:cubicBezTo>
                <a:lnTo>
                  <a:pt x="269080" y="163255"/>
                </a:lnTo>
                <a:cubicBezTo>
                  <a:pt x="314057" y="158556"/>
                  <a:pt x="346709" y="118285"/>
                  <a:pt x="342010" y="73307"/>
                </a:cubicBezTo>
                <a:cubicBezTo>
                  <a:pt x="337783" y="32853"/>
                  <a:pt x="304501" y="1633"/>
                  <a:pt x="263859" y="0"/>
                </a:cubicBezTo>
                <a:moveTo>
                  <a:pt x="265514" y="81755"/>
                </a:moveTo>
                <a:cubicBezTo>
                  <a:pt x="265796" y="73883"/>
                  <a:pt x="272405" y="67730"/>
                  <a:pt x="280277" y="68011"/>
                </a:cubicBezTo>
                <a:cubicBezTo>
                  <a:pt x="288149" y="68292"/>
                  <a:pt x="294302" y="74902"/>
                  <a:pt x="294021" y="82774"/>
                </a:cubicBezTo>
                <a:cubicBezTo>
                  <a:pt x="293747" y="90444"/>
                  <a:pt x="287452" y="96522"/>
                  <a:pt x="279777" y="96527"/>
                </a:cubicBezTo>
                <a:cubicBezTo>
                  <a:pt x="271760" y="96388"/>
                  <a:pt x="265375" y="89776"/>
                  <a:pt x="265514" y="81760"/>
                </a:cubicBezTo>
                <a:cubicBezTo>
                  <a:pt x="265514" y="81758"/>
                  <a:pt x="265514" y="81757"/>
                  <a:pt x="265514" y="81755"/>
                </a:cubicBezTo>
                <a:moveTo>
                  <a:pt x="233423" y="96527"/>
                </a:moveTo>
                <a:cubicBezTo>
                  <a:pt x="241645" y="96878"/>
                  <a:pt x="248594" y="90498"/>
                  <a:pt x="248945" y="82277"/>
                </a:cubicBezTo>
                <a:cubicBezTo>
                  <a:pt x="249297" y="74056"/>
                  <a:pt x="242917" y="67107"/>
                  <a:pt x="234696" y="66755"/>
                </a:cubicBezTo>
                <a:cubicBezTo>
                  <a:pt x="226475" y="66404"/>
                  <a:pt x="219525" y="72784"/>
                  <a:pt x="219174" y="81005"/>
                </a:cubicBezTo>
                <a:cubicBezTo>
                  <a:pt x="219163" y="81255"/>
                  <a:pt x="219159" y="81505"/>
                  <a:pt x="219161" y="81755"/>
                </a:cubicBezTo>
                <a:cubicBezTo>
                  <a:pt x="219019" y="89771"/>
                  <a:pt x="225402" y="96385"/>
                  <a:pt x="233419" y="96527"/>
                </a:cubicBezTo>
                <a:cubicBezTo>
                  <a:pt x="233420" y="96527"/>
                  <a:pt x="233422" y="96527"/>
                  <a:pt x="233423" y="96527"/>
                </a:cubicBezTo>
                <a:moveTo>
                  <a:pt x="172808" y="81755"/>
                </a:moveTo>
                <a:cubicBezTo>
                  <a:pt x="173089" y="73883"/>
                  <a:pt x="179698" y="67730"/>
                  <a:pt x="187570" y="68011"/>
                </a:cubicBezTo>
                <a:cubicBezTo>
                  <a:pt x="195442" y="68292"/>
                  <a:pt x="201596" y="74902"/>
                  <a:pt x="201314" y="82774"/>
                </a:cubicBezTo>
                <a:cubicBezTo>
                  <a:pt x="201040" y="90444"/>
                  <a:pt x="194745" y="96522"/>
                  <a:pt x="187070" y="96527"/>
                </a:cubicBezTo>
                <a:cubicBezTo>
                  <a:pt x="179053" y="96388"/>
                  <a:pt x="172668" y="89776"/>
                  <a:pt x="172807" y="81760"/>
                </a:cubicBezTo>
                <a:cubicBezTo>
                  <a:pt x="172807" y="81758"/>
                  <a:pt x="172807" y="81757"/>
                  <a:pt x="172807" y="81755"/>
                </a:cubicBezTo>
                <a:moveTo>
                  <a:pt x="159309" y="258254"/>
                </a:moveTo>
                <a:cubicBezTo>
                  <a:pt x="157885" y="257771"/>
                  <a:pt x="156917" y="256447"/>
                  <a:pt x="156889" y="254943"/>
                </a:cubicBezTo>
                <a:lnTo>
                  <a:pt x="156889" y="244883"/>
                </a:lnTo>
                <a:cubicBezTo>
                  <a:pt x="172068" y="245689"/>
                  <a:pt x="187118" y="241726"/>
                  <a:pt x="199932" y="233549"/>
                </a:cubicBezTo>
                <a:cubicBezTo>
                  <a:pt x="201681" y="232371"/>
                  <a:pt x="202877" y="230533"/>
                  <a:pt x="203243" y="228456"/>
                </a:cubicBezTo>
                <a:cubicBezTo>
                  <a:pt x="203650" y="226333"/>
                  <a:pt x="203090" y="224139"/>
                  <a:pt x="201715" y="222471"/>
                </a:cubicBezTo>
                <a:cubicBezTo>
                  <a:pt x="195730" y="214957"/>
                  <a:pt x="191527" y="205279"/>
                  <a:pt x="189744" y="177009"/>
                </a:cubicBezTo>
                <a:cubicBezTo>
                  <a:pt x="186179" y="123014"/>
                  <a:pt x="151541" y="104040"/>
                  <a:pt x="121233" y="104040"/>
                </a:cubicBezTo>
                <a:cubicBezTo>
                  <a:pt x="90925" y="104040"/>
                  <a:pt x="56160" y="123014"/>
                  <a:pt x="52722" y="177009"/>
                </a:cubicBezTo>
                <a:cubicBezTo>
                  <a:pt x="50939" y="205279"/>
                  <a:pt x="46737" y="215212"/>
                  <a:pt x="40752" y="222470"/>
                </a:cubicBezTo>
                <a:cubicBezTo>
                  <a:pt x="39422" y="224161"/>
                  <a:pt x="38868" y="226334"/>
                  <a:pt x="39223" y="228456"/>
                </a:cubicBezTo>
                <a:cubicBezTo>
                  <a:pt x="39635" y="230548"/>
                  <a:pt x="40875" y="232386"/>
                  <a:pt x="42662" y="233549"/>
                </a:cubicBezTo>
                <a:cubicBezTo>
                  <a:pt x="55446" y="241684"/>
                  <a:pt x="70443" y="245645"/>
                  <a:pt x="85577" y="244883"/>
                </a:cubicBezTo>
                <a:lnTo>
                  <a:pt x="85577" y="254943"/>
                </a:lnTo>
                <a:cubicBezTo>
                  <a:pt x="85446" y="256479"/>
                  <a:pt x="84460" y="257809"/>
                  <a:pt x="83030" y="258382"/>
                </a:cubicBezTo>
                <a:cubicBezTo>
                  <a:pt x="42152" y="274045"/>
                  <a:pt x="19358" y="285378"/>
                  <a:pt x="11335" y="303207"/>
                </a:cubicBezTo>
                <a:cubicBezTo>
                  <a:pt x="4447" y="317592"/>
                  <a:pt x="589" y="333240"/>
                  <a:pt x="1" y="349178"/>
                </a:cubicBezTo>
                <a:cubicBezTo>
                  <a:pt x="-70" y="353186"/>
                  <a:pt x="3122" y="356493"/>
                  <a:pt x="7130" y="356564"/>
                </a:cubicBezTo>
                <a:cubicBezTo>
                  <a:pt x="7131" y="356564"/>
                  <a:pt x="7132" y="356564"/>
                  <a:pt x="7132" y="356564"/>
                </a:cubicBezTo>
                <a:lnTo>
                  <a:pt x="105570" y="356564"/>
                </a:lnTo>
                <a:cubicBezTo>
                  <a:pt x="106761" y="356536"/>
                  <a:pt x="107860" y="355915"/>
                  <a:pt x="108499" y="354908"/>
                </a:cubicBezTo>
                <a:cubicBezTo>
                  <a:pt x="109006" y="353818"/>
                  <a:pt x="109006" y="352560"/>
                  <a:pt x="108499" y="351470"/>
                </a:cubicBezTo>
                <a:lnTo>
                  <a:pt x="87232" y="297858"/>
                </a:lnTo>
                <a:cubicBezTo>
                  <a:pt x="86628" y="296472"/>
                  <a:pt x="86931" y="294857"/>
                  <a:pt x="87996" y="293783"/>
                </a:cubicBezTo>
                <a:cubicBezTo>
                  <a:pt x="89194" y="292848"/>
                  <a:pt x="90874" y="292848"/>
                  <a:pt x="92071" y="293783"/>
                </a:cubicBezTo>
                <a:cubicBezTo>
                  <a:pt x="110874" y="303722"/>
                  <a:pt x="133375" y="303722"/>
                  <a:pt x="152178" y="293783"/>
                </a:cubicBezTo>
                <a:cubicBezTo>
                  <a:pt x="153515" y="293118"/>
                  <a:pt x="155133" y="293431"/>
                  <a:pt x="156125" y="294547"/>
                </a:cubicBezTo>
                <a:cubicBezTo>
                  <a:pt x="157263" y="295582"/>
                  <a:pt x="157575" y="297246"/>
                  <a:pt x="156889" y="298622"/>
                </a:cubicBezTo>
                <a:lnTo>
                  <a:pt x="134222" y="351470"/>
                </a:lnTo>
                <a:cubicBezTo>
                  <a:pt x="133655" y="352591"/>
                  <a:pt x="133655" y="353915"/>
                  <a:pt x="134222" y="355036"/>
                </a:cubicBezTo>
                <a:cubicBezTo>
                  <a:pt x="134901" y="356063"/>
                  <a:pt x="136047" y="356683"/>
                  <a:pt x="137279" y="356691"/>
                </a:cubicBezTo>
                <a:lnTo>
                  <a:pt x="234697" y="356691"/>
                </a:lnTo>
                <a:cubicBezTo>
                  <a:pt x="238705" y="356622"/>
                  <a:pt x="241898" y="353316"/>
                  <a:pt x="241828" y="349308"/>
                </a:cubicBezTo>
                <a:cubicBezTo>
                  <a:pt x="241828" y="349307"/>
                  <a:pt x="241828" y="349306"/>
                  <a:pt x="241828" y="349306"/>
                </a:cubicBezTo>
                <a:cubicBezTo>
                  <a:pt x="241240" y="333367"/>
                  <a:pt x="237382" y="317720"/>
                  <a:pt x="230494" y="303334"/>
                </a:cubicBezTo>
                <a:cubicBezTo>
                  <a:pt x="221962" y="285378"/>
                  <a:pt x="199550" y="274172"/>
                  <a:pt x="158672" y="2583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1871248" y="2046126"/>
            <a:ext cx="3120457" cy="1773467"/>
          </a:xfrm>
          <a:prstGeom prst="wedgeRoundRectCallout">
            <a:avLst>
              <a:gd name="adj1" fmla="val -31810"/>
              <a:gd name="adj2" fmla="val 73154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Ich habe mit ____________ gesprochen.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Er/Sie …</a:t>
            </a:r>
            <a:endParaRPr sz="180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6081692" y="2056680"/>
            <a:ext cx="1281874" cy="1078887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4180976" y="3030227"/>
            <a:ext cx="1126693" cy="1126101"/>
          </a:xfrm>
          <a:prstGeom prst="hear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9" name="Google Shape;299;p9"/>
          <p:cNvSpPr txBox="1"/>
          <p:nvPr/>
        </p:nvSpPr>
        <p:spPr>
          <a:xfrm>
            <a:off x="4963025" y="3527450"/>
            <a:ext cx="472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766</Words>
  <Application>Microsoft Office PowerPoint</Application>
  <PresentationFormat>On-screen Show (16:9)</PresentationFormat>
  <Paragraphs>125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Noto Sans Symbols</vt:lpstr>
      <vt:lpstr>Verdana</vt:lpstr>
      <vt:lpstr>Wingdings</vt:lpstr>
      <vt:lpstr>Goethe Institut</vt:lpstr>
      <vt:lpstr>AFTERSCHOOL  PROGRAM:  BE BEUYS</vt:lpstr>
      <vt:lpstr>WELCOME TO SESSION 1  </vt:lpstr>
      <vt:lpstr>WILLKOMMEN ZU SITZUNG 1  </vt:lpstr>
      <vt:lpstr>GOALS FOR TODAY     YOU GET TO KNOW EACH OTHER.        YOU REFLECT ON OUR ART        PREFERENCES.</vt:lpstr>
      <vt:lpstr>AGENDA     </vt:lpstr>
      <vt:lpstr>GETTING TO KNOW EACH OTHER     </vt:lpstr>
      <vt:lpstr>KENNENLERNEN     </vt:lpstr>
      <vt:lpstr>GETTING TO KNOW EACH OTHER     </vt:lpstr>
      <vt:lpstr>KENNENLERNEN     </vt:lpstr>
      <vt:lpstr>OVERVIEW: PROGRAM OBJECTIVES     3 Min      Listen to our program‘s objectives.</vt:lpstr>
      <vt:lpstr>INTRODUCTION TO MIRO                                                 </vt:lpstr>
      <vt:lpstr>INTRODUCTION TO MIRO                     </vt:lpstr>
      <vt:lpstr>GROUP ACTIVITY 1: ART GENRES     </vt:lpstr>
      <vt:lpstr>GROUP ACTIVITY 2: ARTISTS  </vt:lpstr>
      <vt:lpstr>GROUP ACTIVITY 3: ART WORKS     </vt:lpstr>
      <vt:lpstr>OPTIONAL: TASK 4     </vt:lpstr>
      <vt:lpstr>OPTIONAL: TASK 5     </vt:lpstr>
      <vt:lpstr>GOALS FOR TODAY     WE GOT TO KNOW EACH OTHER.        WE REFLECTED ON OUR ART        PREFERENCES.</vt:lpstr>
      <vt:lpstr>REFLECTION      3 MIN   ANSWER THE QUESTION.</vt:lpstr>
      <vt:lpstr>PREVIEW: Session 2     </vt:lpstr>
      <vt:lpstr>SEE YOU NEXT WEEK! </vt:lpstr>
      <vt:lpstr>Schneidermann, R. (1973, OCTOBER 20). JOSEPH BEUYS ARTIST 01[PHOTOGRAPH]. DPA.  Müller, B. (1972, November 23). Joseph Beuys Maschendrahtzaun[Photograph]. DPA, Düsseldorf.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Spitz, Sarah</dc:creator>
  <cp:lastModifiedBy>Stefanie Singh</cp:lastModifiedBy>
  <cp:revision>1</cp:revision>
  <dcterms:created xsi:type="dcterms:W3CDTF">2021-07-27T20:09:43Z</dcterms:created>
  <dcterms:modified xsi:type="dcterms:W3CDTF">2022-03-03T14:21:26Z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