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6"/>
  </p:notesMasterIdLst>
  <p:handoutMasterIdLst>
    <p:handoutMasterId r:id="rId27"/>
  </p:handoutMasterIdLst>
  <p:sldIdLst>
    <p:sldId id="366" r:id="rId5"/>
    <p:sldId id="376" r:id="rId6"/>
    <p:sldId id="439" r:id="rId7"/>
    <p:sldId id="446" r:id="rId8"/>
    <p:sldId id="441" r:id="rId9"/>
    <p:sldId id="412" r:id="rId10"/>
    <p:sldId id="438" r:id="rId11"/>
    <p:sldId id="440" r:id="rId12"/>
    <p:sldId id="424" r:id="rId13"/>
    <p:sldId id="437" r:id="rId14"/>
    <p:sldId id="425" r:id="rId15"/>
    <p:sldId id="442" r:id="rId16"/>
    <p:sldId id="443" r:id="rId17"/>
    <p:sldId id="430" r:id="rId18"/>
    <p:sldId id="431" r:id="rId19"/>
    <p:sldId id="432" r:id="rId20"/>
    <p:sldId id="447" r:id="rId21"/>
    <p:sldId id="444" r:id="rId22"/>
    <p:sldId id="445" r:id="rId23"/>
    <p:sldId id="421" r:id="rId24"/>
    <p:sldId id="448" r:id="rId25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2FF"/>
    <a:srgbClr val="9C7F00"/>
    <a:srgbClr val="EED400"/>
    <a:srgbClr val="FFC400"/>
    <a:srgbClr val="FFFD78"/>
    <a:srgbClr val="929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366" autoAdjust="0"/>
    <p:restoredTop sz="94676" autoAdjust="0"/>
  </p:normalViewPr>
  <p:slideViewPr>
    <p:cSldViewPr showGuides="1">
      <p:cViewPr varScale="1">
        <p:scale>
          <a:sx n="143" d="100"/>
          <a:sy n="143" d="100"/>
        </p:scale>
        <p:origin x="200" y="4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121" d="100"/>
          <a:sy n="121" d="100"/>
        </p:scale>
        <p:origin x="4032" y="11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2DAB5E7B-B534-406B-9702-EE3A1D10E00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AAA5F9D-BDF3-4C04-8A81-532C28C6573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253F92-56AF-4158-9E06-642A175EEE34}" type="datetimeFigureOut">
              <a:rPr lang="de-DE" smtClean="0"/>
              <a:t>11.03.22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8259068-080E-4FC2-82A5-8724109665C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2F7C65A-DF51-4B53-962A-0E005BC78AD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CEE568-95B1-4228-A1D8-BA2B80E8C8E8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749177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F27563-9F6B-455B-AB19-0A3BBB245EA9}" type="datetimeFigureOut">
              <a:rPr lang="de-DE" smtClean="0"/>
              <a:t>11.03.22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12B8AD-BDB7-4D70-BE38-ABA6D91A8024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793307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6264" y="890588"/>
            <a:ext cx="6804024" cy="2221222"/>
          </a:xfrm>
        </p:spPr>
        <p:txBody>
          <a:bodyPr anchor="t"/>
          <a:lstStyle>
            <a:lvl1pPr algn="l">
              <a:lnSpc>
                <a:spcPts val="4000"/>
              </a:lnSpc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6263" y="3759882"/>
            <a:ext cx="6804025" cy="832854"/>
          </a:xfrm>
        </p:spPr>
        <p:txBody>
          <a:bodyPr anchor="b"/>
          <a:lstStyle>
            <a:lvl1pPr marL="0" indent="0" algn="l">
              <a:spcAft>
                <a:spcPts val="0"/>
              </a:spcAft>
              <a:buNone/>
              <a:defRPr sz="10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354A34D7-F6BE-4D5C-9B0D-7487FD4695D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6263" y="362426"/>
            <a:ext cx="6804024" cy="314001"/>
          </a:xfrm>
        </p:spPr>
        <p:txBody>
          <a:bodyPr/>
          <a:lstStyle>
            <a:lvl1pPr marL="0" indent="0">
              <a:lnSpc>
                <a:spcPts val="1000"/>
              </a:lnSpc>
              <a:spcAft>
                <a:spcPts val="0"/>
              </a:spcAft>
              <a:buNone/>
              <a:tabLst>
                <a:tab pos="482600" algn="l"/>
              </a:tabLst>
              <a:defRPr b="1" cap="all" baseline="0">
                <a:solidFill>
                  <a:schemeClr val="accent1"/>
                </a:solidFill>
              </a:defRPr>
            </a:lvl1pPr>
            <a:lvl2pPr>
              <a:lnSpc>
                <a:spcPts val="1000"/>
              </a:lnSpc>
              <a:spcAft>
                <a:spcPts val="0"/>
              </a:spcAft>
              <a:defRPr/>
            </a:lvl2pPr>
            <a:lvl3pPr>
              <a:lnSpc>
                <a:spcPts val="1000"/>
              </a:lnSpc>
              <a:spcAft>
                <a:spcPts val="0"/>
              </a:spcAft>
              <a:defRPr/>
            </a:lvl3pPr>
            <a:lvl4pPr>
              <a:lnSpc>
                <a:spcPts val="1000"/>
              </a:lnSpc>
              <a:spcAft>
                <a:spcPts val="0"/>
              </a:spcAft>
              <a:defRPr/>
            </a:lvl4pPr>
            <a:lvl5pPr>
              <a:lnSpc>
                <a:spcPts val="1000"/>
              </a:lnSpc>
              <a:spcAft>
                <a:spcPts val="0"/>
              </a:spcAft>
              <a:defRPr/>
            </a:lvl5pPr>
          </a:lstStyle>
          <a:p>
            <a:pPr lvl="0"/>
            <a:r>
              <a:rPr lang="de-DE" dirty="0" err="1"/>
              <a:t>Tophead</a:t>
            </a:r>
            <a:endParaRPr lang="de-DE" dirty="0"/>
          </a:p>
        </p:txBody>
      </p:sp>
      <p:sp>
        <p:nvSpPr>
          <p:cNvPr id="11" name="Grafik 9">
            <a:extLst>
              <a:ext uri="{FF2B5EF4-FFF2-40B4-BE49-F238E27FC236}">
                <a16:creationId xmlns:a16="http://schemas.microsoft.com/office/drawing/2014/main" id="{CC87EE01-E43C-459B-BCB3-ABFCC214D2D4}"/>
              </a:ext>
            </a:extLst>
          </p:cNvPr>
          <p:cNvSpPr>
            <a:spLocks noChangeAspect="1"/>
          </p:cNvSpPr>
          <p:nvPr userDrawn="1"/>
        </p:nvSpPr>
        <p:spPr>
          <a:xfrm>
            <a:off x="7705225" y="362426"/>
            <a:ext cx="1080000" cy="1080000"/>
          </a:xfrm>
          <a:custGeom>
            <a:avLst/>
            <a:gdLst>
              <a:gd name="connsiteX0" fmla="*/ 4939393 w 5142865"/>
              <a:gd name="connsiteY0" fmla="*/ 2571297 h 5142592"/>
              <a:gd name="connsiteX1" fmla="*/ 5142865 w 5142865"/>
              <a:gd name="connsiteY1" fmla="*/ 2571297 h 5142592"/>
              <a:gd name="connsiteX2" fmla="*/ 2571478 w 5142865"/>
              <a:gd name="connsiteY2" fmla="*/ 5142593 h 5142592"/>
              <a:gd name="connsiteX3" fmla="*/ 0 w 5142865"/>
              <a:gd name="connsiteY3" fmla="*/ 2571297 h 5142592"/>
              <a:gd name="connsiteX4" fmla="*/ 2571387 w 5142865"/>
              <a:gd name="connsiteY4" fmla="*/ 0 h 5142592"/>
              <a:gd name="connsiteX5" fmla="*/ 2571387 w 5142865"/>
              <a:gd name="connsiteY5" fmla="*/ 204924 h 5142592"/>
              <a:gd name="connsiteX6" fmla="*/ 204742 w 5142865"/>
              <a:gd name="connsiteY6" fmla="*/ 2571478 h 5142592"/>
              <a:gd name="connsiteX7" fmla="*/ 2571478 w 5142865"/>
              <a:gd name="connsiteY7" fmla="*/ 4938033 h 5142592"/>
              <a:gd name="connsiteX8" fmla="*/ 4939121 w 5142865"/>
              <a:gd name="connsiteY8" fmla="*/ 2571478 h 5142592"/>
              <a:gd name="connsiteX9" fmla="*/ 2571478 w 5142865"/>
              <a:gd name="connsiteY9" fmla="*/ 411571 h 5142592"/>
              <a:gd name="connsiteX10" fmla="*/ 411571 w 5142865"/>
              <a:gd name="connsiteY10" fmla="*/ 2571478 h 5142592"/>
              <a:gd name="connsiteX11" fmla="*/ 2571478 w 5142865"/>
              <a:gd name="connsiteY11" fmla="*/ 4731385 h 5142592"/>
              <a:gd name="connsiteX12" fmla="*/ 4729843 w 5142865"/>
              <a:gd name="connsiteY12" fmla="*/ 2571297 h 5142592"/>
              <a:gd name="connsiteX13" fmla="*/ 4524466 w 5142865"/>
              <a:gd name="connsiteY13" fmla="*/ 2571297 h 5142592"/>
              <a:gd name="connsiteX14" fmla="*/ 2571387 w 5142865"/>
              <a:gd name="connsiteY14" fmla="*/ 4523015 h 5142592"/>
              <a:gd name="connsiteX15" fmla="*/ 619760 w 5142865"/>
              <a:gd name="connsiteY15" fmla="*/ 2571297 h 5142592"/>
              <a:gd name="connsiteX16" fmla="*/ 2571387 w 5142865"/>
              <a:gd name="connsiteY16" fmla="*/ 619851 h 5142592"/>
              <a:gd name="connsiteX17" fmla="*/ 2571478 w 5142865"/>
              <a:gd name="connsiteY17" fmla="*/ 827677 h 5142592"/>
              <a:gd name="connsiteX18" fmla="*/ 2571478 w 5142865"/>
              <a:gd name="connsiteY18" fmla="*/ 1034687 h 5142592"/>
              <a:gd name="connsiteX19" fmla="*/ 1034596 w 5142865"/>
              <a:gd name="connsiteY19" fmla="*/ 2571569 h 5142592"/>
              <a:gd name="connsiteX20" fmla="*/ 2571478 w 5142865"/>
              <a:gd name="connsiteY20" fmla="*/ 4108450 h 5142592"/>
              <a:gd name="connsiteX21" fmla="*/ 4109720 w 5142865"/>
              <a:gd name="connsiteY21" fmla="*/ 2571569 h 5142592"/>
              <a:gd name="connsiteX22" fmla="*/ 4315007 w 5142865"/>
              <a:gd name="connsiteY22" fmla="*/ 2571569 h 5142592"/>
              <a:gd name="connsiteX23" fmla="*/ 2571206 w 5142865"/>
              <a:gd name="connsiteY23" fmla="*/ 4317274 h 5142592"/>
              <a:gd name="connsiteX24" fmla="*/ 825500 w 5142865"/>
              <a:gd name="connsiteY24" fmla="*/ 2571297 h 5142592"/>
              <a:gd name="connsiteX25" fmla="*/ 2571387 w 5142865"/>
              <a:gd name="connsiteY25" fmla="*/ 827677 h 5142592"/>
              <a:gd name="connsiteX26" fmla="*/ 1239066 w 5142865"/>
              <a:gd name="connsiteY26" fmla="*/ 2571297 h 5142592"/>
              <a:gd name="connsiteX27" fmla="*/ 2571297 w 5142865"/>
              <a:gd name="connsiteY27" fmla="*/ 3903890 h 5142592"/>
              <a:gd name="connsiteX28" fmla="*/ 3904797 w 5142865"/>
              <a:gd name="connsiteY28" fmla="*/ 2571478 h 5142592"/>
              <a:gd name="connsiteX29" fmla="*/ 3700689 w 5142865"/>
              <a:gd name="connsiteY29" fmla="*/ 2571478 h 5142592"/>
              <a:gd name="connsiteX30" fmla="*/ 2571024 w 5142865"/>
              <a:gd name="connsiteY30" fmla="*/ 3699057 h 5142592"/>
              <a:gd name="connsiteX31" fmla="*/ 1443446 w 5142865"/>
              <a:gd name="connsiteY31" fmla="*/ 2571478 h 5142592"/>
              <a:gd name="connsiteX32" fmla="*/ 2571024 w 5142865"/>
              <a:gd name="connsiteY32" fmla="*/ 1443900 h 5142592"/>
              <a:gd name="connsiteX33" fmla="*/ 2571024 w 5142865"/>
              <a:gd name="connsiteY33" fmla="*/ 1239248 h 5142592"/>
              <a:gd name="connsiteX34" fmla="*/ 1239066 w 5142865"/>
              <a:gd name="connsiteY34" fmla="*/ 2571297 h 5142592"/>
              <a:gd name="connsiteX35" fmla="*/ 2571297 w 5142865"/>
              <a:gd name="connsiteY35" fmla="*/ 3289028 h 5142592"/>
              <a:gd name="connsiteX36" fmla="*/ 3289935 w 5142865"/>
              <a:gd name="connsiteY36" fmla="*/ 2571297 h 5142592"/>
              <a:gd name="connsiteX37" fmla="*/ 3493407 w 5142865"/>
              <a:gd name="connsiteY37" fmla="*/ 2571297 h 5142592"/>
              <a:gd name="connsiteX38" fmla="*/ 2571206 w 5142865"/>
              <a:gd name="connsiteY38" fmla="*/ 3494767 h 5142592"/>
              <a:gd name="connsiteX39" fmla="*/ 1647735 w 5142865"/>
              <a:gd name="connsiteY39" fmla="*/ 2572566 h 5142592"/>
              <a:gd name="connsiteX40" fmla="*/ 2569936 w 5142865"/>
              <a:gd name="connsiteY40" fmla="*/ 1649095 h 5142592"/>
              <a:gd name="connsiteX41" fmla="*/ 2571387 w 5142865"/>
              <a:gd name="connsiteY41" fmla="*/ 1649095 h 5142592"/>
              <a:gd name="connsiteX42" fmla="*/ 2571387 w 5142865"/>
              <a:gd name="connsiteY42" fmla="*/ 1853928 h 5142592"/>
              <a:gd name="connsiteX43" fmla="*/ 1853746 w 5142865"/>
              <a:gd name="connsiteY43" fmla="*/ 2571569 h 5142592"/>
              <a:gd name="connsiteX44" fmla="*/ 2571387 w 5142865"/>
              <a:gd name="connsiteY44" fmla="*/ 3289210 h 5142592"/>
              <a:gd name="connsiteX45" fmla="*/ 4205152 w 5142865"/>
              <a:gd name="connsiteY45" fmla="*/ 208915 h 5142592"/>
              <a:gd name="connsiteX46" fmla="*/ 4934041 w 5142865"/>
              <a:gd name="connsiteY46" fmla="*/ 937804 h 5142592"/>
              <a:gd name="connsiteX47" fmla="*/ 4205152 w 5142865"/>
              <a:gd name="connsiteY47" fmla="*/ 1666694 h 5142592"/>
              <a:gd name="connsiteX48" fmla="*/ 3476262 w 5142865"/>
              <a:gd name="connsiteY48" fmla="*/ 937895 h 5142592"/>
              <a:gd name="connsiteX49" fmla="*/ 4205061 w 5142865"/>
              <a:gd name="connsiteY49" fmla="*/ 208915 h 5142592"/>
              <a:gd name="connsiteX50" fmla="*/ 4205152 w 5142865"/>
              <a:gd name="connsiteY50" fmla="*/ 208915 h 5142592"/>
              <a:gd name="connsiteX51" fmla="*/ 4205152 w 5142865"/>
              <a:gd name="connsiteY51" fmla="*/ 1875609 h 5142592"/>
              <a:gd name="connsiteX52" fmla="*/ 5142775 w 5142865"/>
              <a:gd name="connsiteY52" fmla="*/ 937623 h 5142592"/>
              <a:gd name="connsiteX53" fmla="*/ 4204789 w 5142865"/>
              <a:gd name="connsiteY53" fmla="*/ 0 h 5142592"/>
              <a:gd name="connsiteX54" fmla="*/ 3267166 w 5142865"/>
              <a:gd name="connsiteY54" fmla="*/ 937804 h 5142592"/>
              <a:gd name="connsiteX55" fmla="*/ 4204970 w 5142865"/>
              <a:gd name="connsiteY55" fmla="*/ 1875609 h 5142592"/>
              <a:gd name="connsiteX56" fmla="*/ 4205152 w 5142865"/>
              <a:gd name="connsiteY56" fmla="*/ 1875609 h 5142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5142865" h="5142592">
                <a:moveTo>
                  <a:pt x="4939393" y="2571297"/>
                </a:moveTo>
                <a:lnTo>
                  <a:pt x="5142865" y="2571297"/>
                </a:lnTo>
                <a:cubicBezTo>
                  <a:pt x="5142865" y="3991519"/>
                  <a:pt x="3991610" y="5142593"/>
                  <a:pt x="2571478" y="5142593"/>
                </a:cubicBezTo>
                <a:cubicBezTo>
                  <a:pt x="1151346" y="5142593"/>
                  <a:pt x="0" y="3991701"/>
                  <a:pt x="0" y="2571297"/>
                </a:cubicBezTo>
                <a:cubicBezTo>
                  <a:pt x="0" y="1150892"/>
                  <a:pt x="1151164" y="0"/>
                  <a:pt x="2571387" y="0"/>
                </a:cubicBezTo>
                <a:lnTo>
                  <a:pt x="2571387" y="204924"/>
                </a:lnTo>
                <a:cubicBezTo>
                  <a:pt x="1264285" y="204924"/>
                  <a:pt x="204742" y="1264467"/>
                  <a:pt x="204742" y="2571478"/>
                </a:cubicBezTo>
                <a:cubicBezTo>
                  <a:pt x="204742" y="3878489"/>
                  <a:pt x="1264376" y="4938033"/>
                  <a:pt x="2571478" y="4938033"/>
                </a:cubicBezTo>
                <a:cubicBezTo>
                  <a:pt x="3878580" y="4938033"/>
                  <a:pt x="4939121" y="3878399"/>
                  <a:pt x="4939121" y="2571478"/>
                </a:cubicBezTo>
                <a:moveTo>
                  <a:pt x="2571478" y="411571"/>
                </a:moveTo>
                <a:cubicBezTo>
                  <a:pt x="1378676" y="411571"/>
                  <a:pt x="411571" y="1378585"/>
                  <a:pt x="411571" y="2571478"/>
                </a:cubicBezTo>
                <a:cubicBezTo>
                  <a:pt x="411571" y="3764371"/>
                  <a:pt x="1378676" y="4731385"/>
                  <a:pt x="2571478" y="4731385"/>
                </a:cubicBezTo>
                <a:cubicBezTo>
                  <a:pt x="3764280" y="4731385"/>
                  <a:pt x="4729843" y="3764552"/>
                  <a:pt x="4729843" y="2571297"/>
                </a:cubicBezTo>
                <a:lnTo>
                  <a:pt x="4524466" y="2571297"/>
                </a:lnTo>
                <a:cubicBezTo>
                  <a:pt x="4524466" y="3649164"/>
                  <a:pt x="3649254" y="4523015"/>
                  <a:pt x="2571387" y="4523015"/>
                </a:cubicBezTo>
                <a:cubicBezTo>
                  <a:pt x="1493520" y="4523015"/>
                  <a:pt x="619760" y="3649345"/>
                  <a:pt x="619760" y="2571297"/>
                </a:cubicBezTo>
                <a:cubicBezTo>
                  <a:pt x="619760" y="1493248"/>
                  <a:pt x="1493792" y="619851"/>
                  <a:pt x="2571387" y="619851"/>
                </a:cubicBezTo>
                <a:close/>
                <a:moveTo>
                  <a:pt x="2571478" y="827677"/>
                </a:moveTo>
                <a:lnTo>
                  <a:pt x="2571478" y="1034687"/>
                </a:lnTo>
                <a:cubicBezTo>
                  <a:pt x="1722682" y="1034687"/>
                  <a:pt x="1034596" y="1722772"/>
                  <a:pt x="1034596" y="2571569"/>
                </a:cubicBezTo>
                <a:cubicBezTo>
                  <a:pt x="1034596" y="3420365"/>
                  <a:pt x="1722682" y="4108450"/>
                  <a:pt x="2571478" y="4108450"/>
                </a:cubicBezTo>
                <a:cubicBezTo>
                  <a:pt x="3420291" y="4108450"/>
                  <a:pt x="4109720" y="3420473"/>
                  <a:pt x="4109720" y="2571569"/>
                </a:cubicBezTo>
                <a:lnTo>
                  <a:pt x="4315007" y="2571569"/>
                </a:lnTo>
                <a:cubicBezTo>
                  <a:pt x="4315007" y="3535771"/>
                  <a:pt x="3535408" y="4317274"/>
                  <a:pt x="2571206" y="4317274"/>
                </a:cubicBezTo>
                <a:cubicBezTo>
                  <a:pt x="1607004" y="4317274"/>
                  <a:pt x="825500" y="3535680"/>
                  <a:pt x="825500" y="2571297"/>
                </a:cubicBezTo>
                <a:cubicBezTo>
                  <a:pt x="825500" y="1606913"/>
                  <a:pt x="1607185" y="827677"/>
                  <a:pt x="2571387" y="827677"/>
                </a:cubicBezTo>
                <a:moveTo>
                  <a:pt x="1239066" y="2571297"/>
                </a:moveTo>
                <a:cubicBezTo>
                  <a:pt x="1238966" y="3307167"/>
                  <a:pt x="1835426" y="3903789"/>
                  <a:pt x="2571297" y="3903890"/>
                </a:cubicBezTo>
                <a:cubicBezTo>
                  <a:pt x="3307171" y="3903890"/>
                  <a:pt x="3904797" y="3307352"/>
                  <a:pt x="3904797" y="2571478"/>
                </a:cubicBezTo>
                <a:lnTo>
                  <a:pt x="3700689" y="2571478"/>
                </a:lnTo>
                <a:cubicBezTo>
                  <a:pt x="3700689" y="3194322"/>
                  <a:pt x="3193869" y="3699057"/>
                  <a:pt x="2571024" y="3699057"/>
                </a:cubicBezTo>
                <a:cubicBezTo>
                  <a:pt x="1948280" y="3699057"/>
                  <a:pt x="1443446" y="3194223"/>
                  <a:pt x="1443446" y="2571478"/>
                </a:cubicBezTo>
                <a:cubicBezTo>
                  <a:pt x="1443446" y="1948734"/>
                  <a:pt x="1948280" y="1443900"/>
                  <a:pt x="2571024" y="1443900"/>
                </a:cubicBezTo>
                <a:lnTo>
                  <a:pt x="2571024" y="1239248"/>
                </a:lnTo>
                <a:cubicBezTo>
                  <a:pt x="1835431" y="1239398"/>
                  <a:pt x="1239167" y="1835703"/>
                  <a:pt x="1239066" y="2571297"/>
                </a:cubicBezTo>
                <a:moveTo>
                  <a:pt x="2571297" y="3289028"/>
                </a:moveTo>
                <a:cubicBezTo>
                  <a:pt x="2967815" y="3288978"/>
                  <a:pt x="3289385" y="2967815"/>
                  <a:pt x="3289935" y="2571297"/>
                </a:cubicBezTo>
                <a:lnTo>
                  <a:pt x="3493407" y="2571297"/>
                </a:lnTo>
                <a:cubicBezTo>
                  <a:pt x="3493758" y="3080965"/>
                  <a:pt x="3080874" y="3494417"/>
                  <a:pt x="2571206" y="3494767"/>
                </a:cubicBezTo>
                <a:cubicBezTo>
                  <a:pt x="2061537" y="3495118"/>
                  <a:pt x="1648085" y="3082234"/>
                  <a:pt x="1647735" y="2572566"/>
                </a:cubicBezTo>
                <a:cubicBezTo>
                  <a:pt x="1647384" y="2062897"/>
                  <a:pt x="2060268" y="1649445"/>
                  <a:pt x="2569936" y="1649095"/>
                </a:cubicBezTo>
                <a:cubicBezTo>
                  <a:pt x="2570420" y="1649095"/>
                  <a:pt x="2570904" y="1649095"/>
                  <a:pt x="2571387" y="1649095"/>
                </a:cubicBezTo>
                <a:lnTo>
                  <a:pt x="2571387" y="1853928"/>
                </a:lnTo>
                <a:cubicBezTo>
                  <a:pt x="2175045" y="1853928"/>
                  <a:pt x="1853746" y="2175227"/>
                  <a:pt x="1853746" y="2571569"/>
                </a:cubicBezTo>
                <a:cubicBezTo>
                  <a:pt x="1853746" y="2967911"/>
                  <a:pt x="2175045" y="3289210"/>
                  <a:pt x="2571387" y="3289210"/>
                </a:cubicBezTo>
                <a:moveTo>
                  <a:pt x="4205152" y="208915"/>
                </a:moveTo>
                <a:cubicBezTo>
                  <a:pt x="4607706" y="208915"/>
                  <a:pt x="4934041" y="535250"/>
                  <a:pt x="4934041" y="937804"/>
                </a:cubicBezTo>
                <a:cubicBezTo>
                  <a:pt x="4934041" y="1340359"/>
                  <a:pt x="4607706" y="1666694"/>
                  <a:pt x="4205152" y="1666694"/>
                </a:cubicBezTo>
                <a:cubicBezTo>
                  <a:pt x="3802633" y="1666694"/>
                  <a:pt x="3476312" y="1340414"/>
                  <a:pt x="3476262" y="937895"/>
                </a:cubicBezTo>
                <a:cubicBezTo>
                  <a:pt x="3476212" y="535341"/>
                  <a:pt x="3802507" y="208965"/>
                  <a:pt x="4205061" y="208915"/>
                </a:cubicBezTo>
                <a:cubicBezTo>
                  <a:pt x="4205091" y="208915"/>
                  <a:pt x="4205121" y="208915"/>
                  <a:pt x="4205152" y="208915"/>
                </a:cubicBezTo>
                <a:moveTo>
                  <a:pt x="4205152" y="1875609"/>
                </a:moveTo>
                <a:cubicBezTo>
                  <a:pt x="4723087" y="1875508"/>
                  <a:pt x="5142875" y="1455558"/>
                  <a:pt x="5142775" y="937623"/>
                </a:cubicBezTo>
                <a:cubicBezTo>
                  <a:pt x="5142674" y="419688"/>
                  <a:pt x="4722724" y="-100"/>
                  <a:pt x="4204789" y="0"/>
                </a:cubicBezTo>
                <a:cubicBezTo>
                  <a:pt x="3686925" y="100"/>
                  <a:pt x="3267166" y="419940"/>
                  <a:pt x="3267166" y="937804"/>
                </a:cubicBezTo>
                <a:cubicBezTo>
                  <a:pt x="3267166" y="1455739"/>
                  <a:pt x="3687035" y="1875609"/>
                  <a:pt x="4204970" y="1875609"/>
                </a:cubicBezTo>
                <a:cubicBezTo>
                  <a:pt x="4205031" y="1875609"/>
                  <a:pt x="4205091" y="1875609"/>
                  <a:pt x="4205152" y="1875609"/>
                </a:cubicBezTo>
              </a:path>
            </a:pathLst>
          </a:custGeom>
          <a:solidFill>
            <a:srgbClr val="A0C814"/>
          </a:solidFill>
          <a:ln w="9071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14" name="Grafik 12">
            <a:extLst>
              <a:ext uri="{FF2B5EF4-FFF2-40B4-BE49-F238E27FC236}">
                <a16:creationId xmlns:a16="http://schemas.microsoft.com/office/drawing/2014/main" id="{B5C7F013-F894-45E1-9305-68CC27AC7347}"/>
              </a:ext>
            </a:extLst>
          </p:cNvPr>
          <p:cNvSpPr>
            <a:spLocks noChangeAspect="1"/>
          </p:cNvSpPr>
          <p:nvPr userDrawn="1"/>
        </p:nvSpPr>
        <p:spPr>
          <a:xfrm>
            <a:off x="7705225" y="4068395"/>
            <a:ext cx="1080000" cy="713885"/>
          </a:xfrm>
          <a:custGeom>
            <a:avLst/>
            <a:gdLst>
              <a:gd name="connsiteX0" fmla="*/ 348687 w 7775446"/>
              <a:gd name="connsiteY0" fmla="*/ 4863204 h 5139605"/>
              <a:gd name="connsiteX1" fmla="*/ 309178 w 7775446"/>
              <a:gd name="connsiteY1" fmla="*/ 4824019 h 5139605"/>
              <a:gd name="connsiteX2" fmla="*/ 257743 w 7775446"/>
              <a:gd name="connsiteY2" fmla="*/ 4798789 h 5139605"/>
              <a:gd name="connsiteX3" fmla="*/ 206227 w 7775446"/>
              <a:gd name="connsiteY3" fmla="*/ 4776641 h 5139605"/>
              <a:gd name="connsiteX4" fmla="*/ 166880 w 7775446"/>
              <a:gd name="connsiteY4" fmla="*/ 4747354 h 5139605"/>
              <a:gd name="connsiteX5" fmla="*/ 151222 w 7775446"/>
              <a:gd name="connsiteY5" fmla="*/ 4700543 h 5139605"/>
              <a:gd name="connsiteX6" fmla="*/ 156577 w 7775446"/>
              <a:gd name="connsiteY6" fmla="*/ 4668092 h 5139605"/>
              <a:gd name="connsiteX7" fmla="*/ 173613 w 7775446"/>
              <a:gd name="connsiteY7" fmla="*/ 4641807 h 5139605"/>
              <a:gd name="connsiteX8" fmla="*/ 203225 w 7775446"/>
              <a:gd name="connsiteY8" fmla="*/ 4624364 h 5139605"/>
              <a:gd name="connsiteX9" fmla="*/ 247277 w 7775446"/>
              <a:gd name="connsiteY9" fmla="*/ 4617793 h 5139605"/>
              <a:gd name="connsiteX10" fmla="*/ 297495 w 7775446"/>
              <a:gd name="connsiteY10" fmla="*/ 4623634 h 5139605"/>
              <a:gd name="connsiteX11" fmla="*/ 343495 w 7775446"/>
              <a:gd name="connsiteY11" fmla="*/ 4639859 h 5139605"/>
              <a:gd name="connsiteX12" fmla="*/ 350229 w 7775446"/>
              <a:gd name="connsiteY12" fmla="*/ 4605867 h 5139605"/>
              <a:gd name="connsiteX13" fmla="*/ 302201 w 7775446"/>
              <a:gd name="connsiteY13" fmla="*/ 4588018 h 5139605"/>
              <a:gd name="connsiteX14" fmla="*/ 244844 w 7775446"/>
              <a:gd name="connsiteY14" fmla="*/ 4581771 h 5139605"/>
              <a:gd name="connsiteX15" fmla="*/ 187243 w 7775446"/>
              <a:gd name="connsiteY15" fmla="*/ 4590776 h 5139605"/>
              <a:gd name="connsiteX16" fmla="*/ 146679 w 7775446"/>
              <a:gd name="connsiteY16" fmla="*/ 4615764 h 5139605"/>
              <a:gd name="connsiteX17" fmla="*/ 122341 w 7775446"/>
              <a:gd name="connsiteY17" fmla="*/ 4653569 h 5139605"/>
              <a:gd name="connsiteX18" fmla="*/ 114228 w 7775446"/>
              <a:gd name="connsiteY18" fmla="*/ 4702246 h 5139605"/>
              <a:gd name="connsiteX19" fmla="*/ 129967 w 7775446"/>
              <a:gd name="connsiteY19" fmla="*/ 4762443 h 5139605"/>
              <a:gd name="connsiteX20" fmla="*/ 169314 w 7775446"/>
              <a:gd name="connsiteY20" fmla="*/ 4799599 h 5139605"/>
              <a:gd name="connsiteX21" fmla="*/ 220749 w 7775446"/>
              <a:gd name="connsiteY21" fmla="*/ 4824749 h 5139605"/>
              <a:gd name="connsiteX22" fmla="*/ 272427 w 7775446"/>
              <a:gd name="connsiteY22" fmla="*/ 4847464 h 5139605"/>
              <a:gd name="connsiteX23" fmla="*/ 311774 w 7775446"/>
              <a:gd name="connsiteY23" fmla="*/ 4878698 h 5139605"/>
              <a:gd name="connsiteX24" fmla="*/ 327432 w 7775446"/>
              <a:gd name="connsiteY24" fmla="*/ 4927862 h 5139605"/>
              <a:gd name="connsiteX25" fmla="*/ 302201 w 7775446"/>
              <a:gd name="connsiteY25" fmla="*/ 4999093 h 5139605"/>
              <a:gd name="connsiteX26" fmla="*/ 226995 w 7775446"/>
              <a:gd name="connsiteY26" fmla="*/ 5024080 h 5139605"/>
              <a:gd name="connsiteX27" fmla="*/ 166880 w 7775446"/>
              <a:gd name="connsiteY27" fmla="*/ 5015399 h 5139605"/>
              <a:gd name="connsiteX28" fmla="*/ 116662 w 7775446"/>
              <a:gd name="connsiteY28" fmla="*/ 4991061 h 5139605"/>
              <a:gd name="connsiteX29" fmla="*/ 109847 w 7775446"/>
              <a:gd name="connsiteY29" fmla="*/ 5026271 h 5139605"/>
              <a:gd name="connsiteX30" fmla="*/ 162661 w 7775446"/>
              <a:gd name="connsiteY30" fmla="*/ 5051096 h 5139605"/>
              <a:gd name="connsiteX31" fmla="*/ 227563 w 7775446"/>
              <a:gd name="connsiteY31" fmla="*/ 5060101 h 5139605"/>
              <a:gd name="connsiteX32" fmla="*/ 329216 w 7775446"/>
              <a:gd name="connsiteY32" fmla="*/ 5025540 h 5139605"/>
              <a:gd name="connsiteX33" fmla="*/ 363777 w 7775446"/>
              <a:gd name="connsiteY33" fmla="*/ 4926321 h 5139605"/>
              <a:gd name="connsiteX34" fmla="*/ 348038 w 7775446"/>
              <a:gd name="connsiteY34" fmla="*/ 4863447 h 5139605"/>
              <a:gd name="connsiteX35" fmla="*/ 690316 w 7775446"/>
              <a:gd name="connsiteY35" fmla="*/ 4777776 h 5139605"/>
              <a:gd name="connsiteX36" fmla="*/ 665978 w 7775446"/>
              <a:gd name="connsiteY36" fmla="*/ 4720176 h 5139605"/>
              <a:gd name="connsiteX37" fmla="*/ 627036 w 7775446"/>
              <a:gd name="connsiteY37" fmla="*/ 4689672 h 5139605"/>
              <a:gd name="connsiteX38" fmla="*/ 574466 w 7775446"/>
              <a:gd name="connsiteY38" fmla="*/ 4680423 h 5139605"/>
              <a:gd name="connsiteX39" fmla="*/ 516540 w 7775446"/>
              <a:gd name="connsiteY39" fmla="*/ 4692430 h 5139605"/>
              <a:gd name="connsiteX40" fmla="*/ 474678 w 7775446"/>
              <a:gd name="connsiteY40" fmla="*/ 4725936 h 5139605"/>
              <a:gd name="connsiteX41" fmla="*/ 472813 w 7775446"/>
              <a:gd name="connsiteY41" fmla="*/ 4725936 h 5139605"/>
              <a:gd name="connsiteX42" fmla="*/ 465430 w 7775446"/>
              <a:gd name="connsiteY42" fmla="*/ 4685940 h 5139605"/>
              <a:gd name="connsiteX43" fmla="*/ 440199 w 7775446"/>
              <a:gd name="connsiteY43" fmla="*/ 4687805 h 5139605"/>
              <a:gd name="connsiteX44" fmla="*/ 440199 w 7775446"/>
              <a:gd name="connsiteY44" fmla="*/ 5139606 h 5139605"/>
              <a:gd name="connsiteX45" fmla="*/ 475733 w 7775446"/>
              <a:gd name="connsiteY45" fmla="*/ 5139606 h 5139605"/>
              <a:gd name="connsiteX46" fmla="*/ 475733 w 7775446"/>
              <a:gd name="connsiteY46" fmla="*/ 5064969 h 5139605"/>
              <a:gd name="connsiteX47" fmla="*/ 475165 w 7775446"/>
              <a:gd name="connsiteY47" fmla="*/ 5015075 h 5139605"/>
              <a:gd name="connsiteX48" fmla="*/ 476463 w 7775446"/>
              <a:gd name="connsiteY48" fmla="*/ 5014507 h 5139605"/>
              <a:gd name="connsiteX49" fmla="*/ 517676 w 7775446"/>
              <a:gd name="connsiteY49" fmla="*/ 5048743 h 5139605"/>
              <a:gd name="connsiteX50" fmla="*/ 570490 w 7775446"/>
              <a:gd name="connsiteY50" fmla="*/ 5058640 h 5139605"/>
              <a:gd name="connsiteX51" fmla="*/ 624440 w 7775446"/>
              <a:gd name="connsiteY51" fmla="*/ 5048743 h 5139605"/>
              <a:gd name="connsiteX52" fmla="*/ 665004 w 7775446"/>
              <a:gd name="connsiteY52" fmla="*/ 5016292 h 5139605"/>
              <a:gd name="connsiteX53" fmla="*/ 690235 w 7775446"/>
              <a:gd name="connsiteY53" fmla="*/ 4957474 h 5139605"/>
              <a:gd name="connsiteX54" fmla="*/ 698916 w 7775446"/>
              <a:gd name="connsiteY54" fmla="*/ 4868639 h 5139605"/>
              <a:gd name="connsiteX55" fmla="*/ 690803 w 7775446"/>
              <a:gd name="connsiteY55" fmla="*/ 4777776 h 5139605"/>
              <a:gd name="connsiteX56" fmla="*/ 656567 w 7775446"/>
              <a:gd name="connsiteY56" fmla="*/ 4946927 h 5139605"/>
              <a:gd name="connsiteX57" fmla="*/ 636204 w 7775446"/>
              <a:gd name="connsiteY57" fmla="*/ 4995604 h 5139605"/>
              <a:gd name="connsiteX58" fmla="*/ 604889 w 7775446"/>
              <a:gd name="connsiteY58" fmla="*/ 5019942 h 5139605"/>
              <a:gd name="connsiteX59" fmla="*/ 564325 w 7775446"/>
              <a:gd name="connsiteY59" fmla="*/ 5026676 h 5139605"/>
              <a:gd name="connsiteX60" fmla="*/ 508428 w 7775446"/>
              <a:gd name="connsiteY60" fmla="*/ 5011343 h 5139605"/>
              <a:gd name="connsiteX61" fmla="*/ 475977 w 7775446"/>
              <a:gd name="connsiteY61" fmla="*/ 4975566 h 5139605"/>
              <a:gd name="connsiteX62" fmla="*/ 475977 w 7775446"/>
              <a:gd name="connsiteY62" fmla="*/ 4763335 h 5139605"/>
              <a:gd name="connsiteX63" fmla="*/ 513782 w 7775446"/>
              <a:gd name="connsiteY63" fmla="*/ 4727233 h 5139605"/>
              <a:gd name="connsiteX64" fmla="*/ 567326 w 7775446"/>
              <a:gd name="connsiteY64" fmla="*/ 4714577 h 5139605"/>
              <a:gd name="connsiteX65" fmla="*/ 608377 w 7775446"/>
              <a:gd name="connsiteY65" fmla="*/ 4721392 h 5139605"/>
              <a:gd name="connsiteX66" fmla="*/ 638800 w 7775446"/>
              <a:gd name="connsiteY66" fmla="*/ 4745163 h 5139605"/>
              <a:gd name="connsiteX67" fmla="*/ 657703 w 7775446"/>
              <a:gd name="connsiteY67" fmla="*/ 4792136 h 5139605"/>
              <a:gd name="connsiteX68" fmla="*/ 664274 w 7775446"/>
              <a:gd name="connsiteY68" fmla="*/ 4868071 h 5139605"/>
              <a:gd name="connsiteX69" fmla="*/ 656648 w 7775446"/>
              <a:gd name="connsiteY69" fmla="*/ 4947008 h 5139605"/>
              <a:gd name="connsiteX70" fmla="*/ 813549 w 7775446"/>
              <a:gd name="connsiteY70" fmla="*/ 5051907 h 5139605"/>
              <a:gd name="connsiteX71" fmla="*/ 813549 w 7775446"/>
              <a:gd name="connsiteY71" fmla="*/ 4860770 h 5139605"/>
              <a:gd name="connsiteX72" fmla="*/ 821662 w 7775446"/>
              <a:gd name="connsiteY72" fmla="*/ 4801871 h 5139605"/>
              <a:gd name="connsiteX73" fmla="*/ 843729 w 7775446"/>
              <a:gd name="connsiteY73" fmla="*/ 4757170 h 5139605"/>
              <a:gd name="connsiteX74" fmla="*/ 876180 w 7775446"/>
              <a:gd name="connsiteY74" fmla="*/ 4728856 h 5139605"/>
              <a:gd name="connsiteX75" fmla="*/ 915040 w 7775446"/>
              <a:gd name="connsiteY75" fmla="*/ 4718959 h 5139605"/>
              <a:gd name="connsiteX76" fmla="*/ 930698 w 7775446"/>
              <a:gd name="connsiteY76" fmla="*/ 4719527 h 5139605"/>
              <a:gd name="connsiteX77" fmla="*/ 945220 w 7775446"/>
              <a:gd name="connsiteY77" fmla="*/ 4722610 h 5139605"/>
              <a:gd name="connsiteX78" fmla="*/ 947816 w 7775446"/>
              <a:gd name="connsiteY78" fmla="*/ 4686264 h 5139605"/>
              <a:gd name="connsiteX79" fmla="*/ 933375 w 7775446"/>
              <a:gd name="connsiteY79" fmla="*/ 4683262 h 5139605"/>
              <a:gd name="connsiteX80" fmla="*/ 917149 w 7775446"/>
              <a:gd name="connsiteY80" fmla="*/ 4682045 h 5139605"/>
              <a:gd name="connsiteX81" fmla="*/ 852247 w 7775446"/>
              <a:gd name="connsiteY81" fmla="*/ 4707681 h 5139605"/>
              <a:gd name="connsiteX82" fmla="*/ 810385 w 7775446"/>
              <a:gd name="connsiteY82" fmla="*/ 4775017 h 5139605"/>
              <a:gd name="connsiteX83" fmla="*/ 809087 w 7775446"/>
              <a:gd name="connsiteY83" fmla="*/ 4775018 h 5139605"/>
              <a:gd name="connsiteX84" fmla="*/ 807789 w 7775446"/>
              <a:gd name="connsiteY84" fmla="*/ 4725206 h 5139605"/>
              <a:gd name="connsiteX85" fmla="*/ 806491 w 7775446"/>
              <a:gd name="connsiteY85" fmla="*/ 4686264 h 5139605"/>
              <a:gd name="connsiteX86" fmla="*/ 778826 w 7775446"/>
              <a:gd name="connsiteY86" fmla="*/ 4688779 h 5139605"/>
              <a:gd name="connsiteX87" fmla="*/ 778826 w 7775446"/>
              <a:gd name="connsiteY87" fmla="*/ 5051907 h 5139605"/>
              <a:gd name="connsiteX88" fmla="*/ 1206370 w 7775446"/>
              <a:gd name="connsiteY88" fmla="*/ 5051907 h 5139605"/>
              <a:gd name="connsiteX89" fmla="*/ 1232980 w 7775446"/>
              <a:gd name="connsiteY89" fmla="*/ 5051907 h 5139605"/>
              <a:gd name="connsiteX90" fmla="*/ 1232980 w 7775446"/>
              <a:gd name="connsiteY90" fmla="*/ 4806577 h 5139605"/>
              <a:gd name="connsiteX91" fmla="*/ 1226489 w 7775446"/>
              <a:gd name="connsiteY91" fmla="*/ 4747353 h 5139605"/>
              <a:gd name="connsiteX92" fmla="*/ 1206370 w 7775446"/>
              <a:gd name="connsiteY92" fmla="*/ 4708169 h 5139605"/>
              <a:gd name="connsiteX93" fmla="*/ 1171241 w 7775446"/>
              <a:gd name="connsiteY93" fmla="*/ 4686264 h 5139605"/>
              <a:gd name="connsiteX94" fmla="*/ 1120131 w 7775446"/>
              <a:gd name="connsiteY94" fmla="*/ 4679611 h 5139605"/>
              <a:gd name="connsiteX95" fmla="*/ 1018478 w 7775446"/>
              <a:gd name="connsiteY95" fmla="*/ 4702895 h 5139605"/>
              <a:gd name="connsiteX96" fmla="*/ 1022615 w 7775446"/>
              <a:gd name="connsiteY96" fmla="*/ 4733805 h 5139605"/>
              <a:gd name="connsiteX97" fmla="*/ 1066749 w 7775446"/>
              <a:gd name="connsiteY97" fmla="*/ 4716849 h 5139605"/>
              <a:gd name="connsiteX98" fmla="*/ 1114614 w 7775446"/>
              <a:gd name="connsiteY98" fmla="*/ 4711495 h 5139605"/>
              <a:gd name="connsiteX99" fmla="*/ 1151771 w 7775446"/>
              <a:gd name="connsiteY99" fmla="*/ 4715957 h 5139605"/>
              <a:gd name="connsiteX100" fmla="*/ 1177975 w 7775446"/>
              <a:gd name="connsiteY100" fmla="*/ 4730398 h 5139605"/>
              <a:gd name="connsiteX101" fmla="*/ 1193470 w 7775446"/>
              <a:gd name="connsiteY101" fmla="*/ 4757819 h 5139605"/>
              <a:gd name="connsiteX102" fmla="*/ 1198419 w 7775446"/>
              <a:gd name="connsiteY102" fmla="*/ 4800979 h 5139605"/>
              <a:gd name="connsiteX103" fmla="*/ 1198419 w 7775446"/>
              <a:gd name="connsiteY103" fmla="*/ 4850305 h 5139605"/>
              <a:gd name="connsiteX104" fmla="*/ 1161344 w 7775446"/>
              <a:gd name="connsiteY104" fmla="*/ 4838866 h 5139605"/>
              <a:gd name="connsiteX105" fmla="*/ 1118022 w 7775446"/>
              <a:gd name="connsiteY105" fmla="*/ 4834566 h 5139605"/>
              <a:gd name="connsiteX106" fmla="*/ 1028781 w 7775446"/>
              <a:gd name="connsiteY106" fmla="*/ 4862311 h 5139605"/>
              <a:gd name="connsiteX107" fmla="*/ 999413 w 7775446"/>
              <a:gd name="connsiteY107" fmla="*/ 4943439 h 5139605"/>
              <a:gd name="connsiteX108" fmla="*/ 1027077 w 7775446"/>
              <a:gd name="connsiteY108" fmla="*/ 5030895 h 5139605"/>
              <a:gd name="connsiteX109" fmla="*/ 1100092 w 7775446"/>
              <a:gd name="connsiteY109" fmla="*/ 5057343 h 5139605"/>
              <a:gd name="connsiteX110" fmla="*/ 1161425 w 7775446"/>
              <a:gd name="connsiteY110" fmla="*/ 5042659 h 5139605"/>
              <a:gd name="connsiteX111" fmla="*/ 1201989 w 7775446"/>
              <a:gd name="connsiteY111" fmla="*/ 5002095 h 5139605"/>
              <a:gd name="connsiteX112" fmla="*/ 1203693 w 7775446"/>
              <a:gd name="connsiteY112" fmla="*/ 5002743 h 5139605"/>
              <a:gd name="connsiteX113" fmla="*/ 1198257 w 7775446"/>
              <a:gd name="connsiteY113" fmla="*/ 4954960 h 5139605"/>
              <a:gd name="connsiteX114" fmla="*/ 1190793 w 7775446"/>
              <a:gd name="connsiteY114" fmla="*/ 4981326 h 5139605"/>
              <a:gd name="connsiteX115" fmla="*/ 1171079 w 7775446"/>
              <a:gd name="connsiteY115" fmla="*/ 5004042 h 5139605"/>
              <a:gd name="connsiteX116" fmla="*/ 1142684 w 7775446"/>
              <a:gd name="connsiteY116" fmla="*/ 5020267 h 5139605"/>
              <a:gd name="connsiteX117" fmla="*/ 1108773 w 7775446"/>
              <a:gd name="connsiteY117" fmla="*/ 5026514 h 5139605"/>
              <a:gd name="connsiteX118" fmla="*/ 1078107 w 7775446"/>
              <a:gd name="connsiteY118" fmla="*/ 5022214 h 5139605"/>
              <a:gd name="connsiteX119" fmla="*/ 1053768 w 7775446"/>
              <a:gd name="connsiteY119" fmla="*/ 5008017 h 5139605"/>
              <a:gd name="connsiteX120" fmla="*/ 1037543 w 7775446"/>
              <a:gd name="connsiteY120" fmla="*/ 4982137 h 5139605"/>
              <a:gd name="connsiteX121" fmla="*/ 1031539 w 7775446"/>
              <a:gd name="connsiteY121" fmla="*/ 4942709 h 5139605"/>
              <a:gd name="connsiteX122" fmla="*/ 1053525 w 7775446"/>
              <a:gd name="connsiteY122" fmla="*/ 4882593 h 5139605"/>
              <a:gd name="connsiteX123" fmla="*/ 1123457 w 7775446"/>
              <a:gd name="connsiteY123" fmla="*/ 4861338 h 5139605"/>
              <a:gd name="connsiteX124" fmla="*/ 1172134 w 7775446"/>
              <a:gd name="connsiteY124" fmla="*/ 4867179 h 5139605"/>
              <a:gd name="connsiteX125" fmla="*/ 1198419 w 7775446"/>
              <a:gd name="connsiteY125" fmla="*/ 4877888 h 5139605"/>
              <a:gd name="connsiteX126" fmla="*/ 1523660 w 7775446"/>
              <a:gd name="connsiteY126" fmla="*/ 4699975 h 5139605"/>
              <a:gd name="connsiteX127" fmla="*/ 1486747 w 7775446"/>
              <a:gd name="connsiteY127" fmla="*/ 4686588 h 5139605"/>
              <a:gd name="connsiteX128" fmla="*/ 1443587 w 7775446"/>
              <a:gd name="connsiteY128" fmla="*/ 4681315 h 5139605"/>
              <a:gd name="connsiteX129" fmla="*/ 1340717 w 7775446"/>
              <a:gd name="connsiteY129" fmla="*/ 4725206 h 5139605"/>
              <a:gd name="connsiteX130" fmla="*/ 1308266 w 7775446"/>
              <a:gd name="connsiteY130" fmla="*/ 4864502 h 5139605"/>
              <a:gd name="connsiteX131" fmla="*/ 1316379 w 7775446"/>
              <a:gd name="connsiteY131" fmla="*/ 4954797 h 5139605"/>
              <a:gd name="connsiteX132" fmla="*/ 1341366 w 7775446"/>
              <a:gd name="connsiteY132" fmla="*/ 5015399 h 5139605"/>
              <a:gd name="connsiteX133" fmla="*/ 1383309 w 7775446"/>
              <a:gd name="connsiteY133" fmla="*/ 5049311 h 5139605"/>
              <a:gd name="connsiteX134" fmla="*/ 1442533 w 7775446"/>
              <a:gd name="connsiteY134" fmla="*/ 5059857 h 5139605"/>
              <a:gd name="connsiteX135" fmla="*/ 1490398 w 7775446"/>
              <a:gd name="connsiteY135" fmla="*/ 5052718 h 5139605"/>
              <a:gd name="connsiteX136" fmla="*/ 1526500 w 7775446"/>
              <a:gd name="connsiteY136" fmla="*/ 5034627 h 5139605"/>
              <a:gd name="connsiteX137" fmla="*/ 1523660 w 7775446"/>
              <a:gd name="connsiteY137" fmla="*/ 5003798 h 5139605"/>
              <a:gd name="connsiteX138" fmla="*/ 1448942 w 7775446"/>
              <a:gd name="connsiteY138" fmla="*/ 5027082 h 5139605"/>
              <a:gd name="connsiteX139" fmla="*/ 1403510 w 7775446"/>
              <a:gd name="connsiteY139" fmla="*/ 5018969 h 5139605"/>
              <a:gd name="connsiteX140" fmla="*/ 1370410 w 7775446"/>
              <a:gd name="connsiteY140" fmla="*/ 4991548 h 5139605"/>
              <a:gd name="connsiteX141" fmla="*/ 1350696 w 7775446"/>
              <a:gd name="connsiteY141" fmla="*/ 4941330 h 5139605"/>
              <a:gd name="connsiteX142" fmla="*/ 1344368 w 7775446"/>
              <a:gd name="connsiteY142" fmla="*/ 4863853 h 5139605"/>
              <a:gd name="connsiteX143" fmla="*/ 1350128 w 7775446"/>
              <a:gd name="connsiteY143" fmla="*/ 4794894 h 5139605"/>
              <a:gd name="connsiteX144" fmla="*/ 1368869 w 7775446"/>
              <a:gd name="connsiteY144" fmla="*/ 4748651 h 5139605"/>
              <a:gd name="connsiteX145" fmla="*/ 1401969 w 7775446"/>
              <a:gd name="connsiteY145" fmla="*/ 4722609 h 5139605"/>
              <a:gd name="connsiteX146" fmla="*/ 1450645 w 7775446"/>
              <a:gd name="connsiteY146" fmla="*/ 4714496 h 5139605"/>
              <a:gd name="connsiteX147" fmla="*/ 1488451 w 7775446"/>
              <a:gd name="connsiteY147" fmla="*/ 4719445 h 5139605"/>
              <a:gd name="connsiteX148" fmla="*/ 1521470 w 7775446"/>
              <a:gd name="connsiteY148" fmla="*/ 4732425 h 5139605"/>
              <a:gd name="connsiteX149" fmla="*/ 1841762 w 7775446"/>
              <a:gd name="connsiteY149" fmla="*/ 5051907 h 5139605"/>
              <a:gd name="connsiteX150" fmla="*/ 1841762 w 7775446"/>
              <a:gd name="connsiteY150" fmla="*/ 4795949 h 5139605"/>
              <a:gd name="connsiteX151" fmla="*/ 1814098 w 7775446"/>
              <a:gd name="connsiteY151" fmla="*/ 4709710 h 5139605"/>
              <a:gd name="connsiteX152" fmla="*/ 1732970 w 7775446"/>
              <a:gd name="connsiteY152" fmla="*/ 4680747 h 5139605"/>
              <a:gd name="connsiteX153" fmla="*/ 1677479 w 7775446"/>
              <a:gd name="connsiteY153" fmla="*/ 4692186 h 5139605"/>
              <a:gd name="connsiteX154" fmla="*/ 1635536 w 7775446"/>
              <a:gd name="connsiteY154" fmla="*/ 4725205 h 5139605"/>
              <a:gd name="connsiteX155" fmla="*/ 1634156 w 7775446"/>
              <a:gd name="connsiteY155" fmla="*/ 4724475 h 5139605"/>
              <a:gd name="connsiteX156" fmla="*/ 1635049 w 7775446"/>
              <a:gd name="connsiteY156" fmla="*/ 4675149 h 5139605"/>
              <a:gd name="connsiteX157" fmla="*/ 1635049 w 7775446"/>
              <a:gd name="connsiteY157" fmla="*/ 4557514 h 5139605"/>
              <a:gd name="connsiteX158" fmla="*/ 1600488 w 7775446"/>
              <a:gd name="connsiteY158" fmla="*/ 4560516 h 5139605"/>
              <a:gd name="connsiteX159" fmla="*/ 1600488 w 7775446"/>
              <a:gd name="connsiteY159" fmla="*/ 5051907 h 5139605"/>
              <a:gd name="connsiteX160" fmla="*/ 1635049 w 7775446"/>
              <a:gd name="connsiteY160" fmla="*/ 5051907 h 5139605"/>
              <a:gd name="connsiteX161" fmla="*/ 1635049 w 7775446"/>
              <a:gd name="connsiteY161" fmla="*/ 4762119 h 5139605"/>
              <a:gd name="connsiteX162" fmla="*/ 1669122 w 7775446"/>
              <a:gd name="connsiteY162" fmla="*/ 4728613 h 5139605"/>
              <a:gd name="connsiteX163" fmla="*/ 1723721 w 7775446"/>
              <a:gd name="connsiteY163" fmla="*/ 4714578 h 5139605"/>
              <a:gd name="connsiteX164" fmla="*/ 1787488 w 7775446"/>
              <a:gd name="connsiteY164" fmla="*/ 4735915 h 5139605"/>
              <a:gd name="connsiteX165" fmla="*/ 1808175 w 7775446"/>
              <a:gd name="connsiteY165" fmla="*/ 4795949 h 5139605"/>
              <a:gd name="connsiteX166" fmla="*/ 1808175 w 7775446"/>
              <a:gd name="connsiteY166" fmla="*/ 5051907 h 5139605"/>
              <a:gd name="connsiteX167" fmla="*/ 2116218 w 7775446"/>
              <a:gd name="connsiteY167" fmla="*/ 5051907 h 5139605"/>
              <a:gd name="connsiteX168" fmla="*/ 2160919 w 7775446"/>
              <a:gd name="connsiteY168" fmla="*/ 5032680 h 5139605"/>
              <a:gd name="connsiteX169" fmla="*/ 2156051 w 7775446"/>
              <a:gd name="connsiteY169" fmla="*/ 5001283 h 5139605"/>
              <a:gd name="connsiteX170" fmla="*/ 2114514 w 7775446"/>
              <a:gd name="connsiteY170" fmla="*/ 5019781 h 5139605"/>
              <a:gd name="connsiteX171" fmla="*/ 2067216 w 7775446"/>
              <a:gd name="connsiteY171" fmla="*/ 5026028 h 5139605"/>
              <a:gd name="connsiteX172" fmla="*/ 2016593 w 7775446"/>
              <a:gd name="connsiteY172" fmla="*/ 5017915 h 5139605"/>
              <a:gd name="connsiteX173" fmla="*/ 1981383 w 7775446"/>
              <a:gd name="connsiteY173" fmla="*/ 4991792 h 5139605"/>
              <a:gd name="connsiteX174" fmla="*/ 1960452 w 7775446"/>
              <a:gd name="connsiteY174" fmla="*/ 4943115 h 5139605"/>
              <a:gd name="connsiteX175" fmla="*/ 1952339 w 7775446"/>
              <a:gd name="connsiteY175" fmla="*/ 4866936 h 5139605"/>
              <a:gd name="connsiteX176" fmla="*/ 2171384 w 7775446"/>
              <a:gd name="connsiteY176" fmla="*/ 4866936 h 5139605"/>
              <a:gd name="connsiteX177" fmla="*/ 2171952 w 7775446"/>
              <a:gd name="connsiteY177" fmla="*/ 4857687 h 5139605"/>
              <a:gd name="connsiteX178" fmla="*/ 2171952 w 7775446"/>
              <a:gd name="connsiteY178" fmla="*/ 4848439 h 5139605"/>
              <a:gd name="connsiteX179" fmla="*/ 2163028 w 7775446"/>
              <a:gd name="connsiteY179" fmla="*/ 4771611 h 5139605"/>
              <a:gd name="connsiteX180" fmla="*/ 2137554 w 7775446"/>
              <a:gd name="connsiteY180" fmla="*/ 4719527 h 5139605"/>
              <a:gd name="connsiteX181" fmla="*/ 2097802 w 7775446"/>
              <a:gd name="connsiteY181" fmla="*/ 4689996 h 5139605"/>
              <a:gd name="connsiteX182" fmla="*/ 2047746 w 7775446"/>
              <a:gd name="connsiteY182" fmla="*/ 4680423 h 5139605"/>
              <a:gd name="connsiteX183" fmla="*/ 1917941 w 7775446"/>
              <a:gd name="connsiteY183" fmla="*/ 4856145 h 5139605"/>
              <a:gd name="connsiteX184" fmla="*/ 1926054 w 7775446"/>
              <a:gd name="connsiteY184" fmla="*/ 4949524 h 5139605"/>
              <a:gd name="connsiteX185" fmla="*/ 1951853 w 7775446"/>
              <a:gd name="connsiteY185" fmla="*/ 5011992 h 5139605"/>
              <a:gd name="connsiteX186" fmla="*/ 1997203 w 7775446"/>
              <a:gd name="connsiteY186" fmla="*/ 5047202 h 5139605"/>
              <a:gd name="connsiteX187" fmla="*/ 2063809 w 7775446"/>
              <a:gd name="connsiteY187" fmla="*/ 5058316 h 5139605"/>
              <a:gd name="connsiteX188" fmla="*/ 2116380 w 7775446"/>
              <a:gd name="connsiteY188" fmla="*/ 5051582 h 5139605"/>
              <a:gd name="connsiteX189" fmla="*/ 1952177 w 7775446"/>
              <a:gd name="connsiteY189" fmla="*/ 4840650 h 5139605"/>
              <a:gd name="connsiteX190" fmla="*/ 1977246 w 7775446"/>
              <a:gd name="connsiteY190" fmla="*/ 4743865 h 5139605"/>
              <a:gd name="connsiteX191" fmla="*/ 2048314 w 7775446"/>
              <a:gd name="connsiteY191" fmla="*/ 4712874 h 5139605"/>
              <a:gd name="connsiteX192" fmla="*/ 2085308 w 7775446"/>
              <a:gd name="connsiteY192" fmla="*/ 4719283 h 5139605"/>
              <a:gd name="connsiteX193" fmla="*/ 2114352 w 7775446"/>
              <a:gd name="connsiteY193" fmla="*/ 4740944 h 5139605"/>
              <a:gd name="connsiteX194" fmla="*/ 2133660 w 7775446"/>
              <a:gd name="connsiteY194" fmla="*/ 4780616 h 5139605"/>
              <a:gd name="connsiteX195" fmla="*/ 2140637 w 7775446"/>
              <a:gd name="connsiteY195" fmla="*/ 4841056 h 5139605"/>
              <a:gd name="connsiteX196" fmla="*/ 2266791 w 7775446"/>
              <a:gd name="connsiteY196" fmla="*/ 5002906 h 5139605"/>
              <a:gd name="connsiteX197" fmla="*/ 2239045 w 7775446"/>
              <a:gd name="connsiteY197" fmla="*/ 5030651 h 5139605"/>
              <a:gd name="connsiteX198" fmla="*/ 2266791 w 7775446"/>
              <a:gd name="connsiteY198" fmla="*/ 5057829 h 5139605"/>
              <a:gd name="connsiteX199" fmla="*/ 2293320 w 7775446"/>
              <a:gd name="connsiteY199" fmla="*/ 5030651 h 5139605"/>
              <a:gd name="connsiteX200" fmla="*/ 2266791 w 7775446"/>
              <a:gd name="connsiteY200" fmla="*/ 5002906 h 5139605"/>
              <a:gd name="connsiteX201" fmla="*/ 2878332 w 7775446"/>
              <a:gd name="connsiteY201" fmla="*/ 5051582 h 5139605"/>
              <a:gd name="connsiteX202" fmla="*/ 2714940 w 7775446"/>
              <a:gd name="connsiteY202" fmla="*/ 4808199 h 5139605"/>
              <a:gd name="connsiteX203" fmla="*/ 2869651 w 7775446"/>
              <a:gd name="connsiteY203" fmla="*/ 4589154 h 5139605"/>
              <a:gd name="connsiteX204" fmla="*/ 2823246 w 7775446"/>
              <a:gd name="connsiteY204" fmla="*/ 4589154 h 5139605"/>
              <a:gd name="connsiteX205" fmla="*/ 2679731 w 7775446"/>
              <a:gd name="connsiteY205" fmla="*/ 4792947 h 5139605"/>
              <a:gd name="connsiteX206" fmla="*/ 2613044 w 7775446"/>
              <a:gd name="connsiteY206" fmla="*/ 4792947 h 5139605"/>
              <a:gd name="connsiteX207" fmla="*/ 2613044 w 7775446"/>
              <a:gd name="connsiteY207" fmla="*/ 4589479 h 5139605"/>
              <a:gd name="connsiteX208" fmla="*/ 2576131 w 7775446"/>
              <a:gd name="connsiteY208" fmla="*/ 4589479 h 5139605"/>
              <a:gd name="connsiteX209" fmla="*/ 2576131 w 7775446"/>
              <a:gd name="connsiteY209" fmla="*/ 5051907 h 5139605"/>
              <a:gd name="connsiteX210" fmla="*/ 2613044 w 7775446"/>
              <a:gd name="connsiteY210" fmla="*/ 5051907 h 5139605"/>
              <a:gd name="connsiteX211" fmla="*/ 2613044 w 7775446"/>
              <a:gd name="connsiteY211" fmla="*/ 4826453 h 5139605"/>
              <a:gd name="connsiteX212" fmla="*/ 2680299 w 7775446"/>
              <a:gd name="connsiteY212" fmla="*/ 4826453 h 5139605"/>
              <a:gd name="connsiteX213" fmla="*/ 2829817 w 7775446"/>
              <a:gd name="connsiteY213" fmla="*/ 5051907 h 5139605"/>
              <a:gd name="connsiteX214" fmla="*/ 3170797 w 7775446"/>
              <a:gd name="connsiteY214" fmla="*/ 4686508 h 5139605"/>
              <a:gd name="connsiteX215" fmla="*/ 3136399 w 7775446"/>
              <a:gd name="connsiteY215" fmla="*/ 4686508 h 5139605"/>
              <a:gd name="connsiteX216" fmla="*/ 3136399 w 7775446"/>
              <a:gd name="connsiteY216" fmla="*/ 4941654 h 5139605"/>
              <a:gd name="connsiteX217" fmla="*/ 3114332 w 7775446"/>
              <a:gd name="connsiteY217" fmla="*/ 5004204 h 5139605"/>
              <a:gd name="connsiteX218" fmla="*/ 3050079 w 7775446"/>
              <a:gd name="connsiteY218" fmla="*/ 5024892 h 5139605"/>
              <a:gd name="connsiteX219" fmla="*/ 2985177 w 7775446"/>
              <a:gd name="connsiteY219" fmla="*/ 5004204 h 5139605"/>
              <a:gd name="connsiteX220" fmla="*/ 2963191 w 7775446"/>
              <a:gd name="connsiteY220" fmla="*/ 4941654 h 5139605"/>
              <a:gd name="connsiteX221" fmla="*/ 2963191 w 7775446"/>
              <a:gd name="connsiteY221" fmla="*/ 4686913 h 5139605"/>
              <a:gd name="connsiteX222" fmla="*/ 2929118 w 7775446"/>
              <a:gd name="connsiteY222" fmla="*/ 4686913 h 5139605"/>
              <a:gd name="connsiteX223" fmla="*/ 2929118 w 7775446"/>
              <a:gd name="connsiteY223" fmla="*/ 4942790 h 5139605"/>
              <a:gd name="connsiteX224" fmla="*/ 2958729 w 7775446"/>
              <a:gd name="connsiteY224" fmla="*/ 5028380 h 5139605"/>
              <a:gd name="connsiteX225" fmla="*/ 3049998 w 7775446"/>
              <a:gd name="connsiteY225" fmla="*/ 5058641 h 5139605"/>
              <a:gd name="connsiteX226" fmla="*/ 3141267 w 7775446"/>
              <a:gd name="connsiteY226" fmla="*/ 5028623 h 5139605"/>
              <a:gd name="connsiteX227" fmla="*/ 3170716 w 7775446"/>
              <a:gd name="connsiteY227" fmla="*/ 4942790 h 5139605"/>
              <a:gd name="connsiteX228" fmla="*/ 3303198 w 7775446"/>
              <a:gd name="connsiteY228" fmla="*/ 5051582 h 5139605"/>
              <a:gd name="connsiteX229" fmla="*/ 3303198 w 7775446"/>
              <a:gd name="connsiteY229" fmla="*/ 4557514 h 5139605"/>
              <a:gd name="connsiteX230" fmla="*/ 3268719 w 7775446"/>
              <a:gd name="connsiteY230" fmla="*/ 4559867 h 5139605"/>
              <a:gd name="connsiteX231" fmla="*/ 3268719 w 7775446"/>
              <a:gd name="connsiteY231" fmla="*/ 5051907 h 5139605"/>
              <a:gd name="connsiteX232" fmla="*/ 3549745 w 7775446"/>
              <a:gd name="connsiteY232" fmla="*/ 4715633 h 5139605"/>
              <a:gd name="connsiteX233" fmla="*/ 3549745 w 7775446"/>
              <a:gd name="connsiteY233" fmla="*/ 4686913 h 5139605"/>
              <a:gd name="connsiteX234" fmla="*/ 3463263 w 7775446"/>
              <a:gd name="connsiteY234" fmla="*/ 4686913 h 5139605"/>
              <a:gd name="connsiteX235" fmla="*/ 3463263 w 7775446"/>
              <a:gd name="connsiteY235" fmla="*/ 4588992 h 5139605"/>
              <a:gd name="connsiteX236" fmla="*/ 3436166 w 7775446"/>
              <a:gd name="connsiteY236" fmla="*/ 4592643 h 5139605"/>
              <a:gd name="connsiteX237" fmla="*/ 3429433 w 7775446"/>
              <a:gd name="connsiteY237" fmla="*/ 4686913 h 5139605"/>
              <a:gd name="connsiteX238" fmla="*/ 3378241 w 7775446"/>
              <a:gd name="connsiteY238" fmla="*/ 4686913 h 5139605"/>
              <a:gd name="connsiteX239" fmla="*/ 3378241 w 7775446"/>
              <a:gd name="connsiteY239" fmla="*/ 4715957 h 5139605"/>
              <a:gd name="connsiteX240" fmla="*/ 3428865 w 7775446"/>
              <a:gd name="connsiteY240" fmla="*/ 4715957 h 5139605"/>
              <a:gd name="connsiteX241" fmla="*/ 3428865 w 7775446"/>
              <a:gd name="connsiteY241" fmla="*/ 4969887 h 5139605"/>
              <a:gd name="connsiteX242" fmla="*/ 3448903 w 7775446"/>
              <a:gd name="connsiteY242" fmla="*/ 5036087 h 5139605"/>
              <a:gd name="connsiteX243" fmla="*/ 3507802 w 7775446"/>
              <a:gd name="connsiteY243" fmla="*/ 5057262 h 5139605"/>
              <a:gd name="connsiteX244" fmla="*/ 3529950 w 7775446"/>
              <a:gd name="connsiteY244" fmla="*/ 5055152 h 5139605"/>
              <a:gd name="connsiteX245" fmla="*/ 3547798 w 7775446"/>
              <a:gd name="connsiteY245" fmla="*/ 5050041 h 5139605"/>
              <a:gd name="connsiteX246" fmla="*/ 3544715 w 7775446"/>
              <a:gd name="connsiteY246" fmla="*/ 5021728 h 5139605"/>
              <a:gd name="connsiteX247" fmla="*/ 3531735 w 7775446"/>
              <a:gd name="connsiteY247" fmla="*/ 5025703 h 5139605"/>
              <a:gd name="connsiteX248" fmla="*/ 3517051 w 7775446"/>
              <a:gd name="connsiteY248" fmla="*/ 5027082 h 5139605"/>
              <a:gd name="connsiteX249" fmla="*/ 3477785 w 7775446"/>
              <a:gd name="connsiteY249" fmla="*/ 5013939 h 5139605"/>
              <a:gd name="connsiteX250" fmla="*/ 3463263 w 7775446"/>
              <a:gd name="connsiteY250" fmla="*/ 4968589 h 5139605"/>
              <a:gd name="connsiteX251" fmla="*/ 3463263 w 7775446"/>
              <a:gd name="connsiteY251" fmla="*/ 4715957 h 5139605"/>
              <a:gd name="connsiteX252" fmla="*/ 3858030 w 7775446"/>
              <a:gd name="connsiteY252" fmla="*/ 4686589 h 5139605"/>
              <a:gd name="connsiteX253" fmla="*/ 3823632 w 7775446"/>
              <a:gd name="connsiteY253" fmla="*/ 4686589 h 5139605"/>
              <a:gd name="connsiteX254" fmla="*/ 3823632 w 7775446"/>
              <a:gd name="connsiteY254" fmla="*/ 4941736 h 5139605"/>
              <a:gd name="connsiteX255" fmla="*/ 3801728 w 7775446"/>
              <a:gd name="connsiteY255" fmla="*/ 5004285 h 5139605"/>
              <a:gd name="connsiteX256" fmla="*/ 3737475 w 7775446"/>
              <a:gd name="connsiteY256" fmla="*/ 5024972 h 5139605"/>
              <a:gd name="connsiteX257" fmla="*/ 3672573 w 7775446"/>
              <a:gd name="connsiteY257" fmla="*/ 5004285 h 5139605"/>
              <a:gd name="connsiteX258" fmla="*/ 3650425 w 7775446"/>
              <a:gd name="connsiteY258" fmla="*/ 4941736 h 5139605"/>
              <a:gd name="connsiteX259" fmla="*/ 3650425 w 7775446"/>
              <a:gd name="connsiteY259" fmla="*/ 4686913 h 5139605"/>
              <a:gd name="connsiteX260" fmla="*/ 3616757 w 7775446"/>
              <a:gd name="connsiteY260" fmla="*/ 4686913 h 5139605"/>
              <a:gd name="connsiteX261" fmla="*/ 3616757 w 7775446"/>
              <a:gd name="connsiteY261" fmla="*/ 4942790 h 5139605"/>
              <a:gd name="connsiteX262" fmla="*/ 3646368 w 7775446"/>
              <a:gd name="connsiteY262" fmla="*/ 5028380 h 5139605"/>
              <a:gd name="connsiteX263" fmla="*/ 3737637 w 7775446"/>
              <a:gd name="connsiteY263" fmla="*/ 5058641 h 5139605"/>
              <a:gd name="connsiteX264" fmla="*/ 3828906 w 7775446"/>
              <a:gd name="connsiteY264" fmla="*/ 5028623 h 5139605"/>
              <a:gd name="connsiteX265" fmla="*/ 3858274 w 7775446"/>
              <a:gd name="connsiteY265" fmla="*/ 4942790 h 5139605"/>
              <a:gd name="connsiteX266" fmla="*/ 3984103 w 7775446"/>
              <a:gd name="connsiteY266" fmla="*/ 5051664 h 5139605"/>
              <a:gd name="connsiteX267" fmla="*/ 3984103 w 7775446"/>
              <a:gd name="connsiteY267" fmla="*/ 4860770 h 5139605"/>
              <a:gd name="connsiteX268" fmla="*/ 3992216 w 7775446"/>
              <a:gd name="connsiteY268" fmla="*/ 4801871 h 5139605"/>
              <a:gd name="connsiteX269" fmla="*/ 4014364 w 7775446"/>
              <a:gd name="connsiteY269" fmla="*/ 4757170 h 5139605"/>
              <a:gd name="connsiteX270" fmla="*/ 4046815 w 7775446"/>
              <a:gd name="connsiteY270" fmla="*/ 4728856 h 5139605"/>
              <a:gd name="connsiteX271" fmla="*/ 4085594 w 7775446"/>
              <a:gd name="connsiteY271" fmla="*/ 4718959 h 5139605"/>
              <a:gd name="connsiteX272" fmla="*/ 4101414 w 7775446"/>
              <a:gd name="connsiteY272" fmla="*/ 4719527 h 5139605"/>
              <a:gd name="connsiteX273" fmla="*/ 4115854 w 7775446"/>
              <a:gd name="connsiteY273" fmla="*/ 4722610 h 5139605"/>
              <a:gd name="connsiteX274" fmla="*/ 4118207 w 7775446"/>
              <a:gd name="connsiteY274" fmla="*/ 4686264 h 5139605"/>
              <a:gd name="connsiteX275" fmla="*/ 4103848 w 7775446"/>
              <a:gd name="connsiteY275" fmla="*/ 4683262 h 5139605"/>
              <a:gd name="connsiteX276" fmla="*/ 4087622 w 7775446"/>
              <a:gd name="connsiteY276" fmla="*/ 4682045 h 5139605"/>
              <a:gd name="connsiteX277" fmla="*/ 4022720 w 7775446"/>
              <a:gd name="connsiteY277" fmla="*/ 4707681 h 5139605"/>
              <a:gd name="connsiteX278" fmla="*/ 3980777 w 7775446"/>
              <a:gd name="connsiteY278" fmla="*/ 4775017 h 5139605"/>
              <a:gd name="connsiteX279" fmla="*/ 3979722 w 7775446"/>
              <a:gd name="connsiteY279" fmla="*/ 4775018 h 5139605"/>
              <a:gd name="connsiteX280" fmla="*/ 3978343 w 7775446"/>
              <a:gd name="connsiteY280" fmla="*/ 4725206 h 5139605"/>
              <a:gd name="connsiteX281" fmla="*/ 3977207 w 7775446"/>
              <a:gd name="connsiteY281" fmla="*/ 4686264 h 5139605"/>
              <a:gd name="connsiteX282" fmla="*/ 3949543 w 7775446"/>
              <a:gd name="connsiteY282" fmla="*/ 4688779 h 5139605"/>
              <a:gd name="connsiteX283" fmla="*/ 3949543 w 7775446"/>
              <a:gd name="connsiteY283" fmla="*/ 5051907 h 5139605"/>
              <a:gd name="connsiteX284" fmla="*/ 4151794 w 7775446"/>
              <a:gd name="connsiteY284" fmla="*/ 5002987 h 5139605"/>
              <a:gd name="connsiteX285" fmla="*/ 4124130 w 7775446"/>
              <a:gd name="connsiteY285" fmla="*/ 5030733 h 5139605"/>
              <a:gd name="connsiteX286" fmla="*/ 4151794 w 7775446"/>
              <a:gd name="connsiteY286" fmla="*/ 5057911 h 5139605"/>
              <a:gd name="connsiteX287" fmla="*/ 4178404 w 7775446"/>
              <a:gd name="connsiteY287" fmla="*/ 5030733 h 5139605"/>
              <a:gd name="connsiteX288" fmla="*/ 4151794 w 7775446"/>
              <a:gd name="connsiteY288" fmla="*/ 5002987 h 5139605"/>
              <a:gd name="connsiteX289" fmla="*/ 4759198 w 7775446"/>
              <a:gd name="connsiteY289" fmla="*/ 4712225 h 5139605"/>
              <a:gd name="connsiteX290" fmla="*/ 4727883 w 7775446"/>
              <a:gd name="connsiteY290" fmla="*/ 4640914 h 5139605"/>
              <a:gd name="connsiteX291" fmla="*/ 4673121 w 7775446"/>
              <a:gd name="connsiteY291" fmla="*/ 4601405 h 5139605"/>
              <a:gd name="connsiteX292" fmla="*/ 4593211 w 7775446"/>
              <a:gd name="connsiteY292" fmla="*/ 4589398 h 5139605"/>
              <a:gd name="connsiteX293" fmla="*/ 4461215 w 7775446"/>
              <a:gd name="connsiteY293" fmla="*/ 4589398 h 5139605"/>
              <a:gd name="connsiteX294" fmla="*/ 4461215 w 7775446"/>
              <a:gd name="connsiteY294" fmla="*/ 5051826 h 5139605"/>
              <a:gd name="connsiteX295" fmla="*/ 4594590 w 7775446"/>
              <a:gd name="connsiteY295" fmla="*/ 5051826 h 5139605"/>
              <a:gd name="connsiteX296" fmla="*/ 4672472 w 7775446"/>
              <a:gd name="connsiteY296" fmla="*/ 5039333 h 5139605"/>
              <a:gd name="connsiteX297" fmla="*/ 4726909 w 7775446"/>
              <a:gd name="connsiteY297" fmla="*/ 4999580 h 5139605"/>
              <a:gd name="connsiteX298" fmla="*/ 4759360 w 7775446"/>
              <a:gd name="connsiteY298" fmla="*/ 4927782 h 5139605"/>
              <a:gd name="connsiteX299" fmla="*/ 4759360 w 7775446"/>
              <a:gd name="connsiteY299" fmla="*/ 4712225 h 5139605"/>
              <a:gd name="connsiteX300" fmla="*/ 4722122 w 7775446"/>
              <a:gd name="connsiteY300" fmla="*/ 4916099 h 5139605"/>
              <a:gd name="connsiteX301" fmla="*/ 4696567 w 7775446"/>
              <a:gd name="connsiteY301" fmla="*/ 4976539 h 5139605"/>
              <a:gd name="connsiteX302" fmla="*/ 4653894 w 7775446"/>
              <a:gd name="connsiteY302" fmla="*/ 5007125 h 5139605"/>
              <a:gd name="connsiteX303" fmla="*/ 4593373 w 7775446"/>
              <a:gd name="connsiteY303" fmla="*/ 5015237 h 5139605"/>
              <a:gd name="connsiteX304" fmla="*/ 4498453 w 7775446"/>
              <a:gd name="connsiteY304" fmla="*/ 5015237 h 5139605"/>
              <a:gd name="connsiteX305" fmla="*/ 4498453 w 7775446"/>
              <a:gd name="connsiteY305" fmla="*/ 4626473 h 5139605"/>
              <a:gd name="connsiteX306" fmla="*/ 4592643 w 7775446"/>
              <a:gd name="connsiteY306" fmla="*/ 4626473 h 5139605"/>
              <a:gd name="connsiteX307" fmla="*/ 4654624 w 7775446"/>
              <a:gd name="connsiteY307" fmla="*/ 4635072 h 5139605"/>
              <a:gd name="connsiteX308" fmla="*/ 4697784 w 7775446"/>
              <a:gd name="connsiteY308" fmla="*/ 4665333 h 5139605"/>
              <a:gd name="connsiteX309" fmla="*/ 4722934 w 7775446"/>
              <a:gd name="connsiteY309" fmla="*/ 4724313 h 5139605"/>
              <a:gd name="connsiteX310" fmla="*/ 4731047 w 7775446"/>
              <a:gd name="connsiteY310" fmla="*/ 4818827 h 5139605"/>
              <a:gd name="connsiteX311" fmla="*/ 4722366 w 7775446"/>
              <a:gd name="connsiteY311" fmla="*/ 4916180 h 5139605"/>
              <a:gd name="connsiteX312" fmla="*/ 5039413 w 7775446"/>
              <a:gd name="connsiteY312" fmla="*/ 5051907 h 5139605"/>
              <a:gd name="connsiteX313" fmla="*/ 5084114 w 7775446"/>
              <a:gd name="connsiteY313" fmla="*/ 5032680 h 5139605"/>
              <a:gd name="connsiteX314" fmla="*/ 5079166 w 7775446"/>
              <a:gd name="connsiteY314" fmla="*/ 5001283 h 5139605"/>
              <a:gd name="connsiteX315" fmla="*/ 5037547 w 7775446"/>
              <a:gd name="connsiteY315" fmla="*/ 5019781 h 5139605"/>
              <a:gd name="connsiteX316" fmla="*/ 4990493 w 7775446"/>
              <a:gd name="connsiteY316" fmla="*/ 5026028 h 5139605"/>
              <a:gd name="connsiteX317" fmla="*/ 4939545 w 7775446"/>
              <a:gd name="connsiteY317" fmla="*/ 5017915 h 5139605"/>
              <a:gd name="connsiteX318" fmla="*/ 4904498 w 7775446"/>
              <a:gd name="connsiteY318" fmla="*/ 4991792 h 5139605"/>
              <a:gd name="connsiteX319" fmla="*/ 4883486 w 7775446"/>
              <a:gd name="connsiteY319" fmla="*/ 4943115 h 5139605"/>
              <a:gd name="connsiteX320" fmla="*/ 4875860 w 7775446"/>
              <a:gd name="connsiteY320" fmla="*/ 4866936 h 5139605"/>
              <a:gd name="connsiteX321" fmla="*/ 5094905 w 7775446"/>
              <a:gd name="connsiteY321" fmla="*/ 4866936 h 5139605"/>
              <a:gd name="connsiteX322" fmla="*/ 5095553 w 7775446"/>
              <a:gd name="connsiteY322" fmla="*/ 4857687 h 5139605"/>
              <a:gd name="connsiteX323" fmla="*/ 5095553 w 7775446"/>
              <a:gd name="connsiteY323" fmla="*/ 4848439 h 5139605"/>
              <a:gd name="connsiteX324" fmla="*/ 5086629 w 7775446"/>
              <a:gd name="connsiteY324" fmla="*/ 4771611 h 5139605"/>
              <a:gd name="connsiteX325" fmla="*/ 5061074 w 7775446"/>
              <a:gd name="connsiteY325" fmla="*/ 4719527 h 5139605"/>
              <a:gd name="connsiteX326" fmla="*/ 5021322 w 7775446"/>
              <a:gd name="connsiteY326" fmla="*/ 4689996 h 5139605"/>
              <a:gd name="connsiteX327" fmla="*/ 4970373 w 7775446"/>
              <a:gd name="connsiteY327" fmla="*/ 4680748 h 5139605"/>
              <a:gd name="connsiteX328" fmla="*/ 4840569 w 7775446"/>
              <a:gd name="connsiteY328" fmla="*/ 4856470 h 5139605"/>
              <a:gd name="connsiteX329" fmla="*/ 4848682 w 7775446"/>
              <a:gd name="connsiteY329" fmla="*/ 4949848 h 5139605"/>
              <a:gd name="connsiteX330" fmla="*/ 4874643 w 7775446"/>
              <a:gd name="connsiteY330" fmla="*/ 5012317 h 5139605"/>
              <a:gd name="connsiteX331" fmla="*/ 4919831 w 7775446"/>
              <a:gd name="connsiteY331" fmla="*/ 5047527 h 5139605"/>
              <a:gd name="connsiteX332" fmla="*/ 4986437 w 7775446"/>
              <a:gd name="connsiteY332" fmla="*/ 5058641 h 5139605"/>
              <a:gd name="connsiteX333" fmla="*/ 5039170 w 7775446"/>
              <a:gd name="connsiteY333" fmla="*/ 5051907 h 5139605"/>
              <a:gd name="connsiteX334" fmla="*/ 4875048 w 7775446"/>
              <a:gd name="connsiteY334" fmla="*/ 4840975 h 5139605"/>
              <a:gd name="connsiteX335" fmla="*/ 4899955 w 7775446"/>
              <a:gd name="connsiteY335" fmla="*/ 4744189 h 5139605"/>
              <a:gd name="connsiteX336" fmla="*/ 4971103 w 7775446"/>
              <a:gd name="connsiteY336" fmla="*/ 4712793 h 5139605"/>
              <a:gd name="connsiteX337" fmla="*/ 5008098 w 7775446"/>
              <a:gd name="connsiteY337" fmla="*/ 4719202 h 5139605"/>
              <a:gd name="connsiteX338" fmla="*/ 5036979 w 7775446"/>
              <a:gd name="connsiteY338" fmla="*/ 4740863 h 5139605"/>
              <a:gd name="connsiteX339" fmla="*/ 5056369 w 7775446"/>
              <a:gd name="connsiteY339" fmla="*/ 4780534 h 5139605"/>
              <a:gd name="connsiteX340" fmla="*/ 5063589 w 7775446"/>
              <a:gd name="connsiteY340" fmla="*/ 4840975 h 5139605"/>
              <a:gd name="connsiteX341" fmla="*/ 5409031 w 7775446"/>
              <a:gd name="connsiteY341" fmla="*/ 4686832 h 5139605"/>
              <a:gd name="connsiteX342" fmla="*/ 5374471 w 7775446"/>
              <a:gd name="connsiteY342" fmla="*/ 4686832 h 5139605"/>
              <a:gd name="connsiteX343" fmla="*/ 5374471 w 7775446"/>
              <a:gd name="connsiteY343" fmla="*/ 4941979 h 5139605"/>
              <a:gd name="connsiteX344" fmla="*/ 5352566 w 7775446"/>
              <a:gd name="connsiteY344" fmla="*/ 5004528 h 5139605"/>
              <a:gd name="connsiteX345" fmla="*/ 5288232 w 7775446"/>
              <a:gd name="connsiteY345" fmla="*/ 5025216 h 5139605"/>
              <a:gd name="connsiteX346" fmla="*/ 5223330 w 7775446"/>
              <a:gd name="connsiteY346" fmla="*/ 5004528 h 5139605"/>
              <a:gd name="connsiteX347" fmla="*/ 5201182 w 7775446"/>
              <a:gd name="connsiteY347" fmla="*/ 4941979 h 5139605"/>
              <a:gd name="connsiteX348" fmla="*/ 5201182 w 7775446"/>
              <a:gd name="connsiteY348" fmla="*/ 4686913 h 5139605"/>
              <a:gd name="connsiteX349" fmla="*/ 5167189 w 7775446"/>
              <a:gd name="connsiteY349" fmla="*/ 4686913 h 5139605"/>
              <a:gd name="connsiteX350" fmla="*/ 5167189 w 7775446"/>
              <a:gd name="connsiteY350" fmla="*/ 4942790 h 5139605"/>
              <a:gd name="connsiteX351" fmla="*/ 5196882 w 7775446"/>
              <a:gd name="connsiteY351" fmla="*/ 5028380 h 5139605"/>
              <a:gd name="connsiteX352" fmla="*/ 5288070 w 7775446"/>
              <a:gd name="connsiteY352" fmla="*/ 5058641 h 5139605"/>
              <a:gd name="connsiteX353" fmla="*/ 5379338 w 7775446"/>
              <a:gd name="connsiteY353" fmla="*/ 5028623 h 5139605"/>
              <a:gd name="connsiteX354" fmla="*/ 5408869 w 7775446"/>
              <a:gd name="connsiteY354" fmla="*/ 4942790 h 5139605"/>
              <a:gd name="connsiteX355" fmla="*/ 5646330 w 7775446"/>
              <a:gd name="connsiteY355" fmla="*/ 4715876 h 5139605"/>
              <a:gd name="connsiteX356" fmla="*/ 5646330 w 7775446"/>
              <a:gd name="connsiteY356" fmla="*/ 4686913 h 5139605"/>
              <a:gd name="connsiteX357" fmla="*/ 5559848 w 7775446"/>
              <a:gd name="connsiteY357" fmla="*/ 4686913 h 5139605"/>
              <a:gd name="connsiteX358" fmla="*/ 5559848 w 7775446"/>
              <a:gd name="connsiteY358" fmla="*/ 4588992 h 5139605"/>
              <a:gd name="connsiteX359" fmla="*/ 5532832 w 7775446"/>
              <a:gd name="connsiteY359" fmla="*/ 4592643 h 5139605"/>
              <a:gd name="connsiteX360" fmla="*/ 5526098 w 7775446"/>
              <a:gd name="connsiteY360" fmla="*/ 4686913 h 5139605"/>
              <a:gd name="connsiteX361" fmla="*/ 5474582 w 7775446"/>
              <a:gd name="connsiteY361" fmla="*/ 4686913 h 5139605"/>
              <a:gd name="connsiteX362" fmla="*/ 5474582 w 7775446"/>
              <a:gd name="connsiteY362" fmla="*/ 4715957 h 5139605"/>
              <a:gd name="connsiteX363" fmla="*/ 5525125 w 7775446"/>
              <a:gd name="connsiteY363" fmla="*/ 4715957 h 5139605"/>
              <a:gd name="connsiteX364" fmla="*/ 5525125 w 7775446"/>
              <a:gd name="connsiteY364" fmla="*/ 4969887 h 5139605"/>
              <a:gd name="connsiteX365" fmla="*/ 5545245 w 7775446"/>
              <a:gd name="connsiteY365" fmla="*/ 5036087 h 5139605"/>
              <a:gd name="connsiteX366" fmla="*/ 5604062 w 7775446"/>
              <a:gd name="connsiteY366" fmla="*/ 5057262 h 5139605"/>
              <a:gd name="connsiteX367" fmla="*/ 5626210 w 7775446"/>
              <a:gd name="connsiteY367" fmla="*/ 5055152 h 5139605"/>
              <a:gd name="connsiteX368" fmla="*/ 5644140 w 7775446"/>
              <a:gd name="connsiteY368" fmla="*/ 5050041 h 5139605"/>
              <a:gd name="connsiteX369" fmla="*/ 5641057 w 7775446"/>
              <a:gd name="connsiteY369" fmla="*/ 5021728 h 5139605"/>
              <a:gd name="connsiteX370" fmla="*/ 5628239 w 7775446"/>
              <a:gd name="connsiteY370" fmla="*/ 5025703 h 5139605"/>
              <a:gd name="connsiteX371" fmla="*/ 5613311 w 7775446"/>
              <a:gd name="connsiteY371" fmla="*/ 5027082 h 5139605"/>
              <a:gd name="connsiteX372" fmla="*/ 5574207 w 7775446"/>
              <a:gd name="connsiteY372" fmla="*/ 5013939 h 5139605"/>
              <a:gd name="connsiteX373" fmla="*/ 5559604 w 7775446"/>
              <a:gd name="connsiteY373" fmla="*/ 4968589 h 5139605"/>
              <a:gd name="connsiteX374" fmla="*/ 5559604 w 7775446"/>
              <a:gd name="connsiteY374" fmla="*/ 4715957 h 5139605"/>
              <a:gd name="connsiteX375" fmla="*/ 5901395 w 7775446"/>
              <a:gd name="connsiteY375" fmla="*/ 4899468 h 5139605"/>
              <a:gd name="connsiteX376" fmla="*/ 5868944 w 7775446"/>
              <a:gd name="connsiteY376" fmla="*/ 4868234 h 5139605"/>
              <a:gd name="connsiteX377" fmla="*/ 5827083 w 7775446"/>
              <a:gd name="connsiteY377" fmla="*/ 4849007 h 5139605"/>
              <a:gd name="connsiteX378" fmla="*/ 5785140 w 7775446"/>
              <a:gd name="connsiteY378" fmla="*/ 4832213 h 5139605"/>
              <a:gd name="connsiteX379" fmla="*/ 5752688 w 7775446"/>
              <a:gd name="connsiteY379" fmla="*/ 4810147 h 5139605"/>
              <a:gd name="connsiteX380" fmla="*/ 5739870 w 7775446"/>
              <a:gd name="connsiteY380" fmla="*/ 4773964 h 5139605"/>
              <a:gd name="connsiteX381" fmla="*/ 5760233 w 7775446"/>
              <a:gd name="connsiteY381" fmla="*/ 4729019 h 5139605"/>
              <a:gd name="connsiteX382" fmla="*/ 5815725 w 7775446"/>
              <a:gd name="connsiteY382" fmla="*/ 4712793 h 5139605"/>
              <a:gd name="connsiteX383" fmla="*/ 5897745 w 7775446"/>
              <a:gd name="connsiteY383" fmla="*/ 4732426 h 5139605"/>
              <a:gd name="connsiteX384" fmla="*/ 5901314 w 7775446"/>
              <a:gd name="connsiteY384" fmla="*/ 4701029 h 5139605"/>
              <a:gd name="connsiteX385" fmla="*/ 5816374 w 7775446"/>
              <a:gd name="connsiteY385" fmla="*/ 4680423 h 5139605"/>
              <a:gd name="connsiteX386" fmla="*/ 5734678 w 7775446"/>
              <a:gd name="connsiteY386" fmla="*/ 4705410 h 5139605"/>
              <a:gd name="connsiteX387" fmla="*/ 5706607 w 7775446"/>
              <a:gd name="connsiteY387" fmla="*/ 4775261 h 5139605"/>
              <a:gd name="connsiteX388" fmla="*/ 5719588 w 7775446"/>
              <a:gd name="connsiteY388" fmla="*/ 4822802 h 5139605"/>
              <a:gd name="connsiteX389" fmla="*/ 5752039 w 7775446"/>
              <a:gd name="connsiteY389" fmla="*/ 4852170 h 5139605"/>
              <a:gd name="connsiteX390" fmla="*/ 5794225 w 7775446"/>
              <a:gd name="connsiteY390" fmla="*/ 4871479 h 5139605"/>
              <a:gd name="connsiteX391" fmla="*/ 5836493 w 7775446"/>
              <a:gd name="connsiteY391" fmla="*/ 4889489 h 5139605"/>
              <a:gd name="connsiteX392" fmla="*/ 5868944 w 7775446"/>
              <a:gd name="connsiteY392" fmla="*/ 4913827 h 5139605"/>
              <a:gd name="connsiteX393" fmla="*/ 5882006 w 7775446"/>
              <a:gd name="connsiteY393" fmla="*/ 4953336 h 5139605"/>
              <a:gd name="connsiteX394" fmla="*/ 5863103 w 7775446"/>
              <a:gd name="connsiteY394" fmla="*/ 5006881 h 5139605"/>
              <a:gd name="connsiteX395" fmla="*/ 5802419 w 7775446"/>
              <a:gd name="connsiteY395" fmla="*/ 5027163 h 5139605"/>
              <a:gd name="connsiteX396" fmla="*/ 5752850 w 7775446"/>
              <a:gd name="connsiteY396" fmla="*/ 5019050 h 5139605"/>
              <a:gd name="connsiteX397" fmla="*/ 5710015 w 7775446"/>
              <a:gd name="connsiteY397" fmla="*/ 4995523 h 5139605"/>
              <a:gd name="connsiteX398" fmla="*/ 5705066 w 7775446"/>
              <a:gd name="connsiteY398" fmla="*/ 5027975 h 5139605"/>
              <a:gd name="connsiteX399" fmla="*/ 5748875 w 7775446"/>
              <a:gd name="connsiteY399" fmla="*/ 5051096 h 5139605"/>
              <a:gd name="connsiteX400" fmla="*/ 5803799 w 7775446"/>
              <a:gd name="connsiteY400" fmla="*/ 5059209 h 5139605"/>
              <a:gd name="connsiteX401" fmla="*/ 5887685 w 7775446"/>
              <a:gd name="connsiteY401" fmla="*/ 5030489 h 5139605"/>
              <a:gd name="connsiteX402" fmla="*/ 5914051 w 7775446"/>
              <a:gd name="connsiteY402" fmla="*/ 4950660 h 5139605"/>
              <a:gd name="connsiteX403" fmla="*/ 5901071 w 7775446"/>
              <a:gd name="connsiteY403" fmla="*/ 4899224 h 5139605"/>
              <a:gd name="connsiteX404" fmla="*/ 6190454 w 7775446"/>
              <a:gd name="connsiteY404" fmla="*/ 4699894 h 5139605"/>
              <a:gd name="connsiteX405" fmla="*/ 6153459 w 7775446"/>
              <a:gd name="connsiteY405" fmla="*/ 4686508 h 5139605"/>
              <a:gd name="connsiteX406" fmla="*/ 6110299 w 7775446"/>
              <a:gd name="connsiteY406" fmla="*/ 4681234 h 5139605"/>
              <a:gd name="connsiteX407" fmla="*/ 6007429 w 7775446"/>
              <a:gd name="connsiteY407" fmla="*/ 4725124 h 5139605"/>
              <a:gd name="connsiteX408" fmla="*/ 5974978 w 7775446"/>
              <a:gd name="connsiteY408" fmla="*/ 4864421 h 5139605"/>
              <a:gd name="connsiteX409" fmla="*/ 5983091 w 7775446"/>
              <a:gd name="connsiteY409" fmla="*/ 4954716 h 5139605"/>
              <a:gd name="connsiteX410" fmla="*/ 6007997 w 7775446"/>
              <a:gd name="connsiteY410" fmla="*/ 5015318 h 5139605"/>
              <a:gd name="connsiteX411" fmla="*/ 6050021 w 7775446"/>
              <a:gd name="connsiteY411" fmla="*/ 5049229 h 5139605"/>
              <a:gd name="connsiteX412" fmla="*/ 6109245 w 7775446"/>
              <a:gd name="connsiteY412" fmla="*/ 5059776 h 5139605"/>
              <a:gd name="connsiteX413" fmla="*/ 6156867 w 7775446"/>
              <a:gd name="connsiteY413" fmla="*/ 5052637 h 5139605"/>
              <a:gd name="connsiteX414" fmla="*/ 6192887 w 7775446"/>
              <a:gd name="connsiteY414" fmla="*/ 5034545 h 5139605"/>
              <a:gd name="connsiteX415" fmla="*/ 6189886 w 7775446"/>
              <a:gd name="connsiteY415" fmla="*/ 5003717 h 5139605"/>
              <a:gd name="connsiteX416" fmla="*/ 6115329 w 7775446"/>
              <a:gd name="connsiteY416" fmla="*/ 5027001 h 5139605"/>
              <a:gd name="connsiteX417" fmla="*/ 6069654 w 7775446"/>
              <a:gd name="connsiteY417" fmla="*/ 5018888 h 5139605"/>
              <a:gd name="connsiteX418" fmla="*/ 6037203 w 7775446"/>
              <a:gd name="connsiteY418" fmla="*/ 4991467 h 5139605"/>
              <a:gd name="connsiteX419" fmla="*/ 6017408 w 7775446"/>
              <a:gd name="connsiteY419" fmla="*/ 4941248 h 5139605"/>
              <a:gd name="connsiteX420" fmla="*/ 6010918 w 7775446"/>
              <a:gd name="connsiteY420" fmla="*/ 4863772 h 5139605"/>
              <a:gd name="connsiteX421" fmla="*/ 6016840 w 7775446"/>
              <a:gd name="connsiteY421" fmla="*/ 4794813 h 5139605"/>
              <a:gd name="connsiteX422" fmla="*/ 6035580 w 7775446"/>
              <a:gd name="connsiteY422" fmla="*/ 4748570 h 5139605"/>
              <a:gd name="connsiteX423" fmla="*/ 6068518 w 7775446"/>
              <a:gd name="connsiteY423" fmla="*/ 4722609 h 5139605"/>
              <a:gd name="connsiteX424" fmla="*/ 6117195 w 7775446"/>
              <a:gd name="connsiteY424" fmla="*/ 4714496 h 5139605"/>
              <a:gd name="connsiteX425" fmla="*/ 6155081 w 7775446"/>
              <a:gd name="connsiteY425" fmla="*/ 4719445 h 5139605"/>
              <a:gd name="connsiteX426" fmla="*/ 6188019 w 7775446"/>
              <a:gd name="connsiteY426" fmla="*/ 4732425 h 5139605"/>
              <a:gd name="connsiteX427" fmla="*/ 6508474 w 7775446"/>
              <a:gd name="connsiteY427" fmla="*/ 5051826 h 5139605"/>
              <a:gd name="connsiteX428" fmla="*/ 6508474 w 7775446"/>
              <a:gd name="connsiteY428" fmla="*/ 4795949 h 5139605"/>
              <a:gd name="connsiteX429" fmla="*/ 6480810 w 7775446"/>
              <a:gd name="connsiteY429" fmla="*/ 4709710 h 5139605"/>
              <a:gd name="connsiteX430" fmla="*/ 6399682 w 7775446"/>
              <a:gd name="connsiteY430" fmla="*/ 4680747 h 5139605"/>
              <a:gd name="connsiteX431" fmla="*/ 6344110 w 7775446"/>
              <a:gd name="connsiteY431" fmla="*/ 4692186 h 5139605"/>
              <a:gd name="connsiteX432" fmla="*/ 6302248 w 7775446"/>
              <a:gd name="connsiteY432" fmla="*/ 4725205 h 5139605"/>
              <a:gd name="connsiteX433" fmla="*/ 6301031 w 7775446"/>
              <a:gd name="connsiteY433" fmla="*/ 4724475 h 5139605"/>
              <a:gd name="connsiteX434" fmla="*/ 6301599 w 7775446"/>
              <a:gd name="connsiteY434" fmla="*/ 4675149 h 5139605"/>
              <a:gd name="connsiteX435" fmla="*/ 6301599 w 7775446"/>
              <a:gd name="connsiteY435" fmla="*/ 4557514 h 5139605"/>
              <a:gd name="connsiteX436" fmla="*/ 6267201 w 7775446"/>
              <a:gd name="connsiteY436" fmla="*/ 4560516 h 5139605"/>
              <a:gd name="connsiteX437" fmla="*/ 6267201 w 7775446"/>
              <a:gd name="connsiteY437" fmla="*/ 5051907 h 5139605"/>
              <a:gd name="connsiteX438" fmla="*/ 6302085 w 7775446"/>
              <a:gd name="connsiteY438" fmla="*/ 5051907 h 5139605"/>
              <a:gd name="connsiteX439" fmla="*/ 6302085 w 7775446"/>
              <a:gd name="connsiteY439" fmla="*/ 4762119 h 5139605"/>
              <a:gd name="connsiteX440" fmla="*/ 6336240 w 7775446"/>
              <a:gd name="connsiteY440" fmla="*/ 4728613 h 5139605"/>
              <a:gd name="connsiteX441" fmla="*/ 6390839 w 7775446"/>
              <a:gd name="connsiteY441" fmla="*/ 4714578 h 5139605"/>
              <a:gd name="connsiteX442" fmla="*/ 6454687 w 7775446"/>
              <a:gd name="connsiteY442" fmla="*/ 4735915 h 5139605"/>
              <a:gd name="connsiteX443" fmla="*/ 6475293 w 7775446"/>
              <a:gd name="connsiteY443" fmla="*/ 4795949 h 5139605"/>
              <a:gd name="connsiteX444" fmla="*/ 6475293 w 7775446"/>
              <a:gd name="connsiteY444" fmla="*/ 5051907 h 5139605"/>
              <a:gd name="connsiteX445" fmla="*/ 6641281 w 7775446"/>
              <a:gd name="connsiteY445" fmla="*/ 5051826 h 5139605"/>
              <a:gd name="connsiteX446" fmla="*/ 6641281 w 7775446"/>
              <a:gd name="connsiteY446" fmla="*/ 4557514 h 5139605"/>
              <a:gd name="connsiteX447" fmla="*/ 6606720 w 7775446"/>
              <a:gd name="connsiteY447" fmla="*/ 4559867 h 5139605"/>
              <a:gd name="connsiteX448" fmla="*/ 6606720 w 7775446"/>
              <a:gd name="connsiteY448" fmla="*/ 5051907 h 5139605"/>
              <a:gd name="connsiteX449" fmla="*/ 6931150 w 7775446"/>
              <a:gd name="connsiteY449" fmla="*/ 5051826 h 5139605"/>
              <a:gd name="connsiteX450" fmla="*/ 6957760 w 7775446"/>
              <a:gd name="connsiteY450" fmla="*/ 5051826 h 5139605"/>
              <a:gd name="connsiteX451" fmla="*/ 6957760 w 7775446"/>
              <a:gd name="connsiteY451" fmla="*/ 4806577 h 5139605"/>
              <a:gd name="connsiteX452" fmla="*/ 6951189 w 7775446"/>
              <a:gd name="connsiteY452" fmla="*/ 4747353 h 5139605"/>
              <a:gd name="connsiteX453" fmla="*/ 6931150 w 7775446"/>
              <a:gd name="connsiteY453" fmla="*/ 4708169 h 5139605"/>
              <a:gd name="connsiteX454" fmla="*/ 6896103 w 7775446"/>
              <a:gd name="connsiteY454" fmla="*/ 4686264 h 5139605"/>
              <a:gd name="connsiteX455" fmla="*/ 6844912 w 7775446"/>
              <a:gd name="connsiteY455" fmla="*/ 4679611 h 5139605"/>
              <a:gd name="connsiteX456" fmla="*/ 6743096 w 7775446"/>
              <a:gd name="connsiteY456" fmla="*/ 4702895 h 5139605"/>
              <a:gd name="connsiteX457" fmla="*/ 6747477 w 7775446"/>
              <a:gd name="connsiteY457" fmla="*/ 4733805 h 5139605"/>
              <a:gd name="connsiteX458" fmla="*/ 6791611 w 7775446"/>
              <a:gd name="connsiteY458" fmla="*/ 4716849 h 5139605"/>
              <a:gd name="connsiteX459" fmla="*/ 6839395 w 7775446"/>
              <a:gd name="connsiteY459" fmla="*/ 4711495 h 5139605"/>
              <a:gd name="connsiteX460" fmla="*/ 6876713 w 7775446"/>
              <a:gd name="connsiteY460" fmla="*/ 4715957 h 5139605"/>
              <a:gd name="connsiteX461" fmla="*/ 6918170 w 7775446"/>
              <a:gd name="connsiteY461" fmla="*/ 4757819 h 5139605"/>
              <a:gd name="connsiteX462" fmla="*/ 6923118 w 7775446"/>
              <a:gd name="connsiteY462" fmla="*/ 4800979 h 5139605"/>
              <a:gd name="connsiteX463" fmla="*/ 6923118 w 7775446"/>
              <a:gd name="connsiteY463" fmla="*/ 4850305 h 5139605"/>
              <a:gd name="connsiteX464" fmla="*/ 6886205 w 7775446"/>
              <a:gd name="connsiteY464" fmla="*/ 4838866 h 5139605"/>
              <a:gd name="connsiteX465" fmla="*/ 6843126 w 7775446"/>
              <a:gd name="connsiteY465" fmla="*/ 4834241 h 5139605"/>
              <a:gd name="connsiteX466" fmla="*/ 6753480 w 7775446"/>
              <a:gd name="connsiteY466" fmla="*/ 4861987 h 5139605"/>
              <a:gd name="connsiteX467" fmla="*/ 6724112 w 7775446"/>
              <a:gd name="connsiteY467" fmla="*/ 4943115 h 5139605"/>
              <a:gd name="connsiteX468" fmla="*/ 6751777 w 7775446"/>
              <a:gd name="connsiteY468" fmla="*/ 5030570 h 5139605"/>
              <a:gd name="connsiteX469" fmla="*/ 6824791 w 7775446"/>
              <a:gd name="connsiteY469" fmla="*/ 5057018 h 5139605"/>
              <a:gd name="connsiteX470" fmla="*/ 6886368 w 7775446"/>
              <a:gd name="connsiteY470" fmla="*/ 5042334 h 5139605"/>
              <a:gd name="connsiteX471" fmla="*/ 6926932 w 7775446"/>
              <a:gd name="connsiteY471" fmla="*/ 5001770 h 5139605"/>
              <a:gd name="connsiteX472" fmla="*/ 6928635 w 7775446"/>
              <a:gd name="connsiteY472" fmla="*/ 5002419 h 5139605"/>
              <a:gd name="connsiteX473" fmla="*/ 6923037 w 7775446"/>
              <a:gd name="connsiteY473" fmla="*/ 4954878 h 5139605"/>
              <a:gd name="connsiteX474" fmla="*/ 6915655 w 7775446"/>
              <a:gd name="connsiteY474" fmla="*/ 4981245 h 5139605"/>
              <a:gd name="connsiteX475" fmla="*/ 6896022 w 7775446"/>
              <a:gd name="connsiteY475" fmla="*/ 5003961 h 5139605"/>
              <a:gd name="connsiteX476" fmla="*/ 6867546 w 7775446"/>
              <a:gd name="connsiteY476" fmla="*/ 5020186 h 5139605"/>
              <a:gd name="connsiteX477" fmla="*/ 6833635 w 7775446"/>
              <a:gd name="connsiteY477" fmla="*/ 5026433 h 5139605"/>
              <a:gd name="connsiteX478" fmla="*/ 6802887 w 7775446"/>
              <a:gd name="connsiteY478" fmla="*/ 5022133 h 5139605"/>
              <a:gd name="connsiteX479" fmla="*/ 6778549 w 7775446"/>
              <a:gd name="connsiteY479" fmla="*/ 5007936 h 5139605"/>
              <a:gd name="connsiteX480" fmla="*/ 6762324 w 7775446"/>
              <a:gd name="connsiteY480" fmla="*/ 4982056 h 5139605"/>
              <a:gd name="connsiteX481" fmla="*/ 6756483 w 7775446"/>
              <a:gd name="connsiteY481" fmla="*/ 4942628 h 5139605"/>
              <a:gd name="connsiteX482" fmla="*/ 6778387 w 7775446"/>
              <a:gd name="connsiteY482" fmla="*/ 4882512 h 5139605"/>
              <a:gd name="connsiteX483" fmla="*/ 6848238 w 7775446"/>
              <a:gd name="connsiteY483" fmla="*/ 4861257 h 5139605"/>
              <a:gd name="connsiteX484" fmla="*/ 6896914 w 7775446"/>
              <a:gd name="connsiteY484" fmla="*/ 4867098 h 5139605"/>
              <a:gd name="connsiteX485" fmla="*/ 6923037 w 7775446"/>
              <a:gd name="connsiteY485" fmla="*/ 4877806 h 5139605"/>
              <a:gd name="connsiteX486" fmla="*/ 7291844 w 7775446"/>
              <a:gd name="connsiteY486" fmla="*/ 5051907 h 5139605"/>
              <a:gd name="connsiteX487" fmla="*/ 7291844 w 7775446"/>
              <a:gd name="connsiteY487" fmla="*/ 4796598 h 5139605"/>
              <a:gd name="connsiteX488" fmla="*/ 7262557 w 7775446"/>
              <a:gd name="connsiteY488" fmla="*/ 4708736 h 5139605"/>
              <a:gd name="connsiteX489" fmla="*/ 7180699 w 7775446"/>
              <a:gd name="connsiteY489" fmla="*/ 4680423 h 5139605"/>
              <a:gd name="connsiteX490" fmla="*/ 7124964 w 7775446"/>
              <a:gd name="connsiteY490" fmla="*/ 4692105 h 5139605"/>
              <a:gd name="connsiteX491" fmla="*/ 7082778 w 7775446"/>
              <a:gd name="connsiteY491" fmla="*/ 4725449 h 5139605"/>
              <a:gd name="connsiteX492" fmla="*/ 7080912 w 7775446"/>
              <a:gd name="connsiteY492" fmla="*/ 4725449 h 5139605"/>
              <a:gd name="connsiteX493" fmla="*/ 7074665 w 7775446"/>
              <a:gd name="connsiteY493" fmla="*/ 4684885 h 5139605"/>
              <a:gd name="connsiteX494" fmla="*/ 7050327 w 7775446"/>
              <a:gd name="connsiteY494" fmla="*/ 4687400 h 5139605"/>
              <a:gd name="connsiteX495" fmla="*/ 7050327 w 7775446"/>
              <a:gd name="connsiteY495" fmla="*/ 5051745 h 5139605"/>
              <a:gd name="connsiteX496" fmla="*/ 7084887 w 7775446"/>
              <a:gd name="connsiteY496" fmla="*/ 5051745 h 5139605"/>
              <a:gd name="connsiteX497" fmla="*/ 7084887 w 7775446"/>
              <a:gd name="connsiteY497" fmla="*/ 4761551 h 5139605"/>
              <a:gd name="connsiteX498" fmla="*/ 7101113 w 7775446"/>
              <a:gd name="connsiteY498" fmla="*/ 4741593 h 5139605"/>
              <a:gd name="connsiteX499" fmla="*/ 7123017 w 7775446"/>
              <a:gd name="connsiteY499" fmla="*/ 4726747 h 5139605"/>
              <a:gd name="connsiteX500" fmla="*/ 7148005 w 7775446"/>
              <a:gd name="connsiteY500" fmla="*/ 4717823 h 5139605"/>
              <a:gd name="connsiteX501" fmla="*/ 7173235 w 7775446"/>
              <a:gd name="connsiteY501" fmla="*/ 4714659 h 5139605"/>
              <a:gd name="connsiteX502" fmla="*/ 7236272 w 7775446"/>
              <a:gd name="connsiteY502" fmla="*/ 4733886 h 5139605"/>
              <a:gd name="connsiteX503" fmla="*/ 7258419 w 7775446"/>
              <a:gd name="connsiteY503" fmla="*/ 4796679 h 5139605"/>
              <a:gd name="connsiteX504" fmla="*/ 7258419 w 7775446"/>
              <a:gd name="connsiteY504" fmla="*/ 5051988 h 5139605"/>
              <a:gd name="connsiteX505" fmla="*/ 7627064 w 7775446"/>
              <a:gd name="connsiteY505" fmla="*/ 5051907 h 5139605"/>
              <a:gd name="connsiteX506" fmla="*/ 7627064 w 7775446"/>
              <a:gd name="connsiteY506" fmla="*/ 4557514 h 5139605"/>
              <a:gd name="connsiteX507" fmla="*/ 7593153 w 7775446"/>
              <a:gd name="connsiteY507" fmla="*/ 4560516 h 5139605"/>
              <a:gd name="connsiteX508" fmla="*/ 7593153 w 7775446"/>
              <a:gd name="connsiteY508" fmla="*/ 4676448 h 5139605"/>
              <a:gd name="connsiteX509" fmla="*/ 7594450 w 7775446"/>
              <a:gd name="connsiteY509" fmla="*/ 4725774 h 5139605"/>
              <a:gd name="connsiteX510" fmla="*/ 7593153 w 7775446"/>
              <a:gd name="connsiteY510" fmla="*/ 4726260 h 5139605"/>
              <a:gd name="connsiteX511" fmla="*/ 7549911 w 7775446"/>
              <a:gd name="connsiteY511" fmla="*/ 4691943 h 5139605"/>
              <a:gd name="connsiteX512" fmla="*/ 7494663 w 7775446"/>
              <a:gd name="connsiteY512" fmla="*/ 4680423 h 5139605"/>
              <a:gd name="connsiteX513" fmla="*/ 7398121 w 7775446"/>
              <a:gd name="connsiteY513" fmla="*/ 4725936 h 5139605"/>
              <a:gd name="connsiteX514" fmla="*/ 7368266 w 7775446"/>
              <a:gd name="connsiteY514" fmla="*/ 4868396 h 5139605"/>
              <a:gd name="connsiteX515" fmla="*/ 7375487 w 7775446"/>
              <a:gd name="connsiteY515" fmla="*/ 4955121 h 5139605"/>
              <a:gd name="connsiteX516" fmla="*/ 7397553 w 7775446"/>
              <a:gd name="connsiteY516" fmla="*/ 5014263 h 5139605"/>
              <a:gd name="connsiteX517" fmla="*/ 7436738 w 7775446"/>
              <a:gd name="connsiteY517" fmla="*/ 5048094 h 5139605"/>
              <a:gd name="connsiteX518" fmla="*/ 7494095 w 7775446"/>
              <a:gd name="connsiteY518" fmla="*/ 5058965 h 5139605"/>
              <a:gd name="connsiteX519" fmla="*/ 7594613 w 7775446"/>
              <a:gd name="connsiteY519" fmla="*/ 5010288 h 5139605"/>
              <a:gd name="connsiteX520" fmla="*/ 7596479 w 7775446"/>
              <a:gd name="connsiteY520" fmla="*/ 5010856 h 5139605"/>
              <a:gd name="connsiteX521" fmla="*/ 7601914 w 7775446"/>
              <a:gd name="connsiteY521" fmla="*/ 5051420 h 5139605"/>
              <a:gd name="connsiteX522" fmla="*/ 7593153 w 7775446"/>
              <a:gd name="connsiteY522" fmla="*/ 4977270 h 5139605"/>
              <a:gd name="connsiteX523" fmla="*/ 7581876 w 7775446"/>
              <a:gd name="connsiteY523" fmla="*/ 4995118 h 5139605"/>
              <a:gd name="connsiteX524" fmla="*/ 7563541 w 7775446"/>
              <a:gd name="connsiteY524" fmla="*/ 5011749 h 5139605"/>
              <a:gd name="connsiteX525" fmla="*/ 7537337 w 7775446"/>
              <a:gd name="connsiteY525" fmla="*/ 5023756 h 5139605"/>
              <a:gd name="connsiteX526" fmla="*/ 7502452 w 7775446"/>
              <a:gd name="connsiteY526" fmla="*/ 5028380 h 5139605"/>
              <a:gd name="connsiteX527" fmla="*/ 7455966 w 7775446"/>
              <a:gd name="connsiteY527" fmla="*/ 5020267 h 5139605"/>
              <a:gd name="connsiteX528" fmla="*/ 7425705 w 7775446"/>
              <a:gd name="connsiteY528" fmla="*/ 4993495 h 5139605"/>
              <a:gd name="connsiteX529" fmla="*/ 7409480 w 7775446"/>
              <a:gd name="connsiteY529" fmla="*/ 4944819 h 5139605"/>
              <a:gd name="connsiteX530" fmla="*/ 7404206 w 7775446"/>
              <a:gd name="connsiteY530" fmla="*/ 4870911 h 5139605"/>
              <a:gd name="connsiteX531" fmla="*/ 7409480 w 7775446"/>
              <a:gd name="connsiteY531" fmla="*/ 4798383 h 5139605"/>
              <a:gd name="connsiteX532" fmla="*/ 7426354 w 7775446"/>
              <a:gd name="connsiteY532" fmla="*/ 4749706 h 5139605"/>
              <a:gd name="connsiteX533" fmla="*/ 7457345 w 7775446"/>
              <a:gd name="connsiteY533" fmla="*/ 4722853 h 5139605"/>
              <a:gd name="connsiteX534" fmla="*/ 7503507 w 7775446"/>
              <a:gd name="connsiteY534" fmla="*/ 4714740 h 5139605"/>
              <a:gd name="connsiteX535" fmla="*/ 7557376 w 7775446"/>
              <a:gd name="connsiteY535" fmla="*/ 4727721 h 5139605"/>
              <a:gd name="connsiteX536" fmla="*/ 7593478 w 7775446"/>
              <a:gd name="connsiteY536" fmla="*/ 4762849 h 5139605"/>
              <a:gd name="connsiteX537" fmla="*/ 7746159 w 7775446"/>
              <a:gd name="connsiteY537" fmla="*/ 5003068 h 5139605"/>
              <a:gd name="connsiteX538" fmla="*/ 7718576 w 7775446"/>
              <a:gd name="connsiteY538" fmla="*/ 5030814 h 5139605"/>
              <a:gd name="connsiteX539" fmla="*/ 7746159 w 7775446"/>
              <a:gd name="connsiteY539" fmla="*/ 5057991 h 5139605"/>
              <a:gd name="connsiteX540" fmla="*/ 7772770 w 7775446"/>
              <a:gd name="connsiteY540" fmla="*/ 5030814 h 5139605"/>
              <a:gd name="connsiteX541" fmla="*/ 7746159 w 7775446"/>
              <a:gd name="connsiteY541" fmla="*/ 5003068 h 5139605"/>
              <a:gd name="connsiteX542" fmla="*/ 4537151 w 7775446"/>
              <a:gd name="connsiteY542" fmla="*/ 2099343 h 5139605"/>
              <a:gd name="connsiteX543" fmla="*/ 5466470 w 7775446"/>
              <a:gd name="connsiteY543" fmla="*/ 2099343 h 5139605"/>
              <a:gd name="connsiteX544" fmla="*/ 5466470 w 7775446"/>
              <a:gd name="connsiteY544" fmla="*/ 2365037 h 5139605"/>
              <a:gd name="connsiteX545" fmla="*/ 5162078 w 7775446"/>
              <a:gd name="connsiteY545" fmla="*/ 2365037 h 5139605"/>
              <a:gd name="connsiteX546" fmla="*/ 5162078 w 7775446"/>
              <a:gd name="connsiteY546" fmla="*/ 3575625 h 5139605"/>
              <a:gd name="connsiteX547" fmla="*/ 4841786 w 7775446"/>
              <a:gd name="connsiteY547" fmla="*/ 3575625 h 5139605"/>
              <a:gd name="connsiteX548" fmla="*/ 4841786 w 7775446"/>
              <a:gd name="connsiteY548" fmla="*/ 2365037 h 5139605"/>
              <a:gd name="connsiteX549" fmla="*/ 4537557 w 7775446"/>
              <a:gd name="connsiteY549" fmla="*/ 2365037 h 5139605"/>
              <a:gd name="connsiteX550" fmla="*/ 4049249 w 7775446"/>
              <a:gd name="connsiteY550" fmla="*/ 3575868 h 5139605"/>
              <a:gd name="connsiteX551" fmla="*/ 4373111 w 7775446"/>
              <a:gd name="connsiteY551" fmla="*/ 3575868 h 5139605"/>
              <a:gd name="connsiteX552" fmla="*/ 4373111 w 7775446"/>
              <a:gd name="connsiteY552" fmla="*/ 2099343 h 5139605"/>
              <a:gd name="connsiteX553" fmla="*/ 4049249 w 7775446"/>
              <a:gd name="connsiteY553" fmla="*/ 2099343 h 5139605"/>
              <a:gd name="connsiteX554" fmla="*/ 7775446 w 7775446"/>
              <a:gd name="connsiteY554" fmla="*/ 2099343 h 5139605"/>
              <a:gd name="connsiteX555" fmla="*/ 7775446 w 7775446"/>
              <a:gd name="connsiteY555" fmla="*/ 2365037 h 5139605"/>
              <a:gd name="connsiteX556" fmla="*/ 7471217 w 7775446"/>
              <a:gd name="connsiteY556" fmla="*/ 2365037 h 5139605"/>
              <a:gd name="connsiteX557" fmla="*/ 7471217 w 7775446"/>
              <a:gd name="connsiteY557" fmla="*/ 3575625 h 5139605"/>
              <a:gd name="connsiteX558" fmla="*/ 7150520 w 7775446"/>
              <a:gd name="connsiteY558" fmla="*/ 3575625 h 5139605"/>
              <a:gd name="connsiteX559" fmla="*/ 7150520 w 7775446"/>
              <a:gd name="connsiteY559" fmla="*/ 2365037 h 5139605"/>
              <a:gd name="connsiteX560" fmla="*/ 6846291 w 7775446"/>
              <a:gd name="connsiteY560" fmla="*/ 2365037 h 5139605"/>
              <a:gd name="connsiteX561" fmla="*/ 6846291 w 7775446"/>
              <a:gd name="connsiteY561" fmla="*/ 2099343 h 5139605"/>
              <a:gd name="connsiteX562" fmla="*/ 1503460 w 7775446"/>
              <a:gd name="connsiteY562" fmla="*/ 2961163 h 5139605"/>
              <a:gd name="connsiteX563" fmla="*/ 1049631 w 7775446"/>
              <a:gd name="connsiteY563" fmla="*/ 2099343 h 5139605"/>
              <a:gd name="connsiteX564" fmla="*/ 756597 w 7775446"/>
              <a:gd name="connsiteY564" fmla="*/ 2099343 h 5139605"/>
              <a:gd name="connsiteX565" fmla="*/ 756597 w 7775446"/>
              <a:gd name="connsiteY565" fmla="*/ 3575868 h 5139605"/>
              <a:gd name="connsiteX566" fmla="*/ 1049631 w 7775446"/>
              <a:gd name="connsiteY566" fmla="*/ 3575868 h 5139605"/>
              <a:gd name="connsiteX567" fmla="*/ 1049631 w 7775446"/>
              <a:gd name="connsiteY567" fmla="*/ 2713805 h 5139605"/>
              <a:gd name="connsiteX568" fmla="*/ 1503460 w 7775446"/>
              <a:gd name="connsiteY568" fmla="*/ 3575625 h 5139605"/>
              <a:gd name="connsiteX569" fmla="*/ 1796493 w 7775446"/>
              <a:gd name="connsiteY569" fmla="*/ 3575625 h 5139605"/>
              <a:gd name="connsiteX570" fmla="*/ 1796493 w 7775446"/>
              <a:gd name="connsiteY570" fmla="*/ 2099100 h 5139605"/>
              <a:gd name="connsiteX571" fmla="*/ 1503460 w 7775446"/>
              <a:gd name="connsiteY571" fmla="*/ 2099100 h 5139605"/>
              <a:gd name="connsiteX572" fmla="*/ 2923844 w 7775446"/>
              <a:gd name="connsiteY572" fmla="*/ 3134858 h 5139605"/>
              <a:gd name="connsiteX573" fmla="*/ 2424422 w 7775446"/>
              <a:gd name="connsiteY573" fmla="*/ 3601261 h 5139605"/>
              <a:gd name="connsiteX574" fmla="*/ 2015700 w 7775446"/>
              <a:gd name="connsiteY574" fmla="*/ 3496931 h 5139605"/>
              <a:gd name="connsiteX575" fmla="*/ 2056994 w 7775446"/>
              <a:gd name="connsiteY575" fmla="*/ 3233347 h 5139605"/>
              <a:gd name="connsiteX576" fmla="*/ 2410549 w 7775446"/>
              <a:gd name="connsiteY576" fmla="*/ 3339949 h 5139605"/>
              <a:gd name="connsiteX577" fmla="*/ 2608582 w 7775446"/>
              <a:gd name="connsiteY577" fmla="*/ 3170392 h 5139605"/>
              <a:gd name="connsiteX578" fmla="*/ 2021541 w 7775446"/>
              <a:gd name="connsiteY578" fmla="*/ 2522587 h 5139605"/>
              <a:gd name="connsiteX579" fmla="*/ 2509119 w 7775446"/>
              <a:gd name="connsiteY579" fmla="*/ 2075816 h 5139605"/>
              <a:gd name="connsiteX580" fmla="*/ 2851397 w 7775446"/>
              <a:gd name="connsiteY580" fmla="*/ 2148831 h 5139605"/>
              <a:gd name="connsiteX581" fmla="*/ 2816107 w 7775446"/>
              <a:gd name="connsiteY581" fmla="*/ 2406817 h 5139605"/>
              <a:gd name="connsiteX582" fmla="*/ 2536784 w 7775446"/>
              <a:gd name="connsiteY582" fmla="*/ 2340942 h 5139605"/>
              <a:gd name="connsiteX583" fmla="*/ 2336885 w 7775446"/>
              <a:gd name="connsiteY583" fmla="*/ 2492975 h 5139605"/>
              <a:gd name="connsiteX584" fmla="*/ 2923844 w 7775446"/>
              <a:gd name="connsiteY584" fmla="*/ 3135101 h 5139605"/>
              <a:gd name="connsiteX585" fmla="*/ 6379076 w 7775446"/>
              <a:gd name="connsiteY585" fmla="*/ 3062086 h 5139605"/>
              <a:gd name="connsiteX586" fmla="*/ 6160761 w 7775446"/>
              <a:gd name="connsiteY586" fmla="*/ 3328104 h 5139605"/>
              <a:gd name="connsiteX587" fmla="*/ 5940256 w 7775446"/>
              <a:gd name="connsiteY587" fmla="*/ 3062086 h 5139605"/>
              <a:gd name="connsiteX588" fmla="*/ 5940256 w 7775446"/>
              <a:gd name="connsiteY588" fmla="*/ 2099343 h 5139605"/>
              <a:gd name="connsiteX589" fmla="*/ 5619233 w 7775446"/>
              <a:gd name="connsiteY589" fmla="*/ 2099343 h 5139605"/>
              <a:gd name="connsiteX590" fmla="*/ 5619233 w 7775446"/>
              <a:gd name="connsiteY590" fmla="*/ 3074093 h 5139605"/>
              <a:gd name="connsiteX591" fmla="*/ 6159949 w 7775446"/>
              <a:gd name="connsiteY591" fmla="*/ 3601424 h 5139605"/>
              <a:gd name="connsiteX592" fmla="*/ 6696691 w 7775446"/>
              <a:gd name="connsiteY592" fmla="*/ 3074093 h 5139605"/>
              <a:gd name="connsiteX593" fmla="*/ 6696691 w 7775446"/>
              <a:gd name="connsiteY593" fmla="*/ 2099343 h 5139605"/>
              <a:gd name="connsiteX594" fmla="*/ 6379076 w 7775446"/>
              <a:gd name="connsiteY594" fmla="*/ 2099343 h 5139605"/>
              <a:gd name="connsiteX595" fmla="*/ 110415 w 7775446"/>
              <a:gd name="connsiteY595" fmla="*/ 2099343 h 5139605"/>
              <a:gd name="connsiteX596" fmla="*/ 434277 w 7775446"/>
              <a:gd name="connsiteY596" fmla="*/ 2099343 h 5139605"/>
              <a:gd name="connsiteX597" fmla="*/ 434277 w 7775446"/>
              <a:gd name="connsiteY597" fmla="*/ 3575868 h 5139605"/>
              <a:gd name="connsiteX598" fmla="*/ 110415 w 7775446"/>
              <a:gd name="connsiteY598" fmla="*/ 3575868 h 5139605"/>
              <a:gd name="connsiteX599" fmla="*/ 2956133 w 7775446"/>
              <a:gd name="connsiteY599" fmla="*/ 2365037 h 5139605"/>
              <a:gd name="connsiteX600" fmla="*/ 3260281 w 7775446"/>
              <a:gd name="connsiteY600" fmla="*/ 2365037 h 5139605"/>
              <a:gd name="connsiteX601" fmla="*/ 3260281 w 7775446"/>
              <a:gd name="connsiteY601" fmla="*/ 3575625 h 5139605"/>
              <a:gd name="connsiteX602" fmla="*/ 3581060 w 7775446"/>
              <a:gd name="connsiteY602" fmla="*/ 3575625 h 5139605"/>
              <a:gd name="connsiteX603" fmla="*/ 3581060 w 7775446"/>
              <a:gd name="connsiteY603" fmla="*/ 2365037 h 5139605"/>
              <a:gd name="connsiteX604" fmla="*/ 3885208 w 7775446"/>
              <a:gd name="connsiteY604" fmla="*/ 2365037 h 5139605"/>
              <a:gd name="connsiteX605" fmla="*/ 3885208 w 7775446"/>
              <a:gd name="connsiteY605" fmla="*/ 2099343 h 5139605"/>
              <a:gd name="connsiteX606" fmla="*/ 2956133 w 7775446"/>
              <a:gd name="connsiteY606" fmla="*/ 2099343 h 5139605"/>
              <a:gd name="connsiteX607" fmla="*/ 7742671 w 7775446"/>
              <a:gd name="connsiteY607" fmla="*/ 1574446 h 5139605"/>
              <a:gd name="connsiteX608" fmla="*/ 6757131 w 7775446"/>
              <a:gd name="connsiteY608" fmla="*/ 1574446 h 5139605"/>
              <a:gd name="connsiteX609" fmla="*/ 6757131 w 7775446"/>
              <a:gd name="connsiteY609" fmla="*/ 44782 h 5139605"/>
              <a:gd name="connsiteX610" fmla="*/ 7721821 w 7775446"/>
              <a:gd name="connsiteY610" fmla="*/ 44782 h 5139605"/>
              <a:gd name="connsiteX611" fmla="*/ 7721821 w 7775446"/>
              <a:gd name="connsiteY611" fmla="*/ 317696 h 5139605"/>
              <a:gd name="connsiteX612" fmla="*/ 7085779 w 7775446"/>
              <a:gd name="connsiteY612" fmla="*/ 317696 h 5139605"/>
              <a:gd name="connsiteX613" fmla="*/ 7085779 w 7775446"/>
              <a:gd name="connsiteY613" fmla="*/ 653403 h 5139605"/>
              <a:gd name="connsiteX614" fmla="*/ 7625279 w 7775446"/>
              <a:gd name="connsiteY614" fmla="*/ 653403 h 5139605"/>
              <a:gd name="connsiteX615" fmla="*/ 7625279 w 7775446"/>
              <a:gd name="connsiteY615" fmla="*/ 923315 h 5139605"/>
              <a:gd name="connsiteX616" fmla="*/ 7085374 w 7775446"/>
              <a:gd name="connsiteY616" fmla="*/ 923315 h 5139605"/>
              <a:gd name="connsiteX617" fmla="*/ 7085374 w 7775446"/>
              <a:gd name="connsiteY617" fmla="*/ 1301533 h 5139605"/>
              <a:gd name="connsiteX618" fmla="*/ 7742509 w 7775446"/>
              <a:gd name="connsiteY618" fmla="*/ 1301533 h 5139605"/>
              <a:gd name="connsiteX619" fmla="*/ 2100073 w 7775446"/>
              <a:gd name="connsiteY619" fmla="*/ 272184 h 5139605"/>
              <a:gd name="connsiteX620" fmla="*/ 2408359 w 7775446"/>
              <a:gd name="connsiteY620" fmla="*/ 808600 h 5139605"/>
              <a:gd name="connsiteX621" fmla="*/ 2102264 w 7775446"/>
              <a:gd name="connsiteY621" fmla="*/ 1349074 h 5139605"/>
              <a:gd name="connsiteX622" fmla="*/ 1792112 w 7775446"/>
              <a:gd name="connsiteY622" fmla="*/ 808600 h 5139605"/>
              <a:gd name="connsiteX623" fmla="*/ 2100398 w 7775446"/>
              <a:gd name="connsiteY623" fmla="*/ 272184 h 5139605"/>
              <a:gd name="connsiteX624" fmla="*/ 2100398 w 7775446"/>
              <a:gd name="connsiteY624" fmla="*/ 1619310 h 5139605"/>
              <a:gd name="connsiteX625" fmla="*/ 2744795 w 7775446"/>
              <a:gd name="connsiteY625" fmla="*/ 808600 h 5139605"/>
              <a:gd name="connsiteX626" fmla="*/ 2100398 w 7775446"/>
              <a:gd name="connsiteY626" fmla="*/ 0 h 5139605"/>
              <a:gd name="connsiteX627" fmla="*/ 1456162 w 7775446"/>
              <a:gd name="connsiteY627" fmla="*/ 808600 h 5139605"/>
              <a:gd name="connsiteX628" fmla="*/ 2100398 w 7775446"/>
              <a:gd name="connsiteY628" fmla="*/ 1619310 h 5139605"/>
              <a:gd name="connsiteX629" fmla="*/ 3329321 w 7775446"/>
              <a:gd name="connsiteY629" fmla="*/ 1301533 h 5139605"/>
              <a:gd name="connsiteX630" fmla="*/ 3986456 w 7775446"/>
              <a:gd name="connsiteY630" fmla="*/ 1301533 h 5139605"/>
              <a:gd name="connsiteX631" fmla="*/ 3986456 w 7775446"/>
              <a:gd name="connsiteY631" fmla="*/ 1574446 h 5139605"/>
              <a:gd name="connsiteX632" fmla="*/ 3000672 w 7775446"/>
              <a:gd name="connsiteY632" fmla="*/ 1574446 h 5139605"/>
              <a:gd name="connsiteX633" fmla="*/ 3000672 w 7775446"/>
              <a:gd name="connsiteY633" fmla="*/ 44782 h 5139605"/>
              <a:gd name="connsiteX634" fmla="*/ 3964876 w 7775446"/>
              <a:gd name="connsiteY634" fmla="*/ 44782 h 5139605"/>
              <a:gd name="connsiteX635" fmla="*/ 3964876 w 7775446"/>
              <a:gd name="connsiteY635" fmla="*/ 317696 h 5139605"/>
              <a:gd name="connsiteX636" fmla="*/ 3328996 w 7775446"/>
              <a:gd name="connsiteY636" fmla="*/ 317696 h 5139605"/>
              <a:gd name="connsiteX637" fmla="*/ 3328996 w 7775446"/>
              <a:gd name="connsiteY637" fmla="*/ 653403 h 5139605"/>
              <a:gd name="connsiteX638" fmla="*/ 3868983 w 7775446"/>
              <a:gd name="connsiteY638" fmla="*/ 653403 h 5139605"/>
              <a:gd name="connsiteX639" fmla="*/ 3868983 w 7775446"/>
              <a:gd name="connsiteY639" fmla="*/ 923315 h 5139605"/>
              <a:gd name="connsiteX640" fmla="*/ 3328996 w 7775446"/>
              <a:gd name="connsiteY640" fmla="*/ 923315 h 5139605"/>
              <a:gd name="connsiteX641" fmla="*/ 4766743 w 7775446"/>
              <a:gd name="connsiteY641" fmla="*/ 1574446 h 5139605"/>
              <a:gd name="connsiteX642" fmla="*/ 4766743 w 7775446"/>
              <a:gd name="connsiteY642" fmla="*/ 320211 h 5139605"/>
              <a:gd name="connsiteX643" fmla="*/ 5099366 w 7775446"/>
              <a:gd name="connsiteY643" fmla="*/ 320211 h 5139605"/>
              <a:gd name="connsiteX644" fmla="*/ 5099366 w 7775446"/>
              <a:gd name="connsiteY644" fmla="*/ 44377 h 5139605"/>
              <a:gd name="connsiteX645" fmla="*/ 4101820 w 7775446"/>
              <a:gd name="connsiteY645" fmla="*/ 44377 h 5139605"/>
              <a:gd name="connsiteX646" fmla="*/ 4101820 w 7775446"/>
              <a:gd name="connsiteY646" fmla="*/ 320211 h 5139605"/>
              <a:gd name="connsiteX647" fmla="*/ 4434443 w 7775446"/>
              <a:gd name="connsiteY647" fmla="*/ 320211 h 5139605"/>
              <a:gd name="connsiteX648" fmla="*/ 4434443 w 7775446"/>
              <a:gd name="connsiteY648" fmla="*/ 1574446 h 5139605"/>
              <a:gd name="connsiteX649" fmla="*/ 6104053 w 7775446"/>
              <a:gd name="connsiteY649" fmla="*/ 921530 h 5139605"/>
              <a:gd name="connsiteX650" fmla="*/ 5611932 w 7775446"/>
              <a:gd name="connsiteY650" fmla="*/ 921530 h 5139605"/>
              <a:gd name="connsiteX651" fmla="*/ 5611932 w 7775446"/>
              <a:gd name="connsiteY651" fmla="*/ 1574446 h 5139605"/>
              <a:gd name="connsiteX652" fmla="*/ 5283608 w 7775446"/>
              <a:gd name="connsiteY652" fmla="*/ 1574446 h 5139605"/>
              <a:gd name="connsiteX653" fmla="*/ 5283608 w 7775446"/>
              <a:gd name="connsiteY653" fmla="*/ 44782 h 5139605"/>
              <a:gd name="connsiteX654" fmla="*/ 5611932 w 7775446"/>
              <a:gd name="connsiteY654" fmla="*/ 44782 h 5139605"/>
              <a:gd name="connsiteX655" fmla="*/ 5611932 w 7775446"/>
              <a:gd name="connsiteY655" fmla="*/ 648779 h 5139605"/>
              <a:gd name="connsiteX656" fmla="*/ 6103728 w 7775446"/>
              <a:gd name="connsiteY656" fmla="*/ 648779 h 5139605"/>
              <a:gd name="connsiteX657" fmla="*/ 6103728 w 7775446"/>
              <a:gd name="connsiteY657" fmla="*/ 44782 h 5139605"/>
              <a:gd name="connsiteX658" fmla="*/ 6431890 w 7775446"/>
              <a:gd name="connsiteY658" fmla="*/ 44782 h 5139605"/>
              <a:gd name="connsiteX659" fmla="*/ 6431890 w 7775446"/>
              <a:gd name="connsiteY659" fmla="*/ 1574446 h 5139605"/>
              <a:gd name="connsiteX660" fmla="*/ 6103728 w 7775446"/>
              <a:gd name="connsiteY660" fmla="*/ 1574446 h 5139605"/>
              <a:gd name="connsiteX661" fmla="*/ 761059 w 7775446"/>
              <a:gd name="connsiteY661" fmla="*/ 1604869 h 5139605"/>
              <a:gd name="connsiteX662" fmla="*/ 1211156 w 7775446"/>
              <a:gd name="connsiteY662" fmla="*/ 1521389 h 5139605"/>
              <a:gd name="connsiteX663" fmla="*/ 1211156 w 7775446"/>
              <a:gd name="connsiteY663" fmla="*/ 679202 h 5139605"/>
              <a:gd name="connsiteX664" fmla="*/ 681311 w 7775446"/>
              <a:gd name="connsiteY664" fmla="*/ 679202 h 5139605"/>
              <a:gd name="connsiteX665" fmla="*/ 681311 w 7775446"/>
              <a:gd name="connsiteY665" fmla="*/ 944003 h 5139605"/>
              <a:gd name="connsiteX666" fmla="*/ 892243 w 7775446"/>
              <a:gd name="connsiteY666" fmla="*/ 944003 h 5139605"/>
              <a:gd name="connsiteX667" fmla="*/ 892243 w 7775446"/>
              <a:gd name="connsiteY667" fmla="*/ 1322220 h 5139605"/>
              <a:gd name="connsiteX668" fmla="*/ 752947 w 7775446"/>
              <a:gd name="connsiteY668" fmla="*/ 1331388 h 5139605"/>
              <a:gd name="connsiteX669" fmla="*/ 336356 w 7775446"/>
              <a:gd name="connsiteY669" fmla="*/ 809574 h 5139605"/>
              <a:gd name="connsiteX670" fmla="*/ 793754 w 7775446"/>
              <a:gd name="connsiteY670" fmla="*/ 293601 h 5139605"/>
              <a:gd name="connsiteX671" fmla="*/ 1154205 w 7775446"/>
              <a:gd name="connsiteY671" fmla="*/ 356800 h 5139605"/>
              <a:gd name="connsiteX672" fmla="*/ 1186656 w 7775446"/>
              <a:gd name="connsiteY672" fmla="*/ 89565 h 5139605"/>
              <a:gd name="connsiteX673" fmla="*/ 775257 w 7775446"/>
              <a:gd name="connsiteY673" fmla="*/ 20282 h 5139605"/>
              <a:gd name="connsiteX674" fmla="*/ 0 w 7775446"/>
              <a:gd name="connsiteY674" fmla="*/ 813630 h 5139605"/>
              <a:gd name="connsiteX675" fmla="*/ 760978 w 7775446"/>
              <a:gd name="connsiteY675" fmla="*/ 1604869 h 5139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</a:cxnLst>
            <a:rect l="l" t="t" r="r" b="b"/>
            <a:pathLst>
              <a:path w="7775446" h="5139605">
                <a:moveTo>
                  <a:pt x="348687" y="4863204"/>
                </a:moveTo>
                <a:cubicBezTo>
                  <a:pt x="338477" y="4847463"/>
                  <a:pt x="325003" y="4834099"/>
                  <a:pt x="309178" y="4824019"/>
                </a:cubicBezTo>
                <a:cubicBezTo>
                  <a:pt x="292985" y="4813794"/>
                  <a:pt x="275741" y="4805335"/>
                  <a:pt x="257743" y="4798789"/>
                </a:cubicBezTo>
                <a:cubicBezTo>
                  <a:pt x="240148" y="4792432"/>
                  <a:pt x="222945" y="4785036"/>
                  <a:pt x="206227" y="4776641"/>
                </a:cubicBezTo>
                <a:cubicBezTo>
                  <a:pt x="191442" y="4769348"/>
                  <a:pt x="178109" y="4759424"/>
                  <a:pt x="166880" y="4747354"/>
                </a:cubicBezTo>
                <a:cubicBezTo>
                  <a:pt x="155887" y="4734315"/>
                  <a:pt x="150287" y="4717572"/>
                  <a:pt x="151222" y="4700543"/>
                </a:cubicBezTo>
                <a:cubicBezTo>
                  <a:pt x="151121" y="4689498"/>
                  <a:pt x="152933" y="4678519"/>
                  <a:pt x="156577" y="4668092"/>
                </a:cubicBezTo>
                <a:cubicBezTo>
                  <a:pt x="160343" y="4658229"/>
                  <a:pt x="166149" y="4649272"/>
                  <a:pt x="173613" y="4641807"/>
                </a:cubicBezTo>
                <a:cubicBezTo>
                  <a:pt x="182085" y="4633890"/>
                  <a:pt x="192194" y="4627936"/>
                  <a:pt x="203225" y="4624364"/>
                </a:cubicBezTo>
                <a:cubicBezTo>
                  <a:pt x="217423" y="4619660"/>
                  <a:pt x="232325" y="4617437"/>
                  <a:pt x="247277" y="4617793"/>
                </a:cubicBezTo>
                <a:cubicBezTo>
                  <a:pt x="264192" y="4617696"/>
                  <a:pt x="281055" y="4619657"/>
                  <a:pt x="297495" y="4623634"/>
                </a:cubicBezTo>
                <a:cubicBezTo>
                  <a:pt x="313280" y="4627665"/>
                  <a:pt x="328674" y="4633095"/>
                  <a:pt x="343495" y="4639859"/>
                </a:cubicBezTo>
                <a:lnTo>
                  <a:pt x="350229" y="4605867"/>
                </a:lnTo>
                <a:cubicBezTo>
                  <a:pt x="335084" y="4597808"/>
                  <a:pt x="318932" y="4591806"/>
                  <a:pt x="302201" y="4588018"/>
                </a:cubicBezTo>
                <a:cubicBezTo>
                  <a:pt x="283385" y="4583743"/>
                  <a:pt x="264139" y="4581647"/>
                  <a:pt x="244844" y="4581771"/>
                </a:cubicBezTo>
                <a:cubicBezTo>
                  <a:pt x="225262" y="4581341"/>
                  <a:pt x="205759" y="4584390"/>
                  <a:pt x="187243" y="4590776"/>
                </a:cubicBezTo>
                <a:cubicBezTo>
                  <a:pt x="172026" y="4595974"/>
                  <a:pt x="158166" y="4604512"/>
                  <a:pt x="146679" y="4615764"/>
                </a:cubicBezTo>
                <a:cubicBezTo>
                  <a:pt x="135880" y="4626419"/>
                  <a:pt x="127569" y="4639328"/>
                  <a:pt x="122341" y="4653569"/>
                </a:cubicBezTo>
                <a:cubicBezTo>
                  <a:pt x="116814" y="4669196"/>
                  <a:pt x="114068" y="4685671"/>
                  <a:pt x="114228" y="4702246"/>
                </a:cubicBezTo>
                <a:cubicBezTo>
                  <a:pt x="113166" y="4723452"/>
                  <a:pt x="118662" y="4744470"/>
                  <a:pt x="129967" y="4762443"/>
                </a:cubicBezTo>
                <a:cubicBezTo>
                  <a:pt x="140384" y="4777405"/>
                  <a:pt x="153780" y="4790055"/>
                  <a:pt x="169314" y="4799599"/>
                </a:cubicBezTo>
                <a:cubicBezTo>
                  <a:pt x="185546" y="4809733"/>
                  <a:pt x="202782" y="4818161"/>
                  <a:pt x="220749" y="4824749"/>
                </a:cubicBezTo>
                <a:cubicBezTo>
                  <a:pt x="238498" y="4831069"/>
                  <a:pt x="255769" y="4838661"/>
                  <a:pt x="272427" y="4847464"/>
                </a:cubicBezTo>
                <a:cubicBezTo>
                  <a:pt x="287400" y="4855293"/>
                  <a:pt x="300752" y="4865891"/>
                  <a:pt x="311774" y="4878698"/>
                </a:cubicBezTo>
                <a:cubicBezTo>
                  <a:pt x="322763" y="4892655"/>
                  <a:pt x="328325" y="4910120"/>
                  <a:pt x="327432" y="4927862"/>
                </a:cubicBezTo>
                <a:cubicBezTo>
                  <a:pt x="327432" y="4958772"/>
                  <a:pt x="319319" y="4982543"/>
                  <a:pt x="302201" y="4999093"/>
                </a:cubicBezTo>
                <a:cubicBezTo>
                  <a:pt x="285083" y="5015643"/>
                  <a:pt x="260339" y="5024080"/>
                  <a:pt x="226995" y="5024080"/>
                </a:cubicBezTo>
                <a:cubicBezTo>
                  <a:pt x="206626" y="5024349"/>
                  <a:pt x="186341" y="5021420"/>
                  <a:pt x="166880" y="5015399"/>
                </a:cubicBezTo>
                <a:cubicBezTo>
                  <a:pt x="149033" y="5009804"/>
                  <a:pt x="132111" y="5001603"/>
                  <a:pt x="116662" y="4991061"/>
                </a:cubicBezTo>
                <a:lnTo>
                  <a:pt x="109847" y="5026271"/>
                </a:lnTo>
                <a:cubicBezTo>
                  <a:pt x="126101" y="5037158"/>
                  <a:pt x="143907" y="5045528"/>
                  <a:pt x="162661" y="5051096"/>
                </a:cubicBezTo>
                <a:cubicBezTo>
                  <a:pt x="183724" y="5057321"/>
                  <a:pt x="205601" y="5060357"/>
                  <a:pt x="227563" y="5060101"/>
                </a:cubicBezTo>
                <a:cubicBezTo>
                  <a:pt x="272346" y="5060101"/>
                  <a:pt x="306230" y="5048581"/>
                  <a:pt x="329216" y="5025540"/>
                </a:cubicBezTo>
                <a:cubicBezTo>
                  <a:pt x="352203" y="5002500"/>
                  <a:pt x="363723" y="4969427"/>
                  <a:pt x="363777" y="4926321"/>
                </a:cubicBezTo>
                <a:cubicBezTo>
                  <a:pt x="364749" y="4904279"/>
                  <a:pt x="359280" y="4882432"/>
                  <a:pt x="348038" y="4863447"/>
                </a:cubicBezTo>
                <a:moveTo>
                  <a:pt x="690316" y="4777776"/>
                </a:moveTo>
                <a:cubicBezTo>
                  <a:pt x="686178" y="4757129"/>
                  <a:pt x="677899" y="4737534"/>
                  <a:pt x="665978" y="4720176"/>
                </a:cubicBezTo>
                <a:cubicBezTo>
                  <a:pt x="656358" y="4706325"/>
                  <a:pt x="642788" y="4695694"/>
                  <a:pt x="627036" y="4689672"/>
                </a:cubicBezTo>
                <a:cubicBezTo>
                  <a:pt x="610220" y="4683422"/>
                  <a:pt x="592405" y="4680288"/>
                  <a:pt x="574466" y="4680423"/>
                </a:cubicBezTo>
                <a:cubicBezTo>
                  <a:pt x="554509" y="4680120"/>
                  <a:pt x="534732" y="4684220"/>
                  <a:pt x="516540" y="4692430"/>
                </a:cubicBezTo>
                <a:cubicBezTo>
                  <a:pt x="500045" y="4699989"/>
                  <a:pt x="485667" y="4711497"/>
                  <a:pt x="474678" y="4725936"/>
                </a:cubicBezTo>
                <a:lnTo>
                  <a:pt x="472813" y="4725936"/>
                </a:lnTo>
                <a:lnTo>
                  <a:pt x="465430" y="4685940"/>
                </a:lnTo>
                <a:lnTo>
                  <a:pt x="440199" y="4687805"/>
                </a:lnTo>
                <a:lnTo>
                  <a:pt x="440199" y="5139606"/>
                </a:lnTo>
                <a:lnTo>
                  <a:pt x="475733" y="5139606"/>
                </a:lnTo>
                <a:lnTo>
                  <a:pt x="475733" y="5064969"/>
                </a:lnTo>
                <a:lnTo>
                  <a:pt x="475165" y="5015075"/>
                </a:lnTo>
                <a:lnTo>
                  <a:pt x="476463" y="5014507"/>
                </a:lnTo>
                <a:cubicBezTo>
                  <a:pt x="486639" y="5029630"/>
                  <a:pt x="500943" y="5041513"/>
                  <a:pt x="517676" y="5048743"/>
                </a:cubicBezTo>
                <a:cubicBezTo>
                  <a:pt x="534470" y="5055444"/>
                  <a:pt x="552410" y="5058806"/>
                  <a:pt x="570490" y="5058640"/>
                </a:cubicBezTo>
                <a:cubicBezTo>
                  <a:pt x="588955" y="5058986"/>
                  <a:pt x="607301" y="5055621"/>
                  <a:pt x="624440" y="5048743"/>
                </a:cubicBezTo>
                <a:cubicBezTo>
                  <a:pt x="640705" y="5041890"/>
                  <a:pt x="654748" y="5030655"/>
                  <a:pt x="665004" y="5016292"/>
                </a:cubicBezTo>
                <a:cubicBezTo>
                  <a:pt x="677286" y="4998583"/>
                  <a:pt x="685868" y="4978578"/>
                  <a:pt x="690235" y="4957474"/>
                </a:cubicBezTo>
                <a:cubicBezTo>
                  <a:pt x="696555" y="4928298"/>
                  <a:pt x="699468" y="4898487"/>
                  <a:pt x="698916" y="4868639"/>
                </a:cubicBezTo>
                <a:cubicBezTo>
                  <a:pt x="699556" y="4838145"/>
                  <a:pt x="696835" y="4807674"/>
                  <a:pt x="690803" y="4777776"/>
                </a:cubicBezTo>
                <a:moveTo>
                  <a:pt x="656567" y="4946927"/>
                </a:moveTo>
                <a:cubicBezTo>
                  <a:pt x="652975" y="4964312"/>
                  <a:pt x="646061" y="4980840"/>
                  <a:pt x="636204" y="4995604"/>
                </a:cubicBezTo>
                <a:cubicBezTo>
                  <a:pt x="628475" y="5006705"/>
                  <a:pt x="617554" y="5015193"/>
                  <a:pt x="604889" y="5019942"/>
                </a:cubicBezTo>
                <a:cubicBezTo>
                  <a:pt x="591869" y="5024556"/>
                  <a:pt x="578137" y="5026836"/>
                  <a:pt x="564325" y="5026676"/>
                </a:cubicBezTo>
                <a:cubicBezTo>
                  <a:pt x="544546" y="5027551"/>
                  <a:pt x="524992" y="5022188"/>
                  <a:pt x="508428" y="5011343"/>
                </a:cubicBezTo>
                <a:cubicBezTo>
                  <a:pt x="494850" y="5002247"/>
                  <a:pt x="483709" y="4989963"/>
                  <a:pt x="475977" y="4975566"/>
                </a:cubicBezTo>
                <a:lnTo>
                  <a:pt x="475977" y="4763335"/>
                </a:lnTo>
                <a:cubicBezTo>
                  <a:pt x="485093" y="4748113"/>
                  <a:pt x="498156" y="4735639"/>
                  <a:pt x="513782" y="4727233"/>
                </a:cubicBezTo>
                <a:cubicBezTo>
                  <a:pt x="530286" y="4718591"/>
                  <a:pt x="548699" y="4714238"/>
                  <a:pt x="567326" y="4714577"/>
                </a:cubicBezTo>
                <a:cubicBezTo>
                  <a:pt x="581304" y="4714414"/>
                  <a:pt x="595202" y="4716721"/>
                  <a:pt x="608377" y="4721392"/>
                </a:cubicBezTo>
                <a:cubicBezTo>
                  <a:pt x="620664" y="4726100"/>
                  <a:pt x="631261" y="4734379"/>
                  <a:pt x="638800" y="4745163"/>
                </a:cubicBezTo>
                <a:cubicBezTo>
                  <a:pt x="648225" y="4759374"/>
                  <a:pt x="654656" y="4775357"/>
                  <a:pt x="657703" y="4792136"/>
                </a:cubicBezTo>
                <a:cubicBezTo>
                  <a:pt x="662520" y="4817151"/>
                  <a:pt x="664722" y="4842600"/>
                  <a:pt x="664274" y="4868071"/>
                </a:cubicBezTo>
                <a:cubicBezTo>
                  <a:pt x="664821" y="4894591"/>
                  <a:pt x="662262" y="4921084"/>
                  <a:pt x="656648" y="4947008"/>
                </a:cubicBezTo>
                <a:moveTo>
                  <a:pt x="813549" y="5051907"/>
                </a:moveTo>
                <a:lnTo>
                  <a:pt x="813549" y="4860770"/>
                </a:lnTo>
                <a:cubicBezTo>
                  <a:pt x="813150" y="4840833"/>
                  <a:pt x="815888" y="4820958"/>
                  <a:pt x="821662" y="4801871"/>
                </a:cubicBezTo>
                <a:cubicBezTo>
                  <a:pt x="826401" y="4785816"/>
                  <a:pt x="833865" y="4770695"/>
                  <a:pt x="843729" y="4757170"/>
                </a:cubicBezTo>
                <a:cubicBezTo>
                  <a:pt x="852296" y="4745427"/>
                  <a:pt x="863385" y="4735753"/>
                  <a:pt x="876180" y="4728856"/>
                </a:cubicBezTo>
                <a:cubicBezTo>
                  <a:pt x="888108" y="4722376"/>
                  <a:pt x="901465" y="4718975"/>
                  <a:pt x="915040" y="4718959"/>
                </a:cubicBezTo>
                <a:cubicBezTo>
                  <a:pt x="920476" y="4718959"/>
                  <a:pt x="925668" y="4718959"/>
                  <a:pt x="930698" y="4719527"/>
                </a:cubicBezTo>
                <a:cubicBezTo>
                  <a:pt x="935644" y="4719972"/>
                  <a:pt x="940519" y="4721007"/>
                  <a:pt x="945220" y="4722610"/>
                </a:cubicBezTo>
                <a:lnTo>
                  <a:pt x="947816" y="4686264"/>
                </a:lnTo>
                <a:cubicBezTo>
                  <a:pt x="943057" y="4685013"/>
                  <a:pt x="938237" y="4684011"/>
                  <a:pt x="933375" y="4683262"/>
                </a:cubicBezTo>
                <a:cubicBezTo>
                  <a:pt x="928009" y="4682411"/>
                  <a:pt x="922582" y="4682004"/>
                  <a:pt x="917149" y="4682045"/>
                </a:cubicBezTo>
                <a:cubicBezTo>
                  <a:pt x="892990" y="4681745"/>
                  <a:pt x="869680" y="4690952"/>
                  <a:pt x="852247" y="4707681"/>
                </a:cubicBezTo>
                <a:cubicBezTo>
                  <a:pt x="832710" y="4726133"/>
                  <a:pt x="818287" y="4749332"/>
                  <a:pt x="810385" y="4775017"/>
                </a:cubicBezTo>
                <a:lnTo>
                  <a:pt x="809087" y="4775018"/>
                </a:lnTo>
                <a:lnTo>
                  <a:pt x="807789" y="4725206"/>
                </a:lnTo>
                <a:lnTo>
                  <a:pt x="806491" y="4686264"/>
                </a:lnTo>
                <a:lnTo>
                  <a:pt x="778826" y="4688779"/>
                </a:lnTo>
                <a:lnTo>
                  <a:pt x="778826" y="5051907"/>
                </a:lnTo>
                <a:close/>
                <a:moveTo>
                  <a:pt x="1206370" y="5051907"/>
                </a:moveTo>
                <a:lnTo>
                  <a:pt x="1232980" y="5051907"/>
                </a:lnTo>
                <a:lnTo>
                  <a:pt x="1232980" y="4806577"/>
                </a:lnTo>
                <a:cubicBezTo>
                  <a:pt x="1233378" y="4786638"/>
                  <a:pt x="1231197" y="4766732"/>
                  <a:pt x="1226489" y="4747353"/>
                </a:cubicBezTo>
                <a:cubicBezTo>
                  <a:pt x="1223001" y="4732875"/>
                  <a:pt x="1216103" y="4719440"/>
                  <a:pt x="1206370" y="4708169"/>
                </a:cubicBezTo>
                <a:cubicBezTo>
                  <a:pt x="1196890" y="4697784"/>
                  <a:pt x="1184738" y="4690206"/>
                  <a:pt x="1171241" y="4686264"/>
                </a:cubicBezTo>
                <a:cubicBezTo>
                  <a:pt x="1154632" y="4681510"/>
                  <a:pt x="1137404" y="4679268"/>
                  <a:pt x="1120131" y="4679611"/>
                </a:cubicBezTo>
                <a:cubicBezTo>
                  <a:pt x="1084882" y="4679224"/>
                  <a:pt x="1050044" y="4687203"/>
                  <a:pt x="1018478" y="4702895"/>
                </a:cubicBezTo>
                <a:lnTo>
                  <a:pt x="1022615" y="4733805"/>
                </a:lnTo>
                <a:cubicBezTo>
                  <a:pt x="1036488" y="4726176"/>
                  <a:pt x="1051336" y="4720471"/>
                  <a:pt x="1066749" y="4716849"/>
                </a:cubicBezTo>
                <a:cubicBezTo>
                  <a:pt x="1082440" y="4713199"/>
                  <a:pt x="1098505" y="4711402"/>
                  <a:pt x="1114614" y="4711495"/>
                </a:cubicBezTo>
                <a:cubicBezTo>
                  <a:pt x="1127145" y="4711287"/>
                  <a:pt x="1139646" y="4712788"/>
                  <a:pt x="1151771" y="4715957"/>
                </a:cubicBezTo>
                <a:cubicBezTo>
                  <a:pt x="1161628" y="4718371"/>
                  <a:pt x="1170669" y="4723354"/>
                  <a:pt x="1177975" y="4730398"/>
                </a:cubicBezTo>
                <a:cubicBezTo>
                  <a:pt x="1185479" y="4738004"/>
                  <a:pt x="1190827" y="4747467"/>
                  <a:pt x="1193470" y="4757819"/>
                </a:cubicBezTo>
                <a:cubicBezTo>
                  <a:pt x="1197067" y="4771916"/>
                  <a:pt x="1198732" y="4786435"/>
                  <a:pt x="1198419" y="4800979"/>
                </a:cubicBezTo>
                <a:lnTo>
                  <a:pt x="1198419" y="4850305"/>
                </a:lnTo>
                <a:cubicBezTo>
                  <a:pt x="1186447" y="4845336"/>
                  <a:pt x="1174034" y="4841506"/>
                  <a:pt x="1161344" y="4838866"/>
                </a:cubicBezTo>
                <a:cubicBezTo>
                  <a:pt x="1147110" y="4835810"/>
                  <a:pt x="1132578" y="4834368"/>
                  <a:pt x="1118022" y="4834566"/>
                </a:cubicBezTo>
                <a:cubicBezTo>
                  <a:pt x="1077458" y="4834566"/>
                  <a:pt x="1047927" y="4843814"/>
                  <a:pt x="1028781" y="4862311"/>
                </a:cubicBezTo>
                <a:cubicBezTo>
                  <a:pt x="1009635" y="4880809"/>
                  <a:pt x="999413" y="4907743"/>
                  <a:pt x="999413" y="4943439"/>
                </a:cubicBezTo>
                <a:cubicBezTo>
                  <a:pt x="999413" y="4984003"/>
                  <a:pt x="1008743" y="5013128"/>
                  <a:pt x="1027077" y="5030895"/>
                </a:cubicBezTo>
                <a:cubicBezTo>
                  <a:pt x="1046952" y="5049034"/>
                  <a:pt x="1073212" y="5058546"/>
                  <a:pt x="1100092" y="5057343"/>
                </a:cubicBezTo>
                <a:cubicBezTo>
                  <a:pt x="1121459" y="5057803"/>
                  <a:pt x="1142583" y="5052745"/>
                  <a:pt x="1161425" y="5042659"/>
                </a:cubicBezTo>
                <a:cubicBezTo>
                  <a:pt x="1178648" y="5033430"/>
                  <a:pt x="1192761" y="5019318"/>
                  <a:pt x="1201989" y="5002095"/>
                </a:cubicBezTo>
                <a:lnTo>
                  <a:pt x="1203693" y="5002743"/>
                </a:lnTo>
                <a:close/>
                <a:moveTo>
                  <a:pt x="1198257" y="4954960"/>
                </a:moveTo>
                <a:cubicBezTo>
                  <a:pt x="1198191" y="4964260"/>
                  <a:pt x="1195612" y="4973371"/>
                  <a:pt x="1190793" y="4981326"/>
                </a:cubicBezTo>
                <a:cubicBezTo>
                  <a:pt x="1185621" y="4990007"/>
                  <a:pt x="1178946" y="4997699"/>
                  <a:pt x="1171079" y="5004042"/>
                </a:cubicBezTo>
                <a:cubicBezTo>
                  <a:pt x="1162597" y="5011013"/>
                  <a:pt x="1152997" y="5016499"/>
                  <a:pt x="1142684" y="5020267"/>
                </a:cubicBezTo>
                <a:cubicBezTo>
                  <a:pt x="1131874" y="5024463"/>
                  <a:pt x="1120369" y="5026582"/>
                  <a:pt x="1108773" y="5026514"/>
                </a:cubicBezTo>
                <a:cubicBezTo>
                  <a:pt x="1098398" y="5026559"/>
                  <a:pt x="1088070" y="5025111"/>
                  <a:pt x="1078107" y="5022214"/>
                </a:cubicBezTo>
                <a:cubicBezTo>
                  <a:pt x="1068937" y="5019585"/>
                  <a:pt x="1060570" y="5014705"/>
                  <a:pt x="1053768" y="5008017"/>
                </a:cubicBezTo>
                <a:cubicBezTo>
                  <a:pt x="1046426" y="5000766"/>
                  <a:pt x="1040871" y="4991905"/>
                  <a:pt x="1037543" y="4982137"/>
                </a:cubicBezTo>
                <a:cubicBezTo>
                  <a:pt x="1033193" y="4969461"/>
                  <a:pt x="1031159" y="4956105"/>
                  <a:pt x="1031539" y="4942709"/>
                </a:cubicBezTo>
                <a:cubicBezTo>
                  <a:pt x="1031539" y="4916829"/>
                  <a:pt x="1038760" y="4896709"/>
                  <a:pt x="1053525" y="4882593"/>
                </a:cubicBezTo>
                <a:cubicBezTo>
                  <a:pt x="1068290" y="4868477"/>
                  <a:pt x="1091493" y="4861338"/>
                  <a:pt x="1123457" y="4861338"/>
                </a:cubicBezTo>
                <a:cubicBezTo>
                  <a:pt x="1139882" y="4860874"/>
                  <a:pt x="1156285" y="4862843"/>
                  <a:pt x="1172134" y="4867179"/>
                </a:cubicBezTo>
                <a:cubicBezTo>
                  <a:pt x="1181356" y="4869495"/>
                  <a:pt x="1190205" y="4873099"/>
                  <a:pt x="1198419" y="4877888"/>
                </a:cubicBezTo>
                <a:close/>
                <a:moveTo>
                  <a:pt x="1523660" y="4699975"/>
                </a:moveTo>
                <a:cubicBezTo>
                  <a:pt x="1511908" y="4694117"/>
                  <a:pt x="1499523" y="4689626"/>
                  <a:pt x="1486747" y="4686588"/>
                </a:cubicBezTo>
                <a:cubicBezTo>
                  <a:pt x="1472625" y="4683104"/>
                  <a:pt x="1458134" y="4681334"/>
                  <a:pt x="1443587" y="4681315"/>
                </a:cubicBezTo>
                <a:cubicBezTo>
                  <a:pt x="1396777" y="4681315"/>
                  <a:pt x="1362460" y="4695999"/>
                  <a:pt x="1340717" y="4725206"/>
                </a:cubicBezTo>
                <a:cubicBezTo>
                  <a:pt x="1318975" y="4754411"/>
                  <a:pt x="1308266" y="4800817"/>
                  <a:pt x="1308266" y="4864502"/>
                </a:cubicBezTo>
                <a:cubicBezTo>
                  <a:pt x="1307781" y="4894802"/>
                  <a:pt x="1310500" y="4925068"/>
                  <a:pt x="1316379" y="4954797"/>
                </a:cubicBezTo>
                <a:cubicBezTo>
                  <a:pt x="1320597" y="4976458"/>
                  <a:pt x="1329092" y="4997060"/>
                  <a:pt x="1341366" y="5015399"/>
                </a:cubicBezTo>
                <a:cubicBezTo>
                  <a:pt x="1351757" y="5030537"/>
                  <a:pt x="1366331" y="5042321"/>
                  <a:pt x="1383309" y="5049311"/>
                </a:cubicBezTo>
                <a:cubicBezTo>
                  <a:pt x="1402149" y="5056742"/>
                  <a:pt x="1422286" y="5060328"/>
                  <a:pt x="1442533" y="5059857"/>
                </a:cubicBezTo>
                <a:cubicBezTo>
                  <a:pt x="1458760" y="5059957"/>
                  <a:pt x="1474906" y="5057549"/>
                  <a:pt x="1490398" y="5052718"/>
                </a:cubicBezTo>
                <a:cubicBezTo>
                  <a:pt x="1503387" y="5048818"/>
                  <a:pt x="1515601" y="5042697"/>
                  <a:pt x="1526500" y="5034627"/>
                </a:cubicBezTo>
                <a:lnTo>
                  <a:pt x="1523660" y="5003798"/>
                </a:lnTo>
                <a:cubicBezTo>
                  <a:pt x="1501962" y="5019504"/>
                  <a:pt x="1475721" y="5027681"/>
                  <a:pt x="1448942" y="5027082"/>
                </a:cubicBezTo>
                <a:cubicBezTo>
                  <a:pt x="1433405" y="5027476"/>
                  <a:pt x="1417950" y="5024716"/>
                  <a:pt x="1403510" y="5018969"/>
                </a:cubicBezTo>
                <a:cubicBezTo>
                  <a:pt x="1390076" y="5013191"/>
                  <a:pt x="1378586" y="5003673"/>
                  <a:pt x="1370410" y="4991548"/>
                </a:cubicBezTo>
                <a:cubicBezTo>
                  <a:pt x="1360597" y="4976269"/>
                  <a:pt x="1353897" y="4959204"/>
                  <a:pt x="1350696" y="4941330"/>
                </a:cubicBezTo>
                <a:cubicBezTo>
                  <a:pt x="1345986" y="4915783"/>
                  <a:pt x="1343866" y="4889826"/>
                  <a:pt x="1344368" y="4863853"/>
                </a:cubicBezTo>
                <a:cubicBezTo>
                  <a:pt x="1343956" y="4840731"/>
                  <a:pt x="1345886" y="4817627"/>
                  <a:pt x="1350128" y="4794894"/>
                </a:cubicBezTo>
                <a:cubicBezTo>
                  <a:pt x="1353075" y="4778340"/>
                  <a:pt x="1359459" y="4762587"/>
                  <a:pt x="1368869" y="4748651"/>
                </a:cubicBezTo>
                <a:cubicBezTo>
                  <a:pt x="1377200" y="4736999"/>
                  <a:pt x="1388683" y="4727964"/>
                  <a:pt x="1401969" y="4722609"/>
                </a:cubicBezTo>
                <a:cubicBezTo>
                  <a:pt x="1417530" y="4716832"/>
                  <a:pt x="1434052" y="4714079"/>
                  <a:pt x="1450645" y="4714496"/>
                </a:cubicBezTo>
                <a:cubicBezTo>
                  <a:pt x="1463407" y="4714516"/>
                  <a:pt x="1476114" y="4716179"/>
                  <a:pt x="1488451" y="4719445"/>
                </a:cubicBezTo>
                <a:cubicBezTo>
                  <a:pt x="1499914" y="4722506"/>
                  <a:pt x="1510992" y="4726860"/>
                  <a:pt x="1521470" y="4732425"/>
                </a:cubicBezTo>
                <a:close/>
                <a:moveTo>
                  <a:pt x="1841762" y="5051907"/>
                </a:moveTo>
                <a:lnTo>
                  <a:pt x="1841762" y="4795949"/>
                </a:lnTo>
                <a:cubicBezTo>
                  <a:pt x="1841762" y="4757819"/>
                  <a:pt x="1832541" y="4729072"/>
                  <a:pt x="1814098" y="4709710"/>
                </a:cubicBezTo>
                <a:cubicBezTo>
                  <a:pt x="1795655" y="4690348"/>
                  <a:pt x="1768612" y="4680693"/>
                  <a:pt x="1732970" y="4680747"/>
                </a:cubicBezTo>
                <a:cubicBezTo>
                  <a:pt x="1713862" y="4680488"/>
                  <a:pt x="1694927" y="4684392"/>
                  <a:pt x="1677479" y="4692186"/>
                </a:cubicBezTo>
                <a:cubicBezTo>
                  <a:pt x="1660972" y="4699538"/>
                  <a:pt x="1646558" y="4710886"/>
                  <a:pt x="1635536" y="4725205"/>
                </a:cubicBezTo>
                <a:lnTo>
                  <a:pt x="1634156" y="4724475"/>
                </a:lnTo>
                <a:lnTo>
                  <a:pt x="1635049" y="4675149"/>
                </a:lnTo>
                <a:lnTo>
                  <a:pt x="1635049" y="4557514"/>
                </a:lnTo>
                <a:lnTo>
                  <a:pt x="1600488" y="4560516"/>
                </a:lnTo>
                <a:lnTo>
                  <a:pt x="1600488" y="5051907"/>
                </a:lnTo>
                <a:lnTo>
                  <a:pt x="1635049" y="5051907"/>
                </a:lnTo>
                <a:lnTo>
                  <a:pt x="1635049" y="4762119"/>
                </a:lnTo>
                <a:cubicBezTo>
                  <a:pt x="1642999" y="4747944"/>
                  <a:pt x="1654817" y="4736324"/>
                  <a:pt x="1669122" y="4728613"/>
                </a:cubicBezTo>
                <a:cubicBezTo>
                  <a:pt x="1685711" y="4719067"/>
                  <a:pt x="1704585" y="4714215"/>
                  <a:pt x="1723721" y="4714578"/>
                </a:cubicBezTo>
                <a:cubicBezTo>
                  <a:pt x="1752441" y="4714578"/>
                  <a:pt x="1773696" y="4721798"/>
                  <a:pt x="1787488" y="4735915"/>
                </a:cubicBezTo>
                <a:cubicBezTo>
                  <a:pt x="1801280" y="4750031"/>
                  <a:pt x="1808175" y="4770150"/>
                  <a:pt x="1808175" y="4795949"/>
                </a:cubicBezTo>
                <a:lnTo>
                  <a:pt x="1808175" y="5051907"/>
                </a:lnTo>
                <a:close/>
                <a:moveTo>
                  <a:pt x="2116218" y="5051907"/>
                </a:moveTo>
                <a:cubicBezTo>
                  <a:pt x="2131865" y="5047397"/>
                  <a:pt x="2146884" y="5040937"/>
                  <a:pt x="2160919" y="5032680"/>
                </a:cubicBezTo>
                <a:lnTo>
                  <a:pt x="2156051" y="5001283"/>
                </a:lnTo>
                <a:cubicBezTo>
                  <a:pt x="2143072" y="5009236"/>
                  <a:pt x="2129108" y="5015454"/>
                  <a:pt x="2114514" y="5019781"/>
                </a:cubicBezTo>
                <a:cubicBezTo>
                  <a:pt x="2099115" y="5024050"/>
                  <a:pt x="2083196" y="5026152"/>
                  <a:pt x="2067216" y="5026028"/>
                </a:cubicBezTo>
                <a:cubicBezTo>
                  <a:pt x="2050000" y="5026271"/>
                  <a:pt x="2032871" y="5023526"/>
                  <a:pt x="2016593" y="5017915"/>
                </a:cubicBezTo>
                <a:cubicBezTo>
                  <a:pt x="2002517" y="5012906"/>
                  <a:pt x="1990258" y="5003810"/>
                  <a:pt x="1981383" y="4991792"/>
                </a:cubicBezTo>
                <a:cubicBezTo>
                  <a:pt x="1971134" y="4977178"/>
                  <a:pt x="1964008" y="4960607"/>
                  <a:pt x="1960452" y="4943115"/>
                </a:cubicBezTo>
                <a:cubicBezTo>
                  <a:pt x="1955027" y="4918086"/>
                  <a:pt x="1952307" y="4892547"/>
                  <a:pt x="1952339" y="4866936"/>
                </a:cubicBezTo>
                <a:lnTo>
                  <a:pt x="2171384" y="4866936"/>
                </a:lnTo>
                <a:cubicBezTo>
                  <a:pt x="2171753" y="4863867"/>
                  <a:pt x="2171943" y="4860778"/>
                  <a:pt x="2171952" y="4857687"/>
                </a:cubicBezTo>
                <a:lnTo>
                  <a:pt x="2171952" y="4848439"/>
                </a:lnTo>
                <a:cubicBezTo>
                  <a:pt x="2172477" y="4822543"/>
                  <a:pt x="2169474" y="4796697"/>
                  <a:pt x="2163028" y="4771611"/>
                </a:cubicBezTo>
                <a:cubicBezTo>
                  <a:pt x="2158173" y="4752696"/>
                  <a:pt x="2149505" y="4734972"/>
                  <a:pt x="2137554" y="4719527"/>
                </a:cubicBezTo>
                <a:cubicBezTo>
                  <a:pt x="2127010" y="4706484"/>
                  <a:pt x="2113334" y="4696325"/>
                  <a:pt x="2097802" y="4689996"/>
                </a:cubicBezTo>
                <a:cubicBezTo>
                  <a:pt x="2081856" y="4683724"/>
                  <a:pt x="2064881" y="4680477"/>
                  <a:pt x="2047746" y="4680423"/>
                </a:cubicBezTo>
                <a:cubicBezTo>
                  <a:pt x="1961209" y="4680423"/>
                  <a:pt x="1917941" y="4738997"/>
                  <a:pt x="1917941" y="4856145"/>
                </a:cubicBezTo>
                <a:cubicBezTo>
                  <a:pt x="1917402" y="4887469"/>
                  <a:pt x="1920121" y="4918763"/>
                  <a:pt x="1926054" y="4949524"/>
                </a:cubicBezTo>
                <a:cubicBezTo>
                  <a:pt x="1930173" y="4971926"/>
                  <a:pt x="1938964" y="4993211"/>
                  <a:pt x="1951853" y="5011992"/>
                </a:cubicBezTo>
                <a:cubicBezTo>
                  <a:pt x="1963312" y="5027804"/>
                  <a:pt x="1979044" y="5040019"/>
                  <a:pt x="1997203" y="5047202"/>
                </a:cubicBezTo>
                <a:cubicBezTo>
                  <a:pt x="2018505" y="5055076"/>
                  <a:pt x="2041105" y="5058848"/>
                  <a:pt x="2063809" y="5058316"/>
                </a:cubicBezTo>
                <a:cubicBezTo>
                  <a:pt x="2081559" y="5058496"/>
                  <a:pt x="2099248" y="5056230"/>
                  <a:pt x="2116380" y="5051582"/>
                </a:cubicBezTo>
                <a:moveTo>
                  <a:pt x="1952177" y="4840650"/>
                </a:moveTo>
                <a:cubicBezTo>
                  <a:pt x="1953881" y="4797085"/>
                  <a:pt x="1962156" y="4764877"/>
                  <a:pt x="1977246" y="4743865"/>
                </a:cubicBezTo>
                <a:cubicBezTo>
                  <a:pt x="1992335" y="4722853"/>
                  <a:pt x="2015863" y="4712874"/>
                  <a:pt x="2048314" y="4712874"/>
                </a:cubicBezTo>
                <a:cubicBezTo>
                  <a:pt x="2060939" y="4712650"/>
                  <a:pt x="2073493" y="4714826"/>
                  <a:pt x="2085308" y="4719283"/>
                </a:cubicBezTo>
                <a:cubicBezTo>
                  <a:pt x="2096716" y="4723840"/>
                  <a:pt x="2106731" y="4731309"/>
                  <a:pt x="2114352" y="4740944"/>
                </a:cubicBezTo>
                <a:cubicBezTo>
                  <a:pt x="2123407" y="4752724"/>
                  <a:pt x="2129975" y="4766221"/>
                  <a:pt x="2133660" y="4780616"/>
                </a:cubicBezTo>
                <a:cubicBezTo>
                  <a:pt x="2138777" y="4800341"/>
                  <a:pt x="2141125" y="4820683"/>
                  <a:pt x="2140637" y="4841056"/>
                </a:cubicBezTo>
                <a:close/>
                <a:moveTo>
                  <a:pt x="2266791" y="5002906"/>
                </a:moveTo>
                <a:cubicBezTo>
                  <a:pt x="2248212" y="5002906"/>
                  <a:pt x="2239045" y="5012155"/>
                  <a:pt x="2239045" y="5030651"/>
                </a:cubicBezTo>
                <a:cubicBezTo>
                  <a:pt x="2239045" y="5049149"/>
                  <a:pt x="2248212" y="5057829"/>
                  <a:pt x="2266791" y="5057829"/>
                </a:cubicBezTo>
                <a:cubicBezTo>
                  <a:pt x="2285369" y="5057829"/>
                  <a:pt x="2293320" y="5048824"/>
                  <a:pt x="2293320" y="5030651"/>
                </a:cubicBezTo>
                <a:cubicBezTo>
                  <a:pt x="2293320" y="5012479"/>
                  <a:pt x="2284477" y="5002906"/>
                  <a:pt x="2266791" y="5002906"/>
                </a:cubicBezTo>
                <a:moveTo>
                  <a:pt x="2878332" y="5051582"/>
                </a:moveTo>
                <a:lnTo>
                  <a:pt x="2714940" y="4808199"/>
                </a:lnTo>
                <a:lnTo>
                  <a:pt x="2869651" y="4589154"/>
                </a:lnTo>
                <a:lnTo>
                  <a:pt x="2823246" y="4589154"/>
                </a:lnTo>
                <a:lnTo>
                  <a:pt x="2679731" y="4792947"/>
                </a:lnTo>
                <a:lnTo>
                  <a:pt x="2613044" y="4792947"/>
                </a:lnTo>
                <a:lnTo>
                  <a:pt x="2613044" y="4589479"/>
                </a:lnTo>
                <a:lnTo>
                  <a:pt x="2576131" y="4589479"/>
                </a:lnTo>
                <a:lnTo>
                  <a:pt x="2576131" y="5051907"/>
                </a:lnTo>
                <a:lnTo>
                  <a:pt x="2613044" y="5051907"/>
                </a:lnTo>
                <a:lnTo>
                  <a:pt x="2613044" y="4826453"/>
                </a:lnTo>
                <a:lnTo>
                  <a:pt x="2680299" y="4826453"/>
                </a:lnTo>
                <a:lnTo>
                  <a:pt x="2829817" y="5051907"/>
                </a:lnTo>
                <a:close/>
                <a:moveTo>
                  <a:pt x="3170797" y="4686508"/>
                </a:moveTo>
                <a:lnTo>
                  <a:pt x="3136399" y="4686508"/>
                </a:lnTo>
                <a:lnTo>
                  <a:pt x="3136399" y="4941654"/>
                </a:lnTo>
                <a:cubicBezTo>
                  <a:pt x="3136399" y="4969644"/>
                  <a:pt x="3129098" y="4990331"/>
                  <a:pt x="3114332" y="5004204"/>
                </a:cubicBezTo>
                <a:cubicBezTo>
                  <a:pt x="3099567" y="5018077"/>
                  <a:pt x="3078474" y="5024892"/>
                  <a:pt x="3050079" y="5024892"/>
                </a:cubicBezTo>
                <a:cubicBezTo>
                  <a:pt x="3021684" y="5024892"/>
                  <a:pt x="3000186" y="5017995"/>
                  <a:pt x="2985177" y="5004204"/>
                </a:cubicBezTo>
                <a:cubicBezTo>
                  <a:pt x="2970168" y="4990412"/>
                  <a:pt x="2963191" y="4969644"/>
                  <a:pt x="2963191" y="4941654"/>
                </a:cubicBezTo>
                <a:lnTo>
                  <a:pt x="2963191" y="4686913"/>
                </a:lnTo>
                <a:lnTo>
                  <a:pt x="2929118" y="4686913"/>
                </a:lnTo>
                <a:lnTo>
                  <a:pt x="2929118" y="4942790"/>
                </a:lnTo>
                <a:cubicBezTo>
                  <a:pt x="2929118" y="4979703"/>
                  <a:pt x="2939096" y="5008260"/>
                  <a:pt x="2958729" y="5028380"/>
                </a:cubicBezTo>
                <a:cubicBezTo>
                  <a:pt x="2978362" y="5048500"/>
                  <a:pt x="3008947" y="5058641"/>
                  <a:pt x="3049998" y="5058641"/>
                </a:cubicBezTo>
                <a:cubicBezTo>
                  <a:pt x="3091049" y="5058641"/>
                  <a:pt x="3121553" y="5048581"/>
                  <a:pt x="3141267" y="5028623"/>
                </a:cubicBezTo>
                <a:cubicBezTo>
                  <a:pt x="3160981" y="5008666"/>
                  <a:pt x="3170716" y="4979947"/>
                  <a:pt x="3170716" y="4942790"/>
                </a:cubicBezTo>
                <a:close/>
                <a:moveTo>
                  <a:pt x="3303198" y="5051582"/>
                </a:moveTo>
                <a:lnTo>
                  <a:pt x="3303198" y="4557514"/>
                </a:lnTo>
                <a:lnTo>
                  <a:pt x="3268719" y="4559867"/>
                </a:lnTo>
                <a:lnTo>
                  <a:pt x="3268719" y="5051907"/>
                </a:lnTo>
                <a:close/>
                <a:moveTo>
                  <a:pt x="3549745" y="4715633"/>
                </a:moveTo>
                <a:lnTo>
                  <a:pt x="3549745" y="4686913"/>
                </a:lnTo>
                <a:lnTo>
                  <a:pt x="3463263" y="4686913"/>
                </a:lnTo>
                <a:lnTo>
                  <a:pt x="3463263" y="4588992"/>
                </a:lnTo>
                <a:lnTo>
                  <a:pt x="3436166" y="4592643"/>
                </a:lnTo>
                <a:lnTo>
                  <a:pt x="3429433" y="4686913"/>
                </a:lnTo>
                <a:lnTo>
                  <a:pt x="3378241" y="4686913"/>
                </a:lnTo>
                <a:lnTo>
                  <a:pt x="3378241" y="4715957"/>
                </a:lnTo>
                <a:lnTo>
                  <a:pt x="3428865" y="4715957"/>
                </a:lnTo>
                <a:lnTo>
                  <a:pt x="3428865" y="4969887"/>
                </a:lnTo>
                <a:cubicBezTo>
                  <a:pt x="3428865" y="4999742"/>
                  <a:pt x="3435598" y="5021971"/>
                  <a:pt x="3448903" y="5036087"/>
                </a:cubicBezTo>
                <a:cubicBezTo>
                  <a:pt x="3462208" y="5050203"/>
                  <a:pt x="3481841" y="5057262"/>
                  <a:pt x="3507802" y="5057262"/>
                </a:cubicBezTo>
                <a:cubicBezTo>
                  <a:pt x="3515236" y="5057280"/>
                  <a:pt x="3522653" y="5056573"/>
                  <a:pt x="3529950" y="5055152"/>
                </a:cubicBezTo>
                <a:cubicBezTo>
                  <a:pt x="3536078" y="5054148"/>
                  <a:pt x="3542068" y="5052433"/>
                  <a:pt x="3547798" y="5050041"/>
                </a:cubicBezTo>
                <a:lnTo>
                  <a:pt x="3544715" y="5021728"/>
                </a:lnTo>
                <a:cubicBezTo>
                  <a:pt x="3540569" y="5023583"/>
                  <a:pt x="3536209" y="5024918"/>
                  <a:pt x="3531735" y="5025703"/>
                </a:cubicBezTo>
                <a:cubicBezTo>
                  <a:pt x="3526892" y="5026611"/>
                  <a:pt x="3521977" y="5027072"/>
                  <a:pt x="3517051" y="5027082"/>
                </a:cubicBezTo>
                <a:cubicBezTo>
                  <a:pt x="3502764" y="5027873"/>
                  <a:pt x="3488716" y="5023170"/>
                  <a:pt x="3477785" y="5013939"/>
                </a:cubicBezTo>
                <a:cubicBezTo>
                  <a:pt x="3468212" y="5005096"/>
                  <a:pt x="3463263" y="4989601"/>
                  <a:pt x="3463263" y="4968589"/>
                </a:cubicBezTo>
                <a:lnTo>
                  <a:pt x="3463263" y="4715957"/>
                </a:lnTo>
                <a:close/>
                <a:moveTo>
                  <a:pt x="3858030" y="4686589"/>
                </a:moveTo>
                <a:lnTo>
                  <a:pt x="3823632" y="4686589"/>
                </a:lnTo>
                <a:lnTo>
                  <a:pt x="3823632" y="4941736"/>
                </a:lnTo>
                <a:cubicBezTo>
                  <a:pt x="3823632" y="4969724"/>
                  <a:pt x="3816493" y="4990412"/>
                  <a:pt x="3801728" y="5004285"/>
                </a:cubicBezTo>
                <a:cubicBezTo>
                  <a:pt x="3786963" y="5018158"/>
                  <a:pt x="3765707" y="5024972"/>
                  <a:pt x="3737475" y="5024972"/>
                </a:cubicBezTo>
                <a:cubicBezTo>
                  <a:pt x="3709242" y="5024972"/>
                  <a:pt x="3687338" y="5018077"/>
                  <a:pt x="3672573" y="5004285"/>
                </a:cubicBezTo>
                <a:cubicBezTo>
                  <a:pt x="3657807" y="4990493"/>
                  <a:pt x="3650425" y="4969724"/>
                  <a:pt x="3650425" y="4941736"/>
                </a:cubicBezTo>
                <a:lnTo>
                  <a:pt x="3650425" y="4686913"/>
                </a:lnTo>
                <a:lnTo>
                  <a:pt x="3616757" y="4686913"/>
                </a:lnTo>
                <a:lnTo>
                  <a:pt x="3616757" y="4942790"/>
                </a:lnTo>
                <a:cubicBezTo>
                  <a:pt x="3616757" y="4979676"/>
                  <a:pt x="3626627" y="5008206"/>
                  <a:pt x="3646368" y="5028380"/>
                </a:cubicBezTo>
                <a:cubicBezTo>
                  <a:pt x="3666109" y="5048554"/>
                  <a:pt x="3696532" y="5058641"/>
                  <a:pt x="3737637" y="5058641"/>
                </a:cubicBezTo>
                <a:cubicBezTo>
                  <a:pt x="3778634" y="5058641"/>
                  <a:pt x="3809056" y="5048635"/>
                  <a:pt x="3828906" y="5028623"/>
                </a:cubicBezTo>
                <a:cubicBezTo>
                  <a:pt x="3848755" y="5008612"/>
                  <a:pt x="3858544" y="4980001"/>
                  <a:pt x="3858274" y="4942790"/>
                </a:cubicBezTo>
                <a:close/>
                <a:moveTo>
                  <a:pt x="3984103" y="5051664"/>
                </a:moveTo>
                <a:lnTo>
                  <a:pt x="3984103" y="4860770"/>
                </a:lnTo>
                <a:cubicBezTo>
                  <a:pt x="3983785" y="4840838"/>
                  <a:pt x="3986521" y="4820975"/>
                  <a:pt x="3992216" y="4801871"/>
                </a:cubicBezTo>
                <a:cubicBezTo>
                  <a:pt x="3997010" y="4785822"/>
                  <a:pt x="4004499" y="4770706"/>
                  <a:pt x="4014364" y="4757170"/>
                </a:cubicBezTo>
                <a:cubicBezTo>
                  <a:pt x="4022970" y="4745462"/>
                  <a:pt x="4034049" y="4735795"/>
                  <a:pt x="4046815" y="4728856"/>
                </a:cubicBezTo>
                <a:cubicBezTo>
                  <a:pt x="4058712" y="4722370"/>
                  <a:pt x="4072044" y="4718968"/>
                  <a:pt x="4085594" y="4718959"/>
                </a:cubicBezTo>
                <a:cubicBezTo>
                  <a:pt x="4090867" y="4718959"/>
                  <a:pt x="4096222" y="4718959"/>
                  <a:pt x="4101414" y="4719527"/>
                </a:cubicBezTo>
                <a:cubicBezTo>
                  <a:pt x="4106331" y="4719988"/>
                  <a:pt x="4111177" y="4721023"/>
                  <a:pt x="4115854" y="4722610"/>
                </a:cubicBezTo>
                <a:lnTo>
                  <a:pt x="4118207" y="4686264"/>
                </a:lnTo>
                <a:cubicBezTo>
                  <a:pt x="4113476" y="4685013"/>
                  <a:pt x="4108683" y="4684011"/>
                  <a:pt x="4103848" y="4683262"/>
                </a:cubicBezTo>
                <a:cubicBezTo>
                  <a:pt x="4098483" y="4682405"/>
                  <a:pt x="4093055" y="4681998"/>
                  <a:pt x="4087622" y="4682045"/>
                </a:cubicBezTo>
                <a:cubicBezTo>
                  <a:pt x="4063461" y="4681736"/>
                  <a:pt x="4040148" y="4690944"/>
                  <a:pt x="4022720" y="4707681"/>
                </a:cubicBezTo>
                <a:cubicBezTo>
                  <a:pt x="4003236" y="4726191"/>
                  <a:pt x="3988799" y="4749368"/>
                  <a:pt x="3980777" y="4775017"/>
                </a:cubicBezTo>
                <a:lnTo>
                  <a:pt x="3979722" y="4775018"/>
                </a:lnTo>
                <a:lnTo>
                  <a:pt x="3978343" y="4725206"/>
                </a:lnTo>
                <a:lnTo>
                  <a:pt x="3977207" y="4686264"/>
                </a:lnTo>
                <a:lnTo>
                  <a:pt x="3949543" y="4688779"/>
                </a:lnTo>
                <a:lnTo>
                  <a:pt x="3949543" y="5051907"/>
                </a:lnTo>
                <a:close/>
                <a:moveTo>
                  <a:pt x="4151794" y="5002987"/>
                </a:moveTo>
                <a:cubicBezTo>
                  <a:pt x="4133405" y="5002987"/>
                  <a:pt x="4124184" y="5012236"/>
                  <a:pt x="4124130" y="5030733"/>
                </a:cubicBezTo>
                <a:cubicBezTo>
                  <a:pt x="4124130" y="5048905"/>
                  <a:pt x="4133378" y="5057911"/>
                  <a:pt x="4151794" y="5057911"/>
                </a:cubicBezTo>
                <a:cubicBezTo>
                  <a:pt x="4170210" y="5057911"/>
                  <a:pt x="4178404" y="5048905"/>
                  <a:pt x="4178404" y="5030733"/>
                </a:cubicBezTo>
                <a:cubicBezTo>
                  <a:pt x="4178404" y="5012560"/>
                  <a:pt x="4169480" y="5002987"/>
                  <a:pt x="4151794" y="5002987"/>
                </a:cubicBezTo>
                <a:moveTo>
                  <a:pt x="4759198" y="4712225"/>
                </a:moveTo>
                <a:cubicBezTo>
                  <a:pt x="4754103" y="4686450"/>
                  <a:pt x="4743413" y="4662106"/>
                  <a:pt x="4727883" y="4640914"/>
                </a:cubicBezTo>
                <a:cubicBezTo>
                  <a:pt x="4713842" y="4622717"/>
                  <a:pt x="4694818" y="4608991"/>
                  <a:pt x="4673121" y="4601405"/>
                </a:cubicBezTo>
                <a:cubicBezTo>
                  <a:pt x="4647366" y="4592865"/>
                  <a:pt x="4620338" y="4588804"/>
                  <a:pt x="4593211" y="4589398"/>
                </a:cubicBezTo>
                <a:lnTo>
                  <a:pt x="4461215" y="4589398"/>
                </a:lnTo>
                <a:lnTo>
                  <a:pt x="4461215" y="5051826"/>
                </a:lnTo>
                <a:lnTo>
                  <a:pt x="4594590" y="5051826"/>
                </a:lnTo>
                <a:cubicBezTo>
                  <a:pt x="4621090" y="5052369"/>
                  <a:pt x="4647471" y="5048137"/>
                  <a:pt x="4672472" y="5039333"/>
                </a:cubicBezTo>
                <a:cubicBezTo>
                  <a:pt x="4694028" y="5031527"/>
                  <a:pt x="4712912" y="5017737"/>
                  <a:pt x="4726909" y="4999580"/>
                </a:cubicBezTo>
                <a:cubicBezTo>
                  <a:pt x="4742921" y="4978352"/>
                  <a:pt x="4754006" y="4953826"/>
                  <a:pt x="4759360" y="4927782"/>
                </a:cubicBezTo>
                <a:cubicBezTo>
                  <a:pt x="4773312" y="4856607"/>
                  <a:pt x="4773312" y="4783400"/>
                  <a:pt x="4759360" y="4712225"/>
                </a:cubicBezTo>
                <a:moveTo>
                  <a:pt x="4722122" y="4916099"/>
                </a:moveTo>
                <a:cubicBezTo>
                  <a:pt x="4718098" y="4937863"/>
                  <a:pt x="4709377" y="4958489"/>
                  <a:pt x="4696567" y="4976539"/>
                </a:cubicBezTo>
                <a:cubicBezTo>
                  <a:pt x="4685871" y="4990926"/>
                  <a:pt x="4670954" y="5001617"/>
                  <a:pt x="4653894" y="5007125"/>
                </a:cubicBezTo>
                <a:cubicBezTo>
                  <a:pt x="4634245" y="5012868"/>
                  <a:pt x="4613840" y="5015603"/>
                  <a:pt x="4593373" y="5015237"/>
                </a:cubicBezTo>
                <a:lnTo>
                  <a:pt x="4498453" y="5015237"/>
                </a:lnTo>
                <a:lnTo>
                  <a:pt x="4498453" y="4626473"/>
                </a:lnTo>
                <a:lnTo>
                  <a:pt x="4592643" y="4626473"/>
                </a:lnTo>
                <a:cubicBezTo>
                  <a:pt x="4613626" y="4626073"/>
                  <a:pt x="4634542" y="4628975"/>
                  <a:pt x="4654624" y="4635072"/>
                </a:cubicBezTo>
                <a:cubicBezTo>
                  <a:pt x="4671730" y="4640584"/>
                  <a:pt x="4686773" y="4651131"/>
                  <a:pt x="4697784" y="4665333"/>
                </a:cubicBezTo>
                <a:cubicBezTo>
                  <a:pt x="4710469" y="4682867"/>
                  <a:pt x="4719063" y="4703020"/>
                  <a:pt x="4722934" y="4724313"/>
                </a:cubicBezTo>
                <a:cubicBezTo>
                  <a:pt x="4728796" y="4755466"/>
                  <a:pt x="4731514" y="4787130"/>
                  <a:pt x="4731047" y="4818827"/>
                </a:cubicBezTo>
                <a:cubicBezTo>
                  <a:pt x="4731718" y="4851498"/>
                  <a:pt x="4728807" y="4884144"/>
                  <a:pt x="4722366" y="4916180"/>
                </a:cubicBezTo>
                <a:moveTo>
                  <a:pt x="5039413" y="5051907"/>
                </a:moveTo>
                <a:cubicBezTo>
                  <a:pt x="5055050" y="5047367"/>
                  <a:pt x="5070064" y="5040909"/>
                  <a:pt x="5084114" y="5032680"/>
                </a:cubicBezTo>
                <a:lnTo>
                  <a:pt x="5079166" y="5001283"/>
                </a:lnTo>
                <a:cubicBezTo>
                  <a:pt x="5066159" y="5009237"/>
                  <a:pt x="5052167" y="5015456"/>
                  <a:pt x="5037547" y="5019781"/>
                </a:cubicBezTo>
                <a:cubicBezTo>
                  <a:pt x="5022231" y="5024048"/>
                  <a:pt x="5006392" y="5026151"/>
                  <a:pt x="4990493" y="5026028"/>
                </a:cubicBezTo>
                <a:cubicBezTo>
                  <a:pt x="4973170" y="5026276"/>
                  <a:pt x="4955934" y="5023531"/>
                  <a:pt x="4939545" y="5017915"/>
                </a:cubicBezTo>
                <a:cubicBezTo>
                  <a:pt x="4925527" y="5012882"/>
                  <a:pt x="4913325" y="5003788"/>
                  <a:pt x="4904498" y="4991792"/>
                </a:cubicBezTo>
                <a:cubicBezTo>
                  <a:pt x="4894277" y="4977152"/>
                  <a:pt x="4887130" y="4960594"/>
                  <a:pt x="4883486" y="4943115"/>
                </a:cubicBezTo>
                <a:cubicBezTo>
                  <a:pt x="4878309" y="4918055"/>
                  <a:pt x="4875753" y="4892525"/>
                  <a:pt x="4875860" y="4866936"/>
                </a:cubicBezTo>
                <a:lnTo>
                  <a:pt x="5094905" y="4866936"/>
                </a:lnTo>
                <a:cubicBezTo>
                  <a:pt x="5095343" y="4863873"/>
                  <a:pt x="5095560" y="4860782"/>
                  <a:pt x="5095553" y="4857687"/>
                </a:cubicBezTo>
                <a:lnTo>
                  <a:pt x="5095553" y="4848439"/>
                </a:lnTo>
                <a:cubicBezTo>
                  <a:pt x="5096037" y="4822545"/>
                  <a:pt x="5093035" y="4796704"/>
                  <a:pt x="5086629" y="4771611"/>
                </a:cubicBezTo>
                <a:cubicBezTo>
                  <a:pt x="5081816" y="4752665"/>
                  <a:pt x="5073113" y="4734928"/>
                  <a:pt x="5061074" y="4719527"/>
                </a:cubicBezTo>
                <a:cubicBezTo>
                  <a:pt x="5050545" y="4706469"/>
                  <a:pt x="5036864" y="4696306"/>
                  <a:pt x="5021322" y="4689996"/>
                </a:cubicBezTo>
                <a:cubicBezTo>
                  <a:pt x="5005075" y="4683725"/>
                  <a:pt x="4987788" y="4680586"/>
                  <a:pt x="4970373" y="4680748"/>
                </a:cubicBezTo>
                <a:cubicBezTo>
                  <a:pt x="4883837" y="4680748"/>
                  <a:pt x="4840569" y="4739322"/>
                  <a:pt x="4840569" y="4856470"/>
                </a:cubicBezTo>
                <a:cubicBezTo>
                  <a:pt x="4840033" y="4887793"/>
                  <a:pt x="4842752" y="4919087"/>
                  <a:pt x="4848682" y="4949848"/>
                </a:cubicBezTo>
                <a:cubicBezTo>
                  <a:pt x="4852931" y="4972240"/>
                  <a:pt x="4861770" y="4993509"/>
                  <a:pt x="4874643" y="5012317"/>
                </a:cubicBezTo>
                <a:cubicBezTo>
                  <a:pt x="4886042" y="5028121"/>
                  <a:pt x="4901720" y="5040337"/>
                  <a:pt x="4919831" y="5047527"/>
                </a:cubicBezTo>
                <a:cubicBezTo>
                  <a:pt x="4941135" y="5055394"/>
                  <a:pt x="4963733" y="5059165"/>
                  <a:pt x="4986437" y="5058641"/>
                </a:cubicBezTo>
                <a:cubicBezTo>
                  <a:pt x="5004241" y="5058837"/>
                  <a:pt x="5021986" y="5056571"/>
                  <a:pt x="5039170" y="5051907"/>
                </a:cubicBezTo>
                <a:moveTo>
                  <a:pt x="4875048" y="4840975"/>
                </a:moveTo>
                <a:cubicBezTo>
                  <a:pt x="4876617" y="4797382"/>
                  <a:pt x="4884919" y="4765120"/>
                  <a:pt x="4899955" y="4744189"/>
                </a:cubicBezTo>
                <a:cubicBezTo>
                  <a:pt x="4915044" y="4723177"/>
                  <a:pt x="4938571" y="4712793"/>
                  <a:pt x="4971103" y="4712793"/>
                </a:cubicBezTo>
                <a:cubicBezTo>
                  <a:pt x="4983728" y="4712583"/>
                  <a:pt x="4996279" y="4714757"/>
                  <a:pt x="5008098" y="4719202"/>
                </a:cubicBezTo>
                <a:cubicBezTo>
                  <a:pt x="5019493" y="4723701"/>
                  <a:pt x="5029469" y="4731183"/>
                  <a:pt x="5036979" y="4740863"/>
                </a:cubicBezTo>
                <a:cubicBezTo>
                  <a:pt x="5046092" y="4752618"/>
                  <a:pt x="5052692" y="4766122"/>
                  <a:pt x="5056369" y="4780534"/>
                </a:cubicBezTo>
                <a:cubicBezTo>
                  <a:pt x="5061538" y="4800254"/>
                  <a:pt x="5063967" y="4820592"/>
                  <a:pt x="5063589" y="4840975"/>
                </a:cubicBezTo>
                <a:close/>
                <a:moveTo>
                  <a:pt x="5409031" y="4686832"/>
                </a:moveTo>
                <a:lnTo>
                  <a:pt x="5374471" y="4686832"/>
                </a:lnTo>
                <a:lnTo>
                  <a:pt x="5374471" y="4941979"/>
                </a:lnTo>
                <a:cubicBezTo>
                  <a:pt x="5374471" y="4969968"/>
                  <a:pt x="5367250" y="4990655"/>
                  <a:pt x="5352566" y="5004528"/>
                </a:cubicBezTo>
                <a:cubicBezTo>
                  <a:pt x="5337882" y="5018401"/>
                  <a:pt x="5316545" y="5025216"/>
                  <a:pt x="5288232" y="5025216"/>
                </a:cubicBezTo>
                <a:cubicBezTo>
                  <a:pt x="5259918" y="5025216"/>
                  <a:pt x="5238338" y="5018320"/>
                  <a:pt x="5223330" y="5004528"/>
                </a:cubicBezTo>
                <a:cubicBezTo>
                  <a:pt x="5208321" y="4990737"/>
                  <a:pt x="5201182" y="4969968"/>
                  <a:pt x="5201182" y="4941979"/>
                </a:cubicBezTo>
                <a:lnTo>
                  <a:pt x="5201182" y="4686913"/>
                </a:lnTo>
                <a:lnTo>
                  <a:pt x="5167189" y="4686913"/>
                </a:lnTo>
                <a:lnTo>
                  <a:pt x="5167189" y="4942790"/>
                </a:lnTo>
                <a:cubicBezTo>
                  <a:pt x="5167189" y="4979676"/>
                  <a:pt x="5177087" y="5008206"/>
                  <a:pt x="5196882" y="5028380"/>
                </a:cubicBezTo>
                <a:cubicBezTo>
                  <a:pt x="5216434" y="5048500"/>
                  <a:pt x="5246938" y="5058641"/>
                  <a:pt x="5288070" y="5058641"/>
                </a:cubicBezTo>
                <a:cubicBezTo>
                  <a:pt x="5329201" y="5058641"/>
                  <a:pt x="5359543" y="5048581"/>
                  <a:pt x="5379338" y="5028623"/>
                </a:cubicBezTo>
                <a:cubicBezTo>
                  <a:pt x="5399134" y="5008666"/>
                  <a:pt x="5408869" y="4979947"/>
                  <a:pt x="5408869" y="4942790"/>
                </a:cubicBezTo>
                <a:close/>
                <a:moveTo>
                  <a:pt x="5646330" y="4715876"/>
                </a:moveTo>
                <a:lnTo>
                  <a:pt x="5646330" y="4686913"/>
                </a:lnTo>
                <a:lnTo>
                  <a:pt x="5559848" y="4686913"/>
                </a:lnTo>
                <a:lnTo>
                  <a:pt x="5559848" y="4588992"/>
                </a:lnTo>
                <a:lnTo>
                  <a:pt x="5532832" y="4592643"/>
                </a:lnTo>
                <a:lnTo>
                  <a:pt x="5526098" y="4686913"/>
                </a:lnTo>
                <a:lnTo>
                  <a:pt x="5474582" y="4686913"/>
                </a:lnTo>
                <a:lnTo>
                  <a:pt x="5474582" y="4715957"/>
                </a:lnTo>
                <a:lnTo>
                  <a:pt x="5525125" y="4715957"/>
                </a:lnTo>
                <a:lnTo>
                  <a:pt x="5525125" y="4969887"/>
                </a:lnTo>
                <a:cubicBezTo>
                  <a:pt x="5525125" y="4999742"/>
                  <a:pt x="5531858" y="5021971"/>
                  <a:pt x="5545245" y="5036087"/>
                </a:cubicBezTo>
                <a:cubicBezTo>
                  <a:pt x="5558631" y="5050203"/>
                  <a:pt x="5578182" y="5057262"/>
                  <a:pt x="5604062" y="5057262"/>
                </a:cubicBezTo>
                <a:cubicBezTo>
                  <a:pt x="5611496" y="5057291"/>
                  <a:pt x="5618915" y="5056585"/>
                  <a:pt x="5626210" y="5055152"/>
                </a:cubicBezTo>
                <a:cubicBezTo>
                  <a:pt x="5632364" y="5054147"/>
                  <a:pt x="5638381" y="5052432"/>
                  <a:pt x="5644140" y="5050041"/>
                </a:cubicBezTo>
                <a:lnTo>
                  <a:pt x="5641057" y="5021728"/>
                </a:lnTo>
                <a:cubicBezTo>
                  <a:pt x="5636955" y="5023550"/>
                  <a:pt x="5632652" y="5024885"/>
                  <a:pt x="5628239" y="5025703"/>
                </a:cubicBezTo>
                <a:cubicBezTo>
                  <a:pt x="5623313" y="5026600"/>
                  <a:pt x="5618318" y="5027062"/>
                  <a:pt x="5613311" y="5027082"/>
                </a:cubicBezTo>
                <a:cubicBezTo>
                  <a:pt x="5599072" y="5027889"/>
                  <a:pt x="5585069" y="5023182"/>
                  <a:pt x="5574207" y="5013939"/>
                </a:cubicBezTo>
                <a:cubicBezTo>
                  <a:pt x="5564553" y="5005096"/>
                  <a:pt x="5559604" y="4989601"/>
                  <a:pt x="5559604" y="4968589"/>
                </a:cubicBezTo>
                <a:lnTo>
                  <a:pt x="5559604" y="4715957"/>
                </a:lnTo>
                <a:close/>
                <a:moveTo>
                  <a:pt x="5901395" y="4899468"/>
                </a:moveTo>
                <a:cubicBezTo>
                  <a:pt x="5893080" y="4886736"/>
                  <a:pt x="5881985" y="4876057"/>
                  <a:pt x="5868944" y="4868234"/>
                </a:cubicBezTo>
                <a:cubicBezTo>
                  <a:pt x="5855716" y="4860350"/>
                  <a:pt x="5841682" y="4853904"/>
                  <a:pt x="5827083" y="4849007"/>
                </a:cubicBezTo>
                <a:cubicBezTo>
                  <a:pt x="5812074" y="4843733"/>
                  <a:pt x="5798039" y="4838217"/>
                  <a:pt x="5785140" y="4832213"/>
                </a:cubicBezTo>
                <a:cubicBezTo>
                  <a:pt x="5773064" y="4826905"/>
                  <a:pt x="5762064" y="4819425"/>
                  <a:pt x="5752688" y="4810147"/>
                </a:cubicBezTo>
                <a:cubicBezTo>
                  <a:pt x="5743777" y="4800268"/>
                  <a:pt x="5739165" y="4787249"/>
                  <a:pt x="5739870" y="4773964"/>
                </a:cubicBezTo>
                <a:cubicBezTo>
                  <a:pt x="5739168" y="4756605"/>
                  <a:pt x="5746719" y="4739937"/>
                  <a:pt x="5760233" y="4729019"/>
                </a:cubicBezTo>
                <a:cubicBezTo>
                  <a:pt x="5776258" y="4717276"/>
                  <a:pt x="5795898" y="4711533"/>
                  <a:pt x="5815725" y="4712793"/>
                </a:cubicBezTo>
                <a:cubicBezTo>
                  <a:pt x="5844205" y="4712992"/>
                  <a:pt x="5872262" y="4719708"/>
                  <a:pt x="5897745" y="4732426"/>
                </a:cubicBezTo>
                <a:lnTo>
                  <a:pt x="5901314" y="4701029"/>
                </a:lnTo>
                <a:cubicBezTo>
                  <a:pt x="5875111" y="4687322"/>
                  <a:pt x="5845946" y="4680246"/>
                  <a:pt x="5816374" y="4680423"/>
                </a:cubicBezTo>
                <a:cubicBezTo>
                  <a:pt x="5780677" y="4680423"/>
                  <a:pt x="5753446" y="4688752"/>
                  <a:pt x="5734678" y="4705410"/>
                </a:cubicBezTo>
                <a:cubicBezTo>
                  <a:pt x="5715910" y="4722069"/>
                  <a:pt x="5706554" y="4745352"/>
                  <a:pt x="5706607" y="4775261"/>
                </a:cubicBezTo>
                <a:cubicBezTo>
                  <a:pt x="5705750" y="4792088"/>
                  <a:pt x="5710298" y="4808746"/>
                  <a:pt x="5719588" y="4822802"/>
                </a:cubicBezTo>
                <a:cubicBezTo>
                  <a:pt x="5728271" y="4834718"/>
                  <a:pt x="5739318" y="4844716"/>
                  <a:pt x="5752039" y="4852170"/>
                </a:cubicBezTo>
                <a:cubicBezTo>
                  <a:pt x="5765521" y="4859804"/>
                  <a:pt x="5779635" y="4866264"/>
                  <a:pt x="5794225" y="4871479"/>
                </a:cubicBezTo>
                <a:cubicBezTo>
                  <a:pt x="5808659" y="4876640"/>
                  <a:pt x="5822773" y="4882654"/>
                  <a:pt x="5836493" y="4889489"/>
                </a:cubicBezTo>
                <a:cubicBezTo>
                  <a:pt x="5848849" y="4895316"/>
                  <a:pt x="5859891" y="4903597"/>
                  <a:pt x="5868944" y="4913827"/>
                </a:cubicBezTo>
                <a:cubicBezTo>
                  <a:pt x="5878069" y="4924909"/>
                  <a:pt x="5882727" y="4938999"/>
                  <a:pt x="5882006" y="4953336"/>
                </a:cubicBezTo>
                <a:cubicBezTo>
                  <a:pt x="5882961" y="4972972"/>
                  <a:pt x="5876174" y="4992197"/>
                  <a:pt x="5863103" y="5006881"/>
                </a:cubicBezTo>
                <a:cubicBezTo>
                  <a:pt x="5850718" y="5020456"/>
                  <a:pt x="5830490" y="5027217"/>
                  <a:pt x="5802419" y="5027163"/>
                </a:cubicBezTo>
                <a:cubicBezTo>
                  <a:pt x="5785578" y="5027022"/>
                  <a:pt x="5768858" y="5024286"/>
                  <a:pt x="5752850" y="5019050"/>
                </a:cubicBezTo>
                <a:cubicBezTo>
                  <a:pt x="5737094" y="5014264"/>
                  <a:pt x="5722507" y="5006252"/>
                  <a:pt x="5710015" y="4995523"/>
                </a:cubicBezTo>
                <a:lnTo>
                  <a:pt x="5705066" y="5027975"/>
                </a:lnTo>
                <a:cubicBezTo>
                  <a:pt x="5717813" y="5038778"/>
                  <a:pt x="5732764" y="5046669"/>
                  <a:pt x="5748875" y="5051096"/>
                </a:cubicBezTo>
                <a:cubicBezTo>
                  <a:pt x="5766691" y="5056457"/>
                  <a:pt x="5785194" y="5059191"/>
                  <a:pt x="5803799" y="5059209"/>
                </a:cubicBezTo>
                <a:cubicBezTo>
                  <a:pt x="5842010" y="5059209"/>
                  <a:pt x="5869918" y="5049717"/>
                  <a:pt x="5887685" y="5030489"/>
                </a:cubicBezTo>
                <a:cubicBezTo>
                  <a:pt x="5905452" y="5011262"/>
                  <a:pt x="5914051" y="4984652"/>
                  <a:pt x="5914051" y="4950660"/>
                </a:cubicBezTo>
                <a:cubicBezTo>
                  <a:pt x="5914967" y="4932602"/>
                  <a:pt x="5910445" y="4914685"/>
                  <a:pt x="5901071" y="4899224"/>
                </a:cubicBezTo>
                <a:moveTo>
                  <a:pt x="6190454" y="4699894"/>
                </a:moveTo>
                <a:cubicBezTo>
                  <a:pt x="6178678" y="4694024"/>
                  <a:pt x="6166264" y="4689533"/>
                  <a:pt x="6153459" y="4686508"/>
                </a:cubicBezTo>
                <a:cubicBezTo>
                  <a:pt x="6139337" y="4683019"/>
                  <a:pt x="6124846" y="4681248"/>
                  <a:pt x="6110299" y="4681234"/>
                </a:cubicBezTo>
                <a:cubicBezTo>
                  <a:pt x="6063570" y="4681234"/>
                  <a:pt x="6029280" y="4695864"/>
                  <a:pt x="6007429" y="4725124"/>
                </a:cubicBezTo>
                <a:cubicBezTo>
                  <a:pt x="5985579" y="4754385"/>
                  <a:pt x="5974762" y="4800817"/>
                  <a:pt x="5974978" y="4864421"/>
                </a:cubicBezTo>
                <a:cubicBezTo>
                  <a:pt x="5974447" y="4894723"/>
                  <a:pt x="5977167" y="4924994"/>
                  <a:pt x="5983091" y="4954716"/>
                </a:cubicBezTo>
                <a:cubicBezTo>
                  <a:pt x="5987394" y="4976338"/>
                  <a:pt x="5995852" y="4996919"/>
                  <a:pt x="6007997" y="5015318"/>
                </a:cubicBezTo>
                <a:cubicBezTo>
                  <a:pt x="6018474" y="5030408"/>
                  <a:pt x="6033059" y="5042177"/>
                  <a:pt x="6050021" y="5049229"/>
                </a:cubicBezTo>
                <a:cubicBezTo>
                  <a:pt x="6068865" y="5056648"/>
                  <a:pt x="6088999" y="5060234"/>
                  <a:pt x="6109245" y="5059776"/>
                </a:cubicBezTo>
                <a:cubicBezTo>
                  <a:pt x="6125391" y="5059865"/>
                  <a:pt x="6141456" y="5057457"/>
                  <a:pt x="6156867" y="5052637"/>
                </a:cubicBezTo>
                <a:cubicBezTo>
                  <a:pt x="6169851" y="5048789"/>
                  <a:pt x="6182048" y="5042663"/>
                  <a:pt x="6192887" y="5034545"/>
                </a:cubicBezTo>
                <a:lnTo>
                  <a:pt x="6189886" y="5003717"/>
                </a:lnTo>
                <a:cubicBezTo>
                  <a:pt x="6168237" y="5019400"/>
                  <a:pt x="6142055" y="5027576"/>
                  <a:pt x="6115329" y="5027001"/>
                </a:cubicBezTo>
                <a:cubicBezTo>
                  <a:pt x="6099714" y="5027394"/>
                  <a:pt x="6084179" y="5024635"/>
                  <a:pt x="6069654" y="5018888"/>
                </a:cubicBezTo>
                <a:cubicBezTo>
                  <a:pt x="6056426" y="5013056"/>
                  <a:pt x="6045160" y="5003536"/>
                  <a:pt x="6037203" y="4991467"/>
                </a:cubicBezTo>
                <a:cubicBezTo>
                  <a:pt x="6027327" y="4976212"/>
                  <a:pt x="6020597" y="4959139"/>
                  <a:pt x="6017408" y="4941248"/>
                </a:cubicBezTo>
                <a:cubicBezTo>
                  <a:pt x="6012675" y="4915703"/>
                  <a:pt x="6010500" y="4889749"/>
                  <a:pt x="6010918" y="4863772"/>
                </a:cubicBezTo>
                <a:cubicBezTo>
                  <a:pt x="6010551" y="4840644"/>
                  <a:pt x="6012535" y="4817539"/>
                  <a:pt x="6016840" y="4794813"/>
                </a:cubicBezTo>
                <a:cubicBezTo>
                  <a:pt x="6019715" y="4778238"/>
                  <a:pt x="6026105" y="4762471"/>
                  <a:pt x="6035580" y="4748570"/>
                </a:cubicBezTo>
                <a:cubicBezTo>
                  <a:pt x="6043860" y="4736952"/>
                  <a:pt x="6055288" y="4727945"/>
                  <a:pt x="6068518" y="4722609"/>
                </a:cubicBezTo>
                <a:cubicBezTo>
                  <a:pt x="6084091" y="4716873"/>
                  <a:pt x="6100604" y="4714120"/>
                  <a:pt x="6117195" y="4714496"/>
                </a:cubicBezTo>
                <a:cubicBezTo>
                  <a:pt x="6129984" y="4714515"/>
                  <a:pt x="6142717" y="4716178"/>
                  <a:pt x="6155081" y="4719445"/>
                </a:cubicBezTo>
                <a:cubicBezTo>
                  <a:pt x="6166523" y="4722492"/>
                  <a:pt x="6177575" y="4726848"/>
                  <a:pt x="6188019" y="4732425"/>
                </a:cubicBezTo>
                <a:close/>
                <a:moveTo>
                  <a:pt x="6508474" y="5051826"/>
                </a:moveTo>
                <a:lnTo>
                  <a:pt x="6508474" y="4795949"/>
                </a:lnTo>
                <a:cubicBezTo>
                  <a:pt x="6508474" y="4757819"/>
                  <a:pt x="6499253" y="4729072"/>
                  <a:pt x="6480810" y="4709710"/>
                </a:cubicBezTo>
                <a:cubicBezTo>
                  <a:pt x="6462367" y="4690348"/>
                  <a:pt x="6435324" y="4680693"/>
                  <a:pt x="6399682" y="4680747"/>
                </a:cubicBezTo>
                <a:cubicBezTo>
                  <a:pt x="6380548" y="4680487"/>
                  <a:pt x="6361586" y="4684390"/>
                  <a:pt x="6344110" y="4692186"/>
                </a:cubicBezTo>
                <a:cubicBezTo>
                  <a:pt x="6327614" y="4699518"/>
                  <a:pt x="6313220" y="4710870"/>
                  <a:pt x="6302248" y="4725205"/>
                </a:cubicBezTo>
                <a:lnTo>
                  <a:pt x="6301031" y="4724475"/>
                </a:lnTo>
                <a:lnTo>
                  <a:pt x="6301599" y="4675149"/>
                </a:lnTo>
                <a:lnTo>
                  <a:pt x="6301599" y="4557514"/>
                </a:lnTo>
                <a:lnTo>
                  <a:pt x="6267201" y="4560516"/>
                </a:lnTo>
                <a:lnTo>
                  <a:pt x="6267201" y="5051907"/>
                </a:lnTo>
                <a:lnTo>
                  <a:pt x="6302085" y="5051907"/>
                </a:lnTo>
                <a:lnTo>
                  <a:pt x="6302085" y="4762119"/>
                </a:lnTo>
                <a:cubicBezTo>
                  <a:pt x="6310114" y="4747976"/>
                  <a:pt x="6321946" y="4736369"/>
                  <a:pt x="6336240" y="4728613"/>
                </a:cubicBezTo>
                <a:cubicBezTo>
                  <a:pt x="6352829" y="4719067"/>
                  <a:pt x="6371704" y="4714215"/>
                  <a:pt x="6390839" y="4714578"/>
                </a:cubicBezTo>
                <a:cubicBezTo>
                  <a:pt x="6419639" y="4714578"/>
                  <a:pt x="6440976" y="4721798"/>
                  <a:pt x="6454687" y="4735915"/>
                </a:cubicBezTo>
                <a:cubicBezTo>
                  <a:pt x="6468397" y="4750031"/>
                  <a:pt x="6475293" y="4770150"/>
                  <a:pt x="6475293" y="4795949"/>
                </a:cubicBezTo>
                <a:lnTo>
                  <a:pt x="6475293" y="5051907"/>
                </a:lnTo>
                <a:close/>
                <a:moveTo>
                  <a:pt x="6641281" y="5051826"/>
                </a:moveTo>
                <a:lnTo>
                  <a:pt x="6641281" y="4557514"/>
                </a:lnTo>
                <a:lnTo>
                  <a:pt x="6606720" y="4559867"/>
                </a:lnTo>
                <a:lnTo>
                  <a:pt x="6606720" y="5051907"/>
                </a:lnTo>
                <a:close/>
                <a:moveTo>
                  <a:pt x="6931150" y="5051826"/>
                </a:moveTo>
                <a:lnTo>
                  <a:pt x="6957760" y="5051826"/>
                </a:lnTo>
                <a:lnTo>
                  <a:pt x="6957760" y="4806577"/>
                </a:lnTo>
                <a:cubicBezTo>
                  <a:pt x="6958136" y="4786634"/>
                  <a:pt x="6955927" y="4766728"/>
                  <a:pt x="6951189" y="4747353"/>
                </a:cubicBezTo>
                <a:cubicBezTo>
                  <a:pt x="6947726" y="4732882"/>
                  <a:pt x="6940856" y="4719447"/>
                  <a:pt x="6931150" y="4708169"/>
                </a:cubicBezTo>
                <a:cubicBezTo>
                  <a:pt x="6921729" y="4697754"/>
                  <a:pt x="6909593" y="4690169"/>
                  <a:pt x="6896103" y="4686264"/>
                </a:cubicBezTo>
                <a:cubicBezTo>
                  <a:pt x="6879463" y="4681522"/>
                  <a:pt x="6862211" y="4679280"/>
                  <a:pt x="6844912" y="4679611"/>
                </a:cubicBezTo>
                <a:cubicBezTo>
                  <a:pt x="6809615" y="4679260"/>
                  <a:pt x="6774732" y="4687237"/>
                  <a:pt x="6743096" y="4702895"/>
                </a:cubicBezTo>
                <a:lnTo>
                  <a:pt x="6747477" y="4733805"/>
                </a:lnTo>
                <a:cubicBezTo>
                  <a:pt x="6761356" y="4726188"/>
                  <a:pt x="6776202" y="4720485"/>
                  <a:pt x="6791611" y="4716849"/>
                </a:cubicBezTo>
                <a:cubicBezTo>
                  <a:pt x="6807273" y="4713195"/>
                  <a:pt x="6823312" y="4711398"/>
                  <a:pt x="6839395" y="4711495"/>
                </a:cubicBezTo>
                <a:cubicBezTo>
                  <a:pt x="6851978" y="4711303"/>
                  <a:pt x="6864530" y="4712804"/>
                  <a:pt x="6876713" y="4715957"/>
                </a:cubicBezTo>
                <a:cubicBezTo>
                  <a:pt x="6897332" y="4720957"/>
                  <a:pt x="6913371" y="4737152"/>
                  <a:pt x="6918170" y="4757819"/>
                </a:cubicBezTo>
                <a:cubicBezTo>
                  <a:pt x="6921848" y="4771900"/>
                  <a:pt x="6923514" y="4786430"/>
                  <a:pt x="6923118" y="4800979"/>
                </a:cubicBezTo>
                <a:lnTo>
                  <a:pt x="6923118" y="4850305"/>
                </a:lnTo>
                <a:cubicBezTo>
                  <a:pt x="6911203" y="4845335"/>
                  <a:pt x="6898843" y="4841505"/>
                  <a:pt x="6886205" y="4838866"/>
                </a:cubicBezTo>
                <a:cubicBezTo>
                  <a:pt x="6872063" y="4835722"/>
                  <a:pt x="6857613" y="4834171"/>
                  <a:pt x="6843126" y="4834241"/>
                </a:cubicBezTo>
                <a:cubicBezTo>
                  <a:pt x="6802779" y="4834241"/>
                  <a:pt x="6772897" y="4843490"/>
                  <a:pt x="6753480" y="4861987"/>
                </a:cubicBezTo>
                <a:cubicBezTo>
                  <a:pt x="6734063" y="4880484"/>
                  <a:pt x="6724274" y="4907527"/>
                  <a:pt x="6724112" y="4943115"/>
                </a:cubicBezTo>
                <a:cubicBezTo>
                  <a:pt x="6724112" y="4983679"/>
                  <a:pt x="6733280" y="5012803"/>
                  <a:pt x="6751777" y="5030570"/>
                </a:cubicBezTo>
                <a:cubicBezTo>
                  <a:pt x="6771632" y="5048740"/>
                  <a:pt x="6797906" y="5058257"/>
                  <a:pt x="6824791" y="5057018"/>
                </a:cubicBezTo>
                <a:cubicBezTo>
                  <a:pt x="6846235" y="5057469"/>
                  <a:pt x="6867435" y="5052413"/>
                  <a:pt x="6886368" y="5042334"/>
                </a:cubicBezTo>
                <a:cubicBezTo>
                  <a:pt x="6903562" y="5033067"/>
                  <a:pt x="6917665" y="5018965"/>
                  <a:pt x="6926932" y="5001770"/>
                </a:cubicBezTo>
                <a:lnTo>
                  <a:pt x="6928635" y="5002419"/>
                </a:lnTo>
                <a:close/>
                <a:moveTo>
                  <a:pt x="6923037" y="4954878"/>
                </a:moveTo>
                <a:cubicBezTo>
                  <a:pt x="6922999" y="4964172"/>
                  <a:pt x="6920449" y="4973283"/>
                  <a:pt x="6915655" y="4981245"/>
                </a:cubicBezTo>
                <a:cubicBezTo>
                  <a:pt x="6910539" y="4989942"/>
                  <a:pt x="6903887" y="4997639"/>
                  <a:pt x="6896022" y="5003961"/>
                </a:cubicBezTo>
                <a:cubicBezTo>
                  <a:pt x="6887496" y="5010912"/>
                  <a:pt x="6877873" y="5016395"/>
                  <a:pt x="6867546" y="5020186"/>
                </a:cubicBezTo>
                <a:cubicBezTo>
                  <a:pt x="6856740" y="5024396"/>
                  <a:pt x="6845232" y="5026516"/>
                  <a:pt x="6833635" y="5026433"/>
                </a:cubicBezTo>
                <a:cubicBezTo>
                  <a:pt x="6823234" y="5026460"/>
                  <a:pt x="6812882" y="5025013"/>
                  <a:pt x="6802887" y="5022133"/>
                </a:cubicBezTo>
                <a:cubicBezTo>
                  <a:pt x="6793738" y="5019458"/>
                  <a:pt x="6785382" y="5014583"/>
                  <a:pt x="6778549" y="5007936"/>
                </a:cubicBezTo>
                <a:cubicBezTo>
                  <a:pt x="6771211" y="5000681"/>
                  <a:pt x="6765657" y="4991822"/>
                  <a:pt x="6762324" y="4982056"/>
                </a:cubicBezTo>
                <a:cubicBezTo>
                  <a:pt x="6758112" y="4969350"/>
                  <a:pt x="6756135" y="4956009"/>
                  <a:pt x="6756483" y="4942628"/>
                </a:cubicBezTo>
                <a:cubicBezTo>
                  <a:pt x="6756482" y="4916748"/>
                  <a:pt x="6763621" y="4896629"/>
                  <a:pt x="6778387" y="4882512"/>
                </a:cubicBezTo>
                <a:cubicBezTo>
                  <a:pt x="6793152" y="4868396"/>
                  <a:pt x="6816192" y="4861257"/>
                  <a:pt x="6848238" y="4861257"/>
                </a:cubicBezTo>
                <a:cubicBezTo>
                  <a:pt x="6864662" y="4860805"/>
                  <a:pt x="6881063" y="4862773"/>
                  <a:pt x="6896914" y="4867098"/>
                </a:cubicBezTo>
                <a:cubicBezTo>
                  <a:pt x="6906088" y="4869405"/>
                  <a:pt x="6914884" y="4873011"/>
                  <a:pt x="6923037" y="4877806"/>
                </a:cubicBezTo>
                <a:close/>
                <a:moveTo>
                  <a:pt x="7291844" y="5051907"/>
                </a:moveTo>
                <a:lnTo>
                  <a:pt x="7291844" y="4796598"/>
                </a:lnTo>
                <a:cubicBezTo>
                  <a:pt x="7291844" y="4756845"/>
                  <a:pt x="7282109" y="4727396"/>
                  <a:pt x="7262557" y="4708736"/>
                </a:cubicBezTo>
                <a:cubicBezTo>
                  <a:pt x="7243005" y="4690077"/>
                  <a:pt x="7215665" y="4680423"/>
                  <a:pt x="7180699" y="4680423"/>
                </a:cubicBezTo>
                <a:cubicBezTo>
                  <a:pt x="7161505" y="4680347"/>
                  <a:pt x="7142512" y="4684328"/>
                  <a:pt x="7124964" y="4692105"/>
                </a:cubicBezTo>
                <a:cubicBezTo>
                  <a:pt x="7108234" y="4699349"/>
                  <a:pt x="7093691" y="4710844"/>
                  <a:pt x="7082778" y="4725449"/>
                </a:cubicBezTo>
                <a:lnTo>
                  <a:pt x="7080912" y="4725449"/>
                </a:lnTo>
                <a:lnTo>
                  <a:pt x="7074665" y="4684885"/>
                </a:lnTo>
                <a:lnTo>
                  <a:pt x="7050327" y="4687400"/>
                </a:lnTo>
                <a:lnTo>
                  <a:pt x="7050327" y="5051745"/>
                </a:lnTo>
                <a:lnTo>
                  <a:pt x="7084887" y="5051745"/>
                </a:lnTo>
                <a:lnTo>
                  <a:pt x="7084887" y="4761551"/>
                </a:lnTo>
                <a:cubicBezTo>
                  <a:pt x="7089153" y="4754046"/>
                  <a:pt x="7094636" y="4747301"/>
                  <a:pt x="7101113" y="4741593"/>
                </a:cubicBezTo>
                <a:cubicBezTo>
                  <a:pt x="7107636" y="4735583"/>
                  <a:pt x="7115018" y="4730580"/>
                  <a:pt x="7123017" y="4726747"/>
                </a:cubicBezTo>
                <a:cubicBezTo>
                  <a:pt x="7130988" y="4722851"/>
                  <a:pt x="7139369" y="4719858"/>
                  <a:pt x="7148005" y="4717823"/>
                </a:cubicBezTo>
                <a:cubicBezTo>
                  <a:pt x="7156272" y="4715838"/>
                  <a:pt x="7164734" y="4714777"/>
                  <a:pt x="7173235" y="4714659"/>
                </a:cubicBezTo>
                <a:cubicBezTo>
                  <a:pt x="7200413" y="4714659"/>
                  <a:pt x="7221344" y="4721068"/>
                  <a:pt x="7236272" y="4733886"/>
                </a:cubicBezTo>
                <a:cubicBezTo>
                  <a:pt x="7251199" y="4746704"/>
                  <a:pt x="7258419" y="4767554"/>
                  <a:pt x="7258419" y="4796679"/>
                </a:cubicBezTo>
                <a:lnTo>
                  <a:pt x="7258419" y="5051988"/>
                </a:lnTo>
                <a:close/>
                <a:moveTo>
                  <a:pt x="7627064" y="5051907"/>
                </a:moveTo>
                <a:lnTo>
                  <a:pt x="7627064" y="4557514"/>
                </a:lnTo>
                <a:lnTo>
                  <a:pt x="7593153" y="4560516"/>
                </a:lnTo>
                <a:lnTo>
                  <a:pt x="7593153" y="4676448"/>
                </a:lnTo>
                <a:lnTo>
                  <a:pt x="7594450" y="4725774"/>
                </a:lnTo>
                <a:lnTo>
                  <a:pt x="7593153" y="4726260"/>
                </a:lnTo>
                <a:cubicBezTo>
                  <a:pt x="7582132" y="4711098"/>
                  <a:pt x="7567181" y="4699233"/>
                  <a:pt x="7549911" y="4691943"/>
                </a:cubicBezTo>
                <a:cubicBezTo>
                  <a:pt x="7532502" y="4684286"/>
                  <a:pt x="7513682" y="4680362"/>
                  <a:pt x="7494663" y="4680423"/>
                </a:cubicBezTo>
                <a:cubicBezTo>
                  <a:pt x="7450124" y="4680423"/>
                  <a:pt x="7418160" y="4695675"/>
                  <a:pt x="7398121" y="4725936"/>
                </a:cubicBezTo>
                <a:cubicBezTo>
                  <a:pt x="7378083" y="4756197"/>
                  <a:pt x="7368266" y="4803980"/>
                  <a:pt x="7368266" y="4868396"/>
                </a:cubicBezTo>
                <a:cubicBezTo>
                  <a:pt x="7367874" y="4897469"/>
                  <a:pt x="7370292" y="4926513"/>
                  <a:pt x="7375487" y="4955121"/>
                </a:cubicBezTo>
                <a:cubicBezTo>
                  <a:pt x="7378974" y="4976070"/>
                  <a:pt x="7386466" y="4996151"/>
                  <a:pt x="7397553" y="5014263"/>
                </a:cubicBezTo>
                <a:cubicBezTo>
                  <a:pt x="7407090" y="5029073"/>
                  <a:pt x="7420695" y="5040820"/>
                  <a:pt x="7436738" y="5048094"/>
                </a:cubicBezTo>
                <a:cubicBezTo>
                  <a:pt x="7454871" y="5055740"/>
                  <a:pt x="7474422" y="5059445"/>
                  <a:pt x="7494095" y="5058965"/>
                </a:cubicBezTo>
                <a:cubicBezTo>
                  <a:pt x="7540501" y="5058965"/>
                  <a:pt x="7574007" y="5042739"/>
                  <a:pt x="7594613" y="5010288"/>
                </a:cubicBezTo>
                <a:lnTo>
                  <a:pt x="7596479" y="5010856"/>
                </a:lnTo>
                <a:lnTo>
                  <a:pt x="7601914" y="5051420"/>
                </a:lnTo>
                <a:close/>
                <a:moveTo>
                  <a:pt x="7593153" y="4977270"/>
                </a:moveTo>
                <a:cubicBezTo>
                  <a:pt x="7589949" y="4983552"/>
                  <a:pt x="7586174" y="4989527"/>
                  <a:pt x="7581876" y="4995118"/>
                </a:cubicBezTo>
                <a:cubicBezTo>
                  <a:pt x="7576675" y="5001590"/>
                  <a:pt x="7570487" y="5007202"/>
                  <a:pt x="7563541" y="5011749"/>
                </a:cubicBezTo>
                <a:cubicBezTo>
                  <a:pt x="7555431" y="5016993"/>
                  <a:pt x="7546604" y="5021037"/>
                  <a:pt x="7537337" y="5023756"/>
                </a:cubicBezTo>
                <a:cubicBezTo>
                  <a:pt x="7526002" y="5027021"/>
                  <a:pt x="7514245" y="5028579"/>
                  <a:pt x="7502452" y="5028380"/>
                </a:cubicBezTo>
                <a:cubicBezTo>
                  <a:pt x="7486558" y="5028980"/>
                  <a:pt x="7470717" y="5026215"/>
                  <a:pt x="7455966" y="5020267"/>
                </a:cubicBezTo>
                <a:cubicBezTo>
                  <a:pt x="7443345" y="5014701"/>
                  <a:pt x="7432768" y="5005344"/>
                  <a:pt x="7425705" y="4993495"/>
                </a:cubicBezTo>
                <a:cubicBezTo>
                  <a:pt x="7417357" y="4978402"/>
                  <a:pt x="7411857" y="4961902"/>
                  <a:pt x="7409480" y="4944819"/>
                </a:cubicBezTo>
                <a:cubicBezTo>
                  <a:pt x="7405698" y="4920369"/>
                  <a:pt x="7403934" y="4895650"/>
                  <a:pt x="7404206" y="4870911"/>
                </a:cubicBezTo>
                <a:cubicBezTo>
                  <a:pt x="7403943" y="4846630"/>
                  <a:pt x="7405708" y="4822370"/>
                  <a:pt x="7409480" y="4798383"/>
                </a:cubicBezTo>
                <a:cubicBezTo>
                  <a:pt x="7411976" y="4781237"/>
                  <a:pt x="7417702" y="4764719"/>
                  <a:pt x="7426354" y="4749706"/>
                </a:cubicBezTo>
                <a:cubicBezTo>
                  <a:pt x="7433699" y="4737800"/>
                  <a:pt x="7444514" y="4728428"/>
                  <a:pt x="7457345" y="4722853"/>
                </a:cubicBezTo>
                <a:cubicBezTo>
                  <a:pt x="7472016" y="4717019"/>
                  <a:pt x="7487727" y="4714258"/>
                  <a:pt x="7503507" y="4714740"/>
                </a:cubicBezTo>
                <a:cubicBezTo>
                  <a:pt x="7522272" y="4714439"/>
                  <a:pt x="7540807" y="4718906"/>
                  <a:pt x="7557376" y="4727721"/>
                </a:cubicBezTo>
                <a:cubicBezTo>
                  <a:pt x="7572520" y="4735739"/>
                  <a:pt x="7585049" y="4747930"/>
                  <a:pt x="7593478" y="4762849"/>
                </a:cubicBezTo>
                <a:close/>
                <a:moveTo>
                  <a:pt x="7746159" y="5003068"/>
                </a:moveTo>
                <a:cubicBezTo>
                  <a:pt x="7727825" y="5003068"/>
                  <a:pt x="7718576" y="5012316"/>
                  <a:pt x="7718576" y="5030814"/>
                </a:cubicBezTo>
                <a:cubicBezTo>
                  <a:pt x="7718576" y="5049311"/>
                  <a:pt x="7727825" y="5057991"/>
                  <a:pt x="7746159" y="5057991"/>
                </a:cubicBezTo>
                <a:cubicBezTo>
                  <a:pt x="7764494" y="5057991"/>
                  <a:pt x="7772770" y="5048986"/>
                  <a:pt x="7772770" y="5030814"/>
                </a:cubicBezTo>
                <a:cubicBezTo>
                  <a:pt x="7772770" y="5012641"/>
                  <a:pt x="7763845" y="5003068"/>
                  <a:pt x="7746159" y="5003068"/>
                </a:cubicBezTo>
                <a:moveTo>
                  <a:pt x="4537151" y="2099343"/>
                </a:moveTo>
                <a:lnTo>
                  <a:pt x="5466470" y="2099343"/>
                </a:lnTo>
                <a:lnTo>
                  <a:pt x="5466470" y="2365037"/>
                </a:lnTo>
                <a:lnTo>
                  <a:pt x="5162078" y="2365037"/>
                </a:lnTo>
                <a:lnTo>
                  <a:pt x="5162078" y="3575625"/>
                </a:lnTo>
                <a:lnTo>
                  <a:pt x="4841786" y="3575625"/>
                </a:lnTo>
                <a:lnTo>
                  <a:pt x="4841786" y="2365037"/>
                </a:lnTo>
                <a:lnTo>
                  <a:pt x="4537557" y="2365037"/>
                </a:lnTo>
                <a:close/>
                <a:moveTo>
                  <a:pt x="4049249" y="3575868"/>
                </a:moveTo>
                <a:lnTo>
                  <a:pt x="4373111" y="3575868"/>
                </a:lnTo>
                <a:lnTo>
                  <a:pt x="4373111" y="2099343"/>
                </a:lnTo>
                <a:lnTo>
                  <a:pt x="4049249" y="2099343"/>
                </a:lnTo>
                <a:close/>
                <a:moveTo>
                  <a:pt x="7775446" y="2099343"/>
                </a:moveTo>
                <a:lnTo>
                  <a:pt x="7775446" y="2365037"/>
                </a:lnTo>
                <a:lnTo>
                  <a:pt x="7471217" y="2365037"/>
                </a:lnTo>
                <a:lnTo>
                  <a:pt x="7471217" y="3575625"/>
                </a:lnTo>
                <a:lnTo>
                  <a:pt x="7150520" y="3575625"/>
                </a:lnTo>
                <a:lnTo>
                  <a:pt x="7150520" y="2365037"/>
                </a:lnTo>
                <a:lnTo>
                  <a:pt x="6846291" y="2365037"/>
                </a:lnTo>
                <a:lnTo>
                  <a:pt x="6846291" y="2099343"/>
                </a:lnTo>
                <a:close/>
                <a:moveTo>
                  <a:pt x="1503460" y="2961163"/>
                </a:moveTo>
                <a:lnTo>
                  <a:pt x="1049631" y="2099343"/>
                </a:lnTo>
                <a:lnTo>
                  <a:pt x="756597" y="2099343"/>
                </a:lnTo>
                <a:lnTo>
                  <a:pt x="756597" y="3575868"/>
                </a:lnTo>
                <a:lnTo>
                  <a:pt x="1049631" y="3575868"/>
                </a:lnTo>
                <a:lnTo>
                  <a:pt x="1049631" y="2713805"/>
                </a:lnTo>
                <a:lnTo>
                  <a:pt x="1503460" y="3575625"/>
                </a:lnTo>
                <a:lnTo>
                  <a:pt x="1796493" y="3575625"/>
                </a:lnTo>
                <a:lnTo>
                  <a:pt x="1796493" y="2099100"/>
                </a:lnTo>
                <a:lnTo>
                  <a:pt x="1503460" y="2099100"/>
                </a:lnTo>
                <a:close/>
                <a:moveTo>
                  <a:pt x="2923844" y="3134858"/>
                </a:moveTo>
                <a:cubicBezTo>
                  <a:pt x="2923844" y="3424160"/>
                  <a:pt x="2743416" y="3601261"/>
                  <a:pt x="2424422" y="3601261"/>
                </a:cubicBezTo>
                <a:cubicBezTo>
                  <a:pt x="2270847" y="3601261"/>
                  <a:pt x="2129685" y="3563861"/>
                  <a:pt x="2015700" y="3496931"/>
                </a:cubicBezTo>
                <a:lnTo>
                  <a:pt x="2056994" y="3233347"/>
                </a:lnTo>
                <a:cubicBezTo>
                  <a:pt x="2166517" y="3295329"/>
                  <a:pt x="2278554" y="3339949"/>
                  <a:pt x="2410549" y="3339949"/>
                </a:cubicBezTo>
                <a:cubicBezTo>
                  <a:pt x="2544734" y="3339949"/>
                  <a:pt x="2608582" y="3271720"/>
                  <a:pt x="2608582" y="3170392"/>
                </a:cubicBezTo>
                <a:cubicBezTo>
                  <a:pt x="2608582" y="2906645"/>
                  <a:pt x="2021541" y="2997509"/>
                  <a:pt x="2021541" y="2522587"/>
                </a:cubicBezTo>
                <a:cubicBezTo>
                  <a:pt x="2021541" y="2272551"/>
                  <a:pt x="2168545" y="2075816"/>
                  <a:pt x="2509119" y="2075816"/>
                </a:cubicBezTo>
                <a:cubicBezTo>
                  <a:pt x="2643061" y="2075816"/>
                  <a:pt x="2749095" y="2101452"/>
                  <a:pt x="2851397" y="2148831"/>
                </a:cubicBezTo>
                <a:lnTo>
                  <a:pt x="2816107" y="2406817"/>
                </a:lnTo>
                <a:cubicBezTo>
                  <a:pt x="2726866" y="2367876"/>
                  <a:pt x="2637626" y="2340942"/>
                  <a:pt x="2536784" y="2340942"/>
                </a:cubicBezTo>
                <a:cubicBezTo>
                  <a:pt x="2376070" y="2340942"/>
                  <a:pt x="2336885" y="2416553"/>
                  <a:pt x="2336885" y="2492975"/>
                </a:cubicBezTo>
                <a:cubicBezTo>
                  <a:pt x="2336885" y="2721106"/>
                  <a:pt x="2923844" y="2644603"/>
                  <a:pt x="2923844" y="3135101"/>
                </a:cubicBezTo>
                <a:moveTo>
                  <a:pt x="6379076" y="3062086"/>
                </a:moveTo>
                <a:cubicBezTo>
                  <a:pt x="6379076" y="3233266"/>
                  <a:pt x="6320420" y="3328104"/>
                  <a:pt x="6160761" y="3328104"/>
                </a:cubicBezTo>
                <a:cubicBezTo>
                  <a:pt x="6002562" y="3328104"/>
                  <a:pt x="5940256" y="3231481"/>
                  <a:pt x="5940256" y="3062086"/>
                </a:cubicBezTo>
                <a:lnTo>
                  <a:pt x="5940256" y="2099343"/>
                </a:lnTo>
                <a:lnTo>
                  <a:pt x="5619233" y="2099343"/>
                </a:lnTo>
                <a:lnTo>
                  <a:pt x="5619233" y="3074093"/>
                </a:lnTo>
                <a:cubicBezTo>
                  <a:pt x="5619233" y="3428216"/>
                  <a:pt x="5801527" y="3601424"/>
                  <a:pt x="6159949" y="3601424"/>
                </a:cubicBezTo>
                <a:cubicBezTo>
                  <a:pt x="6514397" y="3601424"/>
                  <a:pt x="6696691" y="3428216"/>
                  <a:pt x="6696691" y="3074093"/>
                </a:cubicBezTo>
                <a:lnTo>
                  <a:pt x="6696691" y="2099343"/>
                </a:lnTo>
                <a:lnTo>
                  <a:pt x="6379076" y="2099343"/>
                </a:lnTo>
                <a:close/>
                <a:moveTo>
                  <a:pt x="110415" y="2099343"/>
                </a:moveTo>
                <a:lnTo>
                  <a:pt x="434277" y="2099343"/>
                </a:lnTo>
                <a:lnTo>
                  <a:pt x="434277" y="3575868"/>
                </a:lnTo>
                <a:lnTo>
                  <a:pt x="110415" y="3575868"/>
                </a:lnTo>
                <a:close/>
                <a:moveTo>
                  <a:pt x="2956133" y="2365037"/>
                </a:moveTo>
                <a:lnTo>
                  <a:pt x="3260281" y="2365037"/>
                </a:lnTo>
                <a:lnTo>
                  <a:pt x="3260281" y="3575625"/>
                </a:lnTo>
                <a:lnTo>
                  <a:pt x="3581060" y="3575625"/>
                </a:lnTo>
                <a:lnTo>
                  <a:pt x="3581060" y="2365037"/>
                </a:lnTo>
                <a:lnTo>
                  <a:pt x="3885208" y="2365037"/>
                </a:lnTo>
                <a:lnTo>
                  <a:pt x="3885208" y="2099343"/>
                </a:lnTo>
                <a:lnTo>
                  <a:pt x="2956133" y="2099343"/>
                </a:lnTo>
                <a:close/>
                <a:moveTo>
                  <a:pt x="7742671" y="1574446"/>
                </a:moveTo>
                <a:lnTo>
                  <a:pt x="6757131" y="1574446"/>
                </a:lnTo>
                <a:lnTo>
                  <a:pt x="6757131" y="44782"/>
                </a:lnTo>
                <a:lnTo>
                  <a:pt x="7721821" y="44782"/>
                </a:lnTo>
                <a:lnTo>
                  <a:pt x="7721821" y="317696"/>
                </a:lnTo>
                <a:lnTo>
                  <a:pt x="7085779" y="317696"/>
                </a:lnTo>
                <a:lnTo>
                  <a:pt x="7085779" y="653403"/>
                </a:lnTo>
                <a:lnTo>
                  <a:pt x="7625279" y="653403"/>
                </a:lnTo>
                <a:lnTo>
                  <a:pt x="7625279" y="923315"/>
                </a:lnTo>
                <a:lnTo>
                  <a:pt x="7085374" y="923315"/>
                </a:lnTo>
                <a:lnTo>
                  <a:pt x="7085374" y="1301533"/>
                </a:lnTo>
                <a:lnTo>
                  <a:pt x="7742509" y="1301533"/>
                </a:lnTo>
                <a:close/>
                <a:moveTo>
                  <a:pt x="2100073" y="272184"/>
                </a:moveTo>
                <a:cubicBezTo>
                  <a:pt x="2308328" y="272184"/>
                  <a:pt x="2408359" y="402475"/>
                  <a:pt x="2408359" y="808600"/>
                </a:cubicBezTo>
                <a:cubicBezTo>
                  <a:pt x="2408359" y="1212617"/>
                  <a:pt x="2308409" y="1349074"/>
                  <a:pt x="2102264" y="1349074"/>
                </a:cubicBezTo>
                <a:cubicBezTo>
                  <a:pt x="1894090" y="1349074"/>
                  <a:pt x="1792112" y="1214645"/>
                  <a:pt x="1792112" y="808600"/>
                </a:cubicBezTo>
                <a:cubicBezTo>
                  <a:pt x="1792112" y="404584"/>
                  <a:pt x="1894090" y="272184"/>
                  <a:pt x="2100398" y="272184"/>
                </a:cubicBezTo>
                <a:moveTo>
                  <a:pt x="2100398" y="1619310"/>
                </a:moveTo>
                <a:cubicBezTo>
                  <a:pt x="2534918" y="1619310"/>
                  <a:pt x="2744795" y="1385906"/>
                  <a:pt x="2744795" y="808600"/>
                </a:cubicBezTo>
                <a:cubicBezTo>
                  <a:pt x="2744795" y="243464"/>
                  <a:pt x="2534918" y="0"/>
                  <a:pt x="2100398" y="0"/>
                </a:cubicBezTo>
                <a:cubicBezTo>
                  <a:pt x="1665877" y="0"/>
                  <a:pt x="1456162" y="243383"/>
                  <a:pt x="1456162" y="808600"/>
                </a:cubicBezTo>
                <a:cubicBezTo>
                  <a:pt x="1456162" y="1373818"/>
                  <a:pt x="1674152" y="1619310"/>
                  <a:pt x="2100398" y="1619310"/>
                </a:cubicBezTo>
                <a:moveTo>
                  <a:pt x="3329321" y="1301533"/>
                </a:moveTo>
                <a:lnTo>
                  <a:pt x="3986456" y="1301533"/>
                </a:lnTo>
                <a:lnTo>
                  <a:pt x="3986456" y="1574446"/>
                </a:lnTo>
                <a:lnTo>
                  <a:pt x="3000672" y="1574446"/>
                </a:lnTo>
                <a:lnTo>
                  <a:pt x="3000672" y="44782"/>
                </a:lnTo>
                <a:lnTo>
                  <a:pt x="3964876" y="44782"/>
                </a:lnTo>
                <a:lnTo>
                  <a:pt x="3964876" y="317696"/>
                </a:lnTo>
                <a:lnTo>
                  <a:pt x="3328996" y="317696"/>
                </a:lnTo>
                <a:lnTo>
                  <a:pt x="3328996" y="653403"/>
                </a:lnTo>
                <a:lnTo>
                  <a:pt x="3868983" y="653403"/>
                </a:lnTo>
                <a:lnTo>
                  <a:pt x="3868983" y="923315"/>
                </a:lnTo>
                <a:lnTo>
                  <a:pt x="3328996" y="923315"/>
                </a:lnTo>
                <a:close/>
                <a:moveTo>
                  <a:pt x="4766743" y="1574446"/>
                </a:moveTo>
                <a:lnTo>
                  <a:pt x="4766743" y="320211"/>
                </a:lnTo>
                <a:lnTo>
                  <a:pt x="5099366" y="320211"/>
                </a:lnTo>
                <a:lnTo>
                  <a:pt x="5099366" y="44377"/>
                </a:lnTo>
                <a:lnTo>
                  <a:pt x="4101820" y="44377"/>
                </a:lnTo>
                <a:lnTo>
                  <a:pt x="4101820" y="320211"/>
                </a:lnTo>
                <a:lnTo>
                  <a:pt x="4434443" y="320211"/>
                </a:lnTo>
                <a:lnTo>
                  <a:pt x="4434443" y="1574446"/>
                </a:lnTo>
                <a:close/>
                <a:moveTo>
                  <a:pt x="6104053" y="921530"/>
                </a:moveTo>
                <a:lnTo>
                  <a:pt x="5611932" y="921530"/>
                </a:lnTo>
                <a:lnTo>
                  <a:pt x="5611932" y="1574446"/>
                </a:lnTo>
                <a:lnTo>
                  <a:pt x="5283608" y="1574446"/>
                </a:lnTo>
                <a:lnTo>
                  <a:pt x="5283608" y="44782"/>
                </a:lnTo>
                <a:lnTo>
                  <a:pt x="5611932" y="44782"/>
                </a:lnTo>
                <a:lnTo>
                  <a:pt x="5611932" y="648779"/>
                </a:lnTo>
                <a:lnTo>
                  <a:pt x="6103728" y="648779"/>
                </a:lnTo>
                <a:lnTo>
                  <a:pt x="6103728" y="44782"/>
                </a:lnTo>
                <a:lnTo>
                  <a:pt x="6431890" y="44782"/>
                </a:lnTo>
                <a:lnTo>
                  <a:pt x="6431890" y="1574446"/>
                </a:lnTo>
                <a:lnTo>
                  <a:pt x="6103728" y="1574446"/>
                </a:lnTo>
                <a:close/>
                <a:moveTo>
                  <a:pt x="761059" y="1604869"/>
                </a:moveTo>
                <a:cubicBezTo>
                  <a:pt x="916176" y="1604869"/>
                  <a:pt x="1107313" y="1570228"/>
                  <a:pt x="1211156" y="1521389"/>
                </a:cubicBezTo>
                <a:lnTo>
                  <a:pt x="1211156" y="679202"/>
                </a:lnTo>
                <a:lnTo>
                  <a:pt x="681311" y="679202"/>
                </a:lnTo>
                <a:lnTo>
                  <a:pt x="681311" y="944003"/>
                </a:lnTo>
                <a:lnTo>
                  <a:pt x="892243" y="944003"/>
                </a:lnTo>
                <a:lnTo>
                  <a:pt x="892243" y="1322220"/>
                </a:lnTo>
                <a:cubicBezTo>
                  <a:pt x="846109" y="1328789"/>
                  <a:pt x="799544" y="1331853"/>
                  <a:pt x="752947" y="1331388"/>
                </a:cubicBezTo>
                <a:cubicBezTo>
                  <a:pt x="518244" y="1331388"/>
                  <a:pt x="336356" y="1207425"/>
                  <a:pt x="336356" y="809574"/>
                </a:cubicBezTo>
                <a:cubicBezTo>
                  <a:pt x="336356" y="417808"/>
                  <a:pt x="520191" y="293601"/>
                  <a:pt x="793754" y="293601"/>
                </a:cubicBezTo>
                <a:cubicBezTo>
                  <a:pt x="907982" y="293601"/>
                  <a:pt x="1058474" y="317940"/>
                  <a:pt x="1154205" y="356800"/>
                </a:cubicBezTo>
                <a:lnTo>
                  <a:pt x="1186656" y="89565"/>
                </a:lnTo>
                <a:cubicBezTo>
                  <a:pt x="1080703" y="46730"/>
                  <a:pt x="907901" y="20282"/>
                  <a:pt x="775257" y="20282"/>
                </a:cubicBezTo>
                <a:cubicBezTo>
                  <a:pt x="303986" y="20282"/>
                  <a:pt x="0" y="266829"/>
                  <a:pt x="0" y="813630"/>
                </a:cubicBezTo>
                <a:cubicBezTo>
                  <a:pt x="0" y="1348181"/>
                  <a:pt x="281513" y="1604869"/>
                  <a:pt x="760978" y="1604869"/>
                </a:cubicBezTo>
              </a:path>
            </a:pathLst>
          </a:custGeom>
          <a:solidFill>
            <a:schemeClr val="accent1"/>
          </a:solidFill>
          <a:ln w="8103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18481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12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6264" y="1745721"/>
            <a:ext cx="6100762" cy="2816754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E2CBD-21CD-4E64-98C2-3270BE95F8B3}" type="datetime1">
              <a:rPr lang="de-DE" smtClean="0"/>
              <a:t>11.03.22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Redesign PPT-Master — Grafische Elemente Toolbox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91405-CE64-455B-8CE4-BAEDB82C984A}" type="slidenum">
              <a:rPr lang="de-DE" smtClean="0"/>
              <a:t>‹#›</a:t>
            </a:fld>
            <a:endParaRPr lang="de-DE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2BFDF580-A6C4-4883-9ABA-5925D3BE18F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6262" y="362426"/>
            <a:ext cx="8208961" cy="314001"/>
          </a:xfrm>
        </p:spPr>
        <p:txBody>
          <a:bodyPr/>
          <a:lstStyle>
            <a:lvl1pPr marL="0" indent="0">
              <a:lnSpc>
                <a:spcPts val="1000"/>
              </a:lnSpc>
              <a:spcAft>
                <a:spcPts val="0"/>
              </a:spcAft>
              <a:buNone/>
              <a:tabLst>
                <a:tab pos="482600" algn="l"/>
              </a:tabLst>
              <a:defRPr b="1" cap="all" baseline="0">
                <a:solidFill>
                  <a:schemeClr val="accent1"/>
                </a:solidFill>
              </a:defRPr>
            </a:lvl1pPr>
            <a:lvl2pPr>
              <a:lnSpc>
                <a:spcPts val="1000"/>
              </a:lnSpc>
              <a:spcAft>
                <a:spcPts val="0"/>
              </a:spcAft>
              <a:defRPr/>
            </a:lvl2pPr>
            <a:lvl3pPr>
              <a:lnSpc>
                <a:spcPts val="1000"/>
              </a:lnSpc>
              <a:spcAft>
                <a:spcPts val="0"/>
              </a:spcAft>
              <a:defRPr/>
            </a:lvl3pPr>
            <a:lvl4pPr>
              <a:lnSpc>
                <a:spcPts val="1000"/>
              </a:lnSpc>
              <a:spcAft>
                <a:spcPts val="0"/>
              </a:spcAft>
              <a:defRPr/>
            </a:lvl4pPr>
            <a:lvl5pPr>
              <a:lnSpc>
                <a:spcPts val="1000"/>
              </a:lnSpc>
              <a:spcAft>
                <a:spcPts val="0"/>
              </a:spcAft>
              <a:defRPr/>
            </a:lvl5pPr>
          </a:lstStyle>
          <a:p>
            <a:pPr lvl="0"/>
            <a:r>
              <a:rPr lang="de-DE" dirty="0"/>
              <a:t>Kolumnentitel oder </a:t>
            </a:r>
            <a:r>
              <a:rPr lang="de-DE" dirty="0" err="1"/>
              <a:t>Tophead</a:t>
            </a:r>
            <a:endParaRPr lang="de-DE" dirty="0"/>
          </a:p>
        </p:txBody>
      </p:sp>
      <p:sp>
        <p:nvSpPr>
          <p:cNvPr id="9" name="Textplatzhalter 7">
            <a:extLst>
              <a:ext uri="{FF2B5EF4-FFF2-40B4-BE49-F238E27FC236}">
                <a16:creationId xmlns:a16="http://schemas.microsoft.com/office/drawing/2014/main" id="{92824A2C-501E-47CA-AC03-6B81925E2A4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87899" y="4706022"/>
            <a:ext cx="3997325" cy="314000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tabLst>
                <a:tab pos="88900" algn="l"/>
              </a:tabLst>
              <a:defRPr sz="600" b="0" cap="none" baseline="0">
                <a:solidFill>
                  <a:schemeClr val="bg2"/>
                </a:solidFill>
              </a:defRPr>
            </a:lvl1pPr>
            <a:lvl2pPr>
              <a:lnSpc>
                <a:spcPts val="1000"/>
              </a:lnSpc>
              <a:spcAft>
                <a:spcPts val="0"/>
              </a:spcAft>
              <a:defRPr/>
            </a:lvl2pPr>
            <a:lvl3pPr>
              <a:lnSpc>
                <a:spcPts val="1000"/>
              </a:lnSpc>
              <a:spcAft>
                <a:spcPts val="0"/>
              </a:spcAft>
              <a:defRPr/>
            </a:lvl3pPr>
            <a:lvl4pPr>
              <a:lnSpc>
                <a:spcPts val="1000"/>
              </a:lnSpc>
              <a:spcAft>
                <a:spcPts val="0"/>
              </a:spcAft>
              <a:defRPr/>
            </a:lvl4pPr>
            <a:lvl5pPr>
              <a:lnSpc>
                <a:spcPts val="1000"/>
              </a:lnSpc>
              <a:spcAft>
                <a:spcPts val="0"/>
              </a:spcAft>
              <a:defRPr/>
            </a:lvl5pPr>
          </a:lstStyle>
          <a:p>
            <a:pPr lvl="0"/>
            <a:r>
              <a:rPr lang="de-DE" dirty="0"/>
              <a:t>Fußnote</a:t>
            </a:r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4772EAD1-4E94-40C4-A136-9E8B46C8A44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96188" y="1769269"/>
            <a:ext cx="1189035" cy="2793205"/>
          </a:xfrm>
        </p:spPr>
        <p:txBody>
          <a:bodyPr/>
          <a:lstStyle>
            <a:lvl1pPr marL="87313" indent="-87313">
              <a:lnSpc>
                <a:spcPct val="110000"/>
              </a:lnSpc>
              <a:spcAft>
                <a:spcPts val="0"/>
              </a:spcAft>
              <a:defRPr sz="700"/>
            </a:lvl1pPr>
            <a:lvl2pPr marL="179388" indent="-92075">
              <a:lnSpc>
                <a:spcPct val="110000"/>
              </a:lnSpc>
              <a:spcAft>
                <a:spcPts val="0"/>
              </a:spcAft>
              <a:defRPr sz="700"/>
            </a:lvl2pPr>
            <a:lvl3pPr marL="266700" indent="-87313">
              <a:lnSpc>
                <a:spcPct val="110000"/>
              </a:lnSpc>
              <a:spcAft>
                <a:spcPts val="0"/>
              </a:spcAft>
              <a:defRPr sz="700"/>
            </a:lvl3pPr>
            <a:lvl4pPr marL="360363" indent="-93663">
              <a:lnSpc>
                <a:spcPct val="110000"/>
              </a:lnSpc>
              <a:spcAft>
                <a:spcPts val="0"/>
              </a:spcAft>
              <a:defRPr sz="700"/>
            </a:lvl4pPr>
            <a:lvl5pPr marL="447675" indent="-87313">
              <a:lnSpc>
                <a:spcPct val="110000"/>
              </a:lnSpc>
              <a:spcAft>
                <a:spcPts val="0"/>
              </a:spcAft>
              <a:defRPr sz="7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900437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14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6264" y="1742545"/>
            <a:ext cx="6100762" cy="281993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658F4-6B51-4625-A105-21A1C15D830D}" type="datetime1">
              <a:rPr lang="de-DE" smtClean="0"/>
              <a:t>11.03.22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Redesign PPT-Master — Grafische Elemente Toolbox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91405-CE64-455B-8CE4-BAEDB82C984A}" type="slidenum">
              <a:rPr lang="de-DE" smtClean="0"/>
              <a:t>‹#›</a:t>
            </a:fld>
            <a:endParaRPr lang="de-DE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2BFDF580-A6C4-4883-9ABA-5925D3BE18F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6262" y="362426"/>
            <a:ext cx="8208961" cy="314001"/>
          </a:xfrm>
        </p:spPr>
        <p:txBody>
          <a:bodyPr/>
          <a:lstStyle>
            <a:lvl1pPr marL="0" indent="0">
              <a:lnSpc>
                <a:spcPts val="1000"/>
              </a:lnSpc>
              <a:spcAft>
                <a:spcPts val="0"/>
              </a:spcAft>
              <a:buNone/>
              <a:tabLst>
                <a:tab pos="482600" algn="l"/>
              </a:tabLst>
              <a:defRPr b="1" cap="all" baseline="0">
                <a:solidFill>
                  <a:schemeClr val="accent1"/>
                </a:solidFill>
              </a:defRPr>
            </a:lvl1pPr>
            <a:lvl2pPr>
              <a:lnSpc>
                <a:spcPts val="1000"/>
              </a:lnSpc>
              <a:spcAft>
                <a:spcPts val="0"/>
              </a:spcAft>
              <a:defRPr/>
            </a:lvl2pPr>
            <a:lvl3pPr>
              <a:lnSpc>
                <a:spcPts val="1000"/>
              </a:lnSpc>
              <a:spcAft>
                <a:spcPts val="0"/>
              </a:spcAft>
              <a:defRPr/>
            </a:lvl3pPr>
            <a:lvl4pPr>
              <a:lnSpc>
                <a:spcPts val="1000"/>
              </a:lnSpc>
              <a:spcAft>
                <a:spcPts val="0"/>
              </a:spcAft>
              <a:defRPr/>
            </a:lvl4pPr>
            <a:lvl5pPr>
              <a:lnSpc>
                <a:spcPts val="1000"/>
              </a:lnSpc>
              <a:spcAft>
                <a:spcPts val="0"/>
              </a:spcAft>
              <a:defRPr/>
            </a:lvl5pPr>
          </a:lstStyle>
          <a:p>
            <a:pPr lvl="0"/>
            <a:r>
              <a:rPr lang="de-DE" dirty="0"/>
              <a:t>Kolumnentitel oder </a:t>
            </a:r>
            <a:r>
              <a:rPr lang="de-DE" dirty="0" err="1"/>
              <a:t>Tophead</a:t>
            </a:r>
            <a:endParaRPr lang="de-DE" dirty="0"/>
          </a:p>
        </p:txBody>
      </p:sp>
      <p:sp>
        <p:nvSpPr>
          <p:cNvPr id="9" name="Textplatzhalter 7">
            <a:extLst>
              <a:ext uri="{FF2B5EF4-FFF2-40B4-BE49-F238E27FC236}">
                <a16:creationId xmlns:a16="http://schemas.microsoft.com/office/drawing/2014/main" id="{92824A2C-501E-47CA-AC03-6B81925E2A4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87899" y="4706022"/>
            <a:ext cx="3997325" cy="314000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tabLst>
                <a:tab pos="88900" algn="l"/>
              </a:tabLst>
              <a:defRPr sz="600" b="0" cap="none" baseline="0">
                <a:solidFill>
                  <a:schemeClr val="bg2"/>
                </a:solidFill>
              </a:defRPr>
            </a:lvl1pPr>
            <a:lvl2pPr>
              <a:lnSpc>
                <a:spcPts val="1000"/>
              </a:lnSpc>
              <a:spcAft>
                <a:spcPts val="0"/>
              </a:spcAft>
              <a:defRPr/>
            </a:lvl2pPr>
            <a:lvl3pPr>
              <a:lnSpc>
                <a:spcPts val="1000"/>
              </a:lnSpc>
              <a:spcAft>
                <a:spcPts val="0"/>
              </a:spcAft>
              <a:defRPr/>
            </a:lvl3pPr>
            <a:lvl4pPr>
              <a:lnSpc>
                <a:spcPts val="1000"/>
              </a:lnSpc>
              <a:spcAft>
                <a:spcPts val="0"/>
              </a:spcAft>
              <a:defRPr/>
            </a:lvl4pPr>
            <a:lvl5pPr>
              <a:lnSpc>
                <a:spcPts val="1000"/>
              </a:lnSpc>
              <a:spcAft>
                <a:spcPts val="0"/>
              </a:spcAft>
              <a:defRPr/>
            </a:lvl5pPr>
          </a:lstStyle>
          <a:p>
            <a:pPr lvl="0"/>
            <a:r>
              <a:rPr lang="de-DE" dirty="0"/>
              <a:t>Fußnote</a:t>
            </a:r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4772EAD1-4E94-40C4-A136-9E8B46C8A44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96188" y="1769269"/>
            <a:ext cx="1189035" cy="2793205"/>
          </a:xfrm>
        </p:spPr>
        <p:txBody>
          <a:bodyPr/>
          <a:lstStyle>
            <a:lvl1pPr marL="87313" indent="-87313">
              <a:lnSpc>
                <a:spcPct val="110000"/>
              </a:lnSpc>
              <a:spcAft>
                <a:spcPts val="0"/>
              </a:spcAft>
              <a:defRPr sz="700"/>
            </a:lvl1pPr>
            <a:lvl2pPr marL="179388" indent="-92075">
              <a:lnSpc>
                <a:spcPct val="110000"/>
              </a:lnSpc>
              <a:spcAft>
                <a:spcPts val="0"/>
              </a:spcAft>
              <a:defRPr sz="700"/>
            </a:lvl2pPr>
            <a:lvl3pPr marL="266700" indent="-87313">
              <a:lnSpc>
                <a:spcPct val="110000"/>
              </a:lnSpc>
              <a:spcAft>
                <a:spcPts val="0"/>
              </a:spcAft>
              <a:defRPr sz="700"/>
            </a:lvl3pPr>
            <a:lvl4pPr marL="360363" indent="-93663">
              <a:lnSpc>
                <a:spcPct val="110000"/>
              </a:lnSpc>
              <a:spcAft>
                <a:spcPts val="0"/>
              </a:spcAft>
              <a:defRPr sz="700"/>
            </a:lvl4pPr>
            <a:lvl5pPr marL="447675" indent="-87313">
              <a:lnSpc>
                <a:spcPct val="110000"/>
              </a:lnSpc>
              <a:spcAft>
                <a:spcPts val="0"/>
              </a:spcAft>
              <a:defRPr sz="7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033401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16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6264" y="1737465"/>
            <a:ext cx="6100762" cy="282501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5B851-B678-42FD-91A1-215BBEF67CB5}" type="datetime1">
              <a:rPr lang="de-DE" smtClean="0"/>
              <a:t>11.03.22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Redesign PPT-Master — Grafische Elemente Toolbox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91405-CE64-455B-8CE4-BAEDB82C984A}" type="slidenum">
              <a:rPr lang="de-DE" smtClean="0"/>
              <a:t>‹#›</a:t>
            </a:fld>
            <a:endParaRPr lang="de-DE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2BFDF580-A6C4-4883-9ABA-5925D3BE18F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6262" y="362426"/>
            <a:ext cx="8208961" cy="314001"/>
          </a:xfrm>
        </p:spPr>
        <p:txBody>
          <a:bodyPr/>
          <a:lstStyle>
            <a:lvl1pPr marL="0" indent="0">
              <a:lnSpc>
                <a:spcPts val="1000"/>
              </a:lnSpc>
              <a:spcAft>
                <a:spcPts val="0"/>
              </a:spcAft>
              <a:buNone/>
              <a:tabLst>
                <a:tab pos="482600" algn="l"/>
              </a:tabLst>
              <a:defRPr b="1" cap="all" baseline="0">
                <a:solidFill>
                  <a:schemeClr val="accent1"/>
                </a:solidFill>
              </a:defRPr>
            </a:lvl1pPr>
            <a:lvl2pPr>
              <a:lnSpc>
                <a:spcPts val="1000"/>
              </a:lnSpc>
              <a:spcAft>
                <a:spcPts val="0"/>
              </a:spcAft>
              <a:defRPr/>
            </a:lvl2pPr>
            <a:lvl3pPr>
              <a:lnSpc>
                <a:spcPts val="1000"/>
              </a:lnSpc>
              <a:spcAft>
                <a:spcPts val="0"/>
              </a:spcAft>
              <a:defRPr/>
            </a:lvl3pPr>
            <a:lvl4pPr>
              <a:lnSpc>
                <a:spcPts val="1000"/>
              </a:lnSpc>
              <a:spcAft>
                <a:spcPts val="0"/>
              </a:spcAft>
              <a:defRPr/>
            </a:lvl4pPr>
            <a:lvl5pPr>
              <a:lnSpc>
                <a:spcPts val="1000"/>
              </a:lnSpc>
              <a:spcAft>
                <a:spcPts val="0"/>
              </a:spcAft>
              <a:defRPr/>
            </a:lvl5pPr>
          </a:lstStyle>
          <a:p>
            <a:pPr lvl="0"/>
            <a:r>
              <a:rPr lang="de-DE" dirty="0"/>
              <a:t>Kolumnentitel oder </a:t>
            </a:r>
            <a:r>
              <a:rPr lang="de-DE" dirty="0" err="1"/>
              <a:t>Tophead</a:t>
            </a:r>
            <a:endParaRPr lang="de-DE" dirty="0"/>
          </a:p>
        </p:txBody>
      </p:sp>
      <p:sp>
        <p:nvSpPr>
          <p:cNvPr id="9" name="Textplatzhalter 7">
            <a:extLst>
              <a:ext uri="{FF2B5EF4-FFF2-40B4-BE49-F238E27FC236}">
                <a16:creationId xmlns:a16="http://schemas.microsoft.com/office/drawing/2014/main" id="{92824A2C-501E-47CA-AC03-6B81925E2A4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87899" y="4706022"/>
            <a:ext cx="3997325" cy="314000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tabLst>
                <a:tab pos="88900" algn="l"/>
              </a:tabLst>
              <a:defRPr sz="600" b="0" cap="none" baseline="0">
                <a:solidFill>
                  <a:schemeClr val="bg2"/>
                </a:solidFill>
              </a:defRPr>
            </a:lvl1pPr>
            <a:lvl2pPr>
              <a:lnSpc>
                <a:spcPts val="1000"/>
              </a:lnSpc>
              <a:spcAft>
                <a:spcPts val="0"/>
              </a:spcAft>
              <a:defRPr/>
            </a:lvl2pPr>
            <a:lvl3pPr>
              <a:lnSpc>
                <a:spcPts val="1000"/>
              </a:lnSpc>
              <a:spcAft>
                <a:spcPts val="0"/>
              </a:spcAft>
              <a:defRPr/>
            </a:lvl3pPr>
            <a:lvl4pPr>
              <a:lnSpc>
                <a:spcPts val="1000"/>
              </a:lnSpc>
              <a:spcAft>
                <a:spcPts val="0"/>
              </a:spcAft>
              <a:defRPr/>
            </a:lvl4pPr>
            <a:lvl5pPr>
              <a:lnSpc>
                <a:spcPts val="1000"/>
              </a:lnSpc>
              <a:spcAft>
                <a:spcPts val="0"/>
              </a:spcAft>
              <a:defRPr/>
            </a:lvl5pPr>
          </a:lstStyle>
          <a:p>
            <a:pPr lvl="0"/>
            <a:r>
              <a:rPr lang="de-DE" dirty="0"/>
              <a:t>Fußnote</a:t>
            </a:r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4772EAD1-4E94-40C4-A136-9E8B46C8A44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96188" y="1769269"/>
            <a:ext cx="1189035" cy="2793205"/>
          </a:xfrm>
        </p:spPr>
        <p:txBody>
          <a:bodyPr/>
          <a:lstStyle>
            <a:lvl1pPr marL="87313" indent="-87313">
              <a:lnSpc>
                <a:spcPct val="110000"/>
              </a:lnSpc>
              <a:spcAft>
                <a:spcPts val="0"/>
              </a:spcAft>
              <a:defRPr sz="700"/>
            </a:lvl1pPr>
            <a:lvl2pPr marL="179388" indent="-92075">
              <a:lnSpc>
                <a:spcPct val="110000"/>
              </a:lnSpc>
              <a:spcAft>
                <a:spcPts val="0"/>
              </a:spcAft>
              <a:defRPr sz="700"/>
            </a:lvl2pPr>
            <a:lvl3pPr marL="266700" indent="-87313">
              <a:lnSpc>
                <a:spcPct val="110000"/>
              </a:lnSpc>
              <a:spcAft>
                <a:spcPts val="0"/>
              </a:spcAft>
              <a:defRPr sz="700"/>
            </a:lvl3pPr>
            <a:lvl4pPr marL="360363" indent="-93663">
              <a:lnSpc>
                <a:spcPct val="110000"/>
              </a:lnSpc>
              <a:spcAft>
                <a:spcPts val="0"/>
              </a:spcAft>
              <a:defRPr sz="700"/>
            </a:lvl4pPr>
            <a:lvl5pPr marL="447675" indent="-87313">
              <a:lnSpc>
                <a:spcPct val="110000"/>
              </a:lnSpc>
              <a:spcAft>
                <a:spcPts val="0"/>
              </a:spcAft>
              <a:defRPr sz="7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884473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6263" y="1753182"/>
            <a:ext cx="3995737" cy="28092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96665-7E02-4A39-AFB8-B50953C29E5A}" type="datetime1">
              <a:rPr lang="de-DE" smtClean="0"/>
              <a:t>11.03.22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Redesign PPT-Master — Grafische Elemente Toolbox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91405-CE64-455B-8CE4-BAEDB82C984A}" type="slidenum">
              <a:rPr lang="de-DE" smtClean="0"/>
              <a:t>‹#›</a:t>
            </a:fld>
            <a:endParaRPr lang="de-DE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2BFDF580-A6C4-4883-9ABA-5925D3BE18F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6262" y="362426"/>
            <a:ext cx="8208961" cy="314001"/>
          </a:xfrm>
        </p:spPr>
        <p:txBody>
          <a:bodyPr/>
          <a:lstStyle>
            <a:lvl1pPr marL="0" indent="0">
              <a:lnSpc>
                <a:spcPts val="1000"/>
              </a:lnSpc>
              <a:spcAft>
                <a:spcPts val="0"/>
              </a:spcAft>
              <a:buNone/>
              <a:tabLst>
                <a:tab pos="482600" algn="l"/>
              </a:tabLst>
              <a:defRPr b="1" cap="all" baseline="0">
                <a:solidFill>
                  <a:schemeClr val="accent1"/>
                </a:solidFill>
              </a:defRPr>
            </a:lvl1pPr>
            <a:lvl2pPr>
              <a:lnSpc>
                <a:spcPts val="1000"/>
              </a:lnSpc>
              <a:spcAft>
                <a:spcPts val="0"/>
              </a:spcAft>
              <a:defRPr/>
            </a:lvl2pPr>
            <a:lvl3pPr>
              <a:lnSpc>
                <a:spcPts val="1000"/>
              </a:lnSpc>
              <a:spcAft>
                <a:spcPts val="0"/>
              </a:spcAft>
              <a:defRPr/>
            </a:lvl3pPr>
            <a:lvl4pPr>
              <a:lnSpc>
                <a:spcPts val="1000"/>
              </a:lnSpc>
              <a:spcAft>
                <a:spcPts val="0"/>
              </a:spcAft>
              <a:defRPr/>
            </a:lvl4pPr>
            <a:lvl5pPr>
              <a:lnSpc>
                <a:spcPts val="1000"/>
              </a:lnSpc>
              <a:spcAft>
                <a:spcPts val="0"/>
              </a:spcAft>
              <a:defRPr/>
            </a:lvl5pPr>
          </a:lstStyle>
          <a:p>
            <a:pPr lvl="0"/>
            <a:r>
              <a:rPr lang="de-DE" dirty="0"/>
              <a:t>Kolumnentitel oder </a:t>
            </a:r>
            <a:r>
              <a:rPr lang="de-DE" dirty="0" err="1"/>
              <a:t>Tophead</a:t>
            </a:r>
            <a:endParaRPr lang="de-DE" dirty="0"/>
          </a:p>
        </p:txBody>
      </p:sp>
      <p:sp>
        <p:nvSpPr>
          <p:cNvPr id="9" name="Textplatzhalter 7">
            <a:extLst>
              <a:ext uri="{FF2B5EF4-FFF2-40B4-BE49-F238E27FC236}">
                <a16:creationId xmlns:a16="http://schemas.microsoft.com/office/drawing/2014/main" id="{92824A2C-501E-47CA-AC03-6B81925E2A4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87899" y="4706022"/>
            <a:ext cx="3997325" cy="314000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tabLst>
                <a:tab pos="88900" algn="l"/>
              </a:tabLst>
              <a:defRPr sz="600" b="0" cap="none" baseline="0">
                <a:solidFill>
                  <a:schemeClr val="bg2"/>
                </a:solidFill>
              </a:defRPr>
            </a:lvl1pPr>
            <a:lvl2pPr>
              <a:lnSpc>
                <a:spcPts val="1000"/>
              </a:lnSpc>
              <a:spcAft>
                <a:spcPts val="0"/>
              </a:spcAft>
              <a:defRPr/>
            </a:lvl2pPr>
            <a:lvl3pPr>
              <a:lnSpc>
                <a:spcPts val="1000"/>
              </a:lnSpc>
              <a:spcAft>
                <a:spcPts val="0"/>
              </a:spcAft>
              <a:defRPr/>
            </a:lvl3pPr>
            <a:lvl4pPr>
              <a:lnSpc>
                <a:spcPts val="1000"/>
              </a:lnSpc>
              <a:spcAft>
                <a:spcPts val="0"/>
              </a:spcAft>
              <a:defRPr/>
            </a:lvl4pPr>
            <a:lvl5pPr>
              <a:lnSpc>
                <a:spcPts val="1000"/>
              </a:lnSpc>
              <a:spcAft>
                <a:spcPts val="0"/>
              </a:spcAft>
              <a:defRPr/>
            </a:lvl5pPr>
          </a:lstStyle>
          <a:p>
            <a:pPr lvl="0"/>
            <a:r>
              <a:rPr lang="de-DE" dirty="0"/>
              <a:t>Fußnote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E0D51A6-4908-417D-8F98-D364D54FAFBE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787899" y="1753182"/>
            <a:ext cx="3997325" cy="28092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14082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6264" y="1753182"/>
            <a:ext cx="1890712" cy="28092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1E9FD-6CCB-4156-952C-8236E46EE1B8}" type="datetime1">
              <a:rPr lang="de-DE" smtClean="0"/>
              <a:t>11.03.22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Redesign PPT-Master — Grafische Elemente Toolbox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91405-CE64-455B-8CE4-BAEDB82C984A}" type="slidenum">
              <a:rPr lang="de-DE" smtClean="0"/>
              <a:t>‹#›</a:t>
            </a:fld>
            <a:endParaRPr lang="de-DE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2BFDF580-A6C4-4883-9ABA-5925D3BE18F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6262" y="362426"/>
            <a:ext cx="8208961" cy="314001"/>
          </a:xfrm>
        </p:spPr>
        <p:txBody>
          <a:bodyPr/>
          <a:lstStyle>
            <a:lvl1pPr marL="0" indent="0">
              <a:lnSpc>
                <a:spcPts val="1000"/>
              </a:lnSpc>
              <a:spcAft>
                <a:spcPts val="0"/>
              </a:spcAft>
              <a:buNone/>
              <a:tabLst>
                <a:tab pos="482600" algn="l"/>
              </a:tabLst>
              <a:defRPr b="1" cap="all" baseline="0">
                <a:solidFill>
                  <a:schemeClr val="accent1"/>
                </a:solidFill>
              </a:defRPr>
            </a:lvl1pPr>
            <a:lvl2pPr>
              <a:lnSpc>
                <a:spcPts val="1000"/>
              </a:lnSpc>
              <a:spcAft>
                <a:spcPts val="0"/>
              </a:spcAft>
              <a:defRPr/>
            </a:lvl2pPr>
            <a:lvl3pPr>
              <a:lnSpc>
                <a:spcPts val="1000"/>
              </a:lnSpc>
              <a:spcAft>
                <a:spcPts val="0"/>
              </a:spcAft>
              <a:defRPr/>
            </a:lvl3pPr>
            <a:lvl4pPr>
              <a:lnSpc>
                <a:spcPts val="1000"/>
              </a:lnSpc>
              <a:spcAft>
                <a:spcPts val="0"/>
              </a:spcAft>
              <a:defRPr/>
            </a:lvl4pPr>
            <a:lvl5pPr>
              <a:lnSpc>
                <a:spcPts val="1000"/>
              </a:lnSpc>
              <a:spcAft>
                <a:spcPts val="0"/>
              </a:spcAft>
              <a:defRPr/>
            </a:lvl5pPr>
          </a:lstStyle>
          <a:p>
            <a:pPr lvl="0"/>
            <a:r>
              <a:rPr lang="de-DE" dirty="0"/>
              <a:t>Kolumnentitel oder </a:t>
            </a:r>
            <a:r>
              <a:rPr lang="de-DE" dirty="0" err="1"/>
              <a:t>Tophead</a:t>
            </a:r>
            <a:endParaRPr lang="de-DE" dirty="0"/>
          </a:p>
        </p:txBody>
      </p:sp>
      <p:sp>
        <p:nvSpPr>
          <p:cNvPr id="9" name="Textplatzhalter 7">
            <a:extLst>
              <a:ext uri="{FF2B5EF4-FFF2-40B4-BE49-F238E27FC236}">
                <a16:creationId xmlns:a16="http://schemas.microsoft.com/office/drawing/2014/main" id="{92824A2C-501E-47CA-AC03-6B81925E2A4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87899" y="4706022"/>
            <a:ext cx="3997325" cy="314000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tabLst>
                <a:tab pos="88900" algn="l"/>
              </a:tabLst>
              <a:defRPr sz="600" b="0" cap="none" baseline="0">
                <a:solidFill>
                  <a:schemeClr val="bg2"/>
                </a:solidFill>
              </a:defRPr>
            </a:lvl1pPr>
            <a:lvl2pPr>
              <a:lnSpc>
                <a:spcPts val="1000"/>
              </a:lnSpc>
              <a:spcAft>
                <a:spcPts val="0"/>
              </a:spcAft>
              <a:defRPr/>
            </a:lvl2pPr>
            <a:lvl3pPr>
              <a:lnSpc>
                <a:spcPts val="1000"/>
              </a:lnSpc>
              <a:spcAft>
                <a:spcPts val="0"/>
              </a:spcAft>
              <a:defRPr/>
            </a:lvl3pPr>
            <a:lvl4pPr>
              <a:lnSpc>
                <a:spcPts val="1000"/>
              </a:lnSpc>
              <a:spcAft>
                <a:spcPts val="0"/>
              </a:spcAft>
              <a:defRPr/>
            </a:lvl4pPr>
            <a:lvl5pPr>
              <a:lnSpc>
                <a:spcPts val="1000"/>
              </a:lnSpc>
              <a:spcAft>
                <a:spcPts val="0"/>
              </a:spcAft>
              <a:defRPr/>
            </a:lvl5pPr>
          </a:lstStyle>
          <a:p>
            <a:pPr lvl="0"/>
            <a:r>
              <a:rPr lang="de-DE" dirty="0"/>
              <a:t>Fußnote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E0D51A6-4908-417D-8F98-D364D54FAFBE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2681289" y="1753182"/>
            <a:ext cx="1890711" cy="28092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4E36859-09D2-4115-93F5-24FE7B051251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4787900" y="1753182"/>
            <a:ext cx="1890711" cy="28092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DDB49B27-8AB7-40E3-93C1-673E07701318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6894512" y="1753182"/>
            <a:ext cx="1890711" cy="28092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10833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7">
            <a:extLst>
              <a:ext uri="{FF2B5EF4-FFF2-40B4-BE49-F238E27FC236}">
                <a16:creationId xmlns:a16="http://schemas.microsoft.com/office/drawing/2014/main" id="{B8F4FB1E-3A3B-4956-AA2F-CBDEF088178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6262" y="362426"/>
            <a:ext cx="8208961" cy="314001"/>
          </a:xfrm>
        </p:spPr>
        <p:txBody>
          <a:bodyPr/>
          <a:lstStyle>
            <a:lvl1pPr marL="0" indent="0">
              <a:lnSpc>
                <a:spcPts val="1000"/>
              </a:lnSpc>
              <a:spcAft>
                <a:spcPts val="0"/>
              </a:spcAft>
              <a:buNone/>
              <a:tabLst>
                <a:tab pos="482600" algn="l"/>
              </a:tabLst>
              <a:defRPr b="1" cap="all" baseline="0">
                <a:solidFill>
                  <a:schemeClr val="accent1"/>
                </a:solidFill>
              </a:defRPr>
            </a:lvl1pPr>
            <a:lvl2pPr>
              <a:lnSpc>
                <a:spcPts val="1000"/>
              </a:lnSpc>
              <a:spcAft>
                <a:spcPts val="0"/>
              </a:spcAft>
              <a:defRPr/>
            </a:lvl2pPr>
            <a:lvl3pPr>
              <a:lnSpc>
                <a:spcPts val="1000"/>
              </a:lnSpc>
              <a:spcAft>
                <a:spcPts val="0"/>
              </a:spcAft>
              <a:defRPr/>
            </a:lvl3pPr>
            <a:lvl4pPr>
              <a:lnSpc>
                <a:spcPts val="1000"/>
              </a:lnSpc>
              <a:spcAft>
                <a:spcPts val="0"/>
              </a:spcAft>
              <a:defRPr/>
            </a:lvl4pPr>
            <a:lvl5pPr>
              <a:lnSpc>
                <a:spcPts val="1000"/>
              </a:lnSpc>
              <a:spcAft>
                <a:spcPts val="0"/>
              </a:spcAft>
              <a:defRPr/>
            </a:lvl5pPr>
          </a:lstStyle>
          <a:p>
            <a:pPr lvl="0"/>
            <a:r>
              <a:rPr lang="de-DE" dirty="0"/>
              <a:t>Kolumnentitel oder </a:t>
            </a:r>
            <a:r>
              <a:rPr lang="de-DE" dirty="0" err="1"/>
              <a:t>Tophead</a:t>
            </a:r>
            <a:endParaRPr lang="de-DE" dirty="0"/>
          </a:p>
        </p:txBody>
      </p:sp>
      <p:sp>
        <p:nvSpPr>
          <p:cNvPr id="7" name="Textplatzhalter 7">
            <a:extLst>
              <a:ext uri="{FF2B5EF4-FFF2-40B4-BE49-F238E27FC236}">
                <a16:creationId xmlns:a16="http://schemas.microsoft.com/office/drawing/2014/main" id="{6D6E6600-9D15-4D73-8FEA-593222190BD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87899" y="4706022"/>
            <a:ext cx="3997325" cy="314000"/>
          </a:xfrm>
        </p:spPr>
        <p:txBody>
          <a:bodyPr anchor="ctr" anchorCtr="0"/>
          <a:lstStyle>
            <a:lvl1pPr marL="87313" indent="-87313">
              <a:lnSpc>
                <a:spcPct val="100000"/>
              </a:lnSpc>
              <a:spcAft>
                <a:spcPts val="0"/>
              </a:spcAft>
              <a:buNone/>
              <a:defRPr sz="600" b="0" cap="none" baseline="0">
                <a:solidFill>
                  <a:schemeClr val="bg2"/>
                </a:solidFill>
              </a:defRPr>
            </a:lvl1pPr>
            <a:lvl2pPr>
              <a:lnSpc>
                <a:spcPts val="1000"/>
              </a:lnSpc>
              <a:spcAft>
                <a:spcPts val="0"/>
              </a:spcAft>
              <a:defRPr/>
            </a:lvl2pPr>
            <a:lvl3pPr>
              <a:lnSpc>
                <a:spcPts val="1000"/>
              </a:lnSpc>
              <a:spcAft>
                <a:spcPts val="0"/>
              </a:spcAft>
              <a:defRPr/>
            </a:lvl3pPr>
            <a:lvl4pPr>
              <a:lnSpc>
                <a:spcPts val="1000"/>
              </a:lnSpc>
              <a:spcAft>
                <a:spcPts val="0"/>
              </a:spcAft>
              <a:defRPr/>
            </a:lvl4pPr>
            <a:lvl5pPr>
              <a:lnSpc>
                <a:spcPts val="1000"/>
              </a:lnSpc>
              <a:spcAft>
                <a:spcPts val="0"/>
              </a:spcAft>
              <a:defRPr/>
            </a:lvl5pPr>
          </a:lstStyle>
          <a:p>
            <a:pPr lvl="0"/>
            <a:r>
              <a:rPr lang="de-DE" dirty="0"/>
              <a:t>Fußnote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A4D97-BE3F-4C66-ACD6-90CA2B4C9DF3}" type="datetime1">
              <a:rPr lang="de-DE" smtClean="0"/>
              <a:t>11.03.22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Redesign PPT-Master — Grafische Elemente Toolbox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91405-CE64-455B-8CE4-BAEDB82C984A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08302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7">
            <a:extLst>
              <a:ext uri="{FF2B5EF4-FFF2-40B4-BE49-F238E27FC236}">
                <a16:creationId xmlns:a16="http://schemas.microsoft.com/office/drawing/2014/main" id="{7E10D3E4-22DC-4A1B-8D7B-42B46720839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6262" y="362426"/>
            <a:ext cx="8208961" cy="314001"/>
          </a:xfrm>
        </p:spPr>
        <p:txBody>
          <a:bodyPr/>
          <a:lstStyle>
            <a:lvl1pPr marL="0" indent="0">
              <a:lnSpc>
                <a:spcPts val="1000"/>
              </a:lnSpc>
              <a:spcAft>
                <a:spcPts val="0"/>
              </a:spcAft>
              <a:buNone/>
              <a:tabLst>
                <a:tab pos="482600" algn="l"/>
              </a:tabLst>
              <a:defRPr b="1" cap="all" baseline="0">
                <a:solidFill>
                  <a:schemeClr val="accent1"/>
                </a:solidFill>
              </a:defRPr>
            </a:lvl1pPr>
            <a:lvl2pPr>
              <a:lnSpc>
                <a:spcPts val="1000"/>
              </a:lnSpc>
              <a:spcAft>
                <a:spcPts val="0"/>
              </a:spcAft>
              <a:defRPr/>
            </a:lvl2pPr>
            <a:lvl3pPr>
              <a:lnSpc>
                <a:spcPts val="1000"/>
              </a:lnSpc>
              <a:spcAft>
                <a:spcPts val="0"/>
              </a:spcAft>
              <a:defRPr/>
            </a:lvl3pPr>
            <a:lvl4pPr>
              <a:lnSpc>
                <a:spcPts val="1000"/>
              </a:lnSpc>
              <a:spcAft>
                <a:spcPts val="0"/>
              </a:spcAft>
              <a:defRPr/>
            </a:lvl4pPr>
            <a:lvl5pPr>
              <a:lnSpc>
                <a:spcPts val="1000"/>
              </a:lnSpc>
              <a:spcAft>
                <a:spcPts val="0"/>
              </a:spcAft>
              <a:defRPr/>
            </a:lvl5pPr>
          </a:lstStyle>
          <a:p>
            <a:pPr lvl="0"/>
            <a:r>
              <a:rPr lang="de-DE" dirty="0"/>
              <a:t>Kolumnentitel oder </a:t>
            </a:r>
            <a:r>
              <a:rPr lang="de-DE" dirty="0" err="1"/>
              <a:t>Tophead</a:t>
            </a:r>
            <a:endParaRPr lang="de-DE" dirty="0"/>
          </a:p>
        </p:txBody>
      </p:sp>
      <p:sp>
        <p:nvSpPr>
          <p:cNvPr id="6" name="Textplatzhalter 7">
            <a:extLst>
              <a:ext uri="{FF2B5EF4-FFF2-40B4-BE49-F238E27FC236}">
                <a16:creationId xmlns:a16="http://schemas.microsoft.com/office/drawing/2014/main" id="{3FF143C3-822D-4839-997A-043CA543AA1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87899" y="4706022"/>
            <a:ext cx="3997325" cy="314000"/>
          </a:xfrm>
        </p:spPr>
        <p:txBody>
          <a:bodyPr anchor="ctr" anchorCtr="0"/>
          <a:lstStyle>
            <a:lvl1pPr marL="87313" indent="-87313">
              <a:lnSpc>
                <a:spcPct val="100000"/>
              </a:lnSpc>
              <a:spcAft>
                <a:spcPts val="0"/>
              </a:spcAft>
              <a:buNone/>
              <a:defRPr sz="600" b="0" cap="none" baseline="0">
                <a:solidFill>
                  <a:schemeClr val="bg2"/>
                </a:solidFill>
              </a:defRPr>
            </a:lvl1pPr>
            <a:lvl2pPr>
              <a:lnSpc>
                <a:spcPts val="1000"/>
              </a:lnSpc>
              <a:spcAft>
                <a:spcPts val="0"/>
              </a:spcAft>
              <a:defRPr/>
            </a:lvl2pPr>
            <a:lvl3pPr>
              <a:lnSpc>
                <a:spcPts val="1000"/>
              </a:lnSpc>
              <a:spcAft>
                <a:spcPts val="0"/>
              </a:spcAft>
              <a:defRPr/>
            </a:lvl3pPr>
            <a:lvl4pPr>
              <a:lnSpc>
                <a:spcPts val="1000"/>
              </a:lnSpc>
              <a:spcAft>
                <a:spcPts val="0"/>
              </a:spcAft>
              <a:defRPr/>
            </a:lvl4pPr>
            <a:lvl5pPr>
              <a:lnSpc>
                <a:spcPts val="1000"/>
              </a:lnSpc>
              <a:spcAft>
                <a:spcPts val="0"/>
              </a:spcAft>
              <a:defRPr/>
            </a:lvl5pPr>
          </a:lstStyle>
          <a:p>
            <a:pPr lvl="0"/>
            <a:r>
              <a:rPr lang="de-DE" dirty="0"/>
              <a:t>Fußnote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F8F99-F237-4105-A339-6C05A1167C3A}" type="datetime1">
              <a:rPr lang="de-DE" smtClean="0"/>
              <a:t>11.03.22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Redesign PPT-Master — Grafische Elemente Toolbox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91405-CE64-455B-8CE4-BAEDB82C984A}" type="slidenum">
              <a:rPr lang="de-DE" smtClean="0"/>
              <a:t>‹#›</a:t>
            </a:fld>
            <a:endParaRPr lang="de-DE"/>
          </a:p>
        </p:txBody>
      </p:sp>
      <p:sp>
        <p:nvSpPr>
          <p:cNvPr id="8" name="Bildplatzhalter 4">
            <a:extLst>
              <a:ext uri="{FF2B5EF4-FFF2-40B4-BE49-F238E27FC236}">
                <a16:creationId xmlns:a16="http://schemas.microsoft.com/office/drawing/2014/main" id="{5A81D2A1-16BA-4DAF-8DE7-419572550CF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76263" y="890588"/>
            <a:ext cx="8208962" cy="36718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581648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263" y="890588"/>
            <a:ext cx="3995737" cy="5429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6264" y="1753182"/>
            <a:ext cx="3995736" cy="28092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C84ED-781B-4285-9263-CA66A74C7C52}" type="datetime1">
              <a:rPr lang="de-DE" smtClean="0"/>
              <a:t>11.03.22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Redesign PPT-Master — Grafische Elemente Toolbox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91405-CE64-455B-8CE4-BAEDB82C984A}" type="slidenum">
              <a:rPr lang="de-DE" smtClean="0"/>
              <a:t>‹#›</a:t>
            </a:fld>
            <a:endParaRPr lang="de-DE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2BFDF580-A6C4-4883-9ABA-5925D3BE18F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6262" y="362426"/>
            <a:ext cx="8208961" cy="314001"/>
          </a:xfrm>
        </p:spPr>
        <p:txBody>
          <a:bodyPr/>
          <a:lstStyle>
            <a:lvl1pPr marL="0" indent="0">
              <a:lnSpc>
                <a:spcPts val="1000"/>
              </a:lnSpc>
              <a:spcAft>
                <a:spcPts val="0"/>
              </a:spcAft>
              <a:buNone/>
              <a:tabLst>
                <a:tab pos="482600" algn="l"/>
              </a:tabLst>
              <a:defRPr b="1" cap="all" baseline="0">
                <a:solidFill>
                  <a:schemeClr val="accent1"/>
                </a:solidFill>
              </a:defRPr>
            </a:lvl1pPr>
            <a:lvl2pPr>
              <a:lnSpc>
                <a:spcPts val="1000"/>
              </a:lnSpc>
              <a:spcAft>
                <a:spcPts val="0"/>
              </a:spcAft>
              <a:defRPr/>
            </a:lvl2pPr>
            <a:lvl3pPr>
              <a:lnSpc>
                <a:spcPts val="1000"/>
              </a:lnSpc>
              <a:spcAft>
                <a:spcPts val="0"/>
              </a:spcAft>
              <a:defRPr/>
            </a:lvl3pPr>
            <a:lvl4pPr>
              <a:lnSpc>
                <a:spcPts val="1000"/>
              </a:lnSpc>
              <a:spcAft>
                <a:spcPts val="0"/>
              </a:spcAft>
              <a:defRPr/>
            </a:lvl4pPr>
            <a:lvl5pPr>
              <a:lnSpc>
                <a:spcPts val="1000"/>
              </a:lnSpc>
              <a:spcAft>
                <a:spcPts val="0"/>
              </a:spcAft>
              <a:defRPr/>
            </a:lvl5pPr>
          </a:lstStyle>
          <a:p>
            <a:pPr lvl="0"/>
            <a:r>
              <a:rPr lang="de-DE" dirty="0"/>
              <a:t>Kolumnentitel oder </a:t>
            </a:r>
            <a:r>
              <a:rPr lang="de-DE" dirty="0" err="1"/>
              <a:t>Tophead</a:t>
            </a:r>
            <a:endParaRPr lang="de-DE" dirty="0"/>
          </a:p>
        </p:txBody>
      </p:sp>
      <p:sp>
        <p:nvSpPr>
          <p:cNvPr id="9" name="Textplatzhalter 7">
            <a:extLst>
              <a:ext uri="{FF2B5EF4-FFF2-40B4-BE49-F238E27FC236}">
                <a16:creationId xmlns:a16="http://schemas.microsoft.com/office/drawing/2014/main" id="{92824A2C-501E-47CA-AC03-6B81925E2A4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87899" y="4706022"/>
            <a:ext cx="3997325" cy="314000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tabLst>
                <a:tab pos="88900" algn="l"/>
              </a:tabLst>
              <a:defRPr sz="600" b="0" cap="none" baseline="0">
                <a:solidFill>
                  <a:schemeClr val="bg2"/>
                </a:solidFill>
              </a:defRPr>
            </a:lvl1pPr>
            <a:lvl2pPr>
              <a:lnSpc>
                <a:spcPts val="1000"/>
              </a:lnSpc>
              <a:spcAft>
                <a:spcPts val="0"/>
              </a:spcAft>
              <a:defRPr/>
            </a:lvl2pPr>
            <a:lvl3pPr>
              <a:lnSpc>
                <a:spcPts val="1000"/>
              </a:lnSpc>
              <a:spcAft>
                <a:spcPts val="0"/>
              </a:spcAft>
              <a:defRPr/>
            </a:lvl3pPr>
            <a:lvl4pPr>
              <a:lnSpc>
                <a:spcPts val="1000"/>
              </a:lnSpc>
              <a:spcAft>
                <a:spcPts val="0"/>
              </a:spcAft>
              <a:defRPr/>
            </a:lvl4pPr>
            <a:lvl5pPr>
              <a:lnSpc>
                <a:spcPts val="1000"/>
              </a:lnSpc>
              <a:spcAft>
                <a:spcPts val="0"/>
              </a:spcAft>
              <a:defRPr/>
            </a:lvl5pPr>
          </a:lstStyle>
          <a:p>
            <a:pPr lvl="0"/>
            <a:r>
              <a:rPr lang="de-DE" dirty="0"/>
              <a:t>Fußnote</a:t>
            </a:r>
          </a:p>
        </p:txBody>
      </p:sp>
      <p:sp>
        <p:nvSpPr>
          <p:cNvPr id="11" name="Bildplatzhalter 4">
            <a:extLst>
              <a:ext uri="{FF2B5EF4-FFF2-40B4-BE49-F238E27FC236}">
                <a16:creationId xmlns:a16="http://schemas.microsoft.com/office/drawing/2014/main" id="{515AA7C4-5877-4CC2-8213-AA2066D3A24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787899" y="890588"/>
            <a:ext cx="3997325" cy="36718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21105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und Vol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platzhalter 4">
            <a:extLst>
              <a:ext uri="{FF2B5EF4-FFF2-40B4-BE49-F238E27FC236}">
                <a16:creationId xmlns:a16="http://schemas.microsoft.com/office/drawing/2014/main" id="{515AA7C4-5877-4CC2-8213-AA2066D3A24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9143999" cy="5143500"/>
          </a:xfrm>
          <a:solidFill>
            <a:schemeClr val="bg1">
              <a:lumMod val="7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de-D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263" y="890588"/>
            <a:ext cx="3995737" cy="5429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6264" y="1753182"/>
            <a:ext cx="3995736" cy="280929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26CA352-BC74-4E01-80BC-B783559A511B}" type="datetime1">
              <a:rPr lang="de-DE" smtClean="0"/>
              <a:t>11.03.22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Redesign PPT-Master — Grafische Elemente Toolbox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4191405-CE64-455B-8CE4-BAEDB82C984A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2BFDF580-A6C4-4883-9ABA-5925D3BE18F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6262" y="362426"/>
            <a:ext cx="8208961" cy="314001"/>
          </a:xfrm>
        </p:spPr>
        <p:txBody>
          <a:bodyPr/>
          <a:lstStyle>
            <a:lvl1pPr marL="0" indent="0">
              <a:lnSpc>
                <a:spcPts val="1000"/>
              </a:lnSpc>
              <a:spcAft>
                <a:spcPts val="0"/>
              </a:spcAft>
              <a:buNone/>
              <a:tabLst>
                <a:tab pos="482600" algn="l"/>
              </a:tabLst>
              <a:defRPr b="1" cap="all" baseline="0">
                <a:solidFill>
                  <a:schemeClr val="bg1"/>
                </a:solidFill>
              </a:defRPr>
            </a:lvl1pPr>
            <a:lvl2pPr>
              <a:lnSpc>
                <a:spcPts val="1000"/>
              </a:lnSpc>
              <a:spcAft>
                <a:spcPts val="0"/>
              </a:spcAft>
              <a:defRPr/>
            </a:lvl2pPr>
            <a:lvl3pPr>
              <a:lnSpc>
                <a:spcPts val="1000"/>
              </a:lnSpc>
              <a:spcAft>
                <a:spcPts val="0"/>
              </a:spcAft>
              <a:defRPr/>
            </a:lvl3pPr>
            <a:lvl4pPr>
              <a:lnSpc>
                <a:spcPts val="1000"/>
              </a:lnSpc>
              <a:spcAft>
                <a:spcPts val="0"/>
              </a:spcAft>
              <a:defRPr/>
            </a:lvl4pPr>
            <a:lvl5pPr>
              <a:lnSpc>
                <a:spcPts val="1000"/>
              </a:lnSpc>
              <a:spcAft>
                <a:spcPts val="0"/>
              </a:spcAft>
              <a:defRPr/>
            </a:lvl5pPr>
          </a:lstStyle>
          <a:p>
            <a:pPr lvl="0"/>
            <a:r>
              <a:rPr lang="de-DE" dirty="0"/>
              <a:t>Kolumnentitel oder </a:t>
            </a:r>
            <a:r>
              <a:rPr lang="de-DE" dirty="0" err="1"/>
              <a:t>Tophead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672427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box und Vol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platzhalter 4">
            <a:extLst>
              <a:ext uri="{FF2B5EF4-FFF2-40B4-BE49-F238E27FC236}">
                <a16:creationId xmlns:a16="http://schemas.microsoft.com/office/drawing/2014/main" id="{515AA7C4-5877-4CC2-8213-AA2066D3A24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9143999" cy="5143500"/>
          </a:xfrm>
          <a:solidFill>
            <a:schemeClr val="bg1">
              <a:lumMod val="7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de-D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263" y="1440061"/>
            <a:ext cx="3995737" cy="876477"/>
          </a:xfrm>
          <a:solidFill>
            <a:schemeClr val="accent1">
              <a:alpha val="75000"/>
            </a:schemeClr>
          </a:solidFill>
        </p:spPr>
        <p:txBody>
          <a:bodyPr lIns="216000" tIns="198000" rIns="216000" bIns="162000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0A682B-D456-4133-AF65-AD851459C792}" type="datetime1">
              <a:rPr lang="de-DE" smtClean="0"/>
              <a:t>11.03.22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Redesign PPT-Master — Grafische Elemente Toolbox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4191405-CE64-455B-8CE4-BAEDB82C984A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2BFDF580-A6C4-4883-9ABA-5925D3BE18F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6262" y="362426"/>
            <a:ext cx="8208961" cy="314001"/>
          </a:xfrm>
        </p:spPr>
        <p:txBody>
          <a:bodyPr/>
          <a:lstStyle>
            <a:lvl1pPr marL="0" indent="0">
              <a:lnSpc>
                <a:spcPts val="1000"/>
              </a:lnSpc>
              <a:spcAft>
                <a:spcPts val="0"/>
              </a:spcAft>
              <a:buNone/>
              <a:tabLst>
                <a:tab pos="482600" algn="l"/>
              </a:tabLst>
              <a:defRPr b="1" cap="all" baseline="0">
                <a:solidFill>
                  <a:schemeClr val="bg1"/>
                </a:solidFill>
              </a:defRPr>
            </a:lvl1pPr>
            <a:lvl2pPr>
              <a:lnSpc>
                <a:spcPts val="1000"/>
              </a:lnSpc>
              <a:spcAft>
                <a:spcPts val="0"/>
              </a:spcAft>
              <a:defRPr/>
            </a:lvl2pPr>
            <a:lvl3pPr>
              <a:lnSpc>
                <a:spcPts val="1000"/>
              </a:lnSpc>
              <a:spcAft>
                <a:spcPts val="0"/>
              </a:spcAft>
              <a:defRPr/>
            </a:lvl3pPr>
            <a:lvl4pPr>
              <a:lnSpc>
                <a:spcPts val="1000"/>
              </a:lnSpc>
              <a:spcAft>
                <a:spcPts val="0"/>
              </a:spcAft>
              <a:defRPr/>
            </a:lvl4pPr>
            <a:lvl5pPr>
              <a:lnSpc>
                <a:spcPts val="1000"/>
              </a:lnSpc>
              <a:spcAft>
                <a:spcPts val="0"/>
              </a:spcAft>
              <a:defRPr/>
            </a:lvl5pPr>
          </a:lstStyle>
          <a:p>
            <a:pPr lvl="0"/>
            <a:r>
              <a:rPr lang="de-DE" dirty="0"/>
              <a:t>Kolumnentitel oder </a:t>
            </a:r>
            <a:r>
              <a:rPr lang="de-DE" dirty="0" err="1"/>
              <a:t>Tophead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29405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grü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6264" y="890588"/>
            <a:ext cx="6804024" cy="2221222"/>
          </a:xfrm>
        </p:spPr>
        <p:txBody>
          <a:bodyPr anchor="t"/>
          <a:lstStyle>
            <a:lvl1pPr algn="l">
              <a:lnSpc>
                <a:spcPts val="4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6263" y="3759882"/>
            <a:ext cx="6804025" cy="832854"/>
          </a:xfrm>
        </p:spPr>
        <p:txBody>
          <a:bodyPr anchor="b"/>
          <a:lstStyle>
            <a:lvl1pPr marL="0" indent="0" algn="l">
              <a:spcAft>
                <a:spcPts val="0"/>
              </a:spcAft>
              <a:buNone/>
              <a:defRPr sz="10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354A34D7-F6BE-4D5C-9B0D-7487FD4695D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6263" y="362426"/>
            <a:ext cx="6804024" cy="314001"/>
          </a:xfrm>
        </p:spPr>
        <p:txBody>
          <a:bodyPr/>
          <a:lstStyle>
            <a:lvl1pPr marL="0" indent="0">
              <a:lnSpc>
                <a:spcPts val="1000"/>
              </a:lnSpc>
              <a:spcAft>
                <a:spcPts val="0"/>
              </a:spcAft>
              <a:buNone/>
              <a:tabLst>
                <a:tab pos="482600" algn="l"/>
              </a:tabLst>
              <a:defRPr b="1" cap="all" baseline="0">
                <a:solidFill>
                  <a:schemeClr val="tx2"/>
                </a:solidFill>
              </a:defRPr>
            </a:lvl1pPr>
            <a:lvl2pPr>
              <a:lnSpc>
                <a:spcPts val="1000"/>
              </a:lnSpc>
              <a:spcAft>
                <a:spcPts val="0"/>
              </a:spcAft>
              <a:defRPr/>
            </a:lvl2pPr>
            <a:lvl3pPr>
              <a:lnSpc>
                <a:spcPts val="1000"/>
              </a:lnSpc>
              <a:spcAft>
                <a:spcPts val="0"/>
              </a:spcAft>
              <a:defRPr/>
            </a:lvl3pPr>
            <a:lvl4pPr>
              <a:lnSpc>
                <a:spcPts val="1000"/>
              </a:lnSpc>
              <a:spcAft>
                <a:spcPts val="0"/>
              </a:spcAft>
              <a:defRPr/>
            </a:lvl4pPr>
            <a:lvl5pPr>
              <a:lnSpc>
                <a:spcPts val="1000"/>
              </a:lnSpc>
              <a:spcAft>
                <a:spcPts val="0"/>
              </a:spcAft>
              <a:defRPr/>
            </a:lvl5pPr>
          </a:lstStyle>
          <a:p>
            <a:pPr lvl="0"/>
            <a:r>
              <a:rPr lang="de-DE" dirty="0" err="1"/>
              <a:t>Tophead</a:t>
            </a:r>
            <a:endParaRPr lang="de-DE" dirty="0"/>
          </a:p>
        </p:txBody>
      </p:sp>
      <p:sp>
        <p:nvSpPr>
          <p:cNvPr id="11" name="Grafik 9">
            <a:extLst>
              <a:ext uri="{FF2B5EF4-FFF2-40B4-BE49-F238E27FC236}">
                <a16:creationId xmlns:a16="http://schemas.microsoft.com/office/drawing/2014/main" id="{CC87EE01-E43C-459B-BCB3-ABFCC214D2D4}"/>
              </a:ext>
            </a:extLst>
          </p:cNvPr>
          <p:cNvSpPr>
            <a:spLocks noChangeAspect="1"/>
          </p:cNvSpPr>
          <p:nvPr userDrawn="1"/>
        </p:nvSpPr>
        <p:spPr>
          <a:xfrm>
            <a:off x="7705225" y="362426"/>
            <a:ext cx="1080000" cy="1080000"/>
          </a:xfrm>
          <a:custGeom>
            <a:avLst/>
            <a:gdLst>
              <a:gd name="connsiteX0" fmla="*/ 4939393 w 5142865"/>
              <a:gd name="connsiteY0" fmla="*/ 2571297 h 5142592"/>
              <a:gd name="connsiteX1" fmla="*/ 5142865 w 5142865"/>
              <a:gd name="connsiteY1" fmla="*/ 2571297 h 5142592"/>
              <a:gd name="connsiteX2" fmla="*/ 2571478 w 5142865"/>
              <a:gd name="connsiteY2" fmla="*/ 5142593 h 5142592"/>
              <a:gd name="connsiteX3" fmla="*/ 0 w 5142865"/>
              <a:gd name="connsiteY3" fmla="*/ 2571297 h 5142592"/>
              <a:gd name="connsiteX4" fmla="*/ 2571387 w 5142865"/>
              <a:gd name="connsiteY4" fmla="*/ 0 h 5142592"/>
              <a:gd name="connsiteX5" fmla="*/ 2571387 w 5142865"/>
              <a:gd name="connsiteY5" fmla="*/ 204924 h 5142592"/>
              <a:gd name="connsiteX6" fmla="*/ 204742 w 5142865"/>
              <a:gd name="connsiteY6" fmla="*/ 2571478 h 5142592"/>
              <a:gd name="connsiteX7" fmla="*/ 2571478 w 5142865"/>
              <a:gd name="connsiteY7" fmla="*/ 4938033 h 5142592"/>
              <a:gd name="connsiteX8" fmla="*/ 4939121 w 5142865"/>
              <a:gd name="connsiteY8" fmla="*/ 2571478 h 5142592"/>
              <a:gd name="connsiteX9" fmla="*/ 2571478 w 5142865"/>
              <a:gd name="connsiteY9" fmla="*/ 411571 h 5142592"/>
              <a:gd name="connsiteX10" fmla="*/ 411571 w 5142865"/>
              <a:gd name="connsiteY10" fmla="*/ 2571478 h 5142592"/>
              <a:gd name="connsiteX11" fmla="*/ 2571478 w 5142865"/>
              <a:gd name="connsiteY11" fmla="*/ 4731385 h 5142592"/>
              <a:gd name="connsiteX12" fmla="*/ 4729843 w 5142865"/>
              <a:gd name="connsiteY12" fmla="*/ 2571297 h 5142592"/>
              <a:gd name="connsiteX13" fmla="*/ 4524466 w 5142865"/>
              <a:gd name="connsiteY13" fmla="*/ 2571297 h 5142592"/>
              <a:gd name="connsiteX14" fmla="*/ 2571387 w 5142865"/>
              <a:gd name="connsiteY14" fmla="*/ 4523015 h 5142592"/>
              <a:gd name="connsiteX15" fmla="*/ 619760 w 5142865"/>
              <a:gd name="connsiteY15" fmla="*/ 2571297 h 5142592"/>
              <a:gd name="connsiteX16" fmla="*/ 2571387 w 5142865"/>
              <a:gd name="connsiteY16" fmla="*/ 619851 h 5142592"/>
              <a:gd name="connsiteX17" fmla="*/ 2571478 w 5142865"/>
              <a:gd name="connsiteY17" fmla="*/ 827677 h 5142592"/>
              <a:gd name="connsiteX18" fmla="*/ 2571478 w 5142865"/>
              <a:gd name="connsiteY18" fmla="*/ 1034687 h 5142592"/>
              <a:gd name="connsiteX19" fmla="*/ 1034596 w 5142865"/>
              <a:gd name="connsiteY19" fmla="*/ 2571569 h 5142592"/>
              <a:gd name="connsiteX20" fmla="*/ 2571478 w 5142865"/>
              <a:gd name="connsiteY20" fmla="*/ 4108450 h 5142592"/>
              <a:gd name="connsiteX21" fmla="*/ 4109720 w 5142865"/>
              <a:gd name="connsiteY21" fmla="*/ 2571569 h 5142592"/>
              <a:gd name="connsiteX22" fmla="*/ 4315007 w 5142865"/>
              <a:gd name="connsiteY22" fmla="*/ 2571569 h 5142592"/>
              <a:gd name="connsiteX23" fmla="*/ 2571206 w 5142865"/>
              <a:gd name="connsiteY23" fmla="*/ 4317274 h 5142592"/>
              <a:gd name="connsiteX24" fmla="*/ 825500 w 5142865"/>
              <a:gd name="connsiteY24" fmla="*/ 2571297 h 5142592"/>
              <a:gd name="connsiteX25" fmla="*/ 2571387 w 5142865"/>
              <a:gd name="connsiteY25" fmla="*/ 827677 h 5142592"/>
              <a:gd name="connsiteX26" fmla="*/ 1239066 w 5142865"/>
              <a:gd name="connsiteY26" fmla="*/ 2571297 h 5142592"/>
              <a:gd name="connsiteX27" fmla="*/ 2571297 w 5142865"/>
              <a:gd name="connsiteY27" fmla="*/ 3903890 h 5142592"/>
              <a:gd name="connsiteX28" fmla="*/ 3904797 w 5142865"/>
              <a:gd name="connsiteY28" fmla="*/ 2571478 h 5142592"/>
              <a:gd name="connsiteX29" fmla="*/ 3700689 w 5142865"/>
              <a:gd name="connsiteY29" fmla="*/ 2571478 h 5142592"/>
              <a:gd name="connsiteX30" fmla="*/ 2571024 w 5142865"/>
              <a:gd name="connsiteY30" fmla="*/ 3699057 h 5142592"/>
              <a:gd name="connsiteX31" fmla="*/ 1443446 w 5142865"/>
              <a:gd name="connsiteY31" fmla="*/ 2571478 h 5142592"/>
              <a:gd name="connsiteX32" fmla="*/ 2571024 w 5142865"/>
              <a:gd name="connsiteY32" fmla="*/ 1443900 h 5142592"/>
              <a:gd name="connsiteX33" fmla="*/ 2571024 w 5142865"/>
              <a:gd name="connsiteY33" fmla="*/ 1239248 h 5142592"/>
              <a:gd name="connsiteX34" fmla="*/ 1239066 w 5142865"/>
              <a:gd name="connsiteY34" fmla="*/ 2571297 h 5142592"/>
              <a:gd name="connsiteX35" fmla="*/ 2571297 w 5142865"/>
              <a:gd name="connsiteY35" fmla="*/ 3289028 h 5142592"/>
              <a:gd name="connsiteX36" fmla="*/ 3289935 w 5142865"/>
              <a:gd name="connsiteY36" fmla="*/ 2571297 h 5142592"/>
              <a:gd name="connsiteX37" fmla="*/ 3493407 w 5142865"/>
              <a:gd name="connsiteY37" fmla="*/ 2571297 h 5142592"/>
              <a:gd name="connsiteX38" fmla="*/ 2571206 w 5142865"/>
              <a:gd name="connsiteY38" fmla="*/ 3494767 h 5142592"/>
              <a:gd name="connsiteX39" fmla="*/ 1647735 w 5142865"/>
              <a:gd name="connsiteY39" fmla="*/ 2572566 h 5142592"/>
              <a:gd name="connsiteX40" fmla="*/ 2569936 w 5142865"/>
              <a:gd name="connsiteY40" fmla="*/ 1649095 h 5142592"/>
              <a:gd name="connsiteX41" fmla="*/ 2571387 w 5142865"/>
              <a:gd name="connsiteY41" fmla="*/ 1649095 h 5142592"/>
              <a:gd name="connsiteX42" fmla="*/ 2571387 w 5142865"/>
              <a:gd name="connsiteY42" fmla="*/ 1853928 h 5142592"/>
              <a:gd name="connsiteX43" fmla="*/ 1853746 w 5142865"/>
              <a:gd name="connsiteY43" fmla="*/ 2571569 h 5142592"/>
              <a:gd name="connsiteX44" fmla="*/ 2571387 w 5142865"/>
              <a:gd name="connsiteY44" fmla="*/ 3289210 h 5142592"/>
              <a:gd name="connsiteX45" fmla="*/ 4205152 w 5142865"/>
              <a:gd name="connsiteY45" fmla="*/ 208915 h 5142592"/>
              <a:gd name="connsiteX46" fmla="*/ 4934041 w 5142865"/>
              <a:gd name="connsiteY46" fmla="*/ 937804 h 5142592"/>
              <a:gd name="connsiteX47" fmla="*/ 4205152 w 5142865"/>
              <a:gd name="connsiteY47" fmla="*/ 1666694 h 5142592"/>
              <a:gd name="connsiteX48" fmla="*/ 3476262 w 5142865"/>
              <a:gd name="connsiteY48" fmla="*/ 937895 h 5142592"/>
              <a:gd name="connsiteX49" fmla="*/ 4205061 w 5142865"/>
              <a:gd name="connsiteY49" fmla="*/ 208915 h 5142592"/>
              <a:gd name="connsiteX50" fmla="*/ 4205152 w 5142865"/>
              <a:gd name="connsiteY50" fmla="*/ 208915 h 5142592"/>
              <a:gd name="connsiteX51" fmla="*/ 4205152 w 5142865"/>
              <a:gd name="connsiteY51" fmla="*/ 1875609 h 5142592"/>
              <a:gd name="connsiteX52" fmla="*/ 5142775 w 5142865"/>
              <a:gd name="connsiteY52" fmla="*/ 937623 h 5142592"/>
              <a:gd name="connsiteX53" fmla="*/ 4204789 w 5142865"/>
              <a:gd name="connsiteY53" fmla="*/ 0 h 5142592"/>
              <a:gd name="connsiteX54" fmla="*/ 3267166 w 5142865"/>
              <a:gd name="connsiteY54" fmla="*/ 937804 h 5142592"/>
              <a:gd name="connsiteX55" fmla="*/ 4204970 w 5142865"/>
              <a:gd name="connsiteY55" fmla="*/ 1875609 h 5142592"/>
              <a:gd name="connsiteX56" fmla="*/ 4205152 w 5142865"/>
              <a:gd name="connsiteY56" fmla="*/ 1875609 h 5142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5142865" h="5142592">
                <a:moveTo>
                  <a:pt x="4939393" y="2571297"/>
                </a:moveTo>
                <a:lnTo>
                  <a:pt x="5142865" y="2571297"/>
                </a:lnTo>
                <a:cubicBezTo>
                  <a:pt x="5142865" y="3991519"/>
                  <a:pt x="3991610" y="5142593"/>
                  <a:pt x="2571478" y="5142593"/>
                </a:cubicBezTo>
                <a:cubicBezTo>
                  <a:pt x="1151346" y="5142593"/>
                  <a:pt x="0" y="3991701"/>
                  <a:pt x="0" y="2571297"/>
                </a:cubicBezTo>
                <a:cubicBezTo>
                  <a:pt x="0" y="1150892"/>
                  <a:pt x="1151164" y="0"/>
                  <a:pt x="2571387" y="0"/>
                </a:cubicBezTo>
                <a:lnTo>
                  <a:pt x="2571387" y="204924"/>
                </a:lnTo>
                <a:cubicBezTo>
                  <a:pt x="1264285" y="204924"/>
                  <a:pt x="204742" y="1264467"/>
                  <a:pt x="204742" y="2571478"/>
                </a:cubicBezTo>
                <a:cubicBezTo>
                  <a:pt x="204742" y="3878489"/>
                  <a:pt x="1264376" y="4938033"/>
                  <a:pt x="2571478" y="4938033"/>
                </a:cubicBezTo>
                <a:cubicBezTo>
                  <a:pt x="3878580" y="4938033"/>
                  <a:pt x="4939121" y="3878399"/>
                  <a:pt x="4939121" y="2571478"/>
                </a:cubicBezTo>
                <a:moveTo>
                  <a:pt x="2571478" y="411571"/>
                </a:moveTo>
                <a:cubicBezTo>
                  <a:pt x="1378676" y="411571"/>
                  <a:pt x="411571" y="1378585"/>
                  <a:pt x="411571" y="2571478"/>
                </a:cubicBezTo>
                <a:cubicBezTo>
                  <a:pt x="411571" y="3764371"/>
                  <a:pt x="1378676" y="4731385"/>
                  <a:pt x="2571478" y="4731385"/>
                </a:cubicBezTo>
                <a:cubicBezTo>
                  <a:pt x="3764280" y="4731385"/>
                  <a:pt x="4729843" y="3764552"/>
                  <a:pt x="4729843" y="2571297"/>
                </a:cubicBezTo>
                <a:lnTo>
                  <a:pt x="4524466" y="2571297"/>
                </a:lnTo>
                <a:cubicBezTo>
                  <a:pt x="4524466" y="3649164"/>
                  <a:pt x="3649254" y="4523015"/>
                  <a:pt x="2571387" y="4523015"/>
                </a:cubicBezTo>
                <a:cubicBezTo>
                  <a:pt x="1493520" y="4523015"/>
                  <a:pt x="619760" y="3649345"/>
                  <a:pt x="619760" y="2571297"/>
                </a:cubicBezTo>
                <a:cubicBezTo>
                  <a:pt x="619760" y="1493248"/>
                  <a:pt x="1493792" y="619851"/>
                  <a:pt x="2571387" y="619851"/>
                </a:cubicBezTo>
                <a:close/>
                <a:moveTo>
                  <a:pt x="2571478" y="827677"/>
                </a:moveTo>
                <a:lnTo>
                  <a:pt x="2571478" y="1034687"/>
                </a:lnTo>
                <a:cubicBezTo>
                  <a:pt x="1722682" y="1034687"/>
                  <a:pt x="1034596" y="1722772"/>
                  <a:pt x="1034596" y="2571569"/>
                </a:cubicBezTo>
                <a:cubicBezTo>
                  <a:pt x="1034596" y="3420365"/>
                  <a:pt x="1722682" y="4108450"/>
                  <a:pt x="2571478" y="4108450"/>
                </a:cubicBezTo>
                <a:cubicBezTo>
                  <a:pt x="3420291" y="4108450"/>
                  <a:pt x="4109720" y="3420473"/>
                  <a:pt x="4109720" y="2571569"/>
                </a:cubicBezTo>
                <a:lnTo>
                  <a:pt x="4315007" y="2571569"/>
                </a:lnTo>
                <a:cubicBezTo>
                  <a:pt x="4315007" y="3535771"/>
                  <a:pt x="3535408" y="4317274"/>
                  <a:pt x="2571206" y="4317274"/>
                </a:cubicBezTo>
                <a:cubicBezTo>
                  <a:pt x="1607004" y="4317274"/>
                  <a:pt x="825500" y="3535680"/>
                  <a:pt x="825500" y="2571297"/>
                </a:cubicBezTo>
                <a:cubicBezTo>
                  <a:pt x="825500" y="1606913"/>
                  <a:pt x="1607185" y="827677"/>
                  <a:pt x="2571387" y="827677"/>
                </a:cubicBezTo>
                <a:moveTo>
                  <a:pt x="1239066" y="2571297"/>
                </a:moveTo>
                <a:cubicBezTo>
                  <a:pt x="1238966" y="3307167"/>
                  <a:pt x="1835426" y="3903789"/>
                  <a:pt x="2571297" y="3903890"/>
                </a:cubicBezTo>
                <a:cubicBezTo>
                  <a:pt x="3307171" y="3903890"/>
                  <a:pt x="3904797" y="3307352"/>
                  <a:pt x="3904797" y="2571478"/>
                </a:cubicBezTo>
                <a:lnTo>
                  <a:pt x="3700689" y="2571478"/>
                </a:lnTo>
                <a:cubicBezTo>
                  <a:pt x="3700689" y="3194322"/>
                  <a:pt x="3193869" y="3699057"/>
                  <a:pt x="2571024" y="3699057"/>
                </a:cubicBezTo>
                <a:cubicBezTo>
                  <a:pt x="1948280" y="3699057"/>
                  <a:pt x="1443446" y="3194223"/>
                  <a:pt x="1443446" y="2571478"/>
                </a:cubicBezTo>
                <a:cubicBezTo>
                  <a:pt x="1443446" y="1948734"/>
                  <a:pt x="1948280" y="1443900"/>
                  <a:pt x="2571024" y="1443900"/>
                </a:cubicBezTo>
                <a:lnTo>
                  <a:pt x="2571024" y="1239248"/>
                </a:lnTo>
                <a:cubicBezTo>
                  <a:pt x="1835431" y="1239398"/>
                  <a:pt x="1239167" y="1835703"/>
                  <a:pt x="1239066" y="2571297"/>
                </a:cubicBezTo>
                <a:moveTo>
                  <a:pt x="2571297" y="3289028"/>
                </a:moveTo>
                <a:cubicBezTo>
                  <a:pt x="2967815" y="3288978"/>
                  <a:pt x="3289385" y="2967815"/>
                  <a:pt x="3289935" y="2571297"/>
                </a:cubicBezTo>
                <a:lnTo>
                  <a:pt x="3493407" y="2571297"/>
                </a:lnTo>
                <a:cubicBezTo>
                  <a:pt x="3493758" y="3080965"/>
                  <a:pt x="3080874" y="3494417"/>
                  <a:pt x="2571206" y="3494767"/>
                </a:cubicBezTo>
                <a:cubicBezTo>
                  <a:pt x="2061537" y="3495118"/>
                  <a:pt x="1648085" y="3082234"/>
                  <a:pt x="1647735" y="2572566"/>
                </a:cubicBezTo>
                <a:cubicBezTo>
                  <a:pt x="1647384" y="2062897"/>
                  <a:pt x="2060268" y="1649445"/>
                  <a:pt x="2569936" y="1649095"/>
                </a:cubicBezTo>
                <a:cubicBezTo>
                  <a:pt x="2570420" y="1649095"/>
                  <a:pt x="2570904" y="1649095"/>
                  <a:pt x="2571387" y="1649095"/>
                </a:cubicBezTo>
                <a:lnTo>
                  <a:pt x="2571387" y="1853928"/>
                </a:lnTo>
                <a:cubicBezTo>
                  <a:pt x="2175045" y="1853928"/>
                  <a:pt x="1853746" y="2175227"/>
                  <a:pt x="1853746" y="2571569"/>
                </a:cubicBezTo>
                <a:cubicBezTo>
                  <a:pt x="1853746" y="2967911"/>
                  <a:pt x="2175045" y="3289210"/>
                  <a:pt x="2571387" y="3289210"/>
                </a:cubicBezTo>
                <a:moveTo>
                  <a:pt x="4205152" y="208915"/>
                </a:moveTo>
                <a:cubicBezTo>
                  <a:pt x="4607706" y="208915"/>
                  <a:pt x="4934041" y="535250"/>
                  <a:pt x="4934041" y="937804"/>
                </a:cubicBezTo>
                <a:cubicBezTo>
                  <a:pt x="4934041" y="1340359"/>
                  <a:pt x="4607706" y="1666694"/>
                  <a:pt x="4205152" y="1666694"/>
                </a:cubicBezTo>
                <a:cubicBezTo>
                  <a:pt x="3802633" y="1666694"/>
                  <a:pt x="3476312" y="1340414"/>
                  <a:pt x="3476262" y="937895"/>
                </a:cubicBezTo>
                <a:cubicBezTo>
                  <a:pt x="3476212" y="535341"/>
                  <a:pt x="3802507" y="208965"/>
                  <a:pt x="4205061" y="208915"/>
                </a:cubicBezTo>
                <a:cubicBezTo>
                  <a:pt x="4205091" y="208915"/>
                  <a:pt x="4205121" y="208915"/>
                  <a:pt x="4205152" y="208915"/>
                </a:cubicBezTo>
                <a:moveTo>
                  <a:pt x="4205152" y="1875609"/>
                </a:moveTo>
                <a:cubicBezTo>
                  <a:pt x="4723087" y="1875508"/>
                  <a:pt x="5142875" y="1455558"/>
                  <a:pt x="5142775" y="937623"/>
                </a:cubicBezTo>
                <a:cubicBezTo>
                  <a:pt x="5142674" y="419688"/>
                  <a:pt x="4722724" y="-100"/>
                  <a:pt x="4204789" y="0"/>
                </a:cubicBezTo>
                <a:cubicBezTo>
                  <a:pt x="3686925" y="100"/>
                  <a:pt x="3267166" y="419940"/>
                  <a:pt x="3267166" y="937804"/>
                </a:cubicBezTo>
                <a:cubicBezTo>
                  <a:pt x="3267166" y="1455739"/>
                  <a:pt x="3687035" y="1875609"/>
                  <a:pt x="4204970" y="1875609"/>
                </a:cubicBezTo>
                <a:cubicBezTo>
                  <a:pt x="4205031" y="1875609"/>
                  <a:pt x="4205091" y="1875609"/>
                  <a:pt x="4205152" y="1875609"/>
                </a:cubicBezTo>
              </a:path>
            </a:pathLst>
          </a:custGeom>
          <a:solidFill>
            <a:schemeClr val="bg1"/>
          </a:solidFill>
          <a:ln w="9071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14" name="Grafik 12">
            <a:extLst>
              <a:ext uri="{FF2B5EF4-FFF2-40B4-BE49-F238E27FC236}">
                <a16:creationId xmlns:a16="http://schemas.microsoft.com/office/drawing/2014/main" id="{B5C7F013-F894-45E1-9305-68CC27AC7347}"/>
              </a:ext>
            </a:extLst>
          </p:cNvPr>
          <p:cNvSpPr>
            <a:spLocks noChangeAspect="1"/>
          </p:cNvSpPr>
          <p:nvPr userDrawn="1"/>
        </p:nvSpPr>
        <p:spPr>
          <a:xfrm>
            <a:off x="7705225" y="4068395"/>
            <a:ext cx="1080000" cy="713885"/>
          </a:xfrm>
          <a:custGeom>
            <a:avLst/>
            <a:gdLst>
              <a:gd name="connsiteX0" fmla="*/ 348687 w 7775446"/>
              <a:gd name="connsiteY0" fmla="*/ 4863204 h 5139605"/>
              <a:gd name="connsiteX1" fmla="*/ 309178 w 7775446"/>
              <a:gd name="connsiteY1" fmla="*/ 4824019 h 5139605"/>
              <a:gd name="connsiteX2" fmla="*/ 257743 w 7775446"/>
              <a:gd name="connsiteY2" fmla="*/ 4798789 h 5139605"/>
              <a:gd name="connsiteX3" fmla="*/ 206227 w 7775446"/>
              <a:gd name="connsiteY3" fmla="*/ 4776641 h 5139605"/>
              <a:gd name="connsiteX4" fmla="*/ 166880 w 7775446"/>
              <a:gd name="connsiteY4" fmla="*/ 4747354 h 5139605"/>
              <a:gd name="connsiteX5" fmla="*/ 151222 w 7775446"/>
              <a:gd name="connsiteY5" fmla="*/ 4700543 h 5139605"/>
              <a:gd name="connsiteX6" fmla="*/ 156577 w 7775446"/>
              <a:gd name="connsiteY6" fmla="*/ 4668092 h 5139605"/>
              <a:gd name="connsiteX7" fmla="*/ 173613 w 7775446"/>
              <a:gd name="connsiteY7" fmla="*/ 4641807 h 5139605"/>
              <a:gd name="connsiteX8" fmla="*/ 203225 w 7775446"/>
              <a:gd name="connsiteY8" fmla="*/ 4624364 h 5139605"/>
              <a:gd name="connsiteX9" fmla="*/ 247277 w 7775446"/>
              <a:gd name="connsiteY9" fmla="*/ 4617793 h 5139605"/>
              <a:gd name="connsiteX10" fmla="*/ 297495 w 7775446"/>
              <a:gd name="connsiteY10" fmla="*/ 4623634 h 5139605"/>
              <a:gd name="connsiteX11" fmla="*/ 343495 w 7775446"/>
              <a:gd name="connsiteY11" fmla="*/ 4639859 h 5139605"/>
              <a:gd name="connsiteX12" fmla="*/ 350229 w 7775446"/>
              <a:gd name="connsiteY12" fmla="*/ 4605867 h 5139605"/>
              <a:gd name="connsiteX13" fmla="*/ 302201 w 7775446"/>
              <a:gd name="connsiteY13" fmla="*/ 4588018 h 5139605"/>
              <a:gd name="connsiteX14" fmla="*/ 244844 w 7775446"/>
              <a:gd name="connsiteY14" fmla="*/ 4581771 h 5139605"/>
              <a:gd name="connsiteX15" fmla="*/ 187243 w 7775446"/>
              <a:gd name="connsiteY15" fmla="*/ 4590776 h 5139605"/>
              <a:gd name="connsiteX16" fmla="*/ 146679 w 7775446"/>
              <a:gd name="connsiteY16" fmla="*/ 4615764 h 5139605"/>
              <a:gd name="connsiteX17" fmla="*/ 122341 w 7775446"/>
              <a:gd name="connsiteY17" fmla="*/ 4653569 h 5139605"/>
              <a:gd name="connsiteX18" fmla="*/ 114228 w 7775446"/>
              <a:gd name="connsiteY18" fmla="*/ 4702246 h 5139605"/>
              <a:gd name="connsiteX19" fmla="*/ 129967 w 7775446"/>
              <a:gd name="connsiteY19" fmla="*/ 4762443 h 5139605"/>
              <a:gd name="connsiteX20" fmla="*/ 169314 w 7775446"/>
              <a:gd name="connsiteY20" fmla="*/ 4799599 h 5139605"/>
              <a:gd name="connsiteX21" fmla="*/ 220749 w 7775446"/>
              <a:gd name="connsiteY21" fmla="*/ 4824749 h 5139605"/>
              <a:gd name="connsiteX22" fmla="*/ 272427 w 7775446"/>
              <a:gd name="connsiteY22" fmla="*/ 4847464 h 5139605"/>
              <a:gd name="connsiteX23" fmla="*/ 311774 w 7775446"/>
              <a:gd name="connsiteY23" fmla="*/ 4878698 h 5139605"/>
              <a:gd name="connsiteX24" fmla="*/ 327432 w 7775446"/>
              <a:gd name="connsiteY24" fmla="*/ 4927862 h 5139605"/>
              <a:gd name="connsiteX25" fmla="*/ 302201 w 7775446"/>
              <a:gd name="connsiteY25" fmla="*/ 4999093 h 5139605"/>
              <a:gd name="connsiteX26" fmla="*/ 226995 w 7775446"/>
              <a:gd name="connsiteY26" fmla="*/ 5024080 h 5139605"/>
              <a:gd name="connsiteX27" fmla="*/ 166880 w 7775446"/>
              <a:gd name="connsiteY27" fmla="*/ 5015399 h 5139605"/>
              <a:gd name="connsiteX28" fmla="*/ 116662 w 7775446"/>
              <a:gd name="connsiteY28" fmla="*/ 4991061 h 5139605"/>
              <a:gd name="connsiteX29" fmla="*/ 109847 w 7775446"/>
              <a:gd name="connsiteY29" fmla="*/ 5026271 h 5139605"/>
              <a:gd name="connsiteX30" fmla="*/ 162661 w 7775446"/>
              <a:gd name="connsiteY30" fmla="*/ 5051096 h 5139605"/>
              <a:gd name="connsiteX31" fmla="*/ 227563 w 7775446"/>
              <a:gd name="connsiteY31" fmla="*/ 5060101 h 5139605"/>
              <a:gd name="connsiteX32" fmla="*/ 329216 w 7775446"/>
              <a:gd name="connsiteY32" fmla="*/ 5025540 h 5139605"/>
              <a:gd name="connsiteX33" fmla="*/ 363777 w 7775446"/>
              <a:gd name="connsiteY33" fmla="*/ 4926321 h 5139605"/>
              <a:gd name="connsiteX34" fmla="*/ 348038 w 7775446"/>
              <a:gd name="connsiteY34" fmla="*/ 4863447 h 5139605"/>
              <a:gd name="connsiteX35" fmla="*/ 690316 w 7775446"/>
              <a:gd name="connsiteY35" fmla="*/ 4777776 h 5139605"/>
              <a:gd name="connsiteX36" fmla="*/ 665978 w 7775446"/>
              <a:gd name="connsiteY36" fmla="*/ 4720176 h 5139605"/>
              <a:gd name="connsiteX37" fmla="*/ 627036 w 7775446"/>
              <a:gd name="connsiteY37" fmla="*/ 4689672 h 5139605"/>
              <a:gd name="connsiteX38" fmla="*/ 574466 w 7775446"/>
              <a:gd name="connsiteY38" fmla="*/ 4680423 h 5139605"/>
              <a:gd name="connsiteX39" fmla="*/ 516540 w 7775446"/>
              <a:gd name="connsiteY39" fmla="*/ 4692430 h 5139605"/>
              <a:gd name="connsiteX40" fmla="*/ 474678 w 7775446"/>
              <a:gd name="connsiteY40" fmla="*/ 4725936 h 5139605"/>
              <a:gd name="connsiteX41" fmla="*/ 472813 w 7775446"/>
              <a:gd name="connsiteY41" fmla="*/ 4725936 h 5139605"/>
              <a:gd name="connsiteX42" fmla="*/ 465430 w 7775446"/>
              <a:gd name="connsiteY42" fmla="*/ 4685940 h 5139605"/>
              <a:gd name="connsiteX43" fmla="*/ 440199 w 7775446"/>
              <a:gd name="connsiteY43" fmla="*/ 4687805 h 5139605"/>
              <a:gd name="connsiteX44" fmla="*/ 440199 w 7775446"/>
              <a:gd name="connsiteY44" fmla="*/ 5139606 h 5139605"/>
              <a:gd name="connsiteX45" fmla="*/ 475733 w 7775446"/>
              <a:gd name="connsiteY45" fmla="*/ 5139606 h 5139605"/>
              <a:gd name="connsiteX46" fmla="*/ 475733 w 7775446"/>
              <a:gd name="connsiteY46" fmla="*/ 5064969 h 5139605"/>
              <a:gd name="connsiteX47" fmla="*/ 475165 w 7775446"/>
              <a:gd name="connsiteY47" fmla="*/ 5015075 h 5139605"/>
              <a:gd name="connsiteX48" fmla="*/ 476463 w 7775446"/>
              <a:gd name="connsiteY48" fmla="*/ 5014507 h 5139605"/>
              <a:gd name="connsiteX49" fmla="*/ 517676 w 7775446"/>
              <a:gd name="connsiteY49" fmla="*/ 5048743 h 5139605"/>
              <a:gd name="connsiteX50" fmla="*/ 570490 w 7775446"/>
              <a:gd name="connsiteY50" fmla="*/ 5058640 h 5139605"/>
              <a:gd name="connsiteX51" fmla="*/ 624440 w 7775446"/>
              <a:gd name="connsiteY51" fmla="*/ 5048743 h 5139605"/>
              <a:gd name="connsiteX52" fmla="*/ 665004 w 7775446"/>
              <a:gd name="connsiteY52" fmla="*/ 5016292 h 5139605"/>
              <a:gd name="connsiteX53" fmla="*/ 690235 w 7775446"/>
              <a:gd name="connsiteY53" fmla="*/ 4957474 h 5139605"/>
              <a:gd name="connsiteX54" fmla="*/ 698916 w 7775446"/>
              <a:gd name="connsiteY54" fmla="*/ 4868639 h 5139605"/>
              <a:gd name="connsiteX55" fmla="*/ 690803 w 7775446"/>
              <a:gd name="connsiteY55" fmla="*/ 4777776 h 5139605"/>
              <a:gd name="connsiteX56" fmla="*/ 656567 w 7775446"/>
              <a:gd name="connsiteY56" fmla="*/ 4946927 h 5139605"/>
              <a:gd name="connsiteX57" fmla="*/ 636204 w 7775446"/>
              <a:gd name="connsiteY57" fmla="*/ 4995604 h 5139605"/>
              <a:gd name="connsiteX58" fmla="*/ 604889 w 7775446"/>
              <a:gd name="connsiteY58" fmla="*/ 5019942 h 5139605"/>
              <a:gd name="connsiteX59" fmla="*/ 564325 w 7775446"/>
              <a:gd name="connsiteY59" fmla="*/ 5026676 h 5139605"/>
              <a:gd name="connsiteX60" fmla="*/ 508428 w 7775446"/>
              <a:gd name="connsiteY60" fmla="*/ 5011343 h 5139605"/>
              <a:gd name="connsiteX61" fmla="*/ 475977 w 7775446"/>
              <a:gd name="connsiteY61" fmla="*/ 4975566 h 5139605"/>
              <a:gd name="connsiteX62" fmla="*/ 475977 w 7775446"/>
              <a:gd name="connsiteY62" fmla="*/ 4763335 h 5139605"/>
              <a:gd name="connsiteX63" fmla="*/ 513782 w 7775446"/>
              <a:gd name="connsiteY63" fmla="*/ 4727233 h 5139605"/>
              <a:gd name="connsiteX64" fmla="*/ 567326 w 7775446"/>
              <a:gd name="connsiteY64" fmla="*/ 4714577 h 5139605"/>
              <a:gd name="connsiteX65" fmla="*/ 608377 w 7775446"/>
              <a:gd name="connsiteY65" fmla="*/ 4721392 h 5139605"/>
              <a:gd name="connsiteX66" fmla="*/ 638800 w 7775446"/>
              <a:gd name="connsiteY66" fmla="*/ 4745163 h 5139605"/>
              <a:gd name="connsiteX67" fmla="*/ 657703 w 7775446"/>
              <a:gd name="connsiteY67" fmla="*/ 4792136 h 5139605"/>
              <a:gd name="connsiteX68" fmla="*/ 664274 w 7775446"/>
              <a:gd name="connsiteY68" fmla="*/ 4868071 h 5139605"/>
              <a:gd name="connsiteX69" fmla="*/ 656648 w 7775446"/>
              <a:gd name="connsiteY69" fmla="*/ 4947008 h 5139605"/>
              <a:gd name="connsiteX70" fmla="*/ 813549 w 7775446"/>
              <a:gd name="connsiteY70" fmla="*/ 5051907 h 5139605"/>
              <a:gd name="connsiteX71" fmla="*/ 813549 w 7775446"/>
              <a:gd name="connsiteY71" fmla="*/ 4860770 h 5139605"/>
              <a:gd name="connsiteX72" fmla="*/ 821662 w 7775446"/>
              <a:gd name="connsiteY72" fmla="*/ 4801871 h 5139605"/>
              <a:gd name="connsiteX73" fmla="*/ 843729 w 7775446"/>
              <a:gd name="connsiteY73" fmla="*/ 4757170 h 5139605"/>
              <a:gd name="connsiteX74" fmla="*/ 876180 w 7775446"/>
              <a:gd name="connsiteY74" fmla="*/ 4728856 h 5139605"/>
              <a:gd name="connsiteX75" fmla="*/ 915040 w 7775446"/>
              <a:gd name="connsiteY75" fmla="*/ 4718959 h 5139605"/>
              <a:gd name="connsiteX76" fmla="*/ 930698 w 7775446"/>
              <a:gd name="connsiteY76" fmla="*/ 4719527 h 5139605"/>
              <a:gd name="connsiteX77" fmla="*/ 945220 w 7775446"/>
              <a:gd name="connsiteY77" fmla="*/ 4722610 h 5139605"/>
              <a:gd name="connsiteX78" fmla="*/ 947816 w 7775446"/>
              <a:gd name="connsiteY78" fmla="*/ 4686264 h 5139605"/>
              <a:gd name="connsiteX79" fmla="*/ 933375 w 7775446"/>
              <a:gd name="connsiteY79" fmla="*/ 4683262 h 5139605"/>
              <a:gd name="connsiteX80" fmla="*/ 917149 w 7775446"/>
              <a:gd name="connsiteY80" fmla="*/ 4682045 h 5139605"/>
              <a:gd name="connsiteX81" fmla="*/ 852247 w 7775446"/>
              <a:gd name="connsiteY81" fmla="*/ 4707681 h 5139605"/>
              <a:gd name="connsiteX82" fmla="*/ 810385 w 7775446"/>
              <a:gd name="connsiteY82" fmla="*/ 4775017 h 5139605"/>
              <a:gd name="connsiteX83" fmla="*/ 809087 w 7775446"/>
              <a:gd name="connsiteY83" fmla="*/ 4775018 h 5139605"/>
              <a:gd name="connsiteX84" fmla="*/ 807789 w 7775446"/>
              <a:gd name="connsiteY84" fmla="*/ 4725206 h 5139605"/>
              <a:gd name="connsiteX85" fmla="*/ 806491 w 7775446"/>
              <a:gd name="connsiteY85" fmla="*/ 4686264 h 5139605"/>
              <a:gd name="connsiteX86" fmla="*/ 778826 w 7775446"/>
              <a:gd name="connsiteY86" fmla="*/ 4688779 h 5139605"/>
              <a:gd name="connsiteX87" fmla="*/ 778826 w 7775446"/>
              <a:gd name="connsiteY87" fmla="*/ 5051907 h 5139605"/>
              <a:gd name="connsiteX88" fmla="*/ 1206370 w 7775446"/>
              <a:gd name="connsiteY88" fmla="*/ 5051907 h 5139605"/>
              <a:gd name="connsiteX89" fmla="*/ 1232980 w 7775446"/>
              <a:gd name="connsiteY89" fmla="*/ 5051907 h 5139605"/>
              <a:gd name="connsiteX90" fmla="*/ 1232980 w 7775446"/>
              <a:gd name="connsiteY90" fmla="*/ 4806577 h 5139605"/>
              <a:gd name="connsiteX91" fmla="*/ 1226489 w 7775446"/>
              <a:gd name="connsiteY91" fmla="*/ 4747353 h 5139605"/>
              <a:gd name="connsiteX92" fmla="*/ 1206370 w 7775446"/>
              <a:gd name="connsiteY92" fmla="*/ 4708169 h 5139605"/>
              <a:gd name="connsiteX93" fmla="*/ 1171241 w 7775446"/>
              <a:gd name="connsiteY93" fmla="*/ 4686264 h 5139605"/>
              <a:gd name="connsiteX94" fmla="*/ 1120131 w 7775446"/>
              <a:gd name="connsiteY94" fmla="*/ 4679611 h 5139605"/>
              <a:gd name="connsiteX95" fmla="*/ 1018478 w 7775446"/>
              <a:gd name="connsiteY95" fmla="*/ 4702895 h 5139605"/>
              <a:gd name="connsiteX96" fmla="*/ 1022615 w 7775446"/>
              <a:gd name="connsiteY96" fmla="*/ 4733805 h 5139605"/>
              <a:gd name="connsiteX97" fmla="*/ 1066749 w 7775446"/>
              <a:gd name="connsiteY97" fmla="*/ 4716849 h 5139605"/>
              <a:gd name="connsiteX98" fmla="*/ 1114614 w 7775446"/>
              <a:gd name="connsiteY98" fmla="*/ 4711495 h 5139605"/>
              <a:gd name="connsiteX99" fmla="*/ 1151771 w 7775446"/>
              <a:gd name="connsiteY99" fmla="*/ 4715957 h 5139605"/>
              <a:gd name="connsiteX100" fmla="*/ 1177975 w 7775446"/>
              <a:gd name="connsiteY100" fmla="*/ 4730398 h 5139605"/>
              <a:gd name="connsiteX101" fmla="*/ 1193470 w 7775446"/>
              <a:gd name="connsiteY101" fmla="*/ 4757819 h 5139605"/>
              <a:gd name="connsiteX102" fmla="*/ 1198419 w 7775446"/>
              <a:gd name="connsiteY102" fmla="*/ 4800979 h 5139605"/>
              <a:gd name="connsiteX103" fmla="*/ 1198419 w 7775446"/>
              <a:gd name="connsiteY103" fmla="*/ 4850305 h 5139605"/>
              <a:gd name="connsiteX104" fmla="*/ 1161344 w 7775446"/>
              <a:gd name="connsiteY104" fmla="*/ 4838866 h 5139605"/>
              <a:gd name="connsiteX105" fmla="*/ 1118022 w 7775446"/>
              <a:gd name="connsiteY105" fmla="*/ 4834566 h 5139605"/>
              <a:gd name="connsiteX106" fmla="*/ 1028781 w 7775446"/>
              <a:gd name="connsiteY106" fmla="*/ 4862311 h 5139605"/>
              <a:gd name="connsiteX107" fmla="*/ 999413 w 7775446"/>
              <a:gd name="connsiteY107" fmla="*/ 4943439 h 5139605"/>
              <a:gd name="connsiteX108" fmla="*/ 1027077 w 7775446"/>
              <a:gd name="connsiteY108" fmla="*/ 5030895 h 5139605"/>
              <a:gd name="connsiteX109" fmla="*/ 1100092 w 7775446"/>
              <a:gd name="connsiteY109" fmla="*/ 5057343 h 5139605"/>
              <a:gd name="connsiteX110" fmla="*/ 1161425 w 7775446"/>
              <a:gd name="connsiteY110" fmla="*/ 5042659 h 5139605"/>
              <a:gd name="connsiteX111" fmla="*/ 1201989 w 7775446"/>
              <a:gd name="connsiteY111" fmla="*/ 5002095 h 5139605"/>
              <a:gd name="connsiteX112" fmla="*/ 1203693 w 7775446"/>
              <a:gd name="connsiteY112" fmla="*/ 5002743 h 5139605"/>
              <a:gd name="connsiteX113" fmla="*/ 1198257 w 7775446"/>
              <a:gd name="connsiteY113" fmla="*/ 4954960 h 5139605"/>
              <a:gd name="connsiteX114" fmla="*/ 1190793 w 7775446"/>
              <a:gd name="connsiteY114" fmla="*/ 4981326 h 5139605"/>
              <a:gd name="connsiteX115" fmla="*/ 1171079 w 7775446"/>
              <a:gd name="connsiteY115" fmla="*/ 5004042 h 5139605"/>
              <a:gd name="connsiteX116" fmla="*/ 1142684 w 7775446"/>
              <a:gd name="connsiteY116" fmla="*/ 5020267 h 5139605"/>
              <a:gd name="connsiteX117" fmla="*/ 1108773 w 7775446"/>
              <a:gd name="connsiteY117" fmla="*/ 5026514 h 5139605"/>
              <a:gd name="connsiteX118" fmla="*/ 1078107 w 7775446"/>
              <a:gd name="connsiteY118" fmla="*/ 5022214 h 5139605"/>
              <a:gd name="connsiteX119" fmla="*/ 1053768 w 7775446"/>
              <a:gd name="connsiteY119" fmla="*/ 5008017 h 5139605"/>
              <a:gd name="connsiteX120" fmla="*/ 1037543 w 7775446"/>
              <a:gd name="connsiteY120" fmla="*/ 4982137 h 5139605"/>
              <a:gd name="connsiteX121" fmla="*/ 1031539 w 7775446"/>
              <a:gd name="connsiteY121" fmla="*/ 4942709 h 5139605"/>
              <a:gd name="connsiteX122" fmla="*/ 1053525 w 7775446"/>
              <a:gd name="connsiteY122" fmla="*/ 4882593 h 5139605"/>
              <a:gd name="connsiteX123" fmla="*/ 1123457 w 7775446"/>
              <a:gd name="connsiteY123" fmla="*/ 4861338 h 5139605"/>
              <a:gd name="connsiteX124" fmla="*/ 1172134 w 7775446"/>
              <a:gd name="connsiteY124" fmla="*/ 4867179 h 5139605"/>
              <a:gd name="connsiteX125" fmla="*/ 1198419 w 7775446"/>
              <a:gd name="connsiteY125" fmla="*/ 4877888 h 5139605"/>
              <a:gd name="connsiteX126" fmla="*/ 1523660 w 7775446"/>
              <a:gd name="connsiteY126" fmla="*/ 4699975 h 5139605"/>
              <a:gd name="connsiteX127" fmla="*/ 1486747 w 7775446"/>
              <a:gd name="connsiteY127" fmla="*/ 4686588 h 5139605"/>
              <a:gd name="connsiteX128" fmla="*/ 1443587 w 7775446"/>
              <a:gd name="connsiteY128" fmla="*/ 4681315 h 5139605"/>
              <a:gd name="connsiteX129" fmla="*/ 1340717 w 7775446"/>
              <a:gd name="connsiteY129" fmla="*/ 4725206 h 5139605"/>
              <a:gd name="connsiteX130" fmla="*/ 1308266 w 7775446"/>
              <a:gd name="connsiteY130" fmla="*/ 4864502 h 5139605"/>
              <a:gd name="connsiteX131" fmla="*/ 1316379 w 7775446"/>
              <a:gd name="connsiteY131" fmla="*/ 4954797 h 5139605"/>
              <a:gd name="connsiteX132" fmla="*/ 1341366 w 7775446"/>
              <a:gd name="connsiteY132" fmla="*/ 5015399 h 5139605"/>
              <a:gd name="connsiteX133" fmla="*/ 1383309 w 7775446"/>
              <a:gd name="connsiteY133" fmla="*/ 5049311 h 5139605"/>
              <a:gd name="connsiteX134" fmla="*/ 1442533 w 7775446"/>
              <a:gd name="connsiteY134" fmla="*/ 5059857 h 5139605"/>
              <a:gd name="connsiteX135" fmla="*/ 1490398 w 7775446"/>
              <a:gd name="connsiteY135" fmla="*/ 5052718 h 5139605"/>
              <a:gd name="connsiteX136" fmla="*/ 1526500 w 7775446"/>
              <a:gd name="connsiteY136" fmla="*/ 5034627 h 5139605"/>
              <a:gd name="connsiteX137" fmla="*/ 1523660 w 7775446"/>
              <a:gd name="connsiteY137" fmla="*/ 5003798 h 5139605"/>
              <a:gd name="connsiteX138" fmla="*/ 1448942 w 7775446"/>
              <a:gd name="connsiteY138" fmla="*/ 5027082 h 5139605"/>
              <a:gd name="connsiteX139" fmla="*/ 1403510 w 7775446"/>
              <a:gd name="connsiteY139" fmla="*/ 5018969 h 5139605"/>
              <a:gd name="connsiteX140" fmla="*/ 1370410 w 7775446"/>
              <a:gd name="connsiteY140" fmla="*/ 4991548 h 5139605"/>
              <a:gd name="connsiteX141" fmla="*/ 1350696 w 7775446"/>
              <a:gd name="connsiteY141" fmla="*/ 4941330 h 5139605"/>
              <a:gd name="connsiteX142" fmla="*/ 1344368 w 7775446"/>
              <a:gd name="connsiteY142" fmla="*/ 4863853 h 5139605"/>
              <a:gd name="connsiteX143" fmla="*/ 1350128 w 7775446"/>
              <a:gd name="connsiteY143" fmla="*/ 4794894 h 5139605"/>
              <a:gd name="connsiteX144" fmla="*/ 1368869 w 7775446"/>
              <a:gd name="connsiteY144" fmla="*/ 4748651 h 5139605"/>
              <a:gd name="connsiteX145" fmla="*/ 1401969 w 7775446"/>
              <a:gd name="connsiteY145" fmla="*/ 4722609 h 5139605"/>
              <a:gd name="connsiteX146" fmla="*/ 1450645 w 7775446"/>
              <a:gd name="connsiteY146" fmla="*/ 4714496 h 5139605"/>
              <a:gd name="connsiteX147" fmla="*/ 1488451 w 7775446"/>
              <a:gd name="connsiteY147" fmla="*/ 4719445 h 5139605"/>
              <a:gd name="connsiteX148" fmla="*/ 1521470 w 7775446"/>
              <a:gd name="connsiteY148" fmla="*/ 4732425 h 5139605"/>
              <a:gd name="connsiteX149" fmla="*/ 1841762 w 7775446"/>
              <a:gd name="connsiteY149" fmla="*/ 5051907 h 5139605"/>
              <a:gd name="connsiteX150" fmla="*/ 1841762 w 7775446"/>
              <a:gd name="connsiteY150" fmla="*/ 4795949 h 5139605"/>
              <a:gd name="connsiteX151" fmla="*/ 1814098 w 7775446"/>
              <a:gd name="connsiteY151" fmla="*/ 4709710 h 5139605"/>
              <a:gd name="connsiteX152" fmla="*/ 1732970 w 7775446"/>
              <a:gd name="connsiteY152" fmla="*/ 4680747 h 5139605"/>
              <a:gd name="connsiteX153" fmla="*/ 1677479 w 7775446"/>
              <a:gd name="connsiteY153" fmla="*/ 4692186 h 5139605"/>
              <a:gd name="connsiteX154" fmla="*/ 1635536 w 7775446"/>
              <a:gd name="connsiteY154" fmla="*/ 4725205 h 5139605"/>
              <a:gd name="connsiteX155" fmla="*/ 1634156 w 7775446"/>
              <a:gd name="connsiteY155" fmla="*/ 4724475 h 5139605"/>
              <a:gd name="connsiteX156" fmla="*/ 1635049 w 7775446"/>
              <a:gd name="connsiteY156" fmla="*/ 4675149 h 5139605"/>
              <a:gd name="connsiteX157" fmla="*/ 1635049 w 7775446"/>
              <a:gd name="connsiteY157" fmla="*/ 4557514 h 5139605"/>
              <a:gd name="connsiteX158" fmla="*/ 1600488 w 7775446"/>
              <a:gd name="connsiteY158" fmla="*/ 4560516 h 5139605"/>
              <a:gd name="connsiteX159" fmla="*/ 1600488 w 7775446"/>
              <a:gd name="connsiteY159" fmla="*/ 5051907 h 5139605"/>
              <a:gd name="connsiteX160" fmla="*/ 1635049 w 7775446"/>
              <a:gd name="connsiteY160" fmla="*/ 5051907 h 5139605"/>
              <a:gd name="connsiteX161" fmla="*/ 1635049 w 7775446"/>
              <a:gd name="connsiteY161" fmla="*/ 4762119 h 5139605"/>
              <a:gd name="connsiteX162" fmla="*/ 1669122 w 7775446"/>
              <a:gd name="connsiteY162" fmla="*/ 4728613 h 5139605"/>
              <a:gd name="connsiteX163" fmla="*/ 1723721 w 7775446"/>
              <a:gd name="connsiteY163" fmla="*/ 4714578 h 5139605"/>
              <a:gd name="connsiteX164" fmla="*/ 1787488 w 7775446"/>
              <a:gd name="connsiteY164" fmla="*/ 4735915 h 5139605"/>
              <a:gd name="connsiteX165" fmla="*/ 1808175 w 7775446"/>
              <a:gd name="connsiteY165" fmla="*/ 4795949 h 5139605"/>
              <a:gd name="connsiteX166" fmla="*/ 1808175 w 7775446"/>
              <a:gd name="connsiteY166" fmla="*/ 5051907 h 5139605"/>
              <a:gd name="connsiteX167" fmla="*/ 2116218 w 7775446"/>
              <a:gd name="connsiteY167" fmla="*/ 5051907 h 5139605"/>
              <a:gd name="connsiteX168" fmla="*/ 2160919 w 7775446"/>
              <a:gd name="connsiteY168" fmla="*/ 5032680 h 5139605"/>
              <a:gd name="connsiteX169" fmla="*/ 2156051 w 7775446"/>
              <a:gd name="connsiteY169" fmla="*/ 5001283 h 5139605"/>
              <a:gd name="connsiteX170" fmla="*/ 2114514 w 7775446"/>
              <a:gd name="connsiteY170" fmla="*/ 5019781 h 5139605"/>
              <a:gd name="connsiteX171" fmla="*/ 2067216 w 7775446"/>
              <a:gd name="connsiteY171" fmla="*/ 5026028 h 5139605"/>
              <a:gd name="connsiteX172" fmla="*/ 2016593 w 7775446"/>
              <a:gd name="connsiteY172" fmla="*/ 5017915 h 5139605"/>
              <a:gd name="connsiteX173" fmla="*/ 1981383 w 7775446"/>
              <a:gd name="connsiteY173" fmla="*/ 4991792 h 5139605"/>
              <a:gd name="connsiteX174" fmla="*/ 1960452 w 7775446"/>
              <a:gd name="connsiteY174" fmla="*/ 4943115 h 5139605"/>
              <a:gd name="connsiteX175" fmla="*/ 1952339 w 7775446"/>
              <a:gd name="connsiteY175" fmla="*/ 4866936 h 5139605"/>
              <a:gd name="connsiteX176" fmla="*/ 2171384 w 7775446"/>
              <a:gd name="connsiteY176" fmla="*/ 4866936 h 5139605"/>
              <a:gd name="connsiteX177" fmla="*/ 2171952 w 7775446"/>
              <a:gd name="connsiteY177" fmla="*/ 4857687 h 5139605"/>
              <a:gd name="connsiteX178" fmla="*/ 2171952 w 7775446"/>
              <a:gd name="connsiteY178" fmla="*/ 4848439 h 5139605"/>
              <a:gd name="connsiteX179" fmla="*/ 2163028 w 7775446"/>
              <a:gd name="connsiteY179" fmla="*/ 4771611 h 5139605"/>
              <a:gd name="connsiteX180" fmla="*/ 2137554 w 7775446"/>
              <a:gd name="connsiteY180" fmla="*/ 4719527 h 5139605"/>
              <a:gd name="connsiteX181" fmla="*/ 2097802 w 7775446"/>
              <a:gd name="connsiteY181" fmla="*/ 4689996 h 5139605"/>
              <a:gd name="connsiteX182" fmla="*/ 2047746 w 7775446"/>
              <a:gd name="connsiteY182" fmla="*/ 4680423 h 5139605"/>
              <a:gd name="connsiteX183" fmla="*/ 1917941 w 7775446"/>
              <a:gd name="connsiteY183" fmla="*/ 4856145 h 5139605"/>
              <a:gd name="connsiteX184" fmla="*/ 1926054 w 7775446"/>
              <a:gd name="connsiteY184" fmla="*/ 4949524 h 5139605"/>
              <a:gd name="connsiteX185" fmla="*/ 1951853 w 7775446"/>
              <a:gd name="connsiteY185" fmla="*/ 5011992 h 5139605"/>
              <a:gd name="connsiteX186" fmla="*/ 1997203 w 7775446"/>
              <a:gd name="connsiteY186" fmla="*/ 5047202 h 5139605"/>
              <a:gd name="connsiteX187" fmla="*/ 2063809 w 7775446"/>
              <a:gd name="connsiteY187" fmla="*/ 5058316 h 5139605"/>
              <a:gd name="connsiteX188" fmla="*/ 2116380 w 7775446"/>
              <a:gd name="connsiteY188" fmla="*/ 5051582 h 5139605"/>
              <a:gd name="connsiteX189" fmla="*/ 1952177 w 7775446"/>
              <a:gd name="connsiteY189" fmla="*/ 4840650 h 5139605"/>
              <a:gd name="connsiteX190" fmla="*/ 1977246 w 7775446"/>
              <a:gd name="connsiteY190" fmla="*/ 4743865 h 5139605"/>
              <a:gd name="connsiteX191" fmla="*/ 2048314 w 7775446"/>
              <a:gd name="connsiteY191" fmla="*/ 4712874 h 5139605"/>
              <a:gd name="connsiteX192" fmla="*/ 2085308 w 7775446"/>
              <a:gd name="connsiteY192" fmla="*/ 4719283 h 5139605"/>
              <a:gd name="connsiteX193" fmla="*/ 2114352 w 7775446"/>
              <a:gd name="connsiteY193" fmla="*/ 4740944 h 5139605"/>
              <a:gd name="connsiteX194" fmla="*/ 2133660 w 7775446"/>
              <a:gd name="connsiteY194" fmla="*/ 4780616 h 5139605"/>
              <a:gd name="connsiteX195" fmla="*/ 2140637 w 7775446"/>
              <a:gd name="connsiteY195" fmla="*/ 4841056 h 5139605"/>
              <a:gd name="connsiteX196" fmla="*/ 2266791 w 7775446"/>
              <a:gd name="connsiteY196" fmla="*/ 5002906 h 5139605"/>
              <a:gd name="connsiteX197" fmla="*/ 2239045 w 7775446"/>
              <a:gd name="connsiteY197" fmla="*/ 5030651 h 5139605"/>
              <a:gd name="connsiteX198" fmla="*/ 2266791 w 7775446"/>
              <a:gd name="connsiteY198" fmla="*/ 5057829 h 5139605"/>
              <a:gd name="connsiteX199" fmla="*/ 2293320 w 7775446"/>
              <a:gd name="connsiteY199" fmla="*/ 5030651 h 5139605"/>
              <a:gd name="connsiteX200" fmla="*/ 2266791 w 7775446"/>
              <a:gd name="connsiteY200" fmla="*/ 5002906 h 5139605"/>
              <a:gd name="connsiteX201" fmla="*/ 2878332 w 7775446"/>
              <a:gd name="connsiteY201" fmla="*/ 5051582 h 5139605"/>
              <a:gd name="connsiteX202" fmla="*/ 2714940 w 7775446"/>
              <a:gd name="connsiteY202" fmla="*/ 4808199 h 5139605"/>
              <a:gd name="connsiteX203" fmla="*/ 2869651 w 7775446"/>
              <a:gd name="connsiteY203" fmla="*/ 4589154 h 5139605"/>
              <a:gd name="connsiteX204" fmla="*/ 2823246 w 7775446"/>
              <a:gd name="connsiteY204" fmla="*/ 4589154 h 5139605"/>
              <a:gd name="connsiteX205" fmla="*/ 2679731 w 7775446"/>
              <a:gd name="connsiteY205" fmla="*/ 4792947 h 5139605"/>
              <a:gd name="connsiteX206" fmla="*/ 2613044 w 7775446"/>
              <a:gd name="connsiteY206" fmla="*/ 4792947 h 5139605"/>
              <a:gd name="connsiteX207" fmla="*/ 2613044 w 7775446"/>
              <a:gd name="connsiteY207" fmla="*/ 4589479 h 5139605"/>
              <a:gd name="connsiteX208" fmla="*/ 2576131 w 7775446"/>
              <a:gd name="connsiteY208" fmla="*/ 4589479 h 5139605"/>
              <a:gd name="connsiteX209" fmla="*/ 2576131 w 7775446"/>
              <a:gd name="connsiteY209" fmla="*/ 5051907 h 5139605"/>
              <a:gd name="connsiteX210" fmla="*/ 2613044 w 7775446"/>
              <a:gd name="connsiteY210" fmla="*/ 5051907 h 5139605"/>
              <a:gd name="connsiteX211" fmla="*/ 2613044 w 7775446"/>
              <a:gd name="connsiteY211" fmla="*/ 4826453 h 5139605"/>
              <a:gd name="connsiteX212" fmla="*/ 2680299 w 7775446"/>
              <a:gd name="connsiteY212" fmla="*/ 4826453 h 5139605"/>
              <a:gd name="connsiteX213" fmla="*/ 2829817 w 7775446"/>
              <a:gd name="connsiteY213" fmla="*/ 5051907 h 5139605"/>
              <a:gd name="connsiteX214" fmla="*/ 3170797 w 7775446"/>
              <a:gd name="connsiteY214" fmla="*/ 4686508 h 5139605"/>
              <a:gd name="connsiteX215" fmla="*/ 3136399 w 7775446"/>
              <a:gd name="connsiteY215" fmla="*/ 4686508 h 5139605"/>
              <a:gd name="connsiteX216" fmla="*/ 3136399 w 7775446"/>
              <a:gd name="connsiteY216" fmla="*/ 4941654 h 5139605"/>
              <a:gd name="connsiteX217" fmla="*/ 3114332 w 7775446"/>
              <a:gd name="connsiteY217" fmla="*/ 5004204 h 5139605"/>
              <a:gd name="connsiteX218" fmla="*/ 3050079 w 7775446"/>
              <a:gd name="connsiteY218" fmla="*/ 5024892 h 5139605"/>
              <a:gd name="connsiteX219" fmla="*/ 2985177 w 7775446"/>
              <a:gd name="connsiteY219" fmla="*/ 5004204 h 5139605"/>
              <a:gd name="connsiteX220" fmla="*/ 2963191 w 7775446"/>
              <a:gd name="connsiteY220" fmla="*/ 4941654 h 5139605"/>
              <a:gd name="connsiteX221" fmla="*/ 2963191 w 7775446"/>
              <a:gd name="connsiteY221" fmla="*/ 4686913 h 5139605"/>
              <a:gd name="connsiteX222" fmla="*/ 2929118 w 7775446"/>
              <a:gd name="connsiteY222" fmla="*/ 4686913 h 5139605"/>
              <a:gd name="connsiteX223" fmla="*/ 2929118 w 7775446"/>
              <a:gd name="connsiteY223" fmla="*/ 4942790 h 5139605"/>
              <a:gd name="connsiteX224" fmla="*/ 2958729 w 7775446"/>
              <a:gd name="connsiteY224" fmla="*/ 5028380 h 5139605"/>
              <a:gd name="connsiteX225" fmla="*/ 3049998 w 7775446"/>
              <a:gd name="connsiteY225" fmla="*/ 5058641 h 5139605"/>
              <a:gd name="connsiteX226" fmla="*/ 3141267 w 7775446"/>
              <a:gd name="connsiteY226" fmla="*/ 5028623 h 5139605"/>
              <a:gd name="connsiteX227" fmla="*/ 3170716 w 7775446"/>
              <a:gd name="connsiteY227" fmla="*/ 4942790 h 5139605"/>
              <a:gd name="connsiteX228" fmla="*/ 3303198 w 7775446"/>
              <a:gd name="connsiteY228" fmla="*/ 5051582 h 5139605"/>
              <a:gd name="connsiteX229" fmla="*/ 3303198 w 7775446"/>
              <a:gd name="connsiteY229" fmla="*/ 4557514 h 5139605"/>
              <a:gd name="connsiteX230" fmla="*/ 3268719 w 7775446"/>
              <a:gd name="connsiteY230" fmla="*/ 4559867 h 5139605"/>
              <a:gd name="connsiteX231" fmla="*/ 3268719 w 7775446"/>
              <a:gd name="connsiteY231" fmla="*/ 5051907 h 5139605"/>
              <a:gd name="connsiteX232" fmla="*/ 3549745 w 7775446"/>
              <a:gd name="connsiteY232" fmla="*/ 4715633 h 5139605"/>
              <a:gd name="connsiteX233" fmla="*/ 3549745 w 7775446"/>
              <a:gd name="connsiteY233" fmla="*/ 4686913 h 5139605"/>
              <a:gd name="connsiteX234" fmla="*/ 3463263 w 7775446"/>
              <a:gd name="connsiteY234" fmla="*/ 4686913 h 5139605"/>
              <a:gd name="connsiteX235" fmla="*/ 3463263 w 7775446"/>
              <a:gd name="connsiteY235" fmla="*/ 4588992 h 5139605"/>
              <a:gd name="connsiteX236" fmla="*/ 3436166 w 7775446"/>
              <a:gd name="connsiteY236" fmla="*/ 4592643 h 5139605"/>
              <a:gd name="connsiteX237" fmla="*/ 3429433 w 7775446"/>
              <a:gd name="connsiteY237" fmla="*/ 4686913 h 5139605"/>
              <a:gd name="connsiteX238" fmla="*/ 3378241 w 7775446"/>
              <a:gd name="connsiteY238" fmla="*/ 4686913 h 5139605"/>
              <a:gd name="connsiteX239" fmla="*/ 3378241 w 7775446"/>
              <a:gd name="connsiteY239" fmla="*/ 4715957 h 5139605"/>
              <a:gd name="connsiteX240" fmla="*/ 3428865 w 7775446"/>
              <a:gd name="connsiteY240" fmla="*/ 4715957 h 5139605"/>
              <a:gd name="connsiteX241" fmla="*/ 3428865 w 7775446"/>
              <a:gd name="connsiteY241" fmla="*/ 4969887 h 5139605"/>
              <a:gd name="connsiteX242" fmla="*/ 3448903 w 7775446"/>
              <a:gd name="connsiteY242" fmla="*/ 5036087 h 5139605"/>
              <a:gd name="connsiteX243" fmla="*/ 3507802 w 7775446"/>
              <a:gd name="connsiteY243" fmla="*/ 5057262 h 5139605"/>
              <a:gd name="connsiteX244" fmla="*/ 3529950 w 7775446"/>
              <a:gd name="connsiteY244" fmla="*/ 5055152 h 5139605"/>
              <a:gd name="connsiteX245" fmla="*/ 3547798 w 7775446"/>
              <a:gd name="connsiteY245" fmla="*/ 5050041 h 5139605"/>
              <a:gd name="connsiteX246" fmla="*/ 3544715 w 7775446"/>
              <a:gd name="connsiteY246" fmla="*/ 5021728 h 5139605"/>
              <a:gd name="connsiteX247" fmla="*/ 3531735 w 7775446"/>
              <a:gd name="connsiteY247" fmla="*/ 5025703 h 5139605"/>
              <a:gd name="connsiteX248" fmla="*/ 3517051 w 7775446"/>
              <a:gd name="connsiteY248" fmla="*/ 5027082 h 5139605"/>
              <a:gd name="connsiteX249" fmla="*/ 3477785 w 7775446"/>
              <a:gd name="connsiteY249" fmla="*/ 5013939 h 5139605"/>
              <a:gd name="connsiteX250" fmla="*/ 3463263 w 7775446"/>
              <a:gd name="connsiteY250" fmla="*/ 4968589 h 5139605"/>
              <a:gd name="connsiteX251" fmla="*/ 3463263 w 7775446"/>
              <a:gd name="connsiteY251" fmla="*/ 4715957 h 5139605"/>
              <a:gd name="connsiteX252" fmla="*/ 3858030 w 7775446"/>
              <a:gd name="connsiteY252" fmla="*/ 4686589 h 5139605"/>
              <a:gd name="connsiteX253" fmla="*/ 3823632 w 7775446"/>
              <a:gd name="connsiteY253" fmla="*/ 4686589 h 5139605"/>
              <a:gd name="connsiteX254" fmla="*/ 3823632 w 7775446"/>
              <a:gd name="connsiteY254" fmla="*/ 4941736 h 5139605"/>
              <a:gd name="connsiteX255" fmla="*/ 3801728 w 7775446"/>
              <a:gd name="connsiteY255" fmla="*/ 5004285 h 5139605"/>
              <a:gd name="connsiteX256" fmla="*/ 3737475 w 7775446"/>
              <a:gd name="connsiteY256" fmla="*/ 5024972 h 5139605"/>
              <a:gd name="connsiteX257" fmla="*/ 3672573 w 7775446"/>
              <a:gd name="connsiteY257" fmla="*/ 5004285 h 5139605"/>
              <a:gd name="connsiteX258" fmla="*/ 3650425 w 7775446"/>
              <a:gd name="connsiteY258" fmla="*/ 4941736 h 5139605"/>
              <a:gd name="connsiteX259" fmla="*/ 3650425 w 7775446"/>
              <a:gd name="connsiteY259" fmla="*/ 4686913 h 5139605"/>
              <a:gd name="connsiteX260" fmla="*/ 3616757 w 7775446"/>
              <a:gd name="connsiteY260" fmla="*/ 4686913 h 5139605"/>
              <a:gd name="connsiteX261" fmla="*/ 3616757 w 7775446"/>
              <a:gd name="connsiteY261" fmla="*/ 4942790 h 5139605"/>
              <a:gd name="connsiteX262" fmla="*/ 3646368 w 7775446"/>
              <a:gd name="connsiteY262" fmla="*/ 5028380 h 5139605"/>
              <a:gd name="connsiteX263" fmla="*/ 3737637 w 7775446"/>
              <a:gd name="connsiteY263" fmla="*/ 5058641 h 5139605"/>
              <a:gd name="connsiteX264" fmla="*/ 3828906 w 7775446"/>
              <a:gd name="connsiteY264" fmla="*/ 5028623 h 5139605"/>
              <a:gd name="connsiteX265" fmla="*/ 3858274 w 7775446"/>
              <a:gd name="connsiteY265" fmla="*/ 4942790 h 5139605"/>
              <a:gd name="connsiteX266" fmla="*/ 3984103 w 7775446"/>
              <a:gd name="connsiteY266" fmla="*/ 5051664 h 5139605"/>
              <a:gd name="connsiteX267" fmla="*/ 3984103 w 7775446"/>
              <a:gd name="connsiteY267" fmla="*/ 4860770 h 5139605"/>
              <a:gd name="connsiteX268" fmla="*/ 3992216 w 7775446"/>
              <a:gd name="connsiteY268" fmla="*/ 4801871 h 5139605"/>
              <a:gd name="connsiteX269" fmla="*/ 4014364 w 7775446"/>
              <a:gd name="connsiteY269" fmla="*/ 4757170 h 5139605"/>
              <a:gd name="connsiteX270" fmla="*/ 4046815 w 7775446"/>
              <a:gd name="connsiteY270" fmla="*/ 4728856 h 5139605"/>
              <a:gd name="connsiteX271" fmla="*/ 4085594 w 7775446"/>
              <a:gd name="connsiteY271" fmla="*/ 4718959 h 5139605"/>
              <a:gd name="connsiteX272" fmla="*/ 4101414 w 7775446"/>
              <a:gd name="connsiteY272" fmla="*/ 4719527 h 5139605"/>
              <a:gd name="connsiteX273" fmla="*/ 4115854 w 7775446"/>
              <a:gd name="connsiteY273" fmla="*/ 4722610 h 5139605"/>
              <a:gd name="connsiteX274" fmla="*/ 4118207 w 7775446"/>
              <a:gd name="connsiteY274" fmla="*/ 4686264 h 5139605"/>
              <a:gd name="connsiteX275" fmla="*/ 4103848 w 7775446"/>
              <a:gd name="connsiteY275" fmla="*/ 4683262 h 5139605"/>
              <a:gd name="connsiteX276" fmla="*/ 4087622 w 7775446"/>
              <a:gd name="connsiteY276" fmla="*/ 4682045 h 5139605"/>
              <a:gd name="connsiteX277" fmla="*/ 4022720 w 7775446"/>
              <a:gd name="connsiteY277" fmla="*/ 4707681 h 5139605"/>
              <a:gd name="connsiteX278" fmla="*/ 3980777 w 7775446"/>
              <a:gd name="connsiteY278" fmla="*/ 4775017 h 5139605"/>
              <a:gd name="connsiteX279" fmla="*/ 3979722 w 7775446"/>
              <a:gd name="connsiteY279" fmla="*/ 4775018 h 5139605"/>
              <a:gd name="connsiteX280" fmla="*/ 3978343 w 7775446"/>
              <a:gd name="connsiteY280" fmla="*/ 4725206 h 5139605"/>
              <a:gd name="connsiteX281" fmla="*/ 3977207 w 7775446"/>
              <a:gd name="connsiteY281" fmla="*/ 4686264 h 5139605"/>
              <a:gd name="connsiteX282" fmla="*/ 3949543 w 7775446"/>
              <a:gd name="connsiteY282" fmla="*/ 4688779 h 5139605"/>
              <a:gd name="connsiteX283" fmla="*/ 3949543 w 7775446"/>
              <a:gd name="connsiteY283" fmla="*/ 5051907 h 5139605"/>
              <a:gd name="connsiteX284" fmla="*/ 4151794 w 7775446"/>
              <a:gd name="connsiteY284" fmla="*/ 5002987 h 5139605"/>
              <a:gd name="connsiteX285" fmla="*/ 4124130 w 7775446"/>
              <a:gd name="connsiteY285" fmla="*/ 5030733 h 5139605"/>
              <a:gd name="connsiteX286" fmla="*/ 4151794 w 7775446"/>
              <a:gd name="connsiteY286" fmla="*/ 5057911 h 5139605"/>
              <a:gd name="connsiteX287" fmla="*/ 4178404 w 7775446"/>
              <a:gd name="connsiteY287" fmla="*/ 5030733 h 5139605"/>
              <a:gd name="connsiteX288" fmla="*/ 4151794 w 7775446"/>
              <a:gd name="connsiteY288" fmla="*/ 5002987 h 5139605"/>
              <a:gd name="connsiteX289" fmla="*/ 4759198 w 7775446"/>
              <a:gd name="connsiteY289" fmla="*/ 4712225 h 5139605"/>
              <a:gd name="connsiteX290" fmla="*/ 4727883 w 7775446"/>
              <a:gd name="connsiteY290" fmla="*/ 4640914 h 5139605"/>
              <a:gd name="connsiteX291" fmla="*/ 4673121 w 7775446"/>
              <a:gd name="connsiteY291" fmla="*/ 4601405 h 5139605"/>
              <a:gd name="connsiteX292" fmla="*/ 4593211 w 7775446"/>
              <a:gd name="connsiteY292" fmla="*/ 4589398 h 5139605"/>
              <a:gd name="connsiteX293" fmla="*/ 4461215 w 7775446"/>
              <a:gd name="connsiteY293" fmla="*/ 4589398 h 5139605"/>
              <a:gd name="connsiteX294" fmla="*/ 4461215 w 7775446"/>
              <a:gd name="connsiteY294" fmla="*/ 5051826 h 5139605"/>
              <a:gd name="connsiteX295" fmla="*/ 4594590 w 7775446"/>
              <a:gd name="connsiteY295" fmla="*/ 5051826 h 5139605"/>
              <a:gd name="connsiteX296" fmla="*/ 4672472 w 7775446"/>
              <a:gd name="connsiteY296" fmla="*/ 5039333 h 5139605"/>
              <a:gd name="connsiteX297" fmla="*/ 4726909 w 7775446"/>
              <a:gd name="connsiteY297" fmla="*/ 4999580 h 5139605"/>
              <a:gd name="connsiteX298" fmla="*/ 4759360 w 7775446"/>
              <a:gd name="connsiteY298" fmla="*/ 4927782 h 5139605"/>
              <a:gd name="connsiteX299" fmla="*/ 4759360 w 7775446"/>
              <a:gd name="connsiteY299" fmla="*/ 4712225 h 5139605"/>
              <a:gd name="connsiteX300" fmla="*/ 4722122 w 7775446"/>
              <a:gd name="connsiteY300" fmla="*/ 4916099 h 5139605"/>
              <a:gd name="connsiteX301" fmla="*/ 4696567 w 7775446"/>
              <a:gd name="connsiteY301" fmla="*/ 4976539 h 5139605"/>
              <a:gd name="connsiteX302" fmla="*/ 4653894 w 7775446"/>
              <a:gd name="connsiteY302" fmla="*/ 5007125 h 5139605"/>
              <a:gd name="connsiteX303" fmla="*/ 4593373 w 7775446"/>
              <a:gd name="connsiteY303" fmla="*/ 5015237 h 5139605"/>
              <a:gd name="connsiteX304" fmla="*/ 4498453 w 7775446"/>
              <a:gd name="connsiteY304" fmla="*/ 5015237 h 5139605"/>
              <a:gd name="connsiteX305" fmla="*/ 4498453 w 7775446"/>
              <a:gd name="connsiteY305" fmla="*/ 4626473 h 5139605"/>
              <a:gd name="connsiteX306" fmla="*/ 4592643 w 7775446"/>
              <a:gd name="connsiteY306" fmla="*/ 4626473 h 5139605"/>
              <a:gd name="connsiteX307" fmla="*/ 4654624 w 7775446"/>
              <a:gd name="connsiteY307" fmla="*/ 4635072 h 5139605"/>
              <a:gd name="connsiteX308" fmla="*/ 4697784 w 7775446"/>
              <a:gd name="connsiteY308" fmla="*/ 4665333 h 5139605"/>
              <a:gd name="connsiteX309" fmla="*/ 4722934 w 7775446"/>
              <a:gd name="connsiteY309" fmla="*/ 4724313 h 5139605"/>
              <a:gd name="connsiteX310" fmla="*/ 4731047 w 7775446"/>
              <a:gd name="connsiteY310" fmla="*/ 4818827 h 5139605"/>
              <a:gd name="connsiteX311" fmla="*/ 4722366 w 7775446"/>
              <a:gd name="connsiteY311" fmla="*/ 4916180 h 5139605"/>
              <a:gd name="connsiteX312" fmla="*/ 5039413 w 7775446"/>
              <a:gd name="connsiteY312" fmla="*/ 5051907 h 5139605"/>
              <a:gd name="connsiteX313" fmla="*/ 5084114 w 7775446"/>
              <a:gd name="connsiteY313" fmla="*/ 5032680 h 5139605"/>
              <a:gd name="connsiteX314" fmla="*/ 5079166 w 7775446"/>
              <a:gd name="connsiteY314" fmla="*/ 5001283 h 5139605"/>
              <a:gd name="connsiteX315" fmla="*/ 5037547 w 7775446"/>
              <a:gd name="connsiteY315" fmla="*/ 5019781 h 5139605"/>
              <a:gd name="connsiteX316" fmla="*/ 4990493 w 7775446"/>
              <a:gd name="connsiteY316" fmla="*/ 5026028 h 5139605"/>
              <a:gd name="connsiteX317" fmla="*/ 4939545 w 7775446"/>
              <a:gd name="connsiteY317" fmla="*/ 5017915 h 5139605"/>
              <a:gd name="connsiteX318" fmla="*/ 4904498 w 7775446"/>
              <a:gd name="connsiteY318" fmla="*/ 4991792 h 5139605"/>
              <a:gd name="connsiteX319" fmla="*/ 4883486 w 7775446"/>
              <a:gd name="connsiteY319" fmla="*/ 4943115 h 5139605"/>
              <a:gd name="connsiteX320" fmla="*/ 4875860 w 7775446"/>
              <a:gd name="connsiteY320" fmla="*/ 4866936 h 5139605"/>
              <a:gd name="connsiteX321" fmla="*/ 5094905 w 7775446"/>
              <a:gd name="connsiteY321" fmla="*/ 4866936 h 5139605"/>
              <a:gd name="connsiteX322" fmla="*/ 5095553 w 7775446"/>
              <a:gd name="connsiteY322" fmla="*/ 4857687 h 5139605"/>
              <a:gd name="connsiteX323" fmla="*/ 5095553 w 7775446"/>
              <a:gd name="connsiteY323" fmla="*/ 4848439 h 5139605"/>
              <a:gd name="connsiteX324" fmla="*/ 5086629 w 7775446"/>
              <a:gd name="connsiteY324" fmla="*/ 4771611 h 5139605"/>
              <a:gd name="connsiteX325" fmla="*/ 5061074 w 7775446"/>
              <a:gd name="connsiteY325" fmla="*/ 4719527 h 5139605"/>
              <a:gd name="connsiteX326" fmla="*/ 5021322 w 7775446"/>
              <a:gd name="connsiteY326" fmla="*/ 4689996 h 5139605"/>
              <a:gd name="connsiteX327" fmla="*/ 4970373 w 7775446"/>
              <a:gd name="connsiteY327" fmla="*/ 4680748 h 5139605"/>
              <a:gd name="connsiteX328" fmla="*/ 4840569 w 7775446"/>
              <a:gd name="connsiteY328" fmla="*/ 4856470 h 5139605"/>
              <a:gd name="connsiteX329" fmla="*/ 4848682 w 7775446"/>
              <a:gd name="connsiteY329" fmla="*/ 4949848 h 5139605"/>
              <a:gd name="connsiteX330" fmla="*/ 4874643 w 7775446"/>
              <a:gd name="connsiteY330" fmla="*/ 5012317 h 5139605"/>
              <a:gd name="connsiteX331" fmla="*/ 4919831 w 7775446"/>
              <a:gd name="connsiteY331" fmla="*/ 5047527 h 5139605"/>
              <a:gd name="connsiteX332" fmla="*/ 4986437 w 7775446"/>
              <a:gd name="connsiteY332" fmla="*/ 5058641 h 5139605"/>
              <a:gd name="connsiteX333" fmla="*/ 5039170 w 7775446"/>
              <a:gd name="connsiteY333" fmla="*/ 5051907 h 5139605"/>
              <a:gd name="connsiteX334" fmla="*/ 4875048 w 7775446"/>
              <a:gd name="connsiteY334" fmla="*/ 4840975 h 5139605"/>
              <a:gd name="connsiteX335" fmla="*/ 4899955 w 7775446"/>
              <a:gd name="connsiteY335" fmla="*/ 4744189 h 5139605"/>
              <a:gd name="connsiteX336" fmla="*/ 4971103 w 7775446"/>
              <a:gd name="connsiteY336" fmla="*/ 4712793 h 5139605"/>
              <a:gd name="connsiteX337" fmla="*/ 5008098 w 7775446"/>
              <a:gd name="connsiteY337" fmla="*/ 4719202 h 5139605"/>
              <a:gd name="connsiteX338" fmla="*/ 5036979 w 7775446"/>
              <a:gd name="connsiteY338" fmla="*/ 4740863 h 5139605"/>
              <a:gd name="connsiteX339" fmla="*/ 5056369 w 7775446"/>
              <a:gd name="connsiteY339" fmla="*/ 4780534 h 5139605"/>
              <a:gd name="connsiteX340" fmla="*/ 5063589 w 7775446"/>
              <a:gd name="connsiteY340" fmla="*/ 4840975 h 5139605"/>
              <a:gd name="connsiteX341" fmla="*/ 5409031 w 7775446"/>
              <a:gd name="connsiteY341" fmla="*/ 4686832 h 5139605"/>
              <a:gd name="connsiteX342" fmla="*/ 5374471 w 7775446"/>
              <a:gd name="connsiteY342" fmla="*/ 4686832 h 5139605"/>
              <a:gd name="connsiteX343" fmla="*/ 5374471 w 7775446"/>
              <a:gd name="connsiteY343" fmla="*/ 4941979 h 5139605"/>
              <a:gd name="connsiteX344" fmla="*/ 5352566 w 7775446"/>
              <a:gd name="connsiteY344" fmla="*/ 5004528 h 5139605"/>
              <a:gd name="connsiteX345" fmla="*/ 5288232 w 7775446"/>
              <a:gd name="connsiteY345" fmla="*/ 5025216 h 5139605"/>
              <a:gd name="connsiteX346" fmla="*/ 5223330 w 7775446"/>
              <a:gd name="connsiteY346" fmla="*/ 5004528 h 5139605"/>
              <a:gd name="connsiteX347" fmla="*/ 5201182 w 7775446"/>
              <a:gd name="connsiteY347" fmla="*/ 4941979 h 5139605"/>
              <a:gd name="connsiteX348" fmla="*/ 5201182 w 7775446"/>
              <a:gd name="connsiteY348" fmla="*/ 4686913 h 5139605"/>
              <a:gd name="connsiteX349" fmla="*/ 5167189 w 7775446"/>
              <a:gd name="connsiteY349" fmla="*/ 4686913 h 5139605"/>
              <a:gd name="connsiteX350" fmla="*/ 5167189 w 7775446"/>
              <a:gd name="connsiteY350" fmla="*/ 4942790 h 5139605"/>
              <a:gd name="connsiteX351" fmla="*/ 5196882 w 7775446"/>
              <a:gd name="connsiteY351" fmla="*/ 5028380 h 5139605"/>
              <a:gd name="connsiteX352" fmla="*/ 5288070 w 7775446"/>
              <a:gd name="connsiteY352" fmla="*/ 5058641 h 5139605"/>
              <a:gd name="connsiteX353" fmla="*/ 5379338 w 7775446"/>
              <a:gd name="connsiteY353" fmla="*/ 5028623 h 5139605"/>
              <a:gd name="connsiteX354" fmla="*/ 5408869 w 7775446"/>
              <a:gd name="connsiteY354" fmla="*/ 4942790 h 5139605"/>
              <a:gd name="connsiteX355" fmla="*/ 5646330 w 7775446"/>
              <a:gd name="connsiteY355" fmla="*/ 4715876 h 5139605"/>
              <a:gd name="connsiteX356" fmla="*/ 5646330 w 7775446"/>
              <a:gd name="connsiteY356" fmla="*/ 4686913 h 5139605"/>
              <a:gd name="connsiteX357" fmla="*/ 5559848 w 7775446"/>
              <a:gd name="connsiteY357" fmla="*/ 4686913 h 5139605"/>
              <a:gd name="connsiteX358" fmla="*/ 5559848 w 7775446"/>
              <a:gd name="connsiteY358" fmla="*/ 4588992 h 5139605"/>
              <a:gd name="connsiteX359" fmla="*/ 5532832 w 7775446"/>
              <a:gd name="connsiteY359" fmla="*/ 4592643 h 5139605"/>
              <a:gd name="connsiteX360" fmla="*/ 5526098 w 7775446"/>
              <a:gd name="connsiteY360" fmla="*/ 4686913 h 5139605"/>
              <a:gd name="connsiteX361" fmla="*/ 5474582 w 7775446"/>
              <a:gd name="connsiteY361" fmla="*/ 4686913 h 5139605"/>
              <a:gd name="connsiteX362" fmla="*/ 5474582 w 7775446"/>
              <a:gd name="connsiteY362" fmla="*/ 4715957 h 5139605"/>
              <a:gd name="connsiteX363" fmla="*/ 5525125 w 7775446"/>
              <a:gd name="connsiteY363" fmla="*/ 4715957 h 5139605"/>
              <a:gd name="connsiteX364" fmla="*/ 5525125 w 7775446"/>
              <a:gd name="connsiteY364" fmla="*/ 4969887 h 5139605"/>
              <a:gd name="connsiteX365" fmla="*/ 5545245 w 7775446"/>
              <a:gd name="connsiteY365" fmla="*/ 5036087 h 5139605"/>
              <a:gd name="connsiteX366" fmla="*/ 5604062 w 7775446"/>
              <a:gd name="connsiteY366" fmla="*/ 5057262 h 5139605"/>
              <a:gd name="connsiteX367" fmla="*/ 5626210 w 7775446"/>
              <a:gd name="connsiteY367" fmla="*/ 5055152 h 5139605"/>
              <a:gd name="connsiteX368" fmla="*/ 5644140 w 7775446"/>
              <a:gd name="connsiteY368" fmla="*/ 5050041 h 5139605"/>
              <a:gd name="connsiteX369" fmla="*/ 5641057 w 7775446"/>
              <a:gd name="connsiteY369" fmla="*/ 5021728 h 5139605"/>
              <a:gd name="connsiteX370" fmla="*/ 5628239 w 7775446"/>
              <a:gd name="connsiteY370" fmla="*/ 5025703 h 5139605"/>
              <a:gd name="connsiteX371" fmla="*/ 5613311 w 7775446"/>
              <a:gd name="connsiteY371" fmla="*/ 5027082 h 5139605"/>
              <a:gd name="connsiteX372" fmla="*/ 5574207 w 7775446"/>
              <a:gd name="connsiteY372" fmla="*/ 5013939 h 5139605"/>
              <a:gd name="connsiteX373" fmla="*/ 5559604 w 7775446"/>
              <a:gd name="connsiteY373" fmla="*/ 4968589 h 5139605"/>
              <a:gd name="connsiteX374" fmla="*/ 5559604 w 7775446"/>
              <a:gd name="connsiteY374" fmla="*/ 4715957 h 5139605"/>
              <a:gd name="connsiteX375" fmla="*/ 5901395 w 7775446"/>
              <a:gd name="connsiteY375" fmla="*/ 4899468 h 5139605"/>
              <a:gd name="connsiteX376" fmla="*/ 5868944 w 7775446"/>
              <a:gd name="connsiteY376" fmla="*/ 4868234 h 5139605"/>
              <a:gd name="connsiteX377" fmla="*/ 5827083 w 7775446"/>
              <a:gd name="connsiteY377" fmla="*/ 4849007 h 5139605"/>
              <a:gd name="connsiteX378" fmla="*/ 5785140 w 7775446"/>
              <a:gd name="connsiteY378" fmla="*/ 4832213 h 5139605"/>
              <a:gd name="connsiteX379" fmla="*/ 5752688 w 7775446"/>
              <a:gd name="connsiteY379" fmla="*/ 4810147 h 5139605"/>
              <a:gd name="connsiteX380" fmla="*/ 5739870 w 7775446"/>
              <a:gd name="connsiteY380" fmla="*/ 4773964 h 5139605"/>
              <a:gd name="connsiteX381" fmla="*/ 5760233 w 7775446"/>
              <a:gd name="connsiteY381" fmla="*/ 4729019 h 5139605"/>
              <a:gd name="connsiteX382" fmla="*/ 5815725 w 7775446"/>
              <a:gd name="connsiteY382" fmla="*/ 4712793 h 5139605"/>
              <a:gd name="connsiteX383" fmla="*/ 5897745 w 7775446"/>
              <a:gd name="connsiteY383" fmla="*/ 4732426 h 5139605"/>
              <a:gd name="connsiteX384" fmla="*/ 5901314 w 7775446"/>
              <a:gd name="connsiteY384" fmla="*/ 4701029 h 5139605"/>
              <a:gd name="connsiteX385" fmla="*/ 5816374 w 7775446"/>
              <a:gd name="connsiteY385" fmla="*/ 4680423 h 5139605"/>
              <a:gd name="connsiteX386" fmla="*/ 5734678 w 7775446"/>
              <a:gd name="connsiteY386" fmla="*/ 4705410 h 5139605"/>
              <a:gd name="connsiteX387" fmla="*/ 5706607 w 7775446"/>
              <a:gd name="connsiteY387" fmla="*/ 4775261 h 5139605"/>
              <a:gd name="connsiteX388" fmla="*/ 5719588 w 7775446"/>
              <a:gd name="connsiteY388" fmla="*/ 4822802 h 5139605"/>
              <a:gd name="connsiteX389" fmla="*/ 5752039 w 7775446"/>
              <a:gd name="connsiteY389" fmla="*/ 4852170 h 5139605"/>
              <a:gd name="connsiteX390" fmla="*/ 5794225 w 7775446"/>
              <a:gd name="connsiteY390" fmla="*/ 4871479 h 5139605"/>
              <a:gd name="connsiteX391" fmla="*/ 5836493 w 7775446"/>
              <a:gd name="connsiteY391" fmla="*/ 4889489 h 5139605"/>
              <a:gd name="connsiteX392" fmla="*/ 5868944 w 7775446"/>
              <a:gd name="connsiteY392" fmla="*/ 4913827 h 5139605"/>
              <a:gd name="connsiteX393" fmla="*/ 5882006 w 7775446"/>
              <a:gd name="connsiteY393" fmla="*/ 4953336 h 5139605"/>
              <a:gd name="connsiteX394" fmla="*/ 5863103 w 7775446"/>
              <a:gd name="connsiteY394" fmla="*/ 5006881 h 5139605"/>
              <a:gd name="connsiteX395" fmla="*/ 5802419 w 7775446"/>
              <a:gd name="connsiteY395" fmla="*/ 5027163 h 5139605"/>
              <a:gd name="connsiteX396" fmla="*/ 5752850 w 7775446"/>
              <a:gd name="connsiteY396" fmla="*/ 5019050 h 5139605"/>
              <a:gd name="connsiteX397" fmla="*/ 5710015 w 7775446"/>
              <a:gd name="connsiteY397" fmla="*/ 4995523 h 5139605"/>
              <a:gd name="connsiteX398" fmla="*/ 5705066 w 7775446"/>
              <a:gd name="connsiteY398" fmla="*/ 5027975 h 5139605"/>
              <a:gd name="connsiteX399" fmla="*/ 5748875 w 7775446"/>
              <a:gd name="connsiteY399" fmla="*/ 5051096 h 5139605"/>
              <a:gd name="connsiteX400" fmla="*/ 5803799 w 7775446"/>
              <a:gd name="connsiteY400" fmla="*/ 5059209 h 5139605"/>
              <a:gd name="connsiteX401" fmla="*/ 5887685 w 7775446"/>
              <a:gd name="connsiteY401" fmla="*/ 5030489 h 5139605"/>
              <a:gd name="connsiteX402" fmla="*/ 5914051 w 7775446"/>
              <a:gd name="connsiteY402" fmla="*/ 4950660 h 5139605"/>
              <a:gd name="connsiteX403" fmla="*/ 5901071 w 7775446"/>
              <a:gd name="connsiteY403" fmla="*/ 4899224 h 5139605"/>
              <a:gd name="connsiteX404" fmla="*/ 6190454 w 7775446"/>
              <a:gd name="connsiteY404" fmla="*/ 4699894 h 5139605"/>
              <a:gd name="connsiteX405" fmla="*/ 6153459 w 7775446"/>
              <a:gd name="connsiteY405" fmla="*/ 4686508 h 5139605"/>
              <a:gd name="connsiteX406" fmla="*/ 6110299 w 7775446"/>
              <a:gd name="connsiteY406" fmla="*/ 4681234 h 5139605"/>
              <a:gd name="connsiteX407" fmla="*/ 6007429 w 7775446"/>
              <a:gd name="connsiteY407" fmla="*/ 4725124 h 5139605"/>
              <a:gd name="connsiteX408" fmla="*/ 5974978 w 7775446"/>
              <a:gd name="connsiteY408" fmla="*/ 4864421 h 5139605"/>
              <a:gd name="connsiteX409" fmla="*/ 5983091 w 7775446"/>
              <a:gd name="connsiteY409" fmla="*/ 4954716 h 5139605"/>
              <a:gd name="connsiteX410" fmla="*/ 6007997 w 7775446"/>
              <a:gd name="connsiteY410" fmla="*/ 5015318 h 5139605"/>
              <a:gd name="connsiteX411" fmla="*/ 6050021 w 7775446"/>
              <a:gd name="connsiteY411" fmla="*/ 5049229 h 5139605"/>
              <a:gd name="connsiteX412" fmla="*/ 6109245 w 7775446"/>
              <a:gd name="connsiteY412" fmla="*/ 5059776 h 5139605"/>
              <a:gd name="connsiteX413" fmla="*/ 6156867 w 7775446"/>
              <a:gd name="connsiteY413" fmla="*/ 5052637 h 5139605"/>
              <a:gd name="connsiteX414" fmla="*/ 6192887 w 7775446"/>
              <a:gd name="connsiteY414" fmla="*/ 5034545 h 5139605"/>
              <a:gd name="connsiteX415" fmla="*/ 6189886 w 7775446"/>
              <a:gd name="connsiteY415" fmla="*/ 5003717 h 5139605"/>
              <a:gd name="connsiteX416" fmla="*/ 6115329 w 7775446"/>
              <a:gd name="connsiteY416" fmla="*/ 5027001 h 5139605"/>
              <a:gd name="connsiteX417" fmla="*/ 6069654 w 7775446"/>
              <a:gd name="connsiteY417" fmla="*/ 5018888 h 5139605"/>
              <a:gd name="connsiteX418" fmla="*/ 6037203 w 7775446"/>
              <a:gd name="connsiteY418" fmla="*/ 4991467 h 5139605"/>
              <a:gd name="connsiteX419" fmla="*/ 6017408 w 7775446"/>
              <a:gd name="connsiteY419" fmla="*/ 4941248 h 5139605"/>
              <a:gd name="connsiteX420" fmla="*/ 6010918 w 7775446"/>
              <a:gd name="connsiteY420" fmla="*/ 4863772 h 5139605"/>
              <a:gd name="connsiteX421" fmla="*/ 6016840 w 7775446"/>
              <a:gd name="connsiteY421" fmla="*/ 4794813 h 5139605"/>
              <a:gd name="connsiteX422" fmla="*/ 6035580 w 7775446"/>
              <a:gd name="connsiteY422" fmla="*/ 4748570 h 5139605"/>
              <a:gd name="connsiteX423" fmla="*/ 6068518 w 7775446"/>
              <a:gd name="connsiteY423" fmla="*/ 4722609 h 5139605"/>
              <a:gd name="connsiteX424" fmla="*/ 6117195 w 7775446"/>
              <a:gd name="connsiteY424" fmla="*/ 4714496 h 5139605"/>
              <a:gd name="connsiteX425" fmla="*/ 6155081 w 7775446"/>
              <a:gd name="connsiteY425" fmla="*/ 4719445 h 5139605"/>
              <a:gd name="connsiteX426" fmla="*/ 6188019 w 7775446"/>
              <a:gd name="connsiteY426" fmla="*/ 4732425 h 5139605"/>
              <a:gd name="connsiteX427" fmla="*/ 6508474 w 7775446"/>
              <a:gd name="connsiteY427" fmla="*/ 5051826 h 5139605"/>
              <a:gd name="connsiteX428" fmla="*/ 6508474 w 7775446"/>
              <a:gd name="connsiteY428" fmla="*/ 4795949 h 5139605"/>
              <a:gd name="connsiteX429" fmla="*/ 6480810 w 7775446"/>
              <a:gd name="connsiteY429" fmla="*/ 4709710 h 5139605"/>
              <a:gd name="connsiteX430" fmla="*/ 6399682 w 7775446"/>
              <a:gd name="connsiteY430" fmla="*/ 4680747 h 5139605"/>
              <a:gd name="connsiteX431" fmla="*/ 6344110 w 7775446"/>
              <a:gd name="connsiteY431" fmla="*/ 4692186 h 5139605"/>
              <a:gd name="connsiteX432" fmla="*/ 6302248 w 7775446"/>
              <a:gd name="connsiteY432" fmla="*/ 4725205 h 5139605"/>
              <a:gd name="connsiteX433" fmla="*/ 6301031 w 7775446"/>
              <a:gd name="connsiteY433" fmla="*/ 4724475 h 5139605"/>
              <a:gd name="connsiteX434" fmla="*/ 6301599 w 7775446"/>
              <a:gd name="connsiteY434" fmla="*/ 4675149 h 5139605"/>
              <a:gd name="connsiteX435" fmla="*/ 6301599 w 7775446"/>
              <a:gd name="connsiteY435" fmla="*/ 4557514 h 5139605"/>
              <a:gd name="connsiteX436" fmla="*/ 6267201 w 7775446"/>
              <a:gd name="connsiteY436" fmla="*/ 4560516 h 5139605"/>
              <a:gd name="connsiteX437" fmla="*/ 6267201 w 7775446"/>
              <a:gd name="connsiteY437" fmla="*/ 5051907 h 5139605"/>
              <a:gd name="connsiteX438" fmla="*/ 6302085 w 7775446"/>
              <a:gd name="connsiteY438" fmla="*/ 5051907 h 5139605"/>
              <a:gd name="connsiteX439" fmla="*/ 6302085 w 7775446"/>
              <a:gd name="connsiteY439" fmla="*/ 4762119 h 5139605"/>
              <a:gd name="connsiteX440" fmla="*/ 6336240 w 7775446"/>
              <a:gd name="connsiteY440" fmla="*/ 4728613 h 5139605"/>
              <a:gd name="connsiteX441" fmla="*/ 6390839 w 7775446"/>
              <a:gd name="connsiteY441" fmla="*/ 4714578 h 5139605"/>
              <a:gd name="connsiteX442" fmla="*/ 6454687 w 7775446"/>
              <a:gd name="connsiteY442" fmla="*/ 4735915 h 5139605"/>
              <a:gd name="connsiteX443" fmla="*/ 6475293 w 7775446"/>
              <a:gd name="connsiteY443" fmla="*/ 4795949 h 5139605"/>
              <a:gd name="connsiteX444" fmla="*/ 6475293 w 7775446"/>
              <a:gd name="connsiteY444" fmla="*/ 5051907 h 5139605"/>
              <a:gd name="connsiteX445" fmla="*/ 6641281 w 7775446"/>
              <a:gd name="connsiteY445" fmla="*/ 5051826 h 5139605"/>
              <a:gd name="connsiteX446" fmla="*/ 6641281 w 7775446"/>
              <a:gd name="connsiteY446" fmla="*/ 4557514 h 5139605"/>
              <a:gd name="connsiteX447" fmla="*/ 6606720 w 7775446"/>
              <a:gd name="connsiteY447" fmla="*/ 4559867 h 5139605"/>
              <a:gd name="connsiteX448" fmla="*/ 6606720 w 7775446"/>
              <a:gd name="connsiteY448" fmla="*/ 5051907 h 5139605"/>
              <a:gd name="connsiteX449" fmla="*/ 6931150 w 7775446"/>
              <a:gd name="connsiteY449" fmla="*/ 5051826 h 5139605"/>
              <a:gd name="connsiteX450" fmla="*/ 6957760 w 7775446"/>
              <a:gd name="connsiteY450" fmla="*/ 5051826 h 5139605"/>
              <a:gd name="connsiteX451" fmla="*/ 6957760 w 7775446"/>
              <a:gd name="connsiteY451" fmla="*/ 4806577 h 5139605"/>
              <a:gd name="connsiteX452" fmla="*/ 6951189 w 7775446"/>
              <a:gd name="connsiteY452" fmla="*/ 4747353 h 5139605"/>
              <a:gd name="connsiteX453" fmla="*/ 6931150 w 7775446"/>
              <a:gd name="connsiteY453" fmla="*/ 4708169 h 5139605"/>
              <a:gd name="connsiteX454" fmla="*/ 6896103 w 7775446"/>
              <a:gd name="connsiteY454" fmla="*/ 4686264 h 5139605"/>
              <a:gd name="connsiteX455" fmla="*/ 6844912 w 7775446"/>
              <a:gd name="connsiteY455" fmla="*/ 4679611 h 5139605"/>
              <a:gd name="connsiteX456" fmla="*/ 6743096 w 7775446"/>
              <a:gd name="connsiteY456" fmla="*/ 4702895 h 5139605"/>
              <a:gd name="connsiteX457" fmla="*/ 6747477 w 7775446"/>
              <a:gd name="connsiteY457" fmla="*/ 4733805 h 5139605"/>
              <a:gd name="connsiteX458" fmla="*/ 6791611 w 7775446"/>
              <a:gd name="connsiteY458" fmla="*/ 4716849 h 5139605"/>
              <a:gd name="connsiteX459" fmla="*/ 6839395 w 7775446"/>
              <a:gd name="connsiteY459" fmla="*/ 4711495 h 5139605"/>
              <a:gd name="connsiteX460" fmla="*/ 6876713 w 7775446"/>
              <a:gd name="connsiteY460" fmla="*/ 4715957 h 5139605"/>
              <a:gd name="connsiteX461" fmla="*/ 6918170 w 7775446"/>
              <a:gd name="connsiteY461" fmla="*/ 4757819 h 5139605"/>
              <a:gd name="connsiteX462" fmla="*/ 6923118 w 7775446"/>
              <a:gd name="connsiteY462" fmla="*/ 4800979 h 5139605"/>
              <a:gd name="connsiteX463" fmla="*/ 6923118 w 7775446"/>
              <a:gd name="connsiteY463" fmla="*/ 4850305 h 5139605"/>
              <a:gd name="connsiteX464" fmla="*/ 6886205 w 7775446"/>
              <a:gd name="connsiteY464" fmla="*/ 4838866 h 5139605"/>
              <a:gd name="connsiteX465" fmla="*/ 6843126 w 7775446"/>
              <a:gd name="connsiteY465" fmla="*/ 4834241 h 5139605"/>
              <a:gd name="connsiteX466" fmla="*/ 6753480 w 7775446"/>
              <a:gd name="connsiteY466" fmla="*/ 4861987 h 5139605"/>
              <a:gd name="connsiteX467" fmla="*/ 6724112 w 7775446"/>
              <a:gd name="connsiteY467" fmla="*/ 4943115 h 5139605"/>
              <a:gd name="connsiteX468" fmla="*/ 6751777 w 7775446"/>
              <a:gd name="connsiteY468" fmla="*/ 5030570 h 5139605"/>
              <a:gd name="connsiteX469" fmla="*/ 6824791 w 7775446"/>
              <a:gd name="connsiteY469" fmla="*/ 5057018 h 5139605"/>
              <a:gd name="connsiteX470" fmla="*/ 6886368 w 7775446"/>
              <a:gd name="connsiteY470" fmla="*/ 5042334 h 5139605"/>
              <a:gd name="connsiteX471" fmla="*/ 6926932 w 7775446"/>
              <a:gd name="connsiteY471" fmla="*/ 5001770 h 5139605"/>
              <a:gd name="connsiteX472" fmla="*/ 6928635 w 7775446"/>
              <a:gd name="connsiteY472" fmla="*/ 5002419 h 5139605"/>
              <a:gd name="connsiteX473" fmla="*/ 6923037 w 7775446"/>
              <a:gd name="connsiteY473" fmla="*/ 4954878 h 5139605"/>
              <a:gd name="connsiteX474" fmla="*/ 6915655 w 7775446"/>
              <a:gd name="connsiteY474" fmla="*/ 4981245 h 5139605"/>
              <a:gd name="connsiteX475" fmla="*/ 6896022 w 7775446"/>
              <a:gd name="connsiteY475" fmla="*/ 5003961 h 5139605"/>
              <a:gd name="connsiteX476" fmla="*/ 6867546 w 7775446"/>
              <a:gd name="connsiteY476" fmla="*/ 5020186 h 5139605"/>
              <a:gd name="connsiteX477" fmla="*/ 6833635 w 7775446"/>
              <a:gd name="connsiteY477" fmla="*/ 5026433 h 5139605"/>
              <a:gd name="connsiteX478" fmla="*/ 6802887 w 7775446"/>
              <a:gd name="connsiteY478" fmla="*/ 5022133 h 5139605"/>
              <a:gd name="connsiteX479" fmla="*/ 6778549 w 7775446"/>
              <a:gd name="connsiteY479" fmla="*/ 5007936 h 5139605"/>
              <a:gd name="connsiteX480" fmla="*/ 6762324 w 7775446"/>
              <a:gd name="connsiteY480" fmla="*/ 4982056 h 5139605"/>
              <a:gd name="connsiteX481" fmla="*/ 6756483 w 7775446"/>
              <a:gd name="connsiteY481" fmla="*/ 4942628 h 5139605"/>
              <a:gd name="connsiteX482" fmla="*/ 6778387 w 7775446"/>
              <a:gd name="connsiteY482" fmla="*/ 4882512 h 5139605"/>
              <a:gd name="connsiteX483" fmla="*/ 6848238 w 7775446"/>
              <a:gd name="connsiteY483" fmla="*/ 4861257 h 5139605"/>
              <a:gd name="connsiteX484" fmla="*/ 6896914 w 7775446"/>
              <a:gd name="connsiteY484" fmla="*/ 4867098 h 5139605"/>
              <a:gd name="connsiteX485" fmla="*/ 6923037 w 7775446"/>
              <a:gd name="connsiteY485" fmla="*/ 4877806 h 5139605"/>
              <a:gd name="connsiteX486" fmla="*/ 7291844 w 7775446"/>
              <a:gd name="connsiteY486" fmla="*/ 5051907 h 5139605"/>
              <a:gd name="connsiteX487" fmla="*/ 7291844 w 7775446"/>
              <a:gd name="connsiteY487" fmla="*/ 4796598 h 5139605"/>
              <a:gd name="connsiteX488" fmla="*/ 7262557 w 7775446"/>
              <a:gd name="connsiteY488" fmla="*/ 4708736 h 5139605"/>
              <a:gd name="connsiteX489" fmla="*/ 7180699 w 7775446"/>
              <a:gd name="connsiteY489" fmla="*/ 4680423 h 5139605"/>
              <a:gd name="connsiteX490" fmla="*/ 7124964 w 7775446"/>
              <a:gd name="connsiteY490" fmla="*/ 4692105 h 5139605"/>
              <a:gd name="connsiteX491" fmla="*/ 7082778 w 7775446"/>
              <a:gd name="connsiteY491" fmla="*/ 4725449 h 5139605"/>
              <a:gd name="connsiteX492" fmla="*/ 7080912 w 7775446"/>
              <a:gd name="connsiteY492" fmla="*/ 4725449 h 5139605"/>
              <a:gd name="connsiteX493" fmla="*/ 7074665 w 7775446"/>
              <a:gd name="connsiteY493" fmla="*/ 4684885 h 5139605"/>
              <a:gd name="connsiteX494" fmla="*/ 7050327 w 7775446"/>
              <a:gd name="connsiteY494" fmla="*/ 4687400 h 5139605"/>
              <a:gd name="connsiteX495" fmla="*/ 7050327 w 7775446"/>
              <a:gd name="connsiteY495" fmla="*/ 5051745 h 5139605"/>
              <a:gd name="connsiteX496" fmla="*/ 7084887 w 7775446"/>
              <a:gd name="connsiteY496" fmla="*/ 5051745 h 5139605"/>
              <a:gd name="connsiteX497" fmla="*/ 7084887 w 7775446"/>
              <a:gd name="connsiteY497" fmla="*/ 4761551 h 5139605"/>
              <a:gd name="connsiteX498" fmla="*/ 7101113 w 7775446"/>
              <a:gd name="connsiteY498" fmla="*/ 4741593 h 5139605"/>
              <a:gd name="connsiteX499" fmla="*/ 7123017 w 7775446"/>
              <a:gd name="connsiteY499" fmla="*/ 4726747 h 5139605"/>
              <a:gd name="connsiteX500" fmla="*/ 7148005 w 7775446"/>
              <a:gd name="connsiteY500" fmla="*/ 4717823 h 5139605"/>
              <a:gd name="connsiteX501" fmla="*/ 7173235 w 7775446"/>
              <a:gd name="connsiteY501" fmla="*/ 4714659 h 5139605"/>
              <a:gd name="connsiteX502" fmla="*/ 7236272 w 7775446"/>
              <a:gd name="connsiteY502" fmla="*/ 4733886 h 5139605"/>
              <a:gd name="connsiteX503" fmla="*/ 7258419 w 7775446"/>
              <a:gd name="connsiteY503" fmla="*/ 4796679 h 5139605"/>
              <a:gd name="connsiteX504" fmla="*/ 7258419 w 7775446"/>
              <a:gd name="connsiteY504" fmla="*/ 5051988 h 5139605"/>
              <a:gd name="connsiteX505" fmla="*/ 7627064 w 7775446"/>
              <a:gd name="connsiteY505" fmla="*/ 5051907 h 5139605"/>
              <a:gd name="connsiteX506" fmla="*/ 7627064 w 7775446"/>
              <a:gd name="connsiteY506" fmla="*/ 4557514 h 5139605"/>
              <a:gd name="connsiteX507" fmla="*/ 7593153 w 7775446"/>
              <a:gd name="connsiteY507" fmla="*/ 4560516 h 5139605"/>
              <a:gd name="connsiteX508" fmla="*/ 7593153 w 7775446"/>
              <a:gd name="connsiteY508" fmla="*/ 4676448 h 5139605"/>
              <a:gd name="connsiteX509" fmla="*/ 7594450 w 7775446"/>
              <a:gd name="connsiteY509" fmla="*/ 4725774 h 5139605"/>
              <a:gd name="connsiteX510" fmla="*/ 7593153 w 7775446"/>
              <a:gd name="connsiteY510" fmla="*/ 4726260 h 5139605"/>
              <a:gd name="connsiteX511" fmla="*/ 7549911 w 7775446"/>
              <a:gd name="connsiteY511" fmla="*/ 4691943 h 5139605"/>
              <a:gd name="connsiteX512" fmla="*/ 7494663 w 7775446"/>
              <a:gd name="connsiteY512" fmla="*/ 4680423 h 5139605"/>
              <a:gd name="connsiteX513" fmla="*/ 7398121 w 7775446"/>
              <a:gd name="connsiteY513" fmla="*/ 4725936 h 5139605"/>
              <a:gd name="connsiteX514" fmla="*/ 7368266 w 7775446"/>
              <a:gd name="connsiteY514" fmla="*/ 4868396 h 5139605"/>
              <a:gd name="connsiteX515" fmla="*/ 7375487 w 7775446"/>
              <a:gd name="connsiteY515" fmla="*/ 4955121 h 5139605"/>
              <a:gd name="connsiteX516" fmla="*/ 7397553 w 7775446"/>
              <a:gd name="connsiteY516" fmla="*/ 5014263 h 5139605"/>
              <a:gd name="connsiteX517" fmla="*/ 7436738 w 7775446"/>
              <a:gd name="connsiteY517" fmla="*/ 5048094 h 5139605"/>
              <a:gd name="connsiteX518" fmla="*/ 7494095 w 7775446"/>
              <a:gd name="connsiteY518" fmla="*/ 5058965 h 5139605"/>
              <a:gd name="connsiteX519" fmla="*/ 7594613 w 7775446"/>
              <a:gd name="connsiteY519" fmla="*/ 5010288 h 5139605"/>
              <a:gd name="connsiteX520" fmla="*/ 7596479 w 7775446"/>
              <a:gd name="connsiteY520" fmla="*/ 5010856 h 5139605"/>
              <a:gd name="connsiteX521" fmla="*/ 7601914 w 7775446"/>
              <a:gd name="connsiteY521" fmla="*/ 5051420 h 5139605"/>
              <a:gd name="connsiteX522" fmla="*/ 7593153 w 7775446"/>
              <a:gd name="connsiteY522" fmla="*/ 4977270 h 5139605"/>
              <a:gd name="connsiteX523" fmla="*/ 7581876 w 7775446"/>
              <a:gd name="connsiteY523" fmla="*/ 4995118 h 5139605"/>
              <a:gd name="connsiteX524" fmla="*/ 7563541 w 7775446"/>
              <a:gd name="connsiteY524" fmla="*/ 5011749 h 5139605"/>
              <a:gd name="connsiteX525" fmla="*/ 7537337 w 7775446"/>
              <a:gd name="connsiteY525" fmla="*/ 5023756 h 5139605"/>
              <a:gd name="connsiteX526" fmla="*/ 7502452 w 7775446"/>
              <a:gd name="connsiteY526" fmla="*/ 5028380 h 5139605"/>
              <a:gd name="connsiteX527" fmla="*/ 7455966 w 7775446"/>
              <a:gd name="connsiteY527" fmla="*/ 5020267 h 5139605"/>
              <a:gd name="connsiteX528" fmla="*/ 7425705 w 7775446"/>
              <a:gd name="connsiteY528" fmla="*/ 4993495 h 5139605"/>
              <a:gd name="connsiteX529" fmla="*/ 7409480 w 7775446"/>
              <a:gd name="connsiteY529" fmla="*/ 4944819 h 5139605"/>
              <a:gd name="connsiteX530" fmla="*/ 7404206 w 7775446"/>
              <a:gd name="connsiteY530" fmla="*/ 4870911 h 5139605"/>
              <a:gd name="connsiteX531" fmla="*/ 7409480 w 7775446"/>
              <a:gd name="connsiteY531" fmla="*/ 4798383 h 5139605"/>
              <a:gd name="connsiteX532" fmla="*/ 7426354 w 7775446"/>
              <a:gd name="connsiteY532" fmla="*/ 4749706 h 5139605"/>
              <a:gd name="connsiteX533" fmla="*/ 7457345 w 7775446"/>
              <a:gd name="connsiteY533" fmla="*/ 4722853 h 5139605"/>
              <a:gd name="connsiteX534" fmla="*/ 7503507 w 7775446"/>
              <a:gd name="connsiteY534" fmla="*/ 4714740 h 5139605"/>
              <a:gd name="connsiteX535" fmla="*/ 7557376 w 7775446"/>
              <a:gd name="connsiteY535" fmla="*/ 4727721 h 5139605"/>
              <a:gd name="connsiteX536" fmla="*/ 7593478 w 7775446"/>
              <a:gd name="connsiteY536" fmla="*/ 4762849 h 5139605"/>
              <a:gd name="connsiteX537" fmla="*/ 7746159 w 7775446"/>
              <a:gd name="connsiteY537" fmla="*/ 5003068 h 5139605"/>
              <a:gd name="connsiteX538" fmla="*/ 7718576 w 7775446"/>
              <a:gd name="connsiteY538" fmla="*/ 5030814 h 5139605"/>
              <a:gd name="connsiteX539" fmla="*/ 7746159 w 7775446"/>
              <a:gd name="connsiteY539" fmla="*/ 5057991 h 5139605"/>
              <a:gd name="connsiteX540" fmla="*/ 7772770 w 7775446"/>
              <a:gd name="connsiteY540" fmla="*/ 5030814 h 5139605"/>
              <a:gd name="connsiteX541" fmla="*/ 7746159 w 7775446"/>
              <a:gd name="connsiteY541" fmla="*/ 5003068 h 5139605"/>
              <a:gd name="connsiteX542" fmla="*/ 4537151 w 7775446"/>
              <a:gd name="connsiteY542" fmla="*/ 2099343 h 5139605"/>
              <a:gd name="connsiteX543" fmla="*/ 5466470 w 7775446"/>
              <a:gd name="connsiteY543" fmla="*/ 2099343 h 5139605"/>
              <a:gd name="connsiteX544" fmla="*/ 5466470 w 7775446"/>
              <a:gd name="connsiteY544" fmla="*/ 2365037 h 5139605"/>
              <a:gd name="connsiteX545" fmla="*/ 5162078 w 7775446"/>
              <a:gd name="connsiteY545" fmla="*/ 2365037 h 5139605"/>
              <a:gd name="connsiteX546" fmla="*/ 5162078 w 7775446"/>
              <a:gd name="connsiteY546" fmla="*/ 3575625 h 5139605"/>
              <a:gd name="connsiteX547" fmla="*/ 4841786 w 7775446"/>
              <a:gd name="connsiteY547" fmla="*/ 3575625 h 5139605"/>
              <a:gd name="connsiteX548" fmla="*/ 4841786 w 7775446"/>
              <a:gd name="connsiteY548" fmla="*/ 2365037 h 5139605"/>
              <a:gd name="connsiteX549" fmla="*/ 4537557 w 7775446"/>
              <a:gd name="connsiteY549" fmla="*/ 2365037 h 5139605"/>
              <a:gd name="connsiteX550" fmla="*/ 4049249 w 7775446"/>
              <a:gd name="connsiteY550" fmla="*/ 3575868 h 5139605"/>
              <a:gd name="connsiteX551" fmla="*/ 4373111 w 7775446"/>
              <a:gd name="connsiteY551" fmla="*/ 3575868 h 5139605"/>
              <a:gd name="connsiteX552" fmla="*/ 4373111 w 7775446"/>
              <a:gd name="connsiteY552" fmla="*/ 2099343 h 5139605"/>
              <a:gd name="connsiteX553" fmla="*/ 4049249 w 7775446"/>
              <a:gd name="connsiteY553" fmla="*/ 2099343 h 5139605"/>
              <a:gd name="connsiteX554" fmla="*/ 7775446 w 7775446"/>
              <a:gd name="connsiteY554" fmla="*/ 2099343 h 5139605"/>
              <a:gd name="connsiteX555" fmla="*/ 7775446 w 7775446"/>
              <a:gd name="connsiteY555" fmla="*/ 2365037 h 5139605"/>
              <a:gd name="connsiteX556" fmla="*/ 7471217 w 7775446"/>
              <a:gd name="connsiteY556" fmla="*/ 2365037 h 5139605"/>
              <a:gd name="connsiteX557" fmla="*/ 7471217 w 7775446"/>
              <a:gd name="connsiteY557" fmla="*/ 3575625 h 5139605"/>
              <a:gd name="connsiteX558" fmla="*/ 7150520 w 7775446"/>
              <a:gd name="connsiteY558" fmla="*/ 3575625 h 5139605"/>
              <a:gd name="connsiteX559" fmla="*/ 7150520 w 7775446"/>
              <a:gd name="connsiteY559" fmla="*/ 2365037 h 5139605"/>
              <a:gd name="connsiteX560" fmla="*/ 6846291 w 7775446"/>
              <a:gd name="connsiteY560" fmla="*/ 2365037 h 5139605"/>
              <a:gd name="connsiteX561" fmla="*/ 6846291 w 7775446"/>
              <a:gd name="connsiteY561" fmla="*/ 2099343 h 5139605"/>
              <a:gd name="connsiteX562" fmla="*/ 1503460 w 7775446"/>
              <a:gd name="connsiteY562" fmla="*/ 2961163 h 5139605"/>
              <a:gd name="connsiteX563" fmla="*/ 1049631 w 7775446"/>
              <a:gd name="connsiteY563" fmla="*/ 2099343 h 5139605"/>
              <a:gd name="connsiteX564" fmla="*/ 756597 w 7775446"/>
              <a:gd name="connsiteY564" fmla="*/ 2099343 h 5139605"/>
              <a:gd name="connsiteX565" fmla="*/ 756597 w 7775446"/>
              <a:gd name="connsiteY565" fmla="*/ 3575868 h 5139605"/>
              <a:gd name="connsiteX566" fmla="*/ 1049631 w 7775446"/>
              <a:gd name="connsiteY566" fmla="*/ 3575868 h 5139605"/>
              <a:gd name="connsiteX567" fmla="*/ 1049631 w 7775446"/>
              <a:gd name="connsiteY567" fmla="*/ 2713805 h 5139605"/>
              <a:gd name="connsiteX568" fmla="*/ 1503460 w 7775446"/>
              <a:gd name="connsiteY568" fmla="*/ 3575625 h 5139605"/>
              <a:gd name="connsiteX569" fmla="*/ 1796493 w 7775446"/>
              <a:gd name="connsiteY569" fmla="*/ 3575625 h 5139605"/>
              <a:gd name="connsiteX570" fmla="*/ 1796493 w 7775446"/>
              <a:gd name="connsiteY570" fmla="*/ 2099100 h 5139605"/>
              <a:gd name="connsiteX571" fmla="*/ 1503460 w 7775446"/>
              <a:gd name="connsiteY571" fmla="*/ 2099100 h 5139605"/>
              <a:gd name="connsiteX572" fmla="*/ 2923844 w 7775446"/>
              <a:gd name="connsiteY572" fmla="*/ 3134858 h 5139605"/>
              <a:gd name="connsiteX573" fmla="*/ 2424422 w 7775446"/>
              <a:gd name="connsiteY573" fmla="*/ 3601261 h 5139605"/>
              <a:gd name="connsiteX574" fmla="*/ 2015700 w 7775446"/>
              <a:gd name="connsiteY574" fmla="*/ 3496931 h 5139605"/>
              <a:gd name="connsiteX575" fmla="*/ 2056994 w 7775446"/>
              <a:gd name="connsiteY575" fmla="*/ 3233347 h 5139605"/>
              <a:gd name="connsiteX576" fmla="*/ 2410549 w 7775446"/>
              <a:gd name="connsiteY576" fmla="*/ 3339949 h 5139605"/>
              <a:gd name="connsiteX577" fmla="*/ 2608582 w 7775446"/>
              <a:gd name="connsiteY577" fmla="*/ 3170392 h 5139605"/>
              <a:gd name="connsiteX578" fmla="*/ 2021541 w 7775446"/>
              <a:gd name="connsiteY578" fmla="*/ 2522587 h 5139605"/>
              <a:gd name="connsiteX579" fmla="*/ 2509119 w 7775446"/>
              <a:gd name="connsiteY579" fmla="*/ 2075816 h 5139605"/>
              <a:gd name="connsiteX580" fmla="*/ 2851397 w 7775446"/>
              <a:gd name="connsiteY580" fmla="*/ 2148831 h 5139605"/>
              <a:gd name="connsiteX581" fmla="*/ 2816107 w 7775446"/>
              <a:gd name="connsiteY581" fmla="*/ 2406817 h 5139605"/>
              <a:gd name="connsiteX582" fmla="*/ 2536784 w 7775446"/>
              <a:gd name="connsiteY582" fmla="*/ 2340942 h 5139605"/>
              <a:gd name="connsiteX583" fmla="*/ 2336885 w 7775446"/>
              <a:gd name="connsiteY583" fmla="*/ 2492975 h 5139605"/>
              <a:gd name="connsiteX584" fmla="*/ 2923844 w 7775446"/>
              <a:gd name="connsiteY584" fmla="*/ 3135101 h 5139605"/>
              <a:gd name="connsiteX585" fmla="*/ 6379076 w 7775446"/>
              <a:gd name="connsiteY585" fmla="*/ 3062086 h 5139605"/>
              <a:gd name="connsiteX586" fmla="*/ 6160761 w 7775446"/>
              <a:gd name="connsiteY586" fmla="*/ 3328104 h 5139605"/>
              <a:gd name="connsiteX587" fmla="*/ 5940256 w 7775446"/>
              <a:gd name="connsiteY587" fmla="*/ 3062086 h 5139605"/>
              <a:gd name="connsiteX588" fmla="*/ 5940256 w 7775446"/>
              <a:gd name="connsiteY588" fmla="*/ 2099343 h 5139605"/>
              <a:gd name="connsiteX589" fmla="*/ 5619233 w 7775446"/>
              <a:gd name="connsiteY589" fmla="*/ 2099343 h 5139605"/>
              <a:gd name="connsiteX590" fmla="*/ 5619233 w 7775446"/>
              <a:gd name="connsiteY590" fmla="*/ 3074093 h 5139605"/>
              <a:gd name="connsiteX591" fmla="*/ 6159949 w 7775446"/>
              <a:gd name="connsiteY591" fmla="*/ 3601424 h 5139605"/>
              <a:gd name="connsiteX592" fmla="*/ 6696691 w 7775446"/>
              <a:gd name="connsiteY592" fmla="*/ 3074093 h 5139605"/>
              <a:gd name="connsiteX593" fmla="*/ 6696691 w 7775446"/>
              <a:gd name="connsiteY593" fmla="*/ 2099343 h 5139605"/>
              <a:gd name="connsiteX594" fmla="*/ 6379076 w 7775446"/>
              <a:gd name="connsiteY594" fmla="*/ 2099343 h 5139605"/>
              <a:gd name="connsiteX595" fmla="*/ 110415 w 7775446"/>
              <a:gd name="connsiteY595" fmla="*/ 2099343 h 5139605"/>
              <a:gd name="connsiteX596" fmla="*/ 434277 w 7775446"/>
              <a:gd name="connsiteY596" fmla="*/ 2099343 h 5139605"/>
              <a:gd name="connsiteX597" fmla="*/ 434277 w 7775446"/>
              <a:gd name="connsiteY597" fmla="*/ 3575868 h 5139605"/>
              <a:gd name="connsiteX598" fmla="*/ 110415 w 7775446"/>
              <a:gd name="connsiteY598" fmla="*/ 3575868 h 5139605"/>
              <a:gd name="connsiteX599" fmla="*/ 2956133 w 7775446"/>
              <a:gd name="connsiteY599" fmla="*/ 2365037 h 5139605"/>
              <a:gd name="connsiteX600" fmla="*/ 3260281 w 7775446"/>
              <a:gd name="connsiteY600" fmla="*/ 2365037 h 5139605"/>
              <a:gd name="connsiteX601" fmla="*/ 3260281 w 7775446"/>
              <a:gd name="connsiteY601" fmla="*/ 3575625 h 5139605"/>
              <a:gd name="connsiteX602" fmla="*/ 3581060 w 7775446"/>
              <a:gd name="connsiteY602" fmla="*/ 3575625 h 5139605"/>
              <a:gd name="connsiteX603" fmla="*/ 3581060 w 7775446"/>
              <a:gd name="connsiteY603" fmla="*/ 2365037 h 5139605"/>
              <a:gd name="connsiteX604" fmla="*/ 3885208 w 7775446"/>
              <a:gd name="connsiteY604" fmla="*/ 2365037 h 5139605"/>
              <a:gd name="connsiteX605" fmla="*/ 3885208 w 7775446"/>
              <a:gd name="connsiteY605" fmla="*/ 2099343 h 5139605"/>
              <a:gd name="connsiteX606" fmla="*/ 2956133 w 7775446"/>
              <a:gd name="connsiteY606" fmla="*/ 2099343 h 5139605"/>
              <a:gd name="connsiteX607" fmla="*/ 7742671 w 7775446"/>
              <a:gd name="connsiteY607" fmla="*/ 1574446 h 5139605"/>
              <a:gd name="connsiteX608" fmla="*/ 6757131 w 7775446"/>
              <a:gd name="connsiteY608" fmla="*/ 1574446 h 5139605"/>
              <a:gd name="connsiteX609" fmla="*/ 6757131 w 7775446"/>
              <a:gd name="connsiteY609" fmla="*/ 44782 h 5139605"/>
              <a:gd name="connsiteX610" fmla="*/ 7721821 w 7775446"/>
              <a:gd name="connsiteY610" fmla="*/ 44782 h 5139605"/>
              <a:gd name="connsiteX611" fmla="*/ 7721821 w 7775446"/>
              <a:gd name="connsiteY611" fmla="*/ 317696 h 5139605"/>
              <a:gd name="connsiteX612" fmla="*/ 7085779 w 7775446"/>
              <a:gd name="connsiteY612" fmla="*/ 317696 h 5139605"/>
              <a:gd name="connsiteX613" fmla="*/ 7085779 w 7775446"/>
              <a:gd name="connsiteY613" fmla="*/ 653403 h 5139605"/>
              <a:gd name="connsiteX614" fmla="*/ 7625279 w 7775446"/>
              <a:gd name="connsiteY614" fmla="*/ 653403 h 5139605"/>
              <a:gd name="connsiteX615" fmla="*/ 7625279 w 7775446"/>
              <a:gd name="connsiteY615" fmla="*/ 923315 h 5139605"/>
              <a:gd name="connsiteX616" fmla="*/ 7085374 w 7775446"/>
              <a:gd name="connsiteY616" fmla="*/ 923315 h 5139605"/>
              <a:gd name="connsiteX617" fmla="*/ 7085374 w 7775446"/>
              <a:gd name="connsiteY617" fmla="*/ 1301533 h 5139605"/>
              <a:gd name="connsiteX618" fmla="*/ 7742509 w 7775446"/>
              <a:gd name="connsiteY618" fmla="*/ 1301533 h 5139605"/>
              <a:gd name="connsiteX619" fmla="*/ 2100073 w 7775446"/>
              <a:gd name="connsiteY619" fmla="*/ 272184 h 5139605"/>
              <a:gd name="connsiteX620" fmla="*/ 2408359 w 7775446"/>
              <a:gd name="connsiteY620" fmla="*/ 808600 h 5139605"/>
              <a:gd name="connsiteX621" fmla="*/ 2102264 w 7775446"/>
              <a:gd name="connsiteY621" fmla="*/ 1349074 h 5139605"/>
              <a:gd name="connsiteX622" fmla="*/ 1792112 w 7775446"/>
              <a:gd name="connsiteY622" fmla="*/ 808600 h 5139605"/>
              <a:gd name="connsiteX623" fmla="*/ 2100398 w 7775446"/>
              <a:gd name="connsiteY623" fmla="*/ 272184 h 5139605"/>
              <a:gd name="connsiteX624" fmla="*/ 2100398 w 7775446"/>
              <a:gd name="connsiteY624" fmla="*/ 1619310 h 5139605"/>
              <a:gd name="connsiteX625" fmla="*/ 2744795 w 7775446"/>
              <a:gd name="connsiteY625" fmla="*/ 808600 h 5139605"/>
              <a:gd name="connsiteX626" fmla="*/ 2100398 w 7775446"/>
              <a:gd name="connsiteY626" fmla="*/ 0 h 5139605"/>
              <a:gd name="connsiteX627" fmla="*/ 1456162 w 7775446"/>
              <a:gd name="connsiteY627" fmla="*/ 808600 h 5139605"/>
              <a:gd name="connsiteX628" fmla="*/ 2100398 w 7775446"/>
              <a:gd name="connsiteY628" fmla="*/ 1619310 h 5139605"/>
              <a:gd name="connsiteX629" fmla="*/ 3329321 w 7775446"/>
              <a:gd name="connsiteY629" fmla="*/ 1301533 h 5139605"/>
              <a:gd name="connsiteX630" fmla="*/ 3986456 w 7775446"/>
              <a:gd name="connsiteY630" fmla="*/ 1301533 h 5139605"/>
              <a:gd name="connsiteX631" fmla="*/ 3986456 w 7775446"/>
              <a:gd name="connsiteY631" fmla="*/ 1574446 h 5139605"/>
              <a:gd name="connsiteX632" fmla="*/ 3000672 w 7775446"/>
              <a:gd name="connsiteY632" fmla="*/ 1574446 h 5139605"/>
              <a:gd name="connsiteX633" fmla="*/ 3000672 w 7775446"/>
              <a:gd name="connsiteY633" fmla="*/ 44782 h 5139605"/>
              <a:gd name="connsiteX634" fmla="*/ 3964876 w 7775446"/>
              <a:gd name="connsiteY634" fmla="*/ 44782 h 5139605"/>
              <a:gd name="connsiteX635" fmla="*/ 3964876 w 7775446"/>
              <a:gd name="connsiteY635" fmla="*/ 317696 h 5139605"/>
              <a:gd name="connsiteX636" fmla="*/ 3328996 w 7775446"/>
              <a:gd name="connsiteY636" fmla="*/ 317696 h 5139605"/>
              <a:gd name="connsiteX637" fmla="*/ 3328996 w 7775446"/>
              <a:gd name="connsiteY637" fmla="*/ 653403 h 5139605"/>
              <a:gd name="connsiteX638" fmla="*/ 3868983 w 7775446"/>
              <a:gd name="connsiteY638" fmla="*/ 653403 h 5139605"/>
              <a:gd name="connsiteX639" fmla="*/ 3868983 w 7775446"/>
              <a:gd name="connsiteY639" fmla="*/ 923315 h 5139605"/>
              <a:gd name="connsiteX640" fmla="*/ 3328996 w 7775446"/>
              <a:gd name="connsiteY640" fmla="*/ 923315 h 5139605"/>
              <a:gd name="connsiteX641" fmla="*/ 4766743 w 7775446"/>
              <a:gd name="connsiteY641" fmla="*/ 1574446 h 5139605"/>
              <a:gd name="connsiteX642" fmla="*/ 4766743 w 7775446"/>
              <a:gd name="connsiteY642" fmla="*/ 320211 h 5139605"/>
              <a:gd name="connsiteX643" fmla="*/ 5099366 w 7775446"/>
              <a:gd name="connsiteY643" fmla="*/ 320211 h 5139605"/>
              <a:gd name="connsiteX644" fmla="*/ 5099366 w 7775446"/>
              <a:gd name="connsiteY644" fmla="*/ 44377 h 5139605"/>
              <a:gd name="connsiteX645" fmla="*/ 4101820 w 7775446"/>
              <a:gd name="connsiteY645" fmla="*/ 44377 h 5139605"/>
              <a:gd name="connsiteX646" fmla="*/ 4101820 w 7775446"/>
              <a:gd name="connsiteY646" fmla="*/ 320211 h 5139605"/>
              <a:gd name="connsiteX647" fmla="*/ 4434443 w 7775446"/>
              <a:gd name="connsiteY647" fmla="*/ 320211 h 5139605"/>
              <a:gd name="connsiteX648" fmla="*/ 4434443 w 7775446"/>
              <a:gd name="connsiteY648" fmla="*/ 1574446 h 5139605"/>
              <a:gd name="connsiteX649" fmla="*/ 6104053 w 7775446"/>
              <a:gd name="connsiteY649" fmla="*/ 921530 h 5139605"/>
              <a:gd name="connsiteX650" fmla="*/ 5611932 w 7775446"/>
              <a:gd name="connsiteY650" fmla="*/ 921530 h 5139605"/>
              <a:gd name="connsiteX651" fmla="*/ 5611932 w 7775446"/>
              <a:gd name="connsiteY651" fmla="*/ 1574446 h 5139605"/>
              <a:gd name="connsiteX652" fmla="*/ 5283608 w 7775446"/>
              <a:gd name="connsiteY652" fmla="*/ 1574446 h 5139605"/>
              <a:gd name="connsiteX653" fmla="*/ 5283608 w 7775446"/>
              <a:gd name="connsiteY653" fmla="*/ 44782 h 5139605"/>
              <a:gd name="connsiteX654" fmla="*/ 5611932 w 7775446"/>
              <a:gd name="connsiteY654" fmla="*/ 44782 h 5139605"/>
              <a:gd name="connsiteX655" fmla="*/ 5611932 w 7775446"/>
              <a:gd name="connsiteY655" fmla="*/ 648779 h 5139605"/>
              <a:gd name="connsiteX656" fmla="*/ 6103728 w 7775446"/>
              <a:gd name="connsiteY656" fmla="*/ 648779 h 5139605"/>
              <a:gd name="connsiteX657" fmla="*/ 6103728 w 7775446"/>
              <a:gd name="connsiteY657" fmla="*/ 44782 h 5139605"/>
              <a:gd name="connsiteX658" fmla="*/ 6431890 w 7775446"/>
              <a:gd name="connsiteY658" fmla="*/ 44782 h 5139605"/>
              <a:gd name="connsiteX659" fmla="*/ 6431890 w 7775446"/>
              <a:gd name="connsiteY659" fmla="*/ 1574446 h 5139605"/>
              <a:gd name="connsiteX660" fmla="*/ 6103728 w 7775446"/>
              <a:gd name="connsiteY660" fmla="*/ 1574446 h 5139605"/>
              <a:gd name="connsiteX661" fmla="*/ 761059 w 7775446"/>
              <a:gd name="connsiteY661" fmla="*/ 1604869 h 5139605"/>
              <a:gd name="connsiteX662" fmla="*/ 1211156 w 7775446"/>
              <a:gd name="connsiteY662" fmla="*/ 1521389 h 5139605"/>
              <a:gd name="connsiteX663" fmla="*/ 1211156 w 7775446"/>
              <a:gd name="connsiteY663" fmla="*/ 679202 h 5139605"/>
              <a:gd name="connsiteX664" fmla="*/ 681311 w 7775446"/>
              <a:gd name="connsiteY664" fmla="*/ 679202 h 5139605"/>
              <a:gd name="connsiteX665" fmla="*/ 681311 w 7775446"/>
              <a:gd name="connsiteY665" fmla="*/ 944003 h 5139605"/>
              <a:gd name="connsiteX666" fmla="*/ 892243 w 7775446"/>
              <a:gd name="connsiteY666" fmla="*/ 944003 h 5139605"/>
              <a:gd name="connsiteX667" fmla="*/ 892243 w 7775446"/>
              <a:gd name="connsiteY667" fmla="*/ 1322220 h 5139605"/>
              <a:gd name="connsiteX668" fmla="*/ 752947 w 7775446"/>
              <a:gd name="connsiteY668" fmla="*/ 1331388 h 5139605"/>
              <a:gd name="connsiteX669" fmla="*/ 336356 w 7775446"/>
              <a:gd name="connsiteY669" fmla="*/ 809574 h 5139605"/>
              <a:gd name="connsiteX670" fmla="*/ 793754 w 7775446"/>
              <a:gd name="connsiteY670" fmla="*/ 293601 h 5139605"/>
              <a:gd name="connsiteX671" fmla="*/ 1154205 w 7775446"/>
              <a:gd name="connsiteY671" fmla="*/ 356800 h 5139605"/>
              <a:gd name="connsiteX672" fmla="*/ 1186656 w 7775446"/>
              <a:gd name="connsiteY672" fmla="*/ 89565 h 5139605"/>
              <a:gd name="connsiteX673" fmla="*/ 775257 w 7775446"/>
              <a:gd name="connsiteY673" fmla="*/ 20282 h 5139605"/>
              <a:gd name="connsiteX674" fmla="*/ 0 w 7775446"/>
              <a:gd name="connsiteY674" fmla="*/ 813630 h 5139605"/>
              <a:gd name="connsiteX675" fmla="*/ 760978 w 7775446"/>
              <a:gd name="connsiteY675" fmla="*/ 1604869 h 5139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</a:cxnLst>
            <a:rect l="l" t="t" r="r" b="b"/>
            <a:pathLst>
              <a:path w="7775446" h="5139605">
                <a:moveTo>
                  <a:pt x="348687" y="4863204"/>
                </a:moveTo>
                <a:cubicBezTo>
                  <a:pt x="338477" y="4847463"/>
                  <a:pt x="325003" y="4834099"/>
                  <a:pt x="309178" y="4824019"/>
                </a:cubicBezTo>
                <a:cubicBezTo>
                  <a:pt x="292985" y="4813794"/>
                  <a:pt x="275741" y="4805335"/>
                  <a:pt x="257743" y="4798789"/>
                </a:cubicBezTo>
                <a:cubicBezTo>
                  <a:pt x="240148" y="4792432"/>
                  <a:pt x="222945" y="4785036"/>
                  <a:pt x="206227" y="4776641"/>
                </a:cubicBezTo>
                <a:cubicBezTo>
                  <a:pt x="191442" y="4769348"/>
                  <a:pt x="178109" y="4759424"/>
                  <a:pt x="166880" y="4747354"/>
                </a:cubicBezTo>
                <a:cubicBezTo>
                  <a:pt x="155887" y="4734315"/>
                  <a:pt x="150287" y="4717572"/>
                  <a:pt x="151222" y="4700543"/>
                </a:cubicBezTo>
                <a:cubicBezTo>
                  <a:pt x="151121" y="4689498"/>
                  <a:pt x="152933" y="4678519"/>
                  <a:pt x="156577" y="4668092"/>
                </a:cubicBezTo>
                <a:cubicBezTo>
                  <a:pt x="160343" y="4658229"/>
                  <a:pt x="166149" y="4649272"/>
                  <a:pt x="173613" y="4641807"/>
                </a:cubicBezTo>
                <a:cubicBezTo>
                  <a:pt x="182085" y="4633890"/>
                  <a:pt x="192194" y="4627936"/>
                  <a:pt x="203225" y="4624364"/>
                </a:cubicBezTo>
                <a:cubicBezTo>
                  <a:pt x="217423" y="4619660"/>
                  <a:pt x="232325" y="4617437"/>
                  <a:pt x="247277" y="4617793"/>
                </a:cubicBezTo>
                <a:cubicBezTo>
                  <a:pt x="264192" y="4617696"/>
                  <a:pt x="281055" y="4619657"/>
                  <a:pt x="297495" y="4623634"/>
                </a:cubicBezTo>
                <a:cubicBezTo>
                  <a:pt x="313280" y="4627665"/>
                  <a:pt x="328674" y="4633095"/>
                  <a:pt x="343495" y="4639859"/>
                </a:cubicBezTo>
                <a:lnTo>
                  <a:pt x="350229" y="4605867"/>
                </a:lnTo>
                <a:cubicBezTo>
                  <a:pt x="335084" y="4597808"/>
                  <a:pt x="318932" y="4591806"/>
                  <a:pt x="302201" y="4588018"/>
                </a:cubicBezTo>
                <a:cubicBezTo>
                  <a:pt x="283385" y="4583743"/>
                  <a:pt x="264139" y="4581647"/>
                  <a:pt x="244844" y="4581771"/>
                </a:cubicBezTo>
                <a:cubicBezTo>
                  <a:pt x="225262" y="4581341"/>
                  <a:pt x="205759" y="4584390"/>
                  <a:pt x="187243" y="4590776"/>
                </a:cubicBezTo>
                <a:cubicBezTo>
                  <a:pt x="172026" y="4595974"/>
                  <a:pt x="158166" y="4604512"/>
                  <a:pt x="146679" y="4615764"/>
                </a:cubicBezTo>
                <a:cubicBezTo>
                  <a:pt x="135880" y="4626419"/>
                  <a:pt x="127569" y="4639328"/>
                  <a:pt x="122341" y="4653569"/>
                </a:cubicBezTo>
                <a:cubicBezTo>
                  <a:pt x="116814" y="4669196"/>
                  <a:pt x="114068" y="4685671"/>
                  <a:pt x="114228" y="4702246"/>
                </a:cubicBezTo>
                <a:cubicBezTo>
                  <a:pt x="113166" y="4723452"/>
                  <a:pt x="118662" y="4744470"/>
                  <a:pt x="129967" y="4762443"/>
                </a:cubicBezTo>
                <a:cubicBezTo>
                  <a:pt x="140384" y="4777405"/>
                  <a:pt x="153780" y="4790055"/>
                  <a:pt x="169314" y="4799599"/>
                </a:cubicBezTo>
                <a:cubicBezTo>
                  <a:pt x="185546" y="4809733"/>
                  <a:pt x="202782" y="4818161"/>
                  <a:pt x="220749" y="4824749"/>
                </a:cubicBezTo>
                <a:cubicBezTo>
                  <a:pt x="238498" y="4831069"/>
                  <a:pt x="255769" y="4838661"/>
                  <a:pt x="272427" y="4847464"/>
                </a:cubicBezTo>
                <a:cubicBezTo>
                  <a:pt x="287400" y="4855293"/>
                  <a:pt x="300752" y="4865891"/>
                  <a:pt x="311774" y="4878698"/>
                </a:cubicBezTo>
                <a:cubicBezTo>
                  <a:pt x="322763" y="4892655"/>
                  <a:pt x="328325" y="4910120"/>
                  <a:pt x="327432" y="4927862"/>
                </a:cubicBezTo>
                <a:cubicBezTo>
                  <a:pt x="327432" y="4958772"/>
                  <a:pt x="319319" y="4982543"/>
                  <a:pt x="302201" y="4999093"/>
                </a:cubicBezTo>
                <a:cubicBezTo>
                  <a:pt x="285083" y="5015643"/>
                  <a:pt x="260339" y="5024080"/>
                  <a:pt x="226995" y="5024080"/>
                </a:cubicBezTo>
                <a:cubicBezTo>
                  <a:pt x="206626" y="5024349"/>
                  <a:pt x="186341" y="5021420"/>
                  <a:pt x="166880" y="5015399"/>
                </a:cubicBezTo>
                <a:cubicBezTo>
                  <a:pt x="149033" y="5009804"/>
                  <a:pt x="132111" y="5001603"/>
                  <a:pt x="116662" y="4991061"/>
                </a:cubicBezTo>
                <a:lnTo>
                  <a:pt x="109847" y="5026271"/>
                </a:lnTo>
                <a:cubicBezTo>
                  <a:pt x="126101" y="5037158"/>
                  <a:pt x="143907" y="5045528"/>
                  <a:pt x="162661" y="5051096"/>
                </a:cubicBezTo>
                <a:cubicBezTo>
                  <a:pt x="183724" y="5057321"/>
                  <a:pt x="205601" y="5060357"/>
                  <a:pt x="227563" y="5060101"/>
                </a:cubicBezTo>
                <a:cubicBezTo>
                  <a:pt x="272346" y="5060101"/>
                  <a:pt x="306230" y="5048581"/>
                  <a:pt x="329216" y="5025540"/>
                </a:cubicBezTo>
                <a:cubicBezTo>
                  <a:pt x="352203" y="5002500"/>
                  <a:pt x="363723" y="4969427"/>
                  <a:pt x="363777" y="4926321"/>
                </a:cubicBezTo>
                <a:cubicBezTo>
                  <a:pt x="364749" y="4904279"/>
                  <a:pt x="359280" y="4882432"/>
                  <a:pt x="348038" y="4863447"/>
                </a:cubicBezTo>
                <a:moveTo>
                  <a:pt x="690316" y="4777776"/>
                </a:moveTo>
                <a:cubicBezTo>
                  <a:pt x="686178" y="4757129"/>
                  <a:pt x="677899" y="4737534"/>
                  <a:pt x="665978" y="4720176"/>
                </a:cubicBezTo>
                <a:cubicBezTo>
                  <a:pt x="656358" y="4706325"/>
                  <a:pt x="642788" y="4695694"/>
                  <a:pt x="627036" y="4689672"/>
                </a:cubicBezTo>
                <a:cubicBezTo>
                  <a:pt x="610220" y="4683422"/>
                  <a:pt x="592405" y="4680288"/>
                  <a:pt x="574466" y="4680423"/>
                </a:cubicBezTo>
                <a:cubicBezTo>
                  <a:pt x="554509" y="4680120"/>
                  <a:pt x="534732" y="4684220"/>
                  <a:pt x="516540" y="4692430"/>
                </a:cubicBezTo>
                <a:cubicBezTo>
                  <a:pt x="500045" y="4699989"/>
                  <a:pt x="485667" y="4711497"/>
                  <a:pt x="474678" y="4725936"/>
                </a:cubicBezTo>
                <a:lnTo>
                  <a:pt x="472813" y="4725936"/>
                </a:lnTo>
                <a:lnTo>
                  <a:pt x="465430" y="4685940"/>
                </a:lnTo>
                <a:lnTo>
                  <a:pt x="440199" y="4687805"/>
                </a:lnTo>
                <a:lnTo>
                  <a:pt x="440199" y="5139606"/>
                </a:lnTo>
                <a:lnTo>
                  <a:pt x="475733" y="5139606"/>
                </a:lnTo>
                <a:lnTo>
                  <a:pt x="475733" y="5064969"/>
                </a:lnTo>
                <a:lnTo>
                  <a:pt x="475165" y="5015075"/>
                </a:lnTo>
                <a:lnTo>
                  <a:pt x="476463" y="5014507"/>
                </a:lnTo>
                <a:cubicBezTo>
                  <a:pt x="486639" y="5029630"/>
                  <a:pt x="500943" y="5041513"/>
                  <a:pt x="517676" y="5048743"/>
                </a:cubicBezTo>
                <a:cubicBezTo>
                  <a:pt x="534470" y="5055444"/>
                  <a:pt x="552410" y="5058806"/>
                  <a:pt x="570490" y="5058640"/>
                </a:cubicBezTo>
                <a:cubicBezTo>
                  <a:pt x="588955" y="5058986"/>
                  <a:pt x="607301" y="5055621"/>
                  <a:pt x="624440" y="5048743"/>
                </a:cubicBezTo>
                <a:cubicBezTo>
                  <a:pt x="640705" y="5041890"/>
                  <a:pt x="654748" y="5030655"/>
                  <a:pt x="665004" y="5016292"/>
                </a:cubicBezTo>
                <a:cubicBezTo>
                  <a:pt x="677286" y="4998583"/>
                  <a:pt x="685868" y="4978578"/>
                  <a:pt x="690235" y="4957474"/>
                </a:cubicBezTo>
                <a:cubicBezTo>
                  <a:pt x="696555" y="4928298"/>
                  <a:pt x="699468" y="4898487"/>
                  <a:pt x="698916" y="4868639"/>
                </a:cubicBezTo>
                <a:cubicBezTo>
                  <a:pt x="699556" y="4838145"/>
                  <a:pt x="696835" y="4807674"/>
                  <a:pt x="690803" y="4777776"/>
                </a:cubicBezTo>
                <a:moveTo>
                  <a:pt x="656567" y="4946927"/>
                </a:moveTo>
                <a:cubicBezTo>
                  <a:pt x="652975" y="4964312"/>
                  <a:pt x="646061" y="4980840"/>
                  <a:pt x="636204" y="4995604"/>
                </a:cubicBezTo>
                <a:cubicBezTo>
                  <a:pt x="628475" y="5006705"/>
                  <a:pt x="617554" y="5015193"/>
                  <a:pt x="604889" y="5019942"/>
                </a:cubicBezTo>
                <a:cubicBezTo>
                  <a:pt x="591869" y="5024556"/>
                  <a:pt x="578137" y="5026836"/>
                  <a:pt x="564325" y="5026676"/>
                </a:cubicBezTo>
                <a:cubicBezTo>
                  <a:pt x="544546" y="5027551"/>
                  <a:pt x="524992" y="5022188"/>
                  <a:pt x="508428" y="5011343"/>
                </a:cubicBezTo>
                <a:cubicBezTo>
                  <a:pt x="494850" y="5002247"/>
                  <a:pt x="483709" y="4989963"/>
                  <a:pt x="475977" y="4975566"/>
                </a:cubicBezTo>
                <a:lnTo>
                  <a:pt x="475977" y="4763335"/>
                </a:lnTo>
                <a:cubicBezTo>
                  <a:pt x="485093" y="4748113"/>
                  <a:pt x="498156" y="4735639"/>
                  <a:pt x="513782" y="4727233"/>
                </a:cubicBezTo>
                <a:cubicBezTo>
                  <a:pt x="530286" y="4718591"/>
                  <a:pt x="548699" y="4714238"/>
                  <a:pt x="567326" y="4714577"/>
                </a:cubicBezTo>
                <a:cubicBezTo>
                  <a:pt x="581304" y="4714414"/>
                  <a:pt x="595202" y="4716721"/>
                  <a:pt x="608377" y="4721392"/>
                </a:cubicBezTo>
                <a:cubicBezTo>
                  <a:pt x="620664" y="4726100"/>
                  <a:pt x="631261" y="4734379"/>
                  <a:pt x="638800" y="4745163"/>
                </a:cubicBezTo>
                <a:cubicBezTo>
                  <a:pt x="648225" y="4759374"/>
                  <a:pt x="654656" y="4775357"/>
                  <a:pt x="657703" y="4792136"/>
                </a:cubicBezTo>
                <a:cubicBezTo>
                  <a:pt x="662520" y="4817151"/>
                  <a:pt x="664722" y="4842600"/>
                  <a:pt x="664274" y="4868071"/>
                </a:cubicBezTo>
                <a:cubicBezTo>
                  <a:pt x="664821" y="4894591"/>
                  <a:pt x="662262" y="4921084"/>
                  <a:pt x="656648" y="4947008"/>
                </a:cubicBezTo>
                <a:moveTo>
                  <a:pt x="813549" y="5051907"/>
                </a:moveTo>
                <a:lnTo>
                  <a:pt x="813549" y="4860770"/>
                </a:lnTo>
                <a:cubicBezTo>
                  <a:pt x="813150" y="4840833"/>
                  <a:pt x="815888" y="4820958"/>
                  <a:pt x="821662" y="4801871"/>
                </a:cubicBezTo>
                <a:cubicBezTo>
                  <a:pt x="826401" y="4785816"/>
                  <a:pt x="833865" y="4770695"/>
                  <a:pt x="843729" y="4757170"/>
                </a:cubicBezTo>
                <a:cubicBezTo>
                  <a:pt x="852296" y="4745427"/>
                  <a:pt x="863385" y="4735753"/>
                  <a:pt x="876180" y="4728856"/>
                </a:cubicBezTo>
                <a:cubicBezTo>
                  <a:pt x="888108" y="4722376"/>
                  <a:pt x="901465" y="4718975"/>
                  <a:pt x="915040" y="4718959"/>
                </a:cubicBezTo>
                <a:cubicBezTo>
                  <a:pt x="920476" y="4718959"/>
                  <a:pt x="925668" y="4718959"/>
                  <a:pt x="930698" y="4719527"/>
                </a:cubicBezTo>
                <a:cubicBezTo>
                  <a:pt x="935644" y="4719972"/>
                  <a:pt x="940519" y="4721007"/>
                  <a:pt x="945220" y="4722610"/>
                </a:cubicBezTo>
                <a:lnTo>
                  <a:pt x="947816" y="4686264"/>
                </a:lnTo>
                <a:cubicBezTo>
                  <a:pt x="943057" y="4685013"/>
                  <a:pt x="938237" y="4684011"/>
                  <a:pt x="933375" y="4683262"/>
                </a:cubicBezTo>
                <a:cubicBezTo>
                  <a:pt x="928009" y="4682411"/>
                  <a:pt x="922582" y="4682004"/>
                  <a:pt x="917149" y="4682045"/>
                </a:cubicBezTo>
                <a:cubicBezTo>
                  <a:pt x="892990" y="4681745"/>
                  <a:pt x="869680" y="4690952"/>
                  <a:pt x="852247" y="4707681"/>
                </a:cubicBezTo>
                <a:cubicBezTo>
                  <a:pt x="832710" y="4726133"/>
                  <a:pt x="818287" y="4749332"/>
                  <a:pt x="810385" y="4775017"/>
                </a:cubicBezTo>
                <a:lnTo>
                  <a:pt x="809087" y="4775018"/>
                </a:lnTo>
                <a:lnTo>
                  <a:pt x="807789" y="4725206"/>
                </a:lnTo>
                <a:lnTo>
                  <a:pt x="806491" y="4686264"/>
                </a:lnTo>
                <a:lnTo>
                  <a:pt x="778826" y="4688779"/>
                </a:lnTo>
                <a:lnTo>
                  <a:pt x="778826" y="5051907"/>
                </a:lnTo>
                <a:close/>
                <a:moveTo>
                  <a:pt x="1206370" y="5051907"/>
                </a:moveTo>
                <a:lnTo>
                  <a:pt x="1232980" y="5051907"/>
                </a:lnTo>
                <a:lnTo>
                  <a:pt x="1232980" y="4806577"/>
                </a:lnTo>
                <a:cubicBezTo>
                  <a:pt x="1233378" y="4786638"/>
                  <a:pt x="1231197" y="4766732"/>
                  <a:pt x="1226489" y="4747353"/>
                </a:cubicBezTo>
                <a:cubicBezTo>
                  <a:pt x="1223001" y="4732875"/>
                  <a:pt x="1216103" y="4719440"/>
                  <a:pt x="1206370" y="4708169"/>
                </a:cubicBezTo>
                <a:cubicBezTo>
                  <a:pt x="1196890" y="4697784"/>
                  <a:pt x="1184738" y="4690206"/>
                  <a:pt x="1171241" y="4686264"/>
                </a:cubicBezTo>
                <a:cubicBezTo>
                  <a:pt x="1154632" y="4681510"/>
                  <a:pt x="1137404" y="4679268"/>
                  <a:pt x="1120131" y="4679611"/>
                </a:cubicBezTo>
                <a:cubicBezTo>
                  <a:pt x="1084882" y="4679224"/>
                  <a:pt x="1050044" y="4687203"/>
                  <a:pt x="1018478" y="4702895"/>
                </a:cubicBezTo>
                <a:lnTo>
                  <a:pt x="1022615" y="4733805"/>
                </a:lnTo>
                <a:cubicBezTo>
                  <a:pt x="1036488" y="4726176"/>
                  <a:pt x="1051336" y="4720471"/>
                  <a:pt x="1066749" y="4716849"/>
                </a:cubicBezTo>
                <a:cubicBezTo>
                  <a:pt x="1082440" y="4713199"/>
                  <a:pt x="1098505" y="4711402"/>
                  <a:pt x="1114614" y="4711495"/>
                </a:cubicBezTo>
                <a:cubicBezTo>
                  <a:pt x="1127145" y="4711287"/>
                  <a:pt x="1139646" y="4712788"/>
                  <a:pt x="1151771" y="4715957"/>
                </a:cubicBezTo>
                <a:cubicBezTo>
                  <a:pt x="1161628" y="4718371"/>
                  <a:pt x="1170669" y="4723354"/>
                  <a:pt x="1177975" y="4730398"/>
                </a:cubicBezTo>
                <a:cubicBezTo>
                  <a:pt x="1185479" y="4738004"/>
                  <a:pt x="1190827" y="4747467"/>
                  <a:pt x="1193470" y="4757819"/>
                </a:cubicBezTo>
                <a:cubicBezTo>
                  <a:pt x="1197067" y="4771916"/>
                  <a:pt x="1198732" y="4786435"/>
                  <a:pt x="1198419" y="4800979"/>
                </a:cubicBezTo>
                <a:lnTo>
                  <a:pt x="1198419" y="4850305"/>
                </a:lnTo>
                <a:cubicBezTo>
                  <a:pt x="1186447" y="4845336"/>
                  <a:pt x="1174034" y="4841506"/>
                  <a:pt x="1161344" y="4838866"/>
                </a:cubicBezTo>
                <a:cubicBezTo>
                  <a:pt x="1147110" y="4835810"/>
                  <a:pt x="1132578" y="4834368"/>
                  <a:pt x="1118022" y="4834566"/>
                </a:cubicBezTo>
                <a:cubicBezTo>
                  <a:pt x="1077458" y="4834566"/>
                  <a:pt x="1047927" y="4843814"/>
                  <a:pt x="1028781" y="4862311"/>
                </a:cubicBezTo>
                <a:cubicBezTo>
                  <a:pt x="1009635" y="4880809"/>
                  <a:pt x="999413" y="4907743"/>
                  <a:pt x="999413" y="4943439"/>
                </a:cubicBezTo>
                <a:cubicBezTo>
                  <a:pt x="999413" y="4984003"/>
                  <a:pt x="1008743" y="5013128"/>
                  <a:pt x="1027077" y="5030895"/>
                </a:cubicBezTo>
                <a:cubicBezTo>
                  <a:pt x="1046952" y="5049034"/>
                  <a:pt x="1073212" y="5058546"/>
                  <a:pt x="1100092" y="5057343"/>
                </a:cubicBezTo>
                <a:cubicBezTo>
                  <a:pt x="1121459" y="5057803"/>
                  <a:pt x="1142583" y="5052745"/>
                  <a:pt x="1161425" y="5042659"/>
                </a:cubicBezTo>
                <a:cubicBezTo>
                  <a:pt x="1178648" y="5033430"/>
                  <a:pt x="1192761" y="5019318"/>
                  <a:pt x="1201989" y="5002095"/>
                </a:cubicBezTo>
                <a:lnTo>
                  <a:pt x="1203693" y="5002743"/>
                </a:lnTo>
                <a:close/>
                <a:moveTo>
                  <a:pt x="1198257" y="4954960"/>
                </a:moveTo>
                <a:cubicBezTo>
                  <a:pt x="1198191" y="4964260"/>
                  <a:pt x="1195612" y="4973371"/>
                  <a:pt x="1190793" y="4981326"/>
                </a:cubicBezTo>
                <a:cubicBezTo>
                  <a:pt x="1185621" y="4990007"/>
                  <a:pt x="1178946" y="4997699"/>
                  <a:pt x="1171079" y="5004042"/>
                </a:cubicBezTo>
                <a:cubicBezTo>
                  <a:pt x="1162597" y="5011013"/>
                  <a:pt x="1152997" y="5016499"/>
                  <a:pt x="1142684" y="5020267"/>
                </a:cubicBezTo>
                <a:cubicBezTo>
                  <a:pt x="1131874" y="5024463"/>
                  <a:pt x="1120369" y="5026582"/>
                  <a:pt x="1108773" y="5026514"/>
                </a:cubicBezTo>
                <a:cubicBezTo>
                  <a:pt x="1098398" y="5026559"/>
                  <a:pt x="1088070" y="5025111"/>
                  <a:pt x="1078107" y="5022214"/>
                </a:cubicBezTo>
                <a:cubicBezTo>
                  <a:pt x="1068937" y="5019585"/>
                  <a:pt x="1060570" y="5014705"/>
                  <a:pt x="1053768" y="5008017"/>
                </a:cubicBezTo>
                <a:cubicBezTo>
                  <a:pt x="1046426" y="5000766"/>
                  <a:pt x="1040871" y="4991905"/>
                  <a:pt x="1037543" y="4982137"/>
                </a:cubicBezTo>
                <a:cubicBezTo>
                  <a:pt x="1033193" y="4969461"/>
                  <a:pt x="1031159" y="4956105"/>
                  <a:pt x="1031539" y="4942709"/>
                </a:cubicBezTo>
                <a:cubicBezTo>
                  <a:pt x="1031539" y="4916829"/>
                  <a:pt x="1038760" y="4896709"/>
                  <a:pt x="1053525" y="4882593"/>
                </a:cubicBezTo>
                <a:cubicBezTo>
                  <a:pt x="1068290" y="4868477"/>
                  <a:pt x="1091493" y="4861338"/>
                  <a:pt x="1123457" y="4861338"/>
                </a:cubicBezTo>
                <a:cubicBezTo>
                  <a:pt x="1139882" y="4860874"/>
                  <a:pt x="1156285" y="4862843"/>
                  <a:pt x="1172134" y="4867179"/>
                </a:cubicBezTo>
                <a:cubicBezTo>
                  <a:pt x="1181356" y="4869495"/>
                  <a:pt x="1190205" y="4873099"/>
                  <a:pt x="1198419" y="4877888"/>
                </a:cubicBezTo>
                <a:close/>
                <a:moveTo>
                  <a:pt x="1523660" y="4699975"/>
                </a:moveTo>
                <a:cubicBezTo>
                  <a:pt x="1511908" y="4694117"/>
                  <a:pt x="1499523" y="4689626"/>
                  <a:pt x="1486747" y="4686588"/>
                </a:cubicBezTo>
                <a:cubicBezTo>
                  <a:pt x="1472625" y="4683104"/>
                  <a:pt x="1458134" y="4681334"/>
                  <a:pt x="1443587" y="4681315"/>
                </a:cubicBezTo>
                <a:cubicBezTo>
                  <a:pt x="1396777" y="4681315"/>
                  <a:pt x="1362460" y="4695999"/>
                  <a:pt x="1340717" y="4725206"/>
                </a:cubicBezTo>
                <a:cubicBezTo>
                  <a:pt x="1318975" y="4754411"/>
                  <a:pt x="1308266" y="4800817"/>
                  <a:pt x="1308266" y="4864502"/>
                </a:cubicBezTo>
                <a:cubicBezTo>
                  <a:pt x="1307781" y="4894802"/>
                  <a:pt x="1310500" y="4925068"/>
                  <a:pt x="1316379" y="4954797"/>
                </a:cubicBezTo>
                <a:cubicBezTo>
                  <a:pt x="1320597" y="4976458"/>
                  <a:pt x="1329092" y="4997060"/>
                  <a:pt x="1341366" y="5015399"/>
                </a:cubicBezTo>
                <a:cubicBezTo>
                  <a:pt x="1351757" y="5030537"/>
                  <a:pt x="1366331" y="5042321"/>
                  <a:pt x="1383309" y="5049311"/>
                </a:cubicBezTo>
                <a:cubicBezTo>
                  <a:pt x="1402149" y="5056742"/>
                  <a:pt x="1422286" y="5060328"/>
                  <a:pt x="1442533" y="5059857"/>
                </a:cubicBezTo>
                <a:cubicBezTo>
                  <a:pt x="1458760" y="5059957"/>
                  <a:pt x="1474906" y="5057549"/>
                  <a:pt x="1490398" y="5052718"/>
                </a:cubicBezTo>
                <a:cubicBezTo>
                  <a:pt x="1503387" y="5048818"/>
                  <a:pt x="1515601" y="5042697"/>
                  <a:pt x="1526500" y="5034627"/>
                </a:cubicBezTo>
                <a:lnTo>
                  <a:pt x="1523660" y="5003798"/>
                </a:lnTo>
                <a:cubicBezTo>
                  <a:pt x="1501962" y="5019504"/>
                  <a:pt x="1475721" y="5027681"/>
                  <a:pt x="1448942" y="5027082"/>
                </a:cubicBezTo>
                <a:cubicBezTo>
                  <a:pt x="1433405" y="5027476"/>
                  <a:pt x="1417950" y="5024716"/>
                  <a:pt x="1403510" y="5018969"/>
                </a:cubicBezTo>
                <a:cubicBezTo>
                  <a:pt x="1390076" y="5013191"/>
                  <a:pt x="1378586" y="5003673"/>
                  <a:pt x="1370410" y="4991548"/>
                </a:cubicBezTo>
                <a:cubicBezTo>
                  <a:pt x="1360597" y="4976269"/>
                  <a:pt x="1353897" y="4959204"/>
                  <a:pt x="1350696" y="4941330"/>
                </a:cubicBezTo>
                <a:cubicBezTo>
                  <a:pt x="1345986" y="4915783"/>
                  <a:pt x="1343866" y="4889826"/>
                  <a:pt x="1344368" y="4863853"/>
                </a:cubicBezTo>
                <a:cubicBezTo>
                  <a:pt x="1343956" y="4840731"/>
                  <a:pt x="1345886" y="4817627"/>
                  <a:pt x="1350128" y="4794894"/>
                </a:cubicBezTo>
                <a:cubicBezTo>
                  <a:pt x="1353075" y="4778340"/>
                  <a:pt x="1359459" y="4762587"/>
                  <a:pt x="1368869" y="4748651"/>
                </a:cubicBezTo>
                <a:cubicBezTo>
                  <a:pt x="1377200" y="4736999"/>
                  <a:pt x="1388683" y="4727964"/>
                  <a:pt x="1401969" y="4722609"/>
                </a:cubicBezTo>
                <a:cubicBezTo>
                  <a:pt x="1417530" y="4716832"/>
                  <a:pt x="1434052" y="4714079"/>
                  <a:pt x="1450645" y="4714496"/>
                </a:cubicBezTo>
                <a:cubicBezTo>
                  <a:pt x="1463407" y="4714516"/>
                  <a:pt x="1476114" y="4716179"/>
                  <a:pt x="1488451" y="4719445"/>
                </a:cubicBezTo>
                <a:cubicBezTo>
                  <a:pt x="1499914" y="4722506"/>
                  <a:pt x="1510992" y="4726860"/>
                  <a:pt x="1521470" y="4732425"/>
                </a:cubicBezTo>
                <a:close/>
                <a:moveTo>
                  <a:pt x="1841762" y="5051907"/>
                </a:moveTo>
                <a:lnTo>
                  <a:pt x="1841762" y="4795949"/>
                </a:lnTo>
                <a:cubicBezTo>
                  <a:pt x="1841762" y="4757819"/>
                  <a:pt x="1832541" y="4729072"/>
                  <a:pt x="1814098" y="4709710"/>
                </a:cubicBezTo>
                <a:cubicBezTo>
                  <a:pt x="1795655" y="4690348"/>
                  <a:pt x="1768612" y="4680693"/>
                  <a:pt x="1732970" y="4680747"/>
                </a:cubicBezTo>
                <a:cubicBezTo>
                  <a:pt x="1713862" y="4680488"/>
                  <a:pt x="1694927" y="4684392"/>
                  <a:pt x="1677479" y="4692186"/>
                </a:cubicBezTo>
                <a:cubicBezTo>
                  <a:pt x="1660972" y="4699538"/>
                  <a:pt x="1646558" y="4710886"/>
                  <a:pt x="1635536" y="4725205"/>
                </a:cubicBezTo>
                <a:lnTo>
                  <a:pt x="1634156" y="4724475"/>
                </a:lnTo>
                <a:lnTo>
                  <a:pt x="1635049" y="4675149"/>
                </a:lnTo>
                <a:lnTo>
                  <a:pt x="1635049" y="4557514"/>
                </a:lnTo>
                <a:lnTo>
                  <a:pt x="1600488" y="4560516"/>
                </a:lnTo>
                <a:lnTo>
                  <a:pt x="1600488" y="5051907"/>
                </a:lnTo>
                <a:lnTo>
                  <a:pt x="1635049" y="5051907"/>
                </a:lnTo>
                <a:lnTo>
                  <a:pt x="1635049" y="4762119"/>
                </a:lnTo>
                <a:cubicBezTo>
                  <a:pt x="1642999" y="4747944"/>
                  <a:pt x="1654817" y="4736324"/>
                  <a:pt x="1669122" y="4728613"/>
                </a:cubicBezTo>
                <a:cubicBezTo>
                  <a:pt x="1685711" y="4719067"/>
                  <a:pt x="1704585" y="4714215"/>
                  <a:pt x="1723721" y="4714578"/>
                </a:cubicBezTo>
                <a:cubicBezTo>
                  <a:pt x="1752441" y="4714578"/>
                  <a:pt x="1773696" y="4721798"/>
                  <a:pt x="1787488" y="4735915"/>
                </a:cubicBezTo>
                <a:cubicBezTo>
                  <a:pt x="1801280" y="4750031"/>
                  <a:pt x="1808175" y="4770150"/>
                  <a:pt x="1808175" y="4795949"/>
                </a:cubicBezTo>
                <a:lnTo>
                  <a:pt x="1808175" y="5051907"/>
                </a:lnTo>
                <a:close/>
                <a:moveTo>
                  <a:pt x="2116218" y="5051907"/>
                </a:moveTo>
                <a:cubicBezTo>
                  <a:pt x="2131865" y="5047397"/>
                  <a:pt x="2146884" y="5040937"/>
                  <a:pt x="2160919" y="5032680"/>
                </a:cubicBezTo>
                <a:lnTo>
                  <a:pt x="2156051" y="5001283"/>
                </a:lnTo>
                <a:cubicBezTo>
                  <a:pt x="2143072" y="5009236"/>
                  <a:pt x="2129108" y="5015454"/>
                  <a:pt x="2114514" y="5019781"/>
                </a:cubicBezTo>
                <a:cubicBezTo>
                  <a:pt x="2099115" y="5024050"/>
                  <a:pt x="2083196" y="5026152"/>
                  <a:pt x="2067216" y="5026028"/>
                </a:cubicBezTo>
                <a:cubicBezTo>
                  <a:pt x="2050000" y="5026271"/>
                  <a:pt x="2032871" y="5023526"/>
                  <a:pt x="2016593" y="5017915"/>
                </a:cubicBezTo>
                <a:cubicBezTo>
                  <a:pt x="2002517" y="5012906"/>
                  <a:pt x="1990258" y="5003810"/>
                  <a:pt x="1981383" y="4991792"/>
                </a:cubicBezTo>
                <a:cubicBezTo>
                  <a:pt x="1971134" y="4977178"/>
                  <a:pt x="1964008" y="4960607"/>
                  <a:pt x="1960452" y="4943115"/>
                </a:cubicBezTo>
                <a:cubicBezTo>
                  <a:pt x="1955027" y="4918086"/>
                  <a:pt x="1952307" y="4892547"/>
                  <a:pt x="1952339" y="4866936"/>
                </a:cubicBezTo>
                <a:lnTo>
                  <a:pt x="2171384" y="4866936"/>
                </a:lnTo>
                <a:cubicBezTo>
                  <a:pt x="2171753" y="4863867"/>
                  <a:pt x="2171943" y="4860778"/>
                  <a:pt x="2171952" y="4857687"/>
                </a:cubicBezTo>
                <a:lnTo>
                  <a:pt x="2171952" y="4848439"/>
                </a:lnTo>
                <a:cubicBezTo>
                  <a:pt x="2172477" y="4822543"/>
                  <a:pt x="2169474" y="4796697"/>
                  <a:pt x="2163028" y="4771611"/>
                </a:cubicBezTo>
                <a:cubicBezTo>
                  <a:pt x="2158173" y="4752696"/>
                  <a:pt x="2149505" y="4734972"/>
                  <a:pt x="2137554" y="4719527"/>
                </a:cubicBezTo>
                <a:cubicBezTo>
                  <a:pt x="2127010" y="4706484"/>
                  <a:pt x="2113334" y="4696325"/>
                  <a:pt x="2097802" y="4689996"/>
                </a:cubicBezTo>
                <a:cubicBezTo>
                  <a:pt x="2081856" y="4683724"/>
                  <a:pt x="2064881" y="4680477"/>
                  <a:pt x="2047746" y="4680423"/>
                </a:cubicBezTo>
                <a:cubicBezTo>
                  <a:pt x="1961209" y="4680423"/>
                  <a:pt x="1917941" y="4738997"/>
                  <a:pt x="1917941" y="4856145"/>
                </a:cubicBezTo>
                <a:cubicBezTo>
                  <a:pt x="1917402" y="4887469"/>
                  <a:pt x="1920121" y="4918763"/>
                  <a:pt x="1926054" y="4949524"/>
                </a:cubicBezTo>
                <a:cubicBezTo>
                  <a:pt x="1930173" y="4971926"/>
                  <a:pt x="1938964" y="4993211"/>
                  <a:pt x="1951853" y="5011992"/>
                </a:cubicBezTo>
                <a:cubicBezTo>
                  <a:pt x="1963312" y="5027804"/>
                  <a:pt x="1979044" y="5040019"/>
                  <a:pt x="1997203" y="5047202"/>
                </a:cubicBezTo>
                <a:cubicBezTo>
                  <a:pt x="2018505" y="5055076"/>
                  <a:pt x="2041105" y="5058848"/>
                  <a:pt x="2063809" y="5058316"/>
                </a:cubicBezTo>
                <a:cubicBezTo>
                  <a:pt x="2081559" y="5058496"/>
                  <a:pt x="2099248" y="5056230"/>
                  <a:pt x="2116380" y="5051582"/>
                </a:cubicBezTo>
                <a:moveTo>
                  <a:pt x="1952177" y="4840650"/>
                </a:moveTo>
                <a:cubicBezTo>
                  <a:pt x="1953881" y="4797085"/>
                  <a:pt x="1962156" y="4764877"/>
                  <a:pt x="1977246" y="4743865"/>
                </a:cubicBezTo>
                <a:cubicBezTo>
                  <a:pt x="1992335" y="4722853"/>
                  <a:pt x="2015863" y="4712874"/>
                  <a:pt x="2048314" y="4712874"/>
                </a:cubicBezTo>
                <a:cubicBezTo>
                  <a:pt x="2060939" y="4712650"/>
                  <a:pt x="2073493" y="4714826"/>
                  <a:pt x="2085308" y="4719283"/>
                </a:cubicBezTo>
                <a:cubicBezTo>
                  <a:pt x="2096716" y="4723840"/>
                  <a:pt x="2106731" y="4731309"/>
                  <a:pt x="2114352" y="4740944"/>
                </a:cubicBezTo>
                <a:cubicBezTo>
                  <a:pt x="2123407" y="4752724"/>
                  <a:pt x="2129975" y="4766221"/>
                  <a:pt x="2133660" y="4780616"/>
                </a:cubicBezTo>
                <a:cubicBezTo>
                  <a:pt x="2138777" y="4800341"/>
                  <a:pt x="2141125" y="4820683"/>
                  <a:pt x="2140637" y="4841056"/>
                </a:cubicBezTo>
                <a:close/>
                <a:moveTo>
                  <a:pt x="2266791" y="5002906"/>
                </a:moveTo>
                <a:cubicBezTo>
                  <a:pt x="2248212" y="5002906"/>
                  <a:pt x="2239045" y="5012155"/>
                  <a:pt x="2239045" y="5030651"/>
                </a:cubicBezTo>
                <a:cubicBezTo>
                  <a:pt x="2239045" y="5049149"/>
                  <a:pt x="2248212" y="5057829"/>
                  <a:pt x="2266791" y="5057829"/>
                </a:cubicBezTo>
                <a:cubicBezTo>
                  <a:pt x="2285369" y="5057829"/>
                  <a:pt x="2293320" y="5048824"/>
                  <a:pt x="2293320" y="5030651"/>
                </a:cubicBezTo>
                <a:cubicBezTo>
                  <a:pt x="2293320" y="5012479"/>
                  <a:pt x="2284477" y="5002906"/>
                  <a:pt x="2266791" y="5002906"/>
                </a:cubicBezTo>
                <a:moveTo>
                  <a:pt x="2878332" y="5051582"/>
                </a:moveTo>
                <a:lnTo>
                  <a:pt x="2714940" y="4808199"/>
                </a:lnTo>
                <a:lnTo>
                  <a:pt x="2869651" y="4589154"/>
                </a:lnTo>
                <a:lnTo>
                  <a:pt x="2823246" y="4589154"/>
                </a:lnTo>
                <a:lnTo>
                  <a:pt x="2679731" y="4792947"/>
                </a:lnTo>
                <a:lnTo>
                  <a:pt x="2613044" y="4792947"/>
                </a:lnTo>
                <a:lnTo>
                  <a:pt x="2613044" y="4589479"/>
                </a:lnTo>
                <a:lnTo>
                  <a:pt x="2576131" y="4589479"/>
                </a:lnTo>
                <a:lnTo>
                  <a:pt x="2576131" y="5051907"/>
                </a:lnTo>
                <a:lnTo>
                  <a:pt x="2613044" y="5051907"/>
                </a:lnTo>
                <a:lnTo>
                  <a:pt x="2613044" y="4826453"/>
                </a:lnTo>
                <a:lnTo>
                  <a:pt x="2680299" y="4826453"/>
                </a:lnTo>
                <a:lnTo>
                  <a:pt x="2829817" y="5051907"/>
                </a:lnTo>
                <a:close/>
                <a:moveTo>
                  <a:pt x="3170797" y="4686508"/>
                </a:moveTo>
                <a:lnTo>
                  <a:pt x="3136399" y="4686508"/>
                </a:lnTo>
                <a:lnTo>
                  <a:pt x="3136399" y="4941654"/>
                </a:lnTo>
                <a:cubicBezTo>
                  <a:pt x="3136399" y="4969644"/>
                  <a:pt x="3129098" y="4990331"/>
                  <a:pt x="3114332" y="5004204"/>
                </a:cubicBezTo>
                <a:cubicBezTo>
                  <a:pt x="3099567" y="5018077"/>
                  <a:pt x="3078474" y="5024892"/>
                  <a:pt x="3050079" y="5024892"/>
                </a:cubicBezTo>
                <a:cubicBezTo>
                  <a:pt x="3021684" y="5024892"/>
                  <a:pt x="3000186" y="5017995"/>
                  <a:pt x="2985177" y="5004204"/>
                </a:cubicBezTo>
                <a:cubicBezTo>
                  <a:pt x="2970168" y="4990412"/>
                  <a:pt x="2963191" y="4969644"/>
                  <a:pt x="2963191" y="4941654"/>
                </a:cubicBezTo>
                <a:lnTo>
                  <a:pt x="2963191" y="4686913"/>
                </a:lnTo>
                <a:lnTo>
                  <a:pt x="2929118" y="4686913"/>
                </a:lnTo>
                <a:lnTo>
                  <a:pt x="2929118" y="4942790"/>
                </a:lnTo>
                <a:cubicBezTo>
                  <a:pt x="2929118" y="4979703"/>
                  <a:pt x="2939096" y="5008260"/>
                  <a:pt x="2958729" y="5028380"/>
                </a:cubicBezTo>
                <a:cubicBezTo>
                  <a:pt x="2978362" y="5048500"/>
                  <a:pt x="3008947" y="5058641"/>
                  <a:pt x="3049998" y="5058641"/>
                </a:cubicBezTo>
                <a:cubicBezTo>
                  <a:pt x="3091049" y="5058641"/>
                  <a:pt x="3121553" y="5048581"/>
                  <a:pt x="3141267" y="5028623"/>
                </a:cubicBezTo>
                <a:cubicBezTo>
                  <a:pt x="3160981" y="5008666"/>
                  <a:pt x="3170716" y="4979947"/>
                  <a:pt x="3170716" y="4942790"/>
                </a:cubicBezTo>
                <a:close/>
                <a:moveTo>
                  <a:pt x="3303198" y="5051582"/>
                </a:moveTo>
                <a:lnTo>
                  <a:pt x="3303198" y="4557514"/>
                </a:lnTo>
                <a:lnTo>
                  <a:pt x="3268719" y="4559867"/>
                </a:lnTo>
                <a:lnTo>
                  <a:pt x="3268719" y="5051907"/>
                </a:lnTo>
                <a:close/>
                <a:moveTo>
                  <a:pt x="3549745" y="4715633"/>
                </a:moveTo>
                <a:lnTo>
                  <a:pt x="3549745" y="4686913"/>
                </a:lnTo>
                <a:lnTo>
                  <a:pt x="3463263" y="4686913"/>
                </a:lnTo>
                <a:lnTo>
                  <a:pt x="3463263" y="4588992"/>
                </a:lnTo>
                <a:lnTo>
                  <a:pt x="3436166" y="4592643"/>
                </a:lnTo>
                <a:lnTo>
                  <a:pt x="3429433" y="4686913"/>
                </a:lnTo>
                <a:lnTo>
                  <a:pt x="3378241" y="4686913"/>
                </a:lnTo>
                <a:lnTo>
                  <a:pt x="3378241" y="4715957"/>
                </a:lnTo>
                <a:lnTo>
                  <a:pt x="3428865" y="4715957"/>
                </a:lnTo>
                <a:lnTo>
                  <a:pt x="3428865" y="4969887"/>
                </a:lnTo>
                <a:cubicBezTo>
                  <a:pt x="3428865" y="4999742"/>
                  <a:pt x="3435598" y="5021971"/>
                  <a:pt x="3448903" y="5036087"/>
                </a:cubicBezTo>
                <a:cubicBezTo>
                  <a:pt x="3462208" y="5050203"/>
                  <a:pt x="3481841" y="5057262"/>
                  <a:pt x="3507802" y="5057262"/>
                </a:cubicBezTo>
                <a:cubicBezTo>
                  <a:pt x="3515236" y="5057280"/>
                  <a:pt x="3522653" y="5056573"/>
                  <a:pt x="3529950" y="5055152"/>
                </a:cubicBezTo>
                <a:cubicBezTo>
                  <a:pt x="3536078" y="5054148"/>
                  <a:pt x="3542068" y="5052433"/>
                  <a:pt x="3547798" y="5050041"/>
                </a:cubicBezTo>
                <a:lnTo>
                  <a:pt x="3544715" y="5021728"/>
                </a:lnTo>
                <a:cubicBezTo>
                  <a:pt x="3540569" y="5023583"/>
                  <a:pt x="3536209" y="5024918"/>
                  <a:pt x="3531735" y="5025703"/>
                </a:cubicBezTo>
                <a:cubicBezTo>
                  <a:pt x="3526892" y="5026611"/>
                  <a:pt x="3521977" y="5027072"/>
                  <a:pt x="3517051" y="5027082"/>
                </a:cubicBezTo>
                <a:cubicBezTo>
                  <a:pt x="3502764" y="5027873"/>
                  <a:pt x="3488716" y="5023170"/>
                  <a:pt x="3477785" y="5013939"/>
                </a:cubicBezTo>
                <a:cubicBezTo>
                  <a:pt x="3468212" y="5005096"/>
                  <a:pt x="3463263" y="4989601"/>
                  <a:pt x="3463263" y="4968589"/>
                </a:cubicBezTo>
                <a:lnTo>
                  <a:pt x="3463263" y="4715957"/>
                </a:lnTo>
                <a:close/>
                <a:moveTo>
                  <a:pt x="3858030" y="4686589"/>
                </a:moveTo>
                <a:lnTo>
                  <a:pt x="3823632" y="4686589"/>
                </a:lnTo>
                <a:lnTo>
                  <a:pt x="3823632" y="4941736"/>
                </a:lnTo>
                <a:cubicBezTo>
                  <a:pt x="3823632" y="4969724"/>
                  <a:pt x="3816493" y="4990412"/>
                  <a:pt x="3801728" y="5004285"/>
                </a:cubicBezTo>
                <a:cubicBezTo>
                  <a:pt x="3786963" y="5018158"/>
                  <a:pt x="3765707" y="5024972"/>
                  <a:pt x="3737475" y="5024972"/>
                </a:cubicBezTo>
                <a:cubicBezTo>
                  <a:pt x="3709242" y="5024972"/>
                  <a:pt x="3687338" y="5018077"/>
                  <a:pt x="3672573" y="5004285"/>
                </a:cubicBezTo>
                <a:cubicBezTo>
                  <a:pt x="3657807" y="4990493"/>
                  <a:pt x="3650425" y="4969724"/>
                  <a:pt x="3650425" y="4941736"/>
                </a:cubicBezTo>
                <a:lnTo>
                  <a:pt x="3650425" y="4686913"/>
                </a:lnTo>
                <a:lnTo>
                  <a:pt x="3616757" y="4686913"/>
                </a:lnTo>
                <a:lnTo>
                  <a:pt x="3616757" y="4942790"/>
                </a:lnTo>
                <a:cubicBezTo>
                  <a:pt x="3616757" y="4979676"/>
                  <a:pt x="3626627" y="5008206"/>
                  <a:pt x="3646368" y="5028380"/>
                </a:cubicBezTo>
                <a:cubicBezTo>
                  <a:pt x="3666109" y="5048554"/>
                  <a:pt x="3696532" y="5058641"/>
                  <a:pt x="3737637" y="5058641"/>
                </a:cubicBezTo>
                <a:cubicBezTo>
                  <a:pt x="3778634" y="5058641"/>
                  <a:pt x="3809056" y="5048635"/>
                  <a:pt x="3828906" y="5028623"/>
                </a:cubicBezTo>
                <a:cubicBezTo>
                  <a:pt x="3848755" y="5008612"/>
                  <a:pt x="3858544" y="4980001"/>
                  <a:pt x="3858274" y="4942790"/>
                </a:cubicBezTo>
                <a:close/>
                <a:moveTo>
                  <a:pt x="3984103" y="5051664"/>
                </a:moveTo>
                <a:lnTo>
                  <a:pt x="3984103" y="4860770"/>
                </a:lnTo>
                <a:cubicBezTo>
                  <a:pt x="3983785" y="4840838"/>
                  <a:pt x="3986521" y="4820975"/>
                  <a:pt x="3992216" y="4801871"/>
                </a:cubicBezTo>
                <a:cubicBezTo>
                  <a:pt x="3997010" y="4785822"/>
                  <a:pt x="4004499" y="4770706"/>
                  <a:pt x="4014364" y="4757170"/>
                </a:cubicBezTo>
                <a:cubicBezTo>
                  <a:pt x="4022970" y="4745462"/>
                  <a:pt x="4034049" y="4735795"/>
                  <a:pt x="4046815" y="4728856"/>
                </a:cubicBezTo>
                <a:cubicBezTo>
                  <a:pt x="4058712" y="4722370"/>
                  <a:pt x="4072044" y="4718968"/>
                  <a:pt x="4085594" y="4718959"/>
                </a:cubicBezTo>
                <a:cubicBezTo>
                  <a:pt x="4090867" y="4718959"/>
                  <a:pt x="4096222" y="4718959"/>
                  <a:pt x="4101414" y="4719527"/>
                </a:cubicBezTo>
                <a:cubicBezTo>
                  <a:pt x="4106331" y="4719988"/>
                  <a:pt x="4111177" y="4721023"/>
                  <a:pt x="4115854" y="4722610"/>
                </a:cubicBezTo>
                <a:lnTo>
                  <a:pt x="4118207" y="4686264"/>
                </a:lnTo>
                <a:cubicBezTo>
                  <a:pt x="4113476" y="4685013"/>
                  <a:pt x="4108683" y="4684011"/>
                  <a:pt x="4103848" y="4683262"/>
                </a:cubicBezTo>
                <a:cubicBezTo>
                  <a:pt x="4098483" y="4682405"/>
                  <a:pt x="4093055" y="4681998"/>
                  <a:pt x="4087622" y="4682045"/>
                </a:cubicBezTo>
                <a:cubicBezTo>
                  <a:pt x="4063461" y="4681736"/>
                  <a:pt x="4040148" y="4690944"/>
                  <a:pt x="4022720" y="4707681"/>
                </a:cubicBezTo>
                <a:cubicBezTo>
                  <a:pt x="4003236" y="4726191"/>
                  <a:pt x="3988799" y="4749368"/>
                  <a:pt x="3980777" y="4775017"/>
                </a:cubicBezTo>
                <a:lnTo>
                  <a:pt x="3979722" y="4775018"/>
                </a:lnTo>
                <a:lnTo>
                  <a:pt x="3978343" y="4725206"/>
                </a:lnTo>
                <a:lnTo>
                  <a:pt x="3977207" y="4686264"/>
                </a:lnTo>
                <a:lnTo>
                  <a:pt x="3949543" y="4688779"/>
                </a:lnTo>
                <a:lnTo>
                  <a:pt x="3949543" y="5051907"/>
                </a:lnTo>
                <a:close/>
                <a:moveTo>
                  <a:pt x="4151794" y="5002987"/>
                </a:moveTo>
                <a:cubicBezTo>
                  <a:pt x="4133405" y="5002987"/>
                  <a:pt x="4124184" y="5012236"/>
                  <a:pt x="4124130" y="5030733"/>
                </a:cubicBezTo>
                <a:cubicBezTo>
                  <a:pt x="4124130" y="5048905"/>
                  <a:pt x="4133378" y="5057911"/>
                  <a:pt x="4151794" y="5057911"/>
                </a:cubicBezTo>
                <a:cubicBezTo>
                  <a:pt x="4170210" y="5057911"/>
                  <a:pt x="4178404" y="5048905"/>
                  <a:pt x="4178404" y="5030733"/>
                </a:cubicBezTo>
                <a:cubicBezTo>
                  <a:pt x="4178404" y="5012560"/>
                  <a:pt x="4169480" y="5002987"/>
                  <a:pt x="4151794" y="5002987"/>
                </a:cubicBezTo>
                <a:moveTo>
                  <a:pt x="4759198" y="4712225"/>
                </a:moveTo>
                <a:cubicBezTo>
                  <a:pt x="4754103" y="4686450"/>
                  <a:pt x="4743413" y="4662106"/>
                  <a:pt x="4727883" y="4640914"/>
                </a:cubicBezTo>
                <a:cubicBezTo>
                  <a:pt x="4713842" y="4622717"/>
                  <a:pt x="4694818" y="4608991"/>
                  <a:pt x="4673121" y="4601405"/>
                </a:cubicBezTo>
                <a:cubicBezTo>
                  <a:pt x="4647366" y="4592865"/>
                  <a:pt x="4620338" y="4588804"/>
                  <a:pt x="4593211" y="4589398"/>
                </a:cubicBezTo>
                <a:lnTo>
                  <a:pt x="4461215" y="4589398"/>
                </a:lnTo>
                <a:lnTo>
                  <a:pt x="4461215" y="5051826"/>
                </a:lnTo>
                <a:lnTo>
                  <a:pt x="4594590" y="5051826"/>
                </a:lnTo>
                <a:cubicBezTo>
                  <a:pt x="4621090" y="5052369"/>
                  <a:pt x="4647471" y="5048137"/>
                  <a:pt x="4672472" y="5039333"/>
                </a:cubicBezTo>
                <a:cubicBezTo>
                  <a:pt x="4694028" y="5031527"/>
                  <a:pt x="4712912" y="5017737"/>
                  <a:pt x="4726909" y="4999580"/>
                </a:cubicBezTo>
                <a:cubicBezTo>
                  <a:pt x="4742921" y="4978352"/>
                  <a:pt x="4754006" y="4953826"/>
                  <a:pt x="4759360" y="4927782"/>
                </a:cubicBezTo>
                <a:cubicBezTo>
                  <a:pt x="4773312" y="4856607"/>
                  <a:pt x="4773312" y="4783400"/>
                  <a:pt x="4759360" y="4712225"/>
                </a:cubicBezTo>
                <a:moveTo>
                  <a:pt x="4722122" y="4916099"/>
                </a:moveTo>
                <a:cubicBezTo>
                  <a:pt x="4718098" y="4937863"/>
                  <a:pt x="4709377" y="4958489"/>
                  <a:pt x="4696567" y="4976539"/>
                </a:cubicBezTo>
                <a:cubicBezTo>
                  <a:pt x="4685871" y="4990926"/>
                  <a:pt x="4670954" y="5001617"/>
                  <a:pt x="4653894" y="5007125"/>
                </a:cubicBezTo>
                <a:cubicBezTo>
                  <a:pt x="4634245" y="5012868"/>
                  <a:pt x="4613840" y="5015603"/>
                  <a:pt x="4593373" y="5015237"/>
                </a:cubicBezTo>
                <a:lnTo>
                  <a:pt x="4498453" y="5015237"/>
                </a:lnTo>
                <a:lnTo>
                  <a:pt x="4498453" y="4626473"/>
                </a:lnTo>
                <a:lnTo>
                  <a:pt x="4592643" y="4626473"/>
                </a:lnTo>
                <a:cubicBezTo>
                  <a:pt x="4613626" y="4626073"/>
                  <a:pt x="4634542" y="4628975"/>
                  <a:pt x="4654624" y="4635072"/>
                </a:cubicBezTo>
                <a:cubicBezTo>
                  <a:pt x="4671730" y="4640584"/>
                  <a:pt x="4686773" y="4651131"/>
                  <a:pt x="4697784" y="4665333"/>
                </a:cubicBezTo>
                <a:cubicBezTo>
                  <a:pt x="4710469" y="4682867"/>
                  <a:pt x="4719063" y="4703020"/>
                  <a:pt x="4722934" y="4724313"/>
                </a:cubicBezTo>
                <a:cubicBezTo>
                  <a:pt x="4728796" y="4755466"/>
                  <a:pt x="4731514" y="4787130"/>
                  <a:pt x="4731047" y="4818827"/>
                </a:cubicBezTo>
                <a:cubicBezTo>
                  <a:pt x="4731718" y="4851498"/>
                  <a:pt x="4728807" y="4884144"/>
                  <a:pt x="4722366" y="4916180"/>
                </a:cubicBezTo>
                <a:moveTo>
                  <a:pt x="5039413" y="5051907"/>
                </a:moveTo>
                <a:cubicBezTo>
                  <a:pt x="5055050" y="5047367"/>
                  <a:pt x="5070064" y="5040909"/>
                  <a:pt x="5084114" y="5032680"/>
                </a:cubicBezTo>
                <a:lnTo>
                  <a:pt x="5079166" y="5001283"/>
                </a:lnTo>
                <a:cubicBezTo>
                  <a:pt x="5066159" y="5009237"/>
                  <a:pt x="5052167" y="5015456"/>
                  <a:pt x="5037547" y="5019781"/>
                </a:cubicBezTo>
                <a:cubicBezTo>
                  <a:pt x="5022231" y="5024048"/>
                  <a:pt x="5006392" y="5026151"/>
                  <a:pt x="4990493" y="5026028"/>
                </a:cubicBezTo>
                <a:cubicBezTo>
                  <a:pt x="4973170" y="5026276"/>
                  <a:pt x="4955934" y="5023531"/>
                  <a:pt x="4939545" y="5017915"/>
                </a:cubicBezTo>
                <a:cubicBezTo>
                  <a:pt x="4925527" y="5012882"/>
                  <a:pt x="4913325" y="5003788"/>
                  <a:pt x="4904498" y="4991792"/>
                </a:cubicBezTo>
                <a:cubicBezTo>
                  <a:pt x="4894277" y="4977152"/>
                  <a:pt x="4887130" y="4960594"/>
                  <a:pt x="4883486" y="4943115"/>
                </a:cubicBezTo>
                <a:cubicBezTo>
                  <a:pt x="4878309" y="4918055"/>
                  <a:pt x="4875753" y="4892525"/>
                  <a:pt x="4875860" y="4866936"/>
                </a:cubicBezTo>
                <a:lnTo>
                  <a:pt x="5094905" y="4866936"/>
                </a:lnTo>
                <a:cubicBezTo>
                  <a:pt x="5095343" y="4863873"/>
                  <a:pt x="5095560" y="4860782"/>
                  <a:pt x="5095553" y="4857687"/>
                </a:cubicBezTo>
                <a:lnTo>
                  <a:pt x="5095553" y="4848439"/>
                </a:lnTo>
                <a:cubicBezTo>
                  <a:pt x="5096037" y="4822545"/>
                  <a:pt x="5093035" y="4796704"/>
                  <a:pt x="5086629" y="4771611"/>
                </a:cubicBezTo>
                <a:cubicBezTo>
                  <a:pt x="5081816" y="4752665"/>
                  <a:pt x="5073113" y="4734928"/>
                  <a:pt x="5061074" y="4719527"/>
                </a:cubicBezTo>
                <a:cubicBezTo>
                  <a:pt x="5050545" y="4706469"/>
                  <a:pt x="5036864" y="4696306"/>
                  <a:pt x="5021322" y="4689996"/>
                </a:cubicBezTo>
                <a:cubicBezTo>
                  <a:pt x="5005075" y="4683725"/>
                  <a:pt x="4987788" y="4680586"/>
                  <a:pt x="4970373" y="4680748"/>
                </a:cubicBezTo>
                <a:cubicBezTo>
                  <a:pt x="4883837" y="4680748"/>
                  <a:pt x="4840569" y="4739322"/>
                  <a:pt x="4840569" y="4856470"/>
                </a:cubicBezTo>
                <a:cubicBezTo>
                  <a:pt x="4840033" y="4887793"/>
                  <a:pt x="4842752" y="4919087"/>
                  <a:pt x="4848682" y="4949848"/>
                </a:cubicBezTo>
                <a:cubicBezTo>
                  <a:pt x="4852931" y="4972240"/>
                  <a:pt x="4861770" y="4993509"/>
                  <a:pt x="4874643" y="5012317"/>
                </a:cubicBezTo>
                <a:cubicBezTo>
                  <a:pt x="4886042" y="5028121"/>
                  <a:pt x="4901720" y="5040337"/>
                  <a:pt x="4919831" y="5047527"/>
                </a:cubicBezTo>
                <a:cubicBezTo>
                  <a:pt x="4941135" y="5055394"/>
                  <a:pt x="4963733" y="5059165"/>
                  <a:pt x="4986437" y="5058641"/>
                </a:cubicBezTo>
                <a:cubicBezTo>
                  <a:pt x="5004241" y="5058837"/>
                  <a:pt x="5021986" y="5056571"/>
                  <a:pt x="5039170" y="5051907"/>
                </a:cubicBezTo>
                <a:moveTo>
                  <a:pt x="4875048" y="4840975"/>
                </a:moveTo>
                <a:cubicBezTo>
                  <a:pt x="4876617" y="4797382"/>
                  <a:pt x="4884919" y="4765120"/>
                  <a:pt x="4899955" y="4744189"/>
                </a:cubicBezTo>
                <a:cubicBezTo>
                  <a:pt x="4915044" y="4723177"/>
                  <a:pt x="4938571" y="4712793"/>
                  <a:pt x="4971103" y="4712793"/>
                </a:cubicBezTo>
                <a:cubicBezTo>
                  <a:pt x="4983728" y="4712583"/>
                  <a:pt x="4996279" y="4714757"/>
                  <a:pt x="5008098" y="4719202"/>
                </a:cubicBezTo>
                <a:cubicBezTo>
                  <a:pt x="5019493" y="4723701"/>
                  <a:pt x="5029469" y="4731183"/>
                  <a:pt x="5036979" y="4740863"/>
                </a:cubicBezTo>
                <a:cubicBezTo>
                  <a:pt x="5046092" y="4752618"/>
                  <a:pt x="5052692" y="4766122"/>
                  <a:pt x="5056369" y="4780534"/>
                </a:cubicBezTo>
                <a:cubicBezTo>
                  <a:pt x="5061538" y="4800254"/>
                  <a:pt x="5063967" y="4820592"/>
                  <a:pt x="5063589" y="4840975"/>
                </a:cubicBezTo>
                <a:close/>
                <a:moveTo>
                  <a:pt x="5409031" y="4686832"/>
                </a:moveTo>
                <a:lnTo>
                  <a:pt x="5374471" y="4686832"/>
                </a:lnTo>
                <a:lnTo>
                  <a:pt x="5374471" y="4941979"/>
                </a:lnTo>
                <a:cubicBezTo>
                  <a:pt x="5374471" y="4969968"/>
                  <a:pt x="5367250" y="4990655"/>
                  <a:pt x="5352566" y="5004528"/>
                </a:cubicBezTo>
                <a:cubicBezTo>
                  <a:pt x="5337882" y="5018401"/>
                  <a:pt x="5316545" y="5025216"/>
                  <a:pt x="5288232" y="5025216"/>
                </a:cubicBezTo>
                <a:cubicBezTo>
                  <a:pt x="5259918" y="5025216"/>
                  <a:pt x="5238338" y="5018320"/>
                  <a:pt x="5223330" y="5004528"/>
                </a:cubicBezTo>
                <a:cubicBezTo>
                  <a:pt x="5208321" y="4990737"/>
                  <a:pt x="5201182" y="4969968"/>
                  <a:pt x="5201182" y="4941979"/>
                </a:cubicBezTo>
                <a:lnTo>
                  <a:pt x="5201182" y="4686913"/>
                </a:lnTo>
                <a:lnTo>
                  <a:pt x="5167189" y="4686913"/>
                </a:lnTo>
                <a:lnTo>
                  <a:pt x="5167189" y="4942790"/>
                </a:lnTo>
                <a:cubicBezTo>
                  <a:pt x="5167189" y="4979676"/>
                  <a:pt x="5177087" y="5008206"/>
                  <a:pt x="5196882" y="5028380"/>
                </a:cubicBezTo>
                <a:cubicBezTo>
                  <a:pt x="5216434" y="5048500"/>
                  <a:pt x="5246938" y="5058641"/>
                  <a:pt x="5288070" y="5058641"/>
                </a:cubicBezTo>
                <a:cubicBezTo>
                  <a:pt x="5329201" y="5058641"/>
                  <a:pt x="5359543" y="5048581"/>
                  <a:pt x="5379338" y="5028623"/>
                </a:cubicBezTo>
                <a:cubicBezTo>
                  <a:pt x="5399134" y="5008666"/>
                  <a:pt x="5408869" y="4979947"/>
                  <a:pt x="5408869" y="4942790"/>
                </a:cubicBezTo>
                <a:close/>
                <a:moveTo>
                  <a:pt x="5646330" y="4715876"/>
                </a:moveTo>
                <a:lnTo>
                  <a:pt x="5646330" y="4686913"/>
                </a:lnTo>
                <a:lnTo>
                  <a:pt x="5559848" y="4686913"/>
                </a:lnTo>
                <a:lnTo>
                  <a:pt x="5559848" y="4588992"/>
                </a:lnTo>
                <a:lnTo>
                  <a:pt x="5532832" y="4592643"/>
                </a:lnTo>
                <a:lnTo>
                  <a:pt x="5526098" y="4686913"/>
                </a:lnTo>
                <a:lnTo>
                  <a:pt x="5474582" y="4686913"/>
                </a:lnTo>
                <a:lnTo>
                  <a:pt x="5474582" y="4715957"/>
                </a:lnTo>
                <a:lnTo>
                  <a:pt x="5525125" y="4715957"/>
                </a:lnTo>
                <a:lnTo>
                  <a:pt x="5525125" y="4969887"/>
                </a:lnTo>
                <a:cubicBezTo>
                  <a:pt x="5525125" y="4999742"/>
                  <a:pt x="5531858" y="5021971"/>
                  <a:pt x="5545245" y="5036087"/>
                </a:cubicBezTo>
                <a:cubicBezTo>
                  <a:pt x="5558631" y="5050203"/>
                  <a:pt x="5578182" y="5057262"/>
                  <a:pt x="5604062" y="5057262"/>
                </a:cubicBezTo>
                <a:cubicBezTo>
                  <a:pt x="5611496" y="5057291"/>
                  <a:pt x="5618915" y="5056585"/>
                  <a:pt x="5626210" y="5055152"/>
                </a:cubicBezTo>
                <a:cubicBezTo>
                  <a:pt x="5632364" y="5054147"/>
                  <a:pt x="5638381" y="5052432"/>
                  <a:pt x="5644140" y="5050041"/>
                </a:cubicBezTo>
                <a:lnTo>
                  <a:pt x="5641057" y="5021728"/>
                </a:lnTo>
                <a:cubicBezTo>
                  <a:pt x="5636955" y="5023550"/>
                  <a:pt x="5632652" y="5024885"/>
                  <a:pt x="5628239" y="5025703"/>
                </a:cubicBezTo>
                <a:cubicBezTo>
                  <a:pt x="5623313" y="5026600"/>
                  <a:pt x="5618318" y="5027062"/>
                  <a:pt x="5613311" y="5027082"/>
                </a:cubicBezTo>
                <a:cubicBezTo>
                  <a:pt x="5599072" y="5027889"/>
                  <a:pt x="5585069" y="5023182"/>
                  <a:pt x="5574207" y="5013939"/>
                </a:cubicBezTo>
                <a:cubicBezTo>
                  <a:pt x="5564553" y="5005096"/>
                  <a:pt x="5559604" y="4989601"/>
                  <a:pt x="5559604" y="4968589"/>
                </a:cubicBezTo>
                <a:lnTo>
                  <a:pt x="5559604" y="4715957"/>
                </a:lnTo>
                <a:close/>
                <a:moveTo>
                  <a:pt x="5901395" y="4899468"/>
                </a:moveTo>
                <a:cubicBezTo>
                  <a:pt x="5893080" y="4886736"/>
                  <a:pt x="5881985" y="4876057"/>
                  <a:pt x="5868944" y="4868234"/>
                </a:cubicBezTo>
                <a:cubicBezTo>
                  <a:pt x="5855716" y="4860350"/>
                  <a:pt x="5841682" y="4853904"/>
                  <a:pt x="5827083" y="4849007"/>
                </a:cubicBezTo>
                <a:cubicBezTo>
                  <a:pt x="5812074" y="4843733"/>
                  <a:pt x="5798039" y="4838217"/>
                  <a:pt x="5785140" y="4832213"/>
                </a:cubicBezTo>
                <a:cubicBezTo>
                  <a:pt x="5773064" y="4826905"/>
                  <a:pt x="5762064" y="4819425"/>
                  <a:pt x="5752688" y="4810147"/>
                </a:cubicBezTo>
                <a:cubicBezTo>
                  <a:pt x="5743777" y="4800268"/>
                  <a:pt x="5739165" y="4787249"/>
                  <a:pt x="5739870" y="4773964"/>
                </a:cubicBezTo>
                <a:cubicBezTo>
                  <a:pt x="5739168" y="4756605"/>
                  <a:pt x="5746719" y="4739937"/>
                  <a:pt x="5760233" y="4729019"/>
                </a:cubicBezTo>
                <a:cubicBezTo>
                  <a:pt x="5776258" y="4717276"/>
                  <a:pt x="5795898" y="4711533"/>
                  <a:pt x="5815725" y="4712793"/>
                </a:cubicBezTo>
                <a:cubicBezTo>
                  <a:pt x="5844205" y="4712992"/>
                  <a:pt x="5872262" y="4719708"/>
                  <a:pt x="5897745" y="4732426"/>
                </a:cubicBezTo>
                <a:lnTo>
                  <a:pt x="5901314" y="4701029"/>
                </a:lnTo>
                <a:cubicBezTo>
                  <a:pt x="5875111" y="4687322"/>
                  <a:pt x="5845946" y="4680246"/>
                  <a:pt x="5816374" y="4680423"/>
                </a:cubicBezTo>
                <a:cubicBezTo>
                  <a:pt x="5780677" y="4680423"/>
                  <a:pt x="5753446" y="4688752"/>
                  <a:pt x="5734678" y="4705410"/>
                </a:cubicBezTo>
                <a:cubicBezTo>
                  <a:pt x="5715910" y="4722069"/>
                  <a:pt x="5706554" y="4745352"/>
                  <a:pt x="5706607" y="4775261"/>
                </a:cubicBezTo>
                <a:cubicBezTo>
                  <a:pt x="5705750" y="4792088"/>
                  <a:pt x="5710298" y="4808746"/>
                  <a:pt x="5719588" y="4822802"/>
                </a:cubicBezTo>
                <a:cubicBezTo>
                  <a:pt x="5728271" y="4834718"/>
                  <a:pt x="5739318" y="4844716"/>
                  <a:pt x="5752039" y="4852170"/>
                </a:cubicBezTo>
                <a:cubicBezTo>
                  <a:pt x="5765521" y="4859804"/>
                  <a:pt x="5779635" y="4866264"/>
                  <a:pt x="5794225" y="4871479"/>
                </a:cubicBezTo>
                <a:cubicBezTo>
                  <a:pt x="5808659" y="4876640"/>
                  <a:pt x="5822773" y="4882654"/>
                  <a:pt x="5836493" y="4889489"/>
                </a:cubicBezTo>
                <a:cubicBezTo>
                  <a:pt x="5848849" y="4895316"/>
                  <a:pt x="5859891" y="4903597"/>
                  <a:pt x="5868944" y="4913827"/>
                </a:cubicBezTo>
                <a:cubicBezTo>
                  <a:pt x="5878069" y="4924909"/>
                  <a:pt x="5882727" y="4938999"/>
                  <a:pt x="5882006" y="4953336"/>
                </a:cubicBezTo>
                <a:cubicBezTo>
                  <a:pt x="5882961" y="4972972"/>
                  <a:pt x="5876174" y="4992197"/>
                  <a:pt x="5863103" y="5006881"/>
                </a:cubicBezTo>
                <a:cubicBezTo>
                  <a:pt x="5850718" y="5020456"/>
                  <a:pt x="5830490" y="5027217"/>
                  <a:pt x="5802419" y="5027163"/>
                </a:cubicBezTo>
                <a:cubicBezTo>
                  <a:pt x="5785578" y="5027022"/>
                  <a:pt x="5768858" y="5024286"/>
                  <a:pt x="5752850" y="5019050"/>
                </a:cubicBezTo>
                <a:cubicBezTo>
                  <a:pt x="5737094" y="5014264"/>
                  <a:pt x="5722507" y="5006252"/>
                  <a:pt x="5710015" y="4995523"/>
                </a:cubicBezTo>
                <a:lnTo>
                  <a:pt x="5705066" y="5027975"/>
                </a:lnTo>
                <a:cubicBezTo>
                  <a:pt x="5717813" y="5038778"/>
                  <a:pt x="5732764" y="5046669"/>
                  <a:pt x="5748875" y="5051096"/>
                </a:cubicBezTo>
                <a:cubicBezTo>
                  <a:pt x="5766691" y="5056457"/>
                  <a:pt x="5785194" y="5059191"/>
                  <a:pt x="5803799" y="5059209"/>
                </a:cubicBezTo>
                <a:cubicBezTo>
                  <a:pt x="5842010" y="5059209"/>
                  <a:pt x="5869918" y="5049717"/>
                  <a:pt x="5887685" y="5030489"/>
                </a:cubicBezTo>
                <a:cubicBezTo>
                  <a:pt x="5905452" y="5011262"/>
                  <a:pt x="5914051" y="4984652"/>
                  <a:pt x="5914051" y="4950660"/>
                </a:cubicBezTo>
                <a:cubicBezTo>
                  <a:pt x="5914967" y="4932602"/>
                  <a:pt x="5910445" y="4914685"/>
                  <a:pt x="5901071" y="4899224"/>
                </a:cubicBezTo>
                <a:moveTo>
                  <a:pt x="6190454" y="4699894"/>
                </a:moveTo>
                <a:cubicBezTo>
                  <a:pt x="6178678" y="4694024"/>
                  <a:pt x="6166264" y="4689533"/>
                  <a:pt x="6153459" y="4686508"/>
                </a:cubicBezTo>
                <a:cubicBezTo>
                  <a:pt x="6139337" y="4683019"/>
                  <a:pt x="6124846" y="4681248"/>
                  <a:pt x="6110299" y="4681234"/>
                </a:cubicBezTo>
                <a:cubicBezTo>
                  <a:pt x="6063570" y="4681234"/>
                  <a:pt x="6029280" y="4695864"/>
                  <a:pt x="6007429" y="4725124"/>
                </a:cubicBezTo>
                <a:cubicBezTo>
                  <a:pt x="5985579" y="4754385"/>
                  <a:pt x="5974762" y="4800817"/>
                  <a:pt x="5974978" y="4864421"/>
                </a:cubicBezTo>
                <a:cubicBezTo>
                  <a:pt x="5974447" y="4894723"/>
                  <a:pt x="5977167" y="4924994"/>
                  <a:pt x="5983091" y="4954716"/>
                </a:cubicBezTo>
                <a:cubicBezTo>
                  <a:pt x="5987394" y="4976338"/>
                  <a:pt x="5995852" y="4996919"/>
                  <a:pt x="6007997" y="5015318"/>
                </a:cubicBezTo>
                <a:cubicBezTo>
                  <a:pt x="6018474" y="5030408"/>
                  <a:pt x="6033059" y="5042177"/>
                  <a:pt x="6050021" y="5049229"/>
                </a:cubicBezTo>
                <a:cubicBezTo>
                  <a:pt x="6068865" y="5056648"/>
                  <a:pt x="6088999" y="5060234"/>
                  <a:pt x="6109245" y="5059776"/>
                </a:cubicBezTo>
                <a:cubicBezTo>
                  <a:pt x="6125391" y="5059865"/>
                  <a:pt x="6141456" y="5057457"/>
                  <a:pt x="6156867" y="5052637"/>
                </a:cubicBezTo>
                <a:cubicBezTo>
                  <a:pt x="6169851" y="5048789"/>
                  <a:pt x="6182048" y="5042663"/>
                  <a:pt x="6192887" y="5034545"/>
                </a:cubicBezTo>
                <a:lnTo>
                  <a:pt x="6189886" y="5003717"/>
                </a:lnTo>
                <a:cubicBezTo>
                  <a:pt x="6168237" y="5019400"/>
                  <a:pt x="6142055" y="5027576"/>
                  <a:pt x="6115329" y="5027001"/>
                </a:cubicBezTo>
                <a:cubicBezTo>
                  <a:pt x="6099714" y="5027394"/>
                  <a:pt x="6084179" y="5024635"/>
                  <a:pt x="6069654" y="5018888"/>
                </a:cubicBezTo>
                <a:cubicBezTo>
                  <a:pt x="6056426" y="5013056"/>
                  <a:pt x="6045160" y="5003536"/>
                  <a:pt x="6037203" y="4991467"/>
                </a:cubicBezTo>
                <a:cubicBezTo>
                  <a:pt x="6027327" y="4976212"/>
                  <a:pt x="6020597" y="4959139"/>
                  <a:pt x="6017408" y="4941248"/>
                </a:cubicBezTo>
                <a:cubicBezTo>
                  <a:pt x="6012675" y="4915703"/>
                  <a:pt x="6010500" y="4889749"/>
                  <a:pt x="6010918" y="4863772"/>
                </a:cubicBezTo>
                <a:cubicBezTo>
                  <a:pt x="6010551" y="4840644"/>
                  <a:pt x="6012535" y="4817539"/>
                  <a:pt x="6016840" y="4794813"/>
                </a:cubicBezTo>
                <a:cubicBezTo>
                  <a:pt x="6019715" y="4778238"/>
                  <a:pt x="6026105" y="4762471"/>
                  <a:pt x="6035580" y="4748570"/>
                </a:cubicBezTo>
                <a:cubicBezTo>
                  <a:pt x="6043860" y="4736952"/>
                  <a:pt x="6055288" y="4727945"/>
                  <a:pt x="6068518" y="4722609"/>
                </a:cubicBezTo>
                <a:cubicBezTo>
                  <a:pt x="6084091" y="4716873"/>
                  <a:pt x="6100604" y="4714120"/>
                  <a:pt x="6117195" y="4714496"/>
                </a:cubicBezTo>
                <a:cubicBezTo>
                  <a:pt x="6129984" y="4714515"/>
                  <a:pt x="6142717" y="4716178"/>
                  <a:pt x="6155081" y="4719445"/>
                </a:cubicBezTo>
                <a:cubicBezTo>
                  <a:pt x="6166523" y="4722492"/>
                  <a:pt x="6177575" y="4726848"/>
                  <a:pt x="6188019" y="4732425"/>
                </a:cubicBezTo>
                <a:close/>
                <a:moveTo>
                  <a:pt x="6508474" y="5051826"/>
                </a:moveTo>
                <a:lnTo>
                  <a:pt x="6508474" y="4795949"/>
                </a:lnTo>
                <a:cubicBezTo>
                  <a:pt x="6508474" y="4757819"/>
                  <a:pt x="6499253" y="4729072"/>
                  <a:pt x="6480810" y="4709710"/>
                </a:cubicBezTo>
                <a:cubicBezTo>
                  <a:pt x="6462367" y="4690348"/>
                  <a:pt x="6435324" y="4680693"/>
                  <a:pt x="6399682" y="4680747"/>
                </a:cubicBezTo>
                <a:cubicBezTo>
                  <a:pt x="6380548" y="4680487"/>
                  <a:pt x="6361586" y="4684390"/>
                  <a:pt x="6344110" y="4692186"/>
                </a:cubicBezTo>
                <a:cubicBezTo>
                  <a:pt x="6327614" y="4699518"/>
                  <a:pt x="6313220" y="4710870"/>
                  <a:pt x="6302248" y="4725205"/>
                </a:cubicBezTo>
                <a:lnTo>
                  <a:pt x="6301031" y="4724475"/>
                </a:lnTo>
                <a:lnTo>
                  <a:pt x="6301599" y="4675149"/>
                </a:lnTo>
                <a:lnTo>
                  <a:pt x="6301599" y="4557514"/>
                </a:lnTo>
                <a:lnTo>
                  <a:pt x="6267201" y="4560516"/>
                </a:lnTo>
                <a:lnTo>
                  <a:pt x="6267201" y="5051907"/>
                </a:lnTo>
                <a:lnTo>
                  <a:pt x="6302085" y="5051907"/>
                </a:lnTo>
                <a:lnTo>
                  <a:pt x="6302085" y="4762119"/>
                </a:lnTo>
                <a:cubicBezTo>
                  <a:pt x="6310114" y="4747976"/>
                  <a:pt x="6321946" y="4736369"/>
                  <a:pt x="6336240" y="4728613"/>
                </a:cubicBezTo>
                <a:cubicBezTo>
                  <a:pt x="6352829" y="4719067"/>
                  <a:pt x="6371704" y="4714215"/>
                  <a:pt x="6390839" y="4714578"/>
                </a:cubicBezTo>
                <a:cubicBezTo>
                  <a:pt x="6419639" y="4714578"/>
                  <a:pt x="6440976" y="4721798"/>
                  <a:pt x="6454687" y="4735915"/>
                </a:cubicBezTo>
                <a:cubicBezTo>
                  <a:pt x="6468397" y="4750031"/>
                  <a:pt x="6475293" y="4770150"/>
                  <a:pt x="6475293" y="4795949"/>
                </a:cubicBezTo>
                <a:lnTo>
                  <a:pt x="6475293" y="5051907"/>
                </a:lnTo>
                <a:close/>
                <a:moveTo>
                  <a:pt x="6641281" y="5051826"/>
                </a:moveTo>
                <a:lnTo>
                  <a:pt x="6641281" y="4557514"/>
                </a:lnTo>
                <a:lnTo>
                  <a:pt x="6606720" y="4559867"/>
                </a:lnTo>
                <a:lnTo>
                  <a:pt x="6606720" y="5051907"/>
                </a:lnTo>
                <a:close/>
                <a:moveTo>
                  <a:pt x="6931150" y="5051826"/>
                </a:moveTo>
                <a:lnTo>
                  <a:pt x="6957760" y="5051826"/>
                </a:lnTo>
                <a:lnTo>
                  <a:pt x="6957760" y="4806577"/>
                </a:lnTo>
                <a:cubicBezTo>
                  <a:pt x="6958136" y="4786634"/>
                  <a:pt x="6955927" y="4766728"/>
                  <a:pt x="6951189" y="4747353"/>
                </a:cubicBezTo>
                <a:cubicBezTo>
                  <a:pt x="6947726" y="4732882"/>
                  <a:pt x="6940856" y="4719447"/>
                  <a:pt x="6931150" y="4708169"/>
                </a:cubicBezTo>
                <a:cubicBezTo>
                  <a:pt x="6921729" y="4697754"/>
                  <a:pt x="6909593" y="4690169"/>
                  <a:pt x="6896103" y="4686264"/>
                </a:cubicBezTo>
                <a:cubicBezTo>
                  <a:pt x="6879463" y="4681522"/>
                  <a:pt x="6862211" y="4679280"/>
                  <a:pt x="6844912" y="4679611"/>
                </a:cubicBezTo>
                <a:cubicBezTo>
                  <a:pt x="6809615" y="4679260"/>
                  <a:pt x="6774732" y="4687237"/>
                  <a:pt x="6743096" y="4702895"/>
                </a:cubicBezTo>
                <a:lnTo>
                  <a:pt x="6747477" y="4733805"/>
                </a:lnTo>
                <a:cubicBezTo>
                  <a:pt x="6761356" y="4726188"/>
                  <a:pt x="6776202" y="4720485"/>
                  <a:pt x="6791611" y="4716849"/>
                </a:cubicBezTo>
                <a:cubicBezTo>
                  <a:pt x="6807273" y="4713195"/>
                  <a:pt x="6823312" y="4711398"/>
                  <a:pt x="6839395" y="4711495"/>
                </a:cubicBezTo>
                <a:cubicBezTo>
                  <a:pt x="6851978" y="4711303"/>
                  <a:pt x="6864530" y="4712804"/>
                  <a:pt x="6876713" y="4715957"/>
                </a:cubicBezTo>
                <a:cubicBezTo>
                  <a:pt x="6897332" y="4720957"/>
                  <a:pt x="6913371" y="4737152"/>
                  <a:pt x="6918170" y="4757819"/>
                </a:cubicBezTo>
                <a:cubicBezTo>
                  <a:pt x="6921848" y="4771900"/>
                  <a:pt x="6923514" y="4786430"/>
                  <a:pt x="6923118" y="4800979"/>
                </a:cubicBezTo>
                <a:lnTo>
                  <a:pt x="6923118" y="4850305"/>
                </a:lnTo>
                <a:cubicBezTo>
                  <a:pt x="6911203" y="4845335"/>
                  <a:pt x="6898843" y="4841505"/>
                  <a:pt x="6886205" y="4838866"/>
                </a:cubicBezTo>
                <a:cubicBezTo>
                  <a:pt x="6872063" y="4835722"/>
                  <a:pt x="6857613" y="4834171"/>
                  <a:pt x="6843126" y="4834241"/>
                </a:cubicBezTo>
                <a:cubicBezTo>
                  <a:pt x="6802779" y="4834241"/>
                  <a:pt x="6772897" y="4843490"/>
                  <a:pt x="6753480" y="4861987"/>
                </a:cubicBezTo>
                <a:cubicBezTo>
                  <a:pt x="6734063" y="4880484"/>
                  <a:pt x="6724274" y="4907527"/>
                  <a:pt x="6724112" y="4943115"/>
                </a:cubicBezTo>
                <a:cubicBezTo>
                  <a:pt x="6724112" y="4983679"/>
                  <a:pt x="6733280" y="5012803"/>
                  <a:pt x="6751777" y="5030570"/>
                </a:cubicBezTo>
                <a:cubicBezTo>
                  <a:pt x="6771632" y="5048740"/>
                  <a:pt x="6797906" y="5058257"/>
                  <a:pt x="6824791" y="5057018"/>
                </a:cubicBezTo>
                <a:cubicBezTo>
                  <a:pt x="6846235" y="5057469"/>
                  <a:pt x="6867435" y="5052413"/>
                  <a:pt x="6886368" y="5042334"/>
                </a:cubicBezTo>
                <a:cubicBezTo>
                  <a:pt x="6903562" y="5033067"/>
                  <a:pt x="6917665" y="5018965"/>
                  <a:pt x="6926932" y="5001770"/>
                </a:cubicBezTo>
                <a:lnTo>
                  <a:pt x="6928635" y="5002419"/>
                </a:lnTo>
                <a:close/>
                <a:moveTo>
                  <a:pt x="6923037" y="4954878"/>
                </a:moveTo>
                <a:cubicBezTo>
                  <a:pt x="6922999" y="4964172"/>
                  <a:pt x="6920449" y="4973283"/>
                  <a:pt x="6915655" y="4981245"/>
                </a:cubicBezTo>
                <a:cubicBezTo>
                  <a:pt x="6910539" y="4989942"/>
                  <a:pt x="6903887" y="4997639"/>
                  <a:pt x="6896022" y="5003961"/>
                </a:cubicBezTo>
                <a:cubicBezTo>
                  <a:pt x="6887496" y="5010912"/>
                  <a:pt x="6877873" y="5016395"/>
                  <a:pt x="6867546" y="5020186"/>
                </a:cubicBezTo>
                <a:cubicBezTo>
                  <a:pt x="6856740" y="5024396"/>
                  <a:pt x="6845232" y="5026516"/>
                  <a:pt x="6833635" y="5026433"/>
                </a:cubicBezTo>
                <a:cubicBezTo>
                  <a:pt x="6823234" y="5026460"/>
                  <a:pt x="6812882" y="5025013"/>
                  <a:pt x="6802887" y="5022133"/>
                </a:cubicBezTo>
                <a:cubicBezTo>
                  <a:pt x="6793738" y="5019458"/>
                  <a:pt x="6785382" y="5014583"/>
                  <a:pt x="6778549" y="5007936"/>
                </a:cubicBezTo>
                <a:cubicBezTo>
                  <a:pt x="6771211" y="5000681"/>
                  <a:pt x="6765657" y="4991822"/>
                  <a:pt x="6762324" y="4982056"/>
                </a:cubicBezTo>
                <a:cubicBezTo>
                  <a:pt x="6758112" y="4969350"/>
                  <a:pt x="6756135" y="4956009"/>
                  <a:pt x="6756483" y="4942628"/>
                </a:cubicBezTo>
                <a:cubicBezTo>
                  <a:pt x="6756482" y="4916748"/>
                  <a:pt x="6763621" y="4896629"/>
                  <a:pt x="6778387" y="4882512"/>
                </a:cubicBezTo>
                <a:cubicBezTo>
                  <a:pt x="6793152" y="4868396"/>
                  <a:pt x="6816192" y="4861257"/>
                  <a:pt x="6848238" y="4861257"/>
                </a:cubicBezTo>
                <a:cubicBezTo>
                  <a:pt x="6864662" y="4860805"/>
                  <a:pt x="6881063" y="4862773"/>
                  <a:pt x="6896914" y="4867098"/>
                </a:cubicBezTo>
                <a:cubicBezTo>
                  <a:pt x="6906088" y="4869405"/>
                  <a:pt x="6914884" y="4873011"/>
                  <a:pt x="6923037" y="4877806"/>
                </a:cubicBezTo>
                <a:close/>
                <a:moveTo>
                  <a:pt x="7291844" y="5051907"/>
                </a:moveTo>
                <a:lnTo>
                  <a:pt x="7291844" y="4796598"/>
                </a:lnTo>
                <a:cubicBezTo>
                  <a:pt x="7291844" y="4756845"/>
                  <a:pt x="7282109" y="4727396"/>
                  <a:pt x="7262557" y="4708736"/>
                </a:cubicBezTo>
                <a:cubicBezTo>
                  <a:pt x="7243005" y="4690077"/>
                  <a:pt x="7215665" y="4680423"/>
                  <a:pt x="7180699" y="4680423"/>
                </a:cubicBezTo>
                <a:cubicBezTo>
                  <a:pt x="7161505" y="4680347"/>
                  <a:pt x="7142512" y="4684328"/>
                  <a:pt x="7124964" y="4692105"/>
                </a:cubicBezTo>
                <a:cubicBezTo>
                  <a:pt x="7108234" y="4699349"/>
                  <a:pt x="7093691" y="4710844"/>
                  <a:pt x="7082778" y="4725449"/>
                </a:cubicBezTo>
                <a:lnTo>
                  <a:pt x="7080912" y="4725449"/>
                </a:lnTo>
                <a:lnTo>
                  <a:pt x="7074665" y="4684885"/>
                </a:lnTo>
                <a:lnTo>
                  <a:pt x="7050327" y="4687400"/>
                </a:lnTo>
                <a:lnTo>
                  <a:pt x="7050327" y="5051745"/>
                </a:lnTo>
                <a:lnTo>
                  <a:pt x="7084887" y="5051745"/>
                </a:lnTo>
                <a:lnTo>
                  <a:pt x="7084887" y="4761551"/>
                </a:lnTo>
                <a:cubicBezTo>
                  <a:pt x="7089153" y="4754046"/>
                  <a:pt x="7094636" y="4747301"/>
                  <a:pt x="7101113" y="4741593"/>
                </a:cubicBezTo>
                <a:cubicBezTo>
                  <a:pt x="7107636" y="4735583"/>
                  <a:pt x="7115018" y="4730580"/>
                  <a:pt x="7123017" y="4726747"/>
                </a:cubicBezTo>
                <a:cubicBezTo>
                  <a:pt x="7130988" y="4722851"/>
                  <a:pt x="7139369" y="4719858"/>
                  <a:pt x="7148005" y="4717823"/>
                </a:cubicBezTo>
                <a:cubicBezTo>
                  <a:pt x="7156272" y="4715838"/>
                  <a:pt x="7164734" y="4714777"/>
                  <a:pt x="7173235" y="4714659"/>
                </a:cubicBezTo>
                <a:cubicBezTo>
                  <a:pt x="7200413" y="4714659"/>
                  <a:pt x="7221344" y="4721068"/>
                  <a:pt x="7236272" y="4733886"/>
                </a:cubicBezTo>
                <a:cubicBezTo>
                  <a:pt x="7251199" y="4746704"/>
                  <a:pt x="7258419" y="4767554"/>
                  <a:pt x="7258419" y="4796679"/>
                </a:cubicBezTo>
                <a:lnTo>
                  <a:pt x="7258419" y="5051988"/>
                </a:lnTo>
                <a:close/>
                <a:moveTo>
                  <a:pt x="7627064" y="5051907"/>
                </a:moveTo>
                <a:lnTo>
                  <a:pt x="7627064" y="4557514"/>
                </a:lnTo>
                <a:lnTo>
                  <a:pt x="7593153" y="4560516"/>
                </a:lnTo>
                <a:lnTo>
                  <a:pt x="7593153" y="4676448"/>
                </a:lnTo>
                <a:lnTo>
                  <a:pt x="7594450" y="4725774"/>
                </a:lnTo>
                <a:lnTo>
                  <a:pt x="7593153" y="4726260"/>
                </a:lnTo>
                <a:cubicBezTo>
                  <a:pt x="7582132" y="4711098"/>
                  <a:pt x="7567181" y="4699233"/>
                  <a:pt x="7549911" y="4691943"/>
                </a:cubicBezTo>
                <a:cubicBezTo>
                  <a:pt x="7532502" y="4684286"/>
                  <a:pt x="7513682" y="4680362"/>
                  <a:pt x="7494663" y="4680423"/>
                </a:cubicBezTo>
                <a:cubicBezTo>
                  <a:pt x="7450124" y="4680423"/>
                  <a:pt x="7418160" y="4695675"/>
                  <a:pt x="7398121" y="4725936"/>
                </a:cubicBezTo>
                <a:cubicBezTo>
                  <a:pt x="7378083" y="4756197"/>
                  <a:pt x="7368266" y="4803980"/>
                  <a:pt x="7368266" y="4868396"/>
                </a:cubicBezTo>
                <a:cubicBezTo>
                  <a:pt x="7367874" y="4897469"/>
                  <a:pt x="7370292" y="4926513"/>
                  <a:pt x="7375487" y="4955121"/>
                </a:cubicBezTo>
                <a:cubicBezTo>
                  <a:pt x="7378974" y="4976070"/>
                  <a:pt x="7386466" y="4996151"/>
                  <a:pt x="7397553" y="5014263"/>
                </a:cubicBezTo>
                <a:cubicBezTo>
                  <a:pt x="7407090" y="5029073"/>
                  <a:pt x="7420695" y="5040820"/>
                  <a:pt x="7436738" y="5048094"/>
                </a:cubicBezTo>
                <a:cubicBezTo>
                  <a:pt x="7454871" y="5055740"/>
                  <a:pt x="7474422" y="5059445"/>
                  <a:pt x="7494095" y="5058965"/>
                </a:cubicBezTo>
                <a:cubicBezTo>
                  <a:pt x="7540501" y="5058965"/>
                  <a:pt x="7574007" y="5042739"/>
                  <a:pt x="7594613" y="5010288"/>
                </a:cubicBezTo>
                <a:lnTo>
                  <a:pt x="7596479" y="5010856"/>
                </a:lnTo>
                <a:lnTo>
                  <a:pt x="7601914" y="5051420"/>
                </a:lnTo>
                <a:close/>
                <a:moveTo>
                  <a:pt x="7593153" y="4977270"/>
                </a:moveTo>
                <a:cubicBezTo>
                  <a:pt x="7589949" y="4983552"/>
                  <a:pt x="7586174" y="4989527"/>
                  <a:pt x="7581876" y="4995118"/>
                </a:cubicBezTo>
                <a:cubicBezTo>
                  <a:pt x="7576675" y="5001590"/>
                  <a:pt x="7570487" y="5007202"/>
                  <a:pt x="7563541" y="5011749"/>
                </a:cubicBezTo>
                <a:cubicBezTo>
                  <a:pt x="7555431" y="5016993"/>
                  <a:pt x="7546604" y="5021037"/>
                  <a:pt x="7537337" y="5023756"/>
                </a:cubicBezTo>
                <a:cubicBezTo>
                  <a:pt x="7526002" y="5027021"/>
                  <a:pt x="7514245" y="5028579"/>
                  <a:pt x="7502452" y="5028380"/>
                </a:cubicBezTo>
                <a:cubicBezTo>
                  <a:pt x="7486558" y="5028980"/>
                  <a:pt x="7470717" y="5026215"/>
                  <a:pt x="7455966" y="5020267"/>
                </a:cubicBezTo>
                <a:cubicBezTo>
                  <a:pt x="7443345" y="5014701"/>
                  <a:pt x="7432768" y="5005344"/>
                  <a:pt x="7425705" y="4993495"/>
                </a:cubicBezTo>
                <a:cubicBezTo>
                  <a:pt x="7417357" y="4978402"/>
                  <a:pt x="7411857" y="4961902"/>
                  <a:pt x="7409480" y="4944819"/>
                </a:cubicBezTo>
                <a:cubicBezTo>
                  <a:pt x="7405698" y="4920369"/>
                  <a:pt x="7403934" y="4895650"/>
                  <a:pt x="7404206" y="4870911"/>
                </a:cubicBezTo>
                <a:cubicBezTo>
                  <a:pt x="7403943" y="4846630"/>
                  <a:pt x="7405708" y="4822370"/>
                  <a:pt x="7409480" y="4798383"/>
                </a:cubicBezTo>
                <a:cubicBezTo>
                  <a:pt x="7411976" y="4781237"/>
                  <a:pt x="7417702" y="4764719"/>
                  <a:pt x="7426354" y="4749706"/>
                </a:cubicBezTo>
                <a:cubicBezTo>
                  <a:pt x="7433699" y="4737800"/>
                  <a:pt x="7444514" y="4728428"/>
                  <a:pt x="7457345" y="4722853"/>
                </a:cubicBezTo>
                <a:cubicBezTo>
                  <a:pt x="7472016" y="4717019"/>
                  <a:pt x="7487727" y="4714258"/>
                  <a:pt x="7503507" y="4714740"/>
                </a:cubicBezTo>
                <a:cubicBezTo>
                  <a:pt x="7522272" y="4714439"/>
                  <a:pt x="7540807" y="4718906"/>
                  <a:pt x="7557376" y="4727721"/>
                </a:cubicBezTo>
                <a:cubicBezTo>
                  <a:pt x="7572520" y="4735739"/>
                  <a:pt x="7585049" y="4747930"/>
                  <a:pt x="7593478" y="4762849"/>
                </a:cubicBezTo>
                <a:close/>
                <a:moveTo>
                  <a:pt x="7746159" y="5003068"/>
                </a:moveTo>
                <a:cubicBezTo>
                  <a:pt x="7727825" y="5003068"/>
                  <a:pt x="7718576" y="5012316"/>
                  <a:pt x="7718576" y="5030814"/>
                </a:cubicBezTo>
                <a:cubicBezTo>
                  <a:pt x="7718576" y="5049311"/>
                  <a:pt x="7727825" y="5057991"/>
                  <a:pt x="7746159" y="5057991"/>
                </a:cubicBezTo>
                <a:cubicBezTo>
                  <a:pt x="7764494" y="5057991"/>
                  <a:pt x="7772770" y="5048986"/>
                  <a:pt x="7772770" y="5030814"/>
                </a:cubicBezTo>
                <a:cubicBezTo>
                  <a:pt x="7772770" y="5012641"/>
                  <a:pt x="7763845" y="5003068"/>
                  <a:pt x="7746159" y="5003068"/>
                </a:cubicBezTo>
                <a:moveTo>
                  <a:pt x="4537151" y="2099343"/>
                </a:moveTo>
                <a:lnTo>
                  <a:pt x="5466470" y="2099343"/>
                </a:lnTo>
                <a:lnTo>
                  <a:pt x="5466470" y="2365037"/>
                </a:lnTo>
                <a:lnTo>
                  <a:pt x="5162078" y="2365037"/>
                </a:lnTo>
                <a:lnTo>
                  <a:pt x="5162078" y="3575625"/>
                </a:lnTo>
                <a:lnTo>
                  <a:pt x="4841786" y="3575625"/>
                </a:lnTo>
                <a:lnTo>
                  <a:pt x="4841786" y="2365037"/>
                </a:lnTo>
                <a:lnTo>
                  <a:pt x="4537557" y="2365037"/>
                </a:lnTo>
                <a:close/>
                <a:moveTo>
                  <a:pt x="4049249" y="3575868"/>
                </a:moveTo>
                <a:lnTo>
                  <a:pt x="4373111" y="3575868"/>
                </a:lnTo>
                <a:lnTo>
                  <a:pt x="4373111" y="2099343"/>
                </a:lnTo>
                <a:lnTo>
                  <a:pt x="4049249" y="2099343"/>
                </a:lnTo>
                <a:close/>
                <a:moveTo>
                  <a:pt x="7775446" y="2099343"/>
                </a:moveTo>
                <a:lnTo>
                  <a:pt x="7775446" y="2365037"/>
                </a:lnTo>
                <a:lnTo>
                  <a:pt x="7471217" y="2365037"/>
                </a:lnTo>
                <a:lnTo>
                  <a:pt x="7471217" y="3575625"/>
                </a:lnTo>
                <a:lnTo>
                  <a:pt x="7150520" y="3575625"/>
                </a:lnTo>
                <a:lnTo>
                  <a:pt x="7150520" y="2365037"/>
                </a:lnTo>
                <a:lnTo>
                  <a:pt x="6846291" y="2365037"/>
                </a:lnTo>
                <a:lnTo>
                  <a:pt x="6846291" y="2099343"/>
                </a:lnTo>
                <a:close/>
                <a:moveTo>
                  <a:pt x="1503460" y="2961163"/>
                </a:moveTo>
                <a:lnTo>
                  <a:pt x="1049631" y="2099343"/>
                </a:lnTo>
                <a:lnTo>
                  <a:pt x="756597" y="2099343"/>
                </a:lnTo>
                <a:lnTo>
                  <a:pt x="756597" y="3575868"/>
                </a:lnTo>
                <a:lnTo>
                  <a:pt x="1049631" y="3575868"/>
                </a:lnTo>
                <a:lnTo>
                  <a:pt x="1049631" y="2713805"/>
                </a:lnTo>
                <a:lnTo>
                  <a:pt x="1503460" y="3575625"/>
                </a:lnTo>
                <a:lnTo>
                  <a:pt x="1796493" y="3575625"/>
                </a:lnTo>
                <a:lnTo>
                  <a:pt x="1796493" y="2099100"/>
                </a:lnTo>
                <a:lnTo>
                  <a:pt x="1503460" y="2099100"/>
                </a:lnTo>
                <a:close/>
                <a:moveTo>
                  <a:pt x="2923844" y="3134858"/>
                </a:moveTo>
                <a:cubicBezTo>
                  <a:pt x="2923844" y="3424160"/>
                  <a:pt x="2743416" y="3601261"/>
                  <a:pt x="2424422" y="3601261"/>
                </a:cubicBezTo>
                <a:cubicBezTo>
                  <a:pt x="2270847" y="3601261"/>
                  <a:pt x="2129685" y="3563861"/>
                  <a:pt x="2015700" y="3496931"/>
                </a:cubicBezTo>
                <a:lnTo>
                  <a:pt x="2056994" y="3233347"/>
                </a:lnTo>
                <a:cubicBezTo>
                  <a:pt x="2166517" y="3295329"/>
                  <a:pt x="2278554" y="3339949"/>
                  <a:pt x="2410549" y="3339949"/>
                </a:cubicBezTo>
                <a:cubicBezTo>
                  <a:pt x="2544734" y="3339949"/>
                  <a:pt x="2608582" y="3271720"/>
                  <a:pt x="2608582" y="3170392"/>
                </a:cubicBezTo>
                <a:cubicBezTo>
                  <a:pt x="2608582" y="2906645"/>
                  <a:pt x="2021541" y="2997509"/>
                  <a:pt x="2021541" y="2522587"/>
                </a:cubicBezTo>
                <a:cubicBezTo>
                  <a:pt x="2021541" y="2272551"/>
                  <a:pt x="2168545" y="2075816"/>
                  <a:pt x="2509119" y="2075816"/>
                </a:cubicBezTo>
                <a:cubicBezTo>
                  <a:pt x="2643061" y="2075816"/>
                  <a:pt x="2749095" y="2101452"/>
                  <a:pt x="2851397" y="2148831"/>
                </a:cubicBezTo>
                <a:lnTo>
                  <a:pt x="2816107" y="2406817"/>
                </a:lnTo>
                <a:cubicBezTo>
                  <a:pt x="2726866" y="2367876"/>
                  <a:pt x="2637626" y="2340942"/>
                  <a:pt x="2536784" y="2340942"/>
                </a:cubicBezTo>
                <a:cubicBezTo>
                  <a:pt x="2376070" y="2340942"/>
                  <a:pt x="2336885" y="2416553"/>
                  <a:pt x="2336885" y="2492975"/>
                </a:cubicBezTo>
                <a:cubicBezTo>
                  <a:pt x="2336885" y="2721106"/>
                  <a:pt x="2923844" y="2644603"/>
                  <a:pt x="2923844" y="3135101"/>
                </a:cubicBezTo>
                <a:moveTo>
                  <a:pt x="6379076" y="3062086"/>
                </a:moveTo>
                <a:cubicBezTo>
                  <a:pt x="6379076" y="3233266"/>
                  <a:pt x="6320420" y="3328104"/>
                  <a:pt x="6160761" y="3328104"/>
                </a:cubicBezTo>
                <a:cubicBezTo>
                  <a:pt x="6002562" y="3328104"/>
                  <a:pt x="5940256" y="3231481"/>
                  <a:pt x="5940256" y="3062086"/>
                </a:cubicBezTo>
                <a:lnTo>
                  <a:pt x="5940256" y="2099343"/>
                </a:lnTo>
                <a:lnTo>
                  <a:pt x="5619233" y="2099343"/>
                </a:lnTo>
                <a:lnTo>
                  <a:pt x="5619233" y="3074093"/>
                </a:lnTo>
                <a:cubicBezTo>
                  <a:pt x="5619233" y="3428216"/>
                  <a:pt x="5801527" y="3601424"/>
                  <a:pt x="6159949" y="3601424"/>
                </a:cubicBezTo>
                <a:cubicBezTo>
                  <a:pt x="6514397" y="3601424"/>
                  <a:pt x="6696691" y="3428216"/>
                  <a:pt x="6696691" y="3074093"/>
                </a:cubicBezTo>
                <a:lnTo>
                  <a:pt x="6696691" y="2099343"/>
                </a:lnTo>
                <a:lnTo>
                  <a:pt x="6379076" y="2099343"/>
                </a:lnTo>
                <a:close/>
                <a:moveTo>
                  <a:pt x="110415" y="2099343"/>
                </a:moveTo>
                <a:lnTo>
                  <a:pt x="434277" y="2099343"/>
                </a:lnTo>
                <a:lnTo>
                  <a:pt x="434277" y="3575868"/>
                </a:lnTo>
                <a:lnTo>
                  <a:pt x="110415" y="3575868"/>
                </a:lnTo>
                <a:close/>
                <a:moveTo>
                  <a:pt x="2956133" y="2365037"/>
                </a:moveTo>
                <a:lnTo>
                  <a:pt x="3260281" y="2365037"/>
                </a:lnTo>
                <a:lnTo>
                  <a:pt x="3260281" y="3575625"/>
                </a:lnTo>
                <a:lnTo>
                  <a:pt x="3581060" y="3575625"/>
                </a:lnTo>
                <a:lnTo>
                  <a:pt x="3581060" y="2365037"/>
                </a:lnTo>
                <a:lnTo>
                  <a:pt x="3885208" y="2365037"/>
                </a:lnTo>
                <a:lnTo>
                  <a:pt x="3885208" y="2099343"/>
                </a:lnTo>
                <a:lnTo>
                  <a:pt x="2956133" y="2099343"/>
                </a:lnTo>
                <a:close/>
                <a:moveTo>
                  <a:pt x="7742671" y="1574446"/>
                </a:moveTo>
                <a:lnTo>
                  <a:pt x="6757131" y="1574446"/>
                </a:lnTo>
                <a:lnTo>
                  <a:pt x="6757131" y="44782"/>
                </a:lnTo>
                <a:lnTo>
                  <a:pt x="7721821" y="44782"/>
                </a:lnTo>
                <a:lnTo>
                  <a:pt x="7721821" y="317696"/>
                </a:lnTo>
                <a:lnTo>
                  <a:pt x="7085779" y="317696"/>
                </a:lnTo>
                <a:lnTo>
                  <a:pt x="7085779" y="653403"/>
                </a:lnTo>
                <a:lnTo>
                  <a:pt x="7625279" y="653403"/>
                </a:lnTo>
                <a:lnTo>
                  <a:pt x="7625279" y="923315"/>
                </a:lnTo>
                <a:lnTo>
                  <a:pt x="7085374" y="923315"/>
                </a:lnTo>
                <a:lnTo>
                  <a:pt x="7085374" y="1301533"/>
                </a:lnTo>
                <a:lnTo>
                  <a:pt x="7742509" y="1301533"/>
                </a:lnTo>
                <a:close/>
                <a:moveTo>
                  <a:pt x="2100073" y="272184"/>
                </a:moveTo>
                <a:cubicBezTo>
                  <a:pt x="2308328" y="272184"/>
                  <a:pt x="2408359" y="402475"/>
                  <a:pt x="2408359" y="808600"/>
                </a:cubicBezTo>
                <a:cubicBezTo>
                  <a:pt x="2408359" y="1212617"/>
                  <a:pt x="2308409" y="1349074"/>
                  <a:pt x="2102264" y="1349074"/>
                </a:cubicBezTo>
                <a:cubicBezTo>
                  <a:pt x="1894090" y="1349074"/>
                  <a:pt x="1792112" y="1214645"/>
                  <a:pt x="1792112" y="808600"/>
                </a:cubicBezTo>
                <a:cubicBezTo>
                  <a:pt x="1792112" y="404584"/>
                  <a:pt x="1894090" y="272184"/>
                  <a:pt x="2100398" y="272184"/>
                </a:cubicBezTo>
                <a:moveTo>
                  <a:pt x="2100398" y="1619310"/>
                </a:moveTo>
                <a:cubicBezTo>
                  <a:pt x="2534918" y="1619310"/>
                  <a:pt x="2744795" y="1385906"/>
                  <a:pt x="2744795" y="808600"/>
                </a:cubicBezTo>
                <a:cubicBezTo>
                  <a:pt x="2744795" y="243464"/>
                  <a:pt x="2534918" y="0"/>
                  <a:pt x="2100398" y="0"/>
                </a:cubicBezTo>
                <a:cubicBezTo>
                  <a:pt x="1665877" y="0"/>
                  <a:pt x="1456162" y="243383"/>
                  <a:pt x="1456162" y="808600"/>
                </a:cubicBezTo>
                <a:cubicBezTo>
                  <a:pt x="1456162" y="1373818"/>
                  <a:pt x="1674152" y="1619310"/>
                  <a:pt x="2100398" y="1619310"/>
                </a:cubicBezTo>
                <a:moveTo>
                  <a:pt x="3329321" y="1301533"/>
                </a:moveTo>
                <a:lnTo>
                  <a:pt x="3986456" y="1301533"/>
                </a:lnTo>
                <a:lnTo>
                  <a:pt x="3986456" y="1574446"/>
                </a:lnTo>
                <a:lnTo>
                  <a:pt x="3000672" y="1574446"/>
                </a:lnTo>
                <a:lnTo>
                  <a:pt x="3000672" y="44782"/>
                </a:lnTo>
                <a:lnTo>
                  <a:pt x="3964876" y="44782"/>
                </a:lnTo>
                <a:lnTo>
                  <a:pt x="3964876" y="317696"/>
                </a:lnTo>
                <a:lnTo>
                  <a:pt x="3328996" y="317696"/>
                </a:lnTo>
                <a:lnTo>
                  <a:pt x="3328996" y="653403"/>
                </a:lnTo>
                <a:lnTo>
                  <a:pt x="3868983" y="653403"/>
                </a:lnTo>
                <a:lnTo>
                  <a:pt x="3868983" y="923315"/>
                </a:lnTo>
                <a:lnTo>
                  <a:pt x="3328996" y="923315"/>
                </a:lnTo>
                <a:close/>
                <a:moveTo>
                  <a:pt x="4766743" y="1574446"/>
                </a:moveTo>
                <a:lnTo>
                  <a:pt x="4766743" y="320211"/>
                </a:lnTo>
                <a:lnTo>
                  <a:pt x="5099366" y="320211"/>
                </a:lnTo>
                <a:lnTo>
                  <a:pt x="5099366" y="44377"/>
                </a:lnTo>
                <a:lnTo>
                  <a:pt x="4101820" y="44377"/>
                </a:lnTo>
                <a:lnTo>
                  <a:pt x="4101820" y="320211"/>
                </a:lnTo>
                <a:lnTo>
                  <a:pt x="4434443" y="320211"/>
                </a:lnTo>
                <a:lnTo>
                  <a:pt x="4434443" y="1574446"/>
                </a:lnTo>
                <a:close/>
                <a:moveTo>
                  <a:pt x="6104053" y="921530"/>
                </a:moveTo>
                <a:lnTo>
                  <a:pt x="5611932" y="921530"/>
                </a:lnTo>
                <a:lnTo>
                  <a:pt x="5611932" y="1574446"/>
                </a:lnTo>
                <a:lnTo>
                  <a:pt x="5283608" y="1574446"/>
                </a:lnTo>
                <a:lnTo>
                  <a:pt x="5283608" y="44782"/>
                </a:lnTo>
                <a:lnTo>
                  <a:pt x="5611932" y="44782"/>
                </a:lnTo>
                <a:lnTo>
                  <a:pt x="5611932" y="648779"/>
                </a:lnTo>
                <a:lnTo>
                  <a:pt x="6103728" y="648779"/>
                </a:lnTo>
                <a:lnTo>
                  <a:pt x="6103728" y="44782"/>
                </a:lnTo>
                <a:lnTo>
                  <a:pt x="6431890" y="44782"/>
                </a:lnTo>
                <a:lnTo>
                  <a:pt x="6431890" y="1574446"/>
                </a:lnTo>
                <a:lnTo>
                  <a:pt x="6103728" y="1574446"/>
                </a:lnTo>
                <a:close/>
                <a:moveTo>
                  <a:pt x="761059" y="1604869"/>
                </a:moveTo>
                <a:cubicBezTo>
                  <a:pt x="916176" y="1604869"/>
                  <a:pt x="1107313" y="1570228"/>
                  <a:pt x="1211156" y="1521389"/>
                </a:cubicBezTo>
                <a:lnTo>
                  <a:pt x="1211156" y="679202"/>
                </a:lnTo>
                <a:lnTo>
                  <a:pt x="681311" y="679202"/>
                </a:lnTo>
                <a:lnTo>
                  <a:pt x="681311" y="944003"/>
                </a:lnTo>
                <a:lnTo>
                  <a:pt x="892243" y="944003"/>
                </a:lnTo>
                <a:lnTo>
                  <a:pt x="892243" y="1322220"/>
                </a:lnTo>
                <a:cubicBezTo>
                  <a:pt x="846109" y="1328789"/>
                  <a:pt x="799544" y="1331853"/>
                  <a:pt x="752947" y="1331388"/>
                </a:cubicBezTo>
                <a:cubicBezTo>
                  <a:pt x="518244" y="1331388"/>
                  <a:pt x="336356" y="1207425"/>
                  <a:pt x="336356" y="809574"/>
                </a:cubicBezTo>
                <a:cubicBezTo>
                  <a:pt x="336356" y="417808"/>
                  <a:pt x="520191" y="293601"/>
                  <a:pt x="793754" y="293601"/>
                </a:cubicBezTo>
                <a:cubicBezTo>
                  <a:pt x="907982" y="293601"/>
                  <a:pt x="1058474" y="317940"/>
                  <a:pt x="1154205" y="356800"/>
                </a:cubicBezTo>
                <a:lnTo>
                  <a:pt x="1186656" y="89565"/>
                </a:lnTo>
                <a:cubicBezTo>
                  <a:pt x="1080703" y="46730"/>
                  <a:pt x="907901" y="20282"/>
                  <a:pt x="775257" y="20282"/>
                </a:cubicBezTo>
                <a:cubicBezTo>
                  <a:pt x="303986" y="20282"/>
                  <a:pt x="0" y="266829"/>
                  <a:pt x="0" y="813630"/>
                </a:cubicBezTo>
                <a:cubicBezTo>
                  <a:pt x="0" y="1348181"/>
                  <a:pt x="281513" y="1604869"/>
                  <a:pt x="760978" y="1604869"/>
                </a:cubicBezTo>
              </a:path>
            </a:pathLst>
          </a:custGeom>
          <a:solidFill>
            <a:schemeClr val="bg1"/>
          </a:solidFill>
          <a:ln w="8103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376291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und Bildmask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ildplatzhalter 13">
            <a:extLst>
              <a:ext uri="{FF2B5EF4-FFF2-40B4-BE49-F238E27FC236}">
                <a16:creationId xmlns:a16="http://schemas.microsoft.com/office/drawing/2014/main" id="{86AFC4DE-3AAB-497B-B8D6-26718B55B7B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581525" y="0"/>
            <a:ext cx="4562475" cy="5143500"/>
          </a:xfrm>
          <a:custGeom>
            <a:avLst/>
            <a:gdLst>
              <a:gd name="connsiteX0" fmla="*/ 646086 w 4562475"/>
              <a:gd name="connsiteY0" fmla="*/ 0 h 5143500"/>
              <a:gd name="connsiteX1" fmla="*/ 4562475 w 4562475"/>
              <a:gd name="connsiteY1" fmla="*/ 0 h 5143500"/>
              <a:gd name="connsiteX2" fmla="*/ 4562475 w 4562475"/>
              <a:gd name="connsiteY2" fmla="*/ 5143500 h 5143500"/>
              <a:gd name="connsiteX3" fmla="*/ 655569 w 4562475"/>
              <a:gd name="connsiteY3" fmla="*/ 5143500 h 5143500"/>
              <a:gd name="connsiteX4" fmla="*/ 651751 w 4562475"/>
              <a:gd name="connsiteY4" fmla="*/ 5136861 h 5143500"/>
              <a:gd name="connsiteX5" fmla="*/ 0 w 4562475"/>
              <a:gd name="connsiteY5" fmla="*/ 2562900 h 5143500"/>
              <a:gd name="connsiteX6" fmla="*/ 532499 w 4562475"/>
              <a:gd name="connsiteY6" fmla="*/ 221777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62475" h="5143500">
                <a:moveTo>
                  <a:pt x="646086" y="0"/>
                </a:moveTo>
                <a:lnTo>
                  <a:pt x="4562475" y="0"/>
                </a:lnTo>
                <a:lnTo>
                  <a:pt x="4562475" y="5143500"/>
                </a:lnTo>
                <a:lnTo>
                  <a:pt x="655569" y="5143500"/>
                </a:lnTo>
                <a:lnTo>
                  <a:pt x="651751" y="5136861"/>
                </a:lnTo>
                <a:cubicBezTo>
                  <a:pt x="236100" y="4371717"/>
                  <a:pt x="0" y="3494881"/>
                  <a:pt x="0" y="2562900"/>
                </a:cubicBezTo>
                <a:cubicBezTo>
                  <a:pt x="0" y="1724118"/>
                  <a:pt x="191241" y="930002"/>
                  <a:pt x="532499" y="221777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de-D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264" y="890588"/>
            <a:ext cx="3509962" cy="5429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6264" y="1753182"/>
            <a:ext cx="3511550" cy="28092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Redesign PPT-Master — Grafische Elemente Toolbox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4191405-CE64-455B-8CE4-BAEDB82C984A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2BFDF580-A6C4-4883-9ABA-5925D3BE18F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6262" y="362426"/>
            <a:ext cx="3509963" cy="314001"/>
          </a:xfrm>
        </p:spPr>
        <p:txBody>
          <a:bodyPr/>
          <a:lstStyle>
            <a:lvl1pPr marL="0" indent="0">
              <a:lnSpc>
                <a:spcPts val="1000"/>
              </a:lnSpc>
              <a:spcAft>
                <a:spcPts val="0"/>
              </a:spcAft>
              <a:buNone/>
              <a:tabLst>
                <a:tab pos="482600" algn="l"/>
              </a:tabLst>
              <a:defRPr b="1" cap="all" baseline="0">
                <a:solidFill>
                  <a:schemeClr val="bg1"/>
                </a:solidFill>
              </a:defRPr>
            </a:lvl1pPr>
            <a:lvl2pPr>
              <a:lnSpc>
                <a:spcPts val="1000"/>
              </a:lnSpc>
              <a:spcAft>
                <a:spcPts val="0"/>
              </a:spcAft>
              <a:defRPr/>
            </a:lvl2pPr>
            <a:lvl3pPr>
              <a:lnSpc>
                <a:spcPts val="1000"/>
              </a:lnSpc>
              <a:spcAft>
                <a:spcPts val="0"/>
              </a:spcAft>
              <a:defRPr/>
            </a:lvl3pPr>
            <a:lvl4pPr>
              <a:lnSpc>
                <a:spcPts val="1000"/>
              </a:lnSpc>
              <a:spcAft>
                <a:spcPts val="0"/>
              </a:spcAft>
              <a:defRPr/>
            </a:lvl4pPr>
            <a:lvl5pPr>
              <a:lnSpc>
                <a:spcPts val="1000"/>
              </a:lnSpc>
              <a:spcAft>
                <a:spcPts val="0"/>
              </a:spcAft>
              <a:defRPr/>
            </a:lvl5pPr>
          </a:lstStyle>
          <a:p>
            <a:pPr lvl="0"/>
            <a:r>
              <a:rPr lang="de-DE" dirty="0"/>
              <a:t>Kolumnentitel oder </a:t>
            </a:r>
            <a:r>
              <a:rPr lang="de-DE" dirty="0" err="1"/>
              <a:t>Tophead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594690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7">
            <a:extLst>
              <a:ext uri="{FF2B5EF4-FFF2-40B4-BE49-F238E27FC236}">
                <a16:creationId xmlns:a16="http://schemas.microsoft.com/office/drawing/2014/main" id="{7E10D3E4-22DC-4A1B-8D7B-42B46720839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6262" y="362426"/>
            <a:ext cx="8208961" cy="314001"/>
          </a:xfrm>
        </p:spPr>
        <p:txBody>
          <a:bodyPr/>
          <a:lstStyle>
            <a:lvl1pPr marL="0" indent="0">
              <a:lnSpc>
                <a:spcPts val="1000"/>
              </a:lnSpc>
              <a:spcAft>
                <a:spcPts val="0"/>
              </a:spcAft>
              <a:buNone/>
              <a:tabLst>
                <a:tab pos="482600" algn="l"/>
              </a:tabLst>
              <a:defRPr b="1" cap="all" baseline="0">
                <a:solidFill>
                  <a:schemeClr val="accent1"/>
                </a:solidFill>
              </a:defRPr>
            </a:lvl1pPr>
            <a:lvl2pPr>
              <a:lnSpc>
                <a:spcPts val="1000"/>
              </a:lnSpc>
              <a:spcAft>
                <a:spcPts val="0"/>
              </a:spcAft>
              <a:defRPr/>
            </a:lvl2pPr>
            <a:lvl3pPr>
              <a:lnSpc>
                <a:spcPts val="1000"/>
              </a:lnSpc>
              <a:spcAft>
                <a:spcPts val="0"/>
              </a:spcAft>
              <a:defRPr/>
            </a:lvl3pPr>
            <a:lvl4pPr>
              <a:lnSpc>
                <a:spcPts val="1000"/>
              </a:lnSpc>
              <a:spcAft>
                <a:spcPts val="0"/>
              </a:spcAft>
              <a:defRPr/>
            </a:lvl4pPr>
            <a:lvl5pPr>
              <a:lnSpc>
                <a:spcPts val="1000"/>
              </a:lnSpc>
              <a:spcAft>
                <a:spcPts val="0"/>
              </a:spcAft>
              <a:defRPr/>
            </a:lvl5pPr>
          </a:lstStyle>
          <a:p>
            <a:pPr lvl="0"/>
            <a:r>
              <a:rPr lang="de-DE" dirty="0"/>
              <a:t>Kolumnentitel oder </a:t>
            </a:r>
            <a:r>
              <a:rPr lang="de-DE" dirty="0" err="1"/>
              <a:t>Tophead</a:t>
            </a:r>
            <a:endParaRPr lang="de-DE" dirty="0"/>
          </a:p>
        </p:txBody>
      </p:sp>
      <p:sp>
        <p:nvSpPr>
          <p:cNvPr id="6" name="Textplatzhalter 7">
            <a:extLst>
              <a:ext uri="{FF2B5EF4-FFF2-40B4-BE49-F238E27FC236}">
                <a16:creationId xmlns:a16="http://schemas.microsoft.com/office/drawing/2014/main" id="{3FF143C3-822D-4839-997A-043CA543AA1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87899" y="4706022"/>
            <a:ext cx="3997325" cy="314000"/>
          </a:xfrm>
        </p:spPr>
        <p:txBody>
          <a:bodyPr anchor="ctr" anchorCtr="0"/>
          <a:lstStyle>
            <a:lvl1pPr marL="87313" indent="-87313">
              <a:lnSpc>
                <a:spcPct val="100000"/>
              </a:lnSpc>
              <a:spcAft>
                <a:spcPts val="0"/>
              </a:spcAft>
              <a:buNone/>
              <a:defRPr sz="600" b="0" cap="none" baseline="0">
                <a:solidFill>
                  <a:schemeClr val="bg2"/>
                </a:solidFill>
              </a:defRPr>
            </a:lvl1pPr>
            <a:lvl2pPr>
              <a:lnSpc>
                <a:spcPts val="1000"/>
              </a:lnSpc>
              <a:spcAft>
                <a:spcPts val="0"/>
              </a:spcAft>
              <a:defRPr/>
            </a:lvl2pPr>
            <a:lvl3pPr>
              <a:lnSpc>
                <a:spcPts val="1000"/>
              </a:lnSpc>
              <a:spcAft>
                <a:spcPts val="0"/>
              </a:spcAft>
              <a:defRPr/>
            </a:lvl3pPr>
            <a:lvl4pPr>
              <a:lnSpc>
                <a:spcPts val="1000"/>
              </a:lnSpc>
              <a:spcAft>
                <a:spcPts val="0"/>
              </a:spcAft>
              <a:defRPr/>
            </a:lvl4pPr>
            <a:lvl5pPr>
              <a:lnSpc>
                <a:spcPts val="1000"/>
              </a:lnSpc>
              <a:spcAft>
                <a:spcPts val="0"/>
              </a:spcAft>
              <a:defRPr/>
            </a:lvl5pPr>
          </a:lstStyle>
          <a:p>
            <a:pPr lvl="0"/>
            <a:r>
              <a:rPr lang="de-DE" dirty="0"/>
              <a:t>Fußnote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569E2-7D82-4E76-A2DD-E080103102F2}" type="datetime1">
              <a:rPr lang="de-DE" smtClean="0"/>
              <a:t>11.03.22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Redesign PPT-Master — Grafische Elemente Toolbox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91405-CE64-455B-8CE4-BAEDB82C984A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545435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7">
            <a:extLst>
              <a:ext uri="{FF2B5EF4-FFF2-40B4-BE49-F238E27FC236}">
                <a16:creationId xmlns:a16="http://schemas.microsoft.com/office/drawing/2014/main" id="{7E10D3E4-22DC-4A1B-8D7B-42B46720839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6262" y="362426"/>
            <a:ext cx="8208961" cy="314001"/>
          </a:xfrm>
        </p:spPr>
        <p:txBody>
          <a:bodyPr/>
          <a:lstStyle>
            <a:lvl1pPr marL="0" indent="0">
              <a:lnSpc>
                <a:spcPts val="1000"/>
              </a:lnSpc>
              <a:spcAft>
                <a:spcPts val="0"/>
              </a:spcAft>
              <a:buNone/>
              <a:tabLst>
                <a:tab pos="482600" algn="l"/>
              </a:tabLst>
              <a:defRPr b="1" cap="all" baseline="0">
                <a:solidFill>
                  <a:schemeClr val="accent1"/>
                </a:solidFill>
              </a:defRPr>
            </a:lvl1pPr>
            <a:lvl2pPr>
              <a:lnSpc>
                <a:spcPts val="1000"/>
              </a:lnSpc>
              <a:spcAft>
                <a:spcPts val="0"/>
              </a:spcAft>
              <a:defRPr/>
            </a:lvl2pPr>
            <a:lvl3pPr>
              <a:lnSpc>
                <a:spcPts val="1000"/>
              </a:lnSpc>
              <a:spcAft>
                <a:spcPts val="0"/>
              </a:spcAft>
              <a:defRPr/>
            </a:lvl3pPr>
            <a:lvl4pPr>
              <a:lnSpc>
                <a:spcPts val="1000"/>
              </a:lnSpc>
              <a:spcAft>
                <a:spcPts val="0"/>
              </a:spcAft>
              <a:defRPr/>
            </a:lvl4pPr>
            <a:lvl5pPr>
              <a:lnSpc>
                <a:spcPts val="1000"/>
              </a:lnSpc>
              <a:spcAft>
                <a:spcPts val="0"/>
              </a:spcAft>
              <a:defRPr/>
            </a:lvl5pPr>
          </a:lstStyle>
          <a:p>
            <a:pPr lvl="0"/>
            <a:r>
              <a:rPr lang="de-DE" dirty="0"/>
              <a:t>Kolumnentitel oder </a:t>
            </a:r>
            <a:r>
              <a:rPr lang="de-DE" dirty="0" err="1"/>
              <a:t>Tophead</a:t>
            </a:r>
            <a:endParaRPr lang="de-DE" dirty="0"/>
          </a:p>
        </p:txBody>
      </p:sp>
      <p:sp>
        <p:nvSpPr>
          <p:cNvPr id="6" name="Textplatzhalter 7">
            <a:extLst>
              <a:ext uri="{FF2B5EF4-FFF2-40B4-BE49-F238E27FC236}">
                <a16:creationId xmlns:a16="http://schemas.microsoft.com/office/drawing/2014/main" id="{3FF143C3-822D-4839-997A-043CA543AA1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87899" y="4706022"/>
            <a:ext cx="3997325" cy="314000"/>
          </a:xfrm>
        </p:spPr>
        <p:txBody>
          <a:bodyPr anchor="ctr" anchorCtr="0"/>
          <a:lstStyle>
            <a:lvl1pPr marL="87313" indent="-87313">
              <a:lnSpc>
                <a:spcPct val="100000"/>
              </a:lnSpc>
              <a:spcAft>
                <a:spcPts val="0"/>
              </a:spcAft>
              <a:buNone/>
              <a:defRPr sz="600" b="0" cap="none" baseline="0">
                <a:solidFill>
                  <a:schemeClr val="bg2"/>
                </a:solidFill>
              </a:defRPr>
            </a:lvl1pPr>
            <a:lvl2pPr>
              <a:lnSpc>
                <a:spcPts val="1000"/>
              </a:lnSpc>
              <a:spcAft>
                <a:spcPts val="0"/>
              </a:spcAft>
              <a:defRPr/>
            </a:lvl2pPr>
            <a:lvl3pPr>
              <a:lnSpc>
                <a:spcPts val="1000"/>
              </a:lnSpc>
              <a:spcAft>
                <a:spcPts val="0"/>
              </a:spcAft>
              <a:defRPr/>
            </a:lvl3pPr>
            <a:lvl4pPr>
              <a:lnSpc>
                <a:spcPts val="1000"/>
              </a:lnSpc>
              <a:spcAft>
                <a:spcPts val="0"/>
              </a:spcAft>
              <a:defRPr/>
            </a:lvl4pPr>
            <a:lvl5pPr>
              <a:lnSpc>
                <a:spcPts val="1000"/>
              </a:lnSpc>
              <a:spcAft>
                <a:spcPts val="0"/>
              </a:spcAft>
              <a:defRPr/>
            </a:lvl5pPr>
          </a:lstStyle>
          <a:p>
            <a:pPr lvl="0"/>
            <a:r>
              <a:rPr lang="de-DE" dirty="0"/>
              <a:t>Fußnote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43F14-02A8-4F4E-9F53-B57864BF8171}" type="datetime1">
              <a:rPr lang="de-DE" smtClean="0"/>
              <a:t>11.03.22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Redesign PPT-Master — Grafische Elemente Toolbox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91405-CE64-455B-8CE4-BAEDB82C984A}" type="slidenum">
              <a:rPr lang="de-DE" smtClean="0"/>
              <a:t>‹#›</a:t>
            </a:fld>
            <a:endParaRPr lang="de-DE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695D1D88-BDA5-4997-9489-9C0EE0C468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76263" y="890587"/>
            <a:ext cx="8208960" cy="3671887"/>
          </a:xfrm>
        </p:spPr>
        <p:txBody>
          <a:bodyPr/>
          <a:lstStyle>
            <a:lvl1pPr marL="479425" indent="-479425">
              <a:lnSpc>
                <a:spcPts val="2000"/>
              </a:lnSpc>
              <a:spcBef>
                <a:spcPts val="2000"/>
              </a:spcBef>
              <a:spcAft>
                <a:spcPts val="500"/>
              </a:spcAft>
              <a:buNone/>
              <a:defRPr sz="2000" b="1" cap="all" baseline="0">
                <a:solidFill>
                  <a:schemeClr val="accent1"/>
                </a:solidFill>
              </a:defRPr>
            </a:lvl1pPr>
            <a:lvl2pPr marL="695325" indent="-217488">
              <a:spcAft>
                <a:spcPts val="0"/>
              </a:spcAft>
              <a:buFont typeface="+mj-lt"/>
              <a:buAutoNum type="arabicPeriod"/>
              <a:tabLst/>
              <a:defRPr b="1" cap="all" baseline="0"/>
            </a:lvl2pPr>
            <a:lvl3pPr marL="476250" indent="0">
              <a:spcAft>
                <a:spcPts val="0"/>
              </a:spcAft>
              <a:buNone/>
              <a:defRPr/>
            </a:lvl3pPr>
            <a:lvl4pPr>
              <a:spcAft>
                <a:spcPts val="0"/>
              </a:spcAft>
              <a:defRPr/>
            </a:lvl4pPr>
            <a:lvl5pPr>
              <a:spcAft>
                <a:spcPts val="0"/>
              </a:spcAft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066765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(oder Titelfolie) für helle Hintergrund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43BC32ED-6EFD-45CD-B1E1-2C0C45A7E95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9143999" cy="514349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de-DE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6264" y="890588"/>
            <a:ext cx="6804024" cy="1393130"/>
          </a:xfrm>
        </p:spPr>
        <p:txBody>
          <a:bodyPr anchor="t"/>
          <a:lstStyle>
            <a:lvl1pPr algn="l">
              <a:lnSpc>
                <a:spcPts val="4000"/>
              </a:lnSpc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6263" y="3759882"/>
            <a:ext cx="6804025" cy="832854"/>
          </a:xfrm>
        </p:spPr>
        <p:txBody>
          <a:bodyPr anchor="b"/>
          <a:lstStyle>
            <a:lvl1pPr marL="0" indent="0" algn="l">
              <a:spcAft>
                <a:spcPts val="0"/>
              </a:spcAft>
              <a:buNone/>
              <a:defRPr sz="10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354A34D7-F6BE-4D5C-9B0D-7487FD4695D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6263" y="362426"/>
            <a:ext cx="6804024" cy="314001"/>
          </a:xfrm>
        </p:spPr>
        <p:txBody>
          <a:bodyPr/>
          <a:lstStyle>
            <a:lvl1pPr marL="0" indent="0">
              <a:lnSpc>
                <a:spcPts val="1000"/>
              </a:lnSpc>
              <a:spcAft>
                <a:spcPts val="0"/>
              </a:spcAft>
              <a:buNone/>
              <a:tabLst>
                <a:tab pos="482600" algn="l"/>
              </a:tabLst>
              <a:defRPr b="1" cap="all" baseline="0">
                <a:solidFill>
                  <a:schemeClr val="accent1"/>
                </a:solidFill>
              </a:defRPr>
            </a:lvl1pPr>
            <a:lvl2pPr>
              <a:lnSpc>
                <a:spcPts val="1000"/>
              </a:lnSpc>
              <a:spcAft>
                <a:spcPts val="0"/>
              </a:spcAft>
              <a:defRPr/>
            </a:lvl2pPr>
            <a:lvl3pPr>
              <a:lnSpc>
                <a:spcPts val="1000"/>
              </a:lnSpc>
              <a:spcAft>
                <a:spcPts val="0"/>
              </a:spcAft>
              <a:defRPr/>
            </a:lvl3pPr>
            <a:lvl4pPr>
              <a:lnSpc>
                <a:spcPts val="1000"/>
              </a:lnSpc>
              <a:spcAft>
                <a:spcPts val="0"/>
              </a:spcAft>
              <a:defRPr/>
            </a:lvl4pPr>
            <a:lvl5pPr>
              <a:lnSpc>
                <a:spcPts val="1000"/>
              </a:lnSpc>
              <a:spcAft>
                <a:spcPts val="0"/>
              </a:spcAft>
              <a:defRPr/>
            </a:lvl5pPr>
          </a:lstStyle>
          <a:p>
            <a:pPr lvl="0"/>
            <a:r>
              <a:rPr lang="de-DE" dirty="0" err="1"/>
              <a:t>Tophead</a:t>
            </a:r>
            <a:endParaRPr lang="de-DE" dirty="0"/>
          </a:p>
        </p:txBody>
      </p:sp>
      <p:sp>
        <p:nvSpPr>
          <p:cNvPr id="9" name="Textplatzhalter 7">
            <a:extLst>
              <a:ext uri="{FF2B5EF4-FFF2-40B4-BE49-F238E27FC236}">
                <a16:creationId xmlns:a16="http://schemas.microsoft.com/office/drawing/2014/main" id="{D0C9194D-A209-44C0-91F2-0B122BE897D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705225" y="362426"/>
            <a:ext cx="1080000" cy="10800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tabLst>
                <a:tab pos="482600" algn="l"/>
              </a:tabLst>
              <a:defRPr sz="400" b="1" cap="all" baseline="0">
                <a:solidFill>
                  <a:schemeClr val="bg1"/>
                </a:solidFill>
              </a:defRPr>
            </a:lvl1pPr>
            <a:lvl2pPr>
              <a:lnSpc>
                <a:spcPts val="1000"/>
              </a:lnSpc>
              <a:spcAft>
                <a:spcPts val="0"/>
              </a:spcAft>
              <a:defRPr/>
            </a:lvl2pPr>
            <a:lvl3pPr>
              <a:lnSpc>
                <a:spcPts val="1000"/>
              </a:lnSpc>
              <a:spcAft>
                <a:spcPts val="0"/>
              </a:spcAft>
              <a:defRPr/>
            </a:lvl3pPr>
            <a:lvl4pPr>
              <a:lnSpc>
                <a:spcPts val="1000"/>
              </a:lnSpc>
              <a:spcAft>
                <a:spcPts val="0"/>
              </a:spcAft>
              <a:defRPr/>
            </a:lvl4pPr>
            <a:lvl5pPr>
              <a:lnSpc>
                <a:spcPts val="1000"/>
              </a:lnSpc>
              <a:spcAft>
                <a:spcPts val="0"/>
              </a:spcAft>
              <a:defRPr/>
            </a:lvl5pPr>
          </a:lstStyle>
          <a:p>
            <a:pPr lvl="0"/>
            <a:r>
              <a:rPr lang="de-DE" dirty="0"/>
              <a:t> </a:t>
            </a:r>
          </a:p>
        </p:txBody>
      </p:sp>
      <p:sp>
        <p:nvSpPr>
          <p:cNvPr id="10" name="Textplatzhalter 7">
            <a:extLst>
              <a:ext uri="{FF2B5EF4-FFF2-40B4-BE49-F238E27FC236}">
                <a16:creationId xmlns:a16="http://schemas.microsoft.com/office/drawing/2014/main" id="{3DAE0D47-E0CA-4498-941C-2F1AEDF00DE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705225" y="4069480"/>
            <a:ext cx="1080000" cy="7128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tabLst>
                <a:tab pos="482600" algn="l"/>
              </a:tabLst>
              <a:defRPr sz="400" b="1" cap="all" baseline="0">
                <a:solidFill>
                  <a:schemeClr val="bg1"/>
                </a:solidFill>
              </a:defRPr>
            </a:lvl1pPr>
            <a:lvl2pPr>
              <a:lnSpc>
                <a:spcPts val="1000"/>
              </a:lnSpc>
              <a:spcAft>
                <a:spcPts val="0"/>
              </a:spcAft>
              <a:defRPr/>
            </a:lvl2pPr>
            <a:lvl3pPr>
              <a:lnSpc>
                <a:spcPts val="1000"/>
              </a:lnSpc>
              <a:spcAft>
                <a:spcPts val="0"/>
              </a:spcAft>
              <a:defRPr/>
            </a:lvl3pPr>
            <a:lvl4pPr>
              <a:lnSpc>
                <a:spcPts val="1000"/>
              </a:lnSpc>
              <a:spcAft>
                <a:spcPts val="0"/>
              </a:spcAft>
              <a:defRPr/>
            </a:lvl4pPr>
            <a:lvl5pPr>
              <a:lnSpc>
                <a:spcPts val="1000"/>
              </a:lnSpc>
              <a:spcAft>
                <a:spcPts val="0"/>
              </a:spcAft>
              <a:defRPr/>
            </a:lvl5pPr>
          </a:lstStyle>
          <a:p>
            <a:pPr lvl="0"/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80350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(oder Titelfolie) für dunkle Hintergrund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43BC32ED-6EFD-45CD-B1E1-2C0C45A7E95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9143999" cy="5143499"/>
          </a:xfrm>
          <a:solidFill>
            <a:schemeClr val="bg1">
              <a:lumMod val="6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de-DE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6264" y="890588"/>
            <a:ext cx="6804024" cy="1393130"/>
          </a:xfrm>
        </p:spPr>
        <p:txBody>
          <a:bodyPr anchor="t"/>
          <a:lstStyle>
            <a:lvl1pPr algn="l">
              <a:lnSpc>
                <a:spcPts val="4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6263" y="3759882"/>
            <a:ext cx="6804025" cy="832854"/>
          </a:xfrm>
        </p:spPr>
        <p:txBody>
          <a:bodyPr anchor="b"/>
          <a:lstStyle>
            <a:lvl1pPr marL="0" indent="0" algn="l">
              <a:spcAft>
                <a:spcPts val="0"/>
              </a:spcAft>
              <a:buNone/>
              <a:defRPr sz="10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354A34D7-F6BE-4D5C-9B0D-7487FD4695D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6263" y="362426"/>
            <a:ext cx="6804024" cy="314001"/>
          </a:xfrm>
        </p:spPr>
        <p:txBody>
          <a:bodyPr/>
          <a:lstStyle>
            <a:lvl1pPr marL="0" indent="0">
              <a:lnSpc>
                <a:spcPts val="1000"/>
              </a:lnSpc>
              <a:spcAft>
                <a:spcPts val="0"/>
              </a:spcAft>
              <a:buNone/>
              <a:tabLst>
                <a:tab pos="482600" algn="l"/>
              </a:tabLst>
              <a:defRPr b="1" cap="all" baseline="0">
                <a:solidFill>
                  <a:schemeClr val="bg1"/>
                </a:solidFill>
              </a:defRPr>
            </a:lvl1pPr>
            <a:lvl2pPr>
              <a:lnSpc>
                <a:spcPts val="1000"/>
              </a:lnSpc>
              <a:spcAft>
                <a:spcPts val="0"/>
              </a:spcAft>
              <a:defRPr/>
            </a:lvl2pPr>
            <a:lvl3pPr>
              <a:lnSpc>
                <a:spcPts val="1000"/>
              </a:lnSpc>
              <a:spcAft>
                <a:spcPts val="0"/>
              </a:spcAft>
              <a:defRPr/>
            </a:lvl3pPr>
            <a:lvl4pPr>
              <a:lnSpc>
                <a:spcPts val="1000"/>
              </a:lnSpc>
              <a:spcAft>
                <a:spcPts val="0"/>
              </a:spcAft>
              <a:defRPr/>
            </a:lvl4pPr>
            <a:lvl5pPr>
              <a:lnSpc>
                <a:spcPts val="1000"/>
              </a:lnSpc>
              <a:spcAft>
                <a:spcPts val="0"/>
              </a:spcAft>
              <a:defRPr/>
            </a:lvl5pPr>
          </a:lstStyle>
          <a:p>
            <a:pPr lvl="0"/>
            <a:r>
              <a:rPr lang="de-DE" dirty="0" err="1"/>
              <a:t>Tophead</a:t>
            </a:r>
            <a:endParaRPr lang="de-DE" dirty="0"/>
          </a:p>
        </p:txBody>
      </p:sp>
      <p:sp>
        <p:nvSpPr>
          <p:cNvPr id="9" name="Textplatzhalter 7">
            <a:extLst>
              <a:ext uri="{FF2B5EF4-FFF2-40B4-BE49-F238E27FC236}">
                <a16:creationId xmlns:a16="http://schemas.microsoft.com/office/drawing/2014/main" id="{D0C9194D-A209-44C0-91F2-0B122BE897D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705225" y="362426"/>
            <a:ext cx="1080000" cy="10800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tabLst>
                <a:tab pos="482600" algn="l"/>
              </a:tabLst>
              <a:defRPr sz="400" b="1" cap="all" baseline="0">
                <a:solidFill>
                  <a:schemeClr val="bg1"/>
                </a:solidFill>
              </a:defRPr>
            </a:lvl1pPr>
            <a:lvl2pPr>
              <a:lnSpc>
                <a:spcPts val="1000"/>
              </a:lnSpc>
              <a:spcAft>
                <a:spcPts val="0"/>
              </a:spcAft>
              <a:defRPr/>
            </a:lvl2pPr>
            <a:lvl3pPr>
              <a:lnSpc>
                <a:spcPts val="1000"/>
              </a:lnSpc>
              <a:spcAft>
                <a:spcPts val="0"/>
              </a:spcAft>
              <a:defRPr/>
            </a:lvl3pPr>
            <a:lvl4pPr>
              <a:lnSpc>
                <a:spcPts val="1000"/>
              </a:lnSpc>
              <a:spcAft>
                <a:spcPts val="0"/>
              </a:spcAft>
              <a:defRPr/>
            </a:lvl4pPr>
            <a:lvl5pPr>
              <a:lnSpc>
                <a:spcPts val="1000"/>
              </a:lnSpc>
              <a:spcAft>
                <a:spcPts val="0"/>
              </a:spcAft>
              <a:defRPr/>
            </a:lvl5pPr>
          </a:lstStyle>
          <a:p>
            <a:pPr lvl="0"/>
            <a:r>
              <a:rPr lang="de-DE" dirty="0"/>
              <a:t> </a:t>
            </a:r>
          </a:p>
        </p:txBody>
      </p:sp>
      <p:sp>
        <p:nvSpPr>
          <p:cNvPr id="10" name="Textplatzhalter 7">
            <a:extLst>
              <a:ext uri="{FF2B5EF4-FFF2-40B4-BE49-F238E27FC236}">
                <a16:creationId xmlns:a16="http://schemas.microsoft.com/office/drawing/2014/main" id="{3DAE0D47-E0CA-4498-941C-2F1AEDF00DE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705225" y="4069480"/>
            <a:ext cx="1080000" cy="7128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tabLst>
                <a:tab pos="482600" algn="l"/>
              </a:tabLst>
              <a:defRPr sz="400" b="1" cap="all" baseline="0">
                <a:solidFill>
                  <a:schemeClr val="bg1"/>
                </a:solidFill>
              </a:defRPr>
            </a:lvl1pPr>
            <a:lvl2pPr>
              <a:lnSpc>
                <a:spcPts val="1000"/>
              </a:lnSpc>
              <a:spcAft>
                <a:spcPts val="0"/>
              </a:spcAft>
              <a:defRPr/>
            </a:lvl2pPr>
            <a:lvl3pPr>
              <a:lnSpc>
                <a:spcPts val="1000"/>
              </a:lnSpc>
              <a:spcAft>
                <a:spcPts val="0"/>
              </a:spcAft>
              <a:defRPr/>
            </a:lvl3pPr>
            <a:lvl4pPr>
              <a:lnSpc>
                <a:spcPts val="1000"/>
              </a:lnSpc>
              <a:spcAft>
                <a:spcPts val="0"/>
              </a:spcAft>
              <a:defRPr/>
            </a:lvl4pPr>
            <a:lvl5pPr>
              <a:lnSpc>
                <a:spcPts val="1000"/>
              </a:lnSpc>
              <a:spcAft>
                <a:spcPts val="0"/>
              </a:spcAft>
              <a:defRPr/>
            </a:lvl5pPr>
          </a:lstStyle>
          <a:p>
            <a:pPr lvl="0"/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394319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 (weiß) ohne Zah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265" y="890588"/>
            <a:ext cx="8208960" cy="3671887"/>
          </a:xfrm>
        </p:spPr>
        <p:txBody>
          <a:bodyPr/>
          <a:lstStyle>
            <a:lvl1pPr>
              <a:lnSpc>
                <a:spcPts val="3000"/>
              </a:lnSpc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67D4E-F56E-4641-91CB-81127301CB44}" type="datetime1">
              <a:rPr lang="de-DE" smtClean="0"/>
              <a:t>11.03.22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Redesign PPT-Master — Grafische Elemente Toolbox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91405-CE64-455B-8CE4-BAEDB82C984A}" type="slidenum">
              <a:rPr lang="de-DE" smtClean="0"/>
              <a:t>‹#›</a:t>
            </a:fld>
            <a:endParaRPr lang="de-DE"/>
          </a:p>
        </p:txBody>
      </p:sp>
      <p:sp>
        <p:nvSpPr>
          <p:cNvPr id="9" name="Textplatzhalter 7">
            <a:extLst>
              <a:ext uri="{FF2B5EF4-FFF2-40B4-BE49-F238E27FC236}">
                <a16:creationId xmlns:a16="http://schemas.microsoft.com/office/drawing/2014/main" id="{E84741DE-F207-420C-BA8F-546EDD21208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76266" y="362426"/>
            <a:ext cx="8208959" cy="314001"/>
          </a:xfrm>
        </p:spPr>
        <p:txBody>
          <a:bodyPr/>
          <a:lstStyle>
            <a:lvl1pPr marL="0" indent="0">
              <a:lnSpc>
                <a:spcPts val="1000"/>
              </a:lnSpc>
              <a:spcAft>
                <a:spcPts val="0"/>
              </a:spcAft>
              <a:buNone/>
              <a:tabLst/>
              <a:defRPr b="1" cap="all" baseline="0">
                <a:solidFill>
                  <a:schemeClr val="accent1"/>
                </a:solidFill>
              </a:defRPr>
            </a:lvl1pPr>
            <a:lvl2pPr>
              <a:lnSpc>
                <a:spcPts val="1000"/>
              </a:lnSpc>
              <a:spcAft>
                <a:spcPts val="0"/>
              </a:spcAft>
              <a:defRPr/>
            </a:lvl2pPr>
            <a:lvl3pPr>
              <a:lnSpc>
                <a:spcPts val="1000"/>
              </a:lnSpc>
              <a:spcAft>
                <a:spcPts val="0"/>
              </a:spcAft>
              <a:defRPr/>
            </a:lvl3pPr>
            <a:lvl4pPr>
              <a:lnSpc>
                <a:spcPts val="1000"/>
              </a:lnSpc>
              <a:spcAft>
                <a:spcPts val="0"/>
              </a:spcAft>
              <a:defRPr/>
            </a:lvl4pPr>
            <a:lvl5pPr>
              <a:lnSpc>
                <a:spcPts val="1000"/>
              </a:lnSpc>
              <a:spcAft>
                <a:spcPts val="0"/>
              </a:spcAft>
              <a:defRPr/>
            </a:lvl5pPr>
          </a:lstStyle>
          <a:p>
            <a:pPr lvl="0"/>
            <a:r>
              <a:rPr lang="de-DE" dirty="0" err="1"/>
              <a:t>Tophead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72718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 (weiß) mit Zah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7">
            <a:extLst>
              <a:ext uri="{FF2B5EF4-FFF2-40B4-BE49-F238E27FC236}">
                <a16:creationId xmlns:a16="http://schemas.microsoft.com/office/drawing/2014/main" id="{B8F4FB1E-3A3B-4956-AA2F-CBDEF088178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6262" y="362427"/>
            <a:ext cx="357587" cy="154176"/>
          </a:xfrm>
        </p:spPr>
        <p:txBody>
          <a:bodyPr/>
          <a:lstStyle>
            <a:lvl1pPr marL="0" indent="0">
              <a:lnSpc>
                <a:spcPts val="1000"/>
              </a:lnSpc>
              <a:spcAft>
                <a:spcPts val="0"/>
              </a:spcAft>
              <a:buNone/>
              <a:tabLst/>
              <a:defRPr b="1" cap="all" baseline="0">
                <a:solidFill>
                  <a:schemeClr val="accent1"/>
                </a:solidFill>
              </a:defRPr>
            </a:lvl1pPr>
            <a:lvl2pPr>
              <a:lnSpc>
                <a:spcPts val="1000"/>
              </a:lnSpc>
              <a:spcAft>
                <a:spcPts val="0"/>
              </a:spcAft>
              <a:defRPr/>
            </a:lvl2pPr>
            <a:lvl3pPr>
              <a:lnSpc>
                <a:spcPts val="1000"/>
              </a:lnSpc>
              <a:spcAft>
                <a:spcPts val="0"/>
              </a:spcAft>
              <a:defRPr/>
            </a:lvl3pPr>
            <a:lvl4pPr>
              <a:lnSpc>
                <a:spcPts val="1000"/>
              </a:lnSpc>
              <a:spcAft>
                <a:spcPts val="0"/>
              </a:spcAft>
              <a:defRPr/>
            </a:lvl4pPr>
            <a:lvl5pPr>
              <a:lnSpc>
                <a:spcPts val="1000"/>
              </a:lnSpc>
              <a:spcAft>
                <a:spcPts val="0"/>
              </a:spcAft>
              <a:defRPr/>
            </a:lvl5pPr>
          </a:lstStyle>
          <a:p>
            <a:pPr lvl="0"/>
            <a:r>
              <a:rPr lang="de-DE" dirty="0"/>
              <a:t>0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0449" y="890588"/>
            <a:ext cx="7724775" cy="3671887"/>
          </a:xfrm>
        </p:spPr>
        <p:txBody>
          <a:bodyPr/>
          <a:lstStyle>
            <a:lvl1pPr>
              <a:lnSpc>
                <a:spcPts val="3000"/>
              </a:lnSpc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32D4D-E9ED-49B8-9B60-1C397C304AFC}" type="datetime1">
              <a:rPr lang="de-DE" smtClean="0"/>
              <a:t>11.03.22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Redesign PPT-Master — Grafische Elemente Toolbox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91405-CE64-455B-8CE4-BAEDB82C984A}" type="slidenum">
              <a:rPr lang="de-DE" smtClean="0"/>
              <a:t>‹#›</a:t>
            </a:fld>
            <a:endParaRPr lang="de-DE"/>
          </a:p>
        </p:txBody>
      </p:sp>
      <p:sp>
        <p:nvSpPr>
          <p:cNvPr id="9" name="Textplatzhalter 7">
            <a:extLst>
              <a:ext uri="{FF2B5EF4-FFF2-40B4-BE49-F238E27FC236}">
                <a16:creationId xmlns:a16="http://schemas.microsoft.com/office/drawing/2014/main" id="{E84741DE-F207-420C-BA8F-546EDD21208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60451" y="362426"/>
            <a:ext cx="7724774" cy="314001"/>
          </a:xfrm>
        </p:spPr>
        <p:txBody>
          <a:bodyPr/>
          <a:lstStyle>
            <a:lvl1pPr marL="0" indent="0">
              <a:lnSpc>
                <a:spcPts val="1000"/>
              </a:lnSpc>
              <a:spcAft>
                <a:spcPts val="0"/>
              </a:spcAft>
              <a:buNone/>
              <a:tabLst/>
              <a:defRPr b="1" cap="all" baseline="0">
                <a:solidFill>
                  <a:schemeClr val="accent1"/>
                </a:solidFill>
              </a:defRPr>
            </a:lvl1pPr>
            <a:lvl2pPr>
              <a:lnSpc>
                <a:spcPts val="1000"/>
              </a:lnSpc>
              <a:spcAft>
                <a:spcPts val="0"/>
              </a:spcAft>
              <a:defRPr/>
            </a:lvl2pPr>
            <a:lvl3pPr>
              <a:lnSpc>
                <a:spcPts val="1000"/>
              </a:lnSpc>
              <a:spcAft>
                <a:spcPts val="0"/>
              </a:spcAft>
              <a:defRPr/>
            </a:lvl3pPr>
            <a:lvl4pPr>
              <a:lnSpc>
                <a:spcPts val="1000"/>
              </a:lnSpc>
              <a:spcAft>
                <a:spcPts val="0"/>
              </a:spcAft>
              <a:defRPr/>
            </a:lvl4pPr>
            <a:lvl5pPr>
              <a:lnSpc>
                <a:spcPts val="1000"/>
              </a:lnSpc>
              <a:spcAft>
                <a:spcPts val="0"/>
              </a:spcAft>
              <a:defRPr/>
            </a:lvl5pPr>
          </a:lstStyle>
          <a:p>
            <a:pPr lvl="0"/>
            <a:r>
              <a:rPr lang="de-DE" dirty="0" err="1"/>
              <a:t>Tophead</a:t>
            </a:r>
            <a:endParaRPr lang="de-DE" dirty="0"/>
          </a:p>
        </p:txBody>
      </p:sp>
      <p:sp>
        <p:nvSpPr>
          <p:cNvPr id="10" name="Textplatzhalter 7">
            <a:extLst>
              <a:ext uri="{FF2B5EF4-FFF2-40B4-BE49-F238E27FC236}">
                <a16:creationId xmlns:a16="http://schemas.microsoft.com/office/drawing/2014/main" id="{BA4F9398-847B-40D5-ACBE-3B67F5462D1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76262" y="1085427"/>
            <a:ext cx="357587" cy="154176"/>
          </a:xfrm>
        </p:spPr>
        <p:txBody>
          <a:bodyPr/>
          <a:lstStyle>
            <a:lvl1pPr marL="0" indent="0">
              <a:lnSpc>
                <a:spcPts val="1000"/>
              </a:lnSpc>
              <a:spcAft>
                <a:spcPts val="0"/>
              </a:spcAft>
              <a:buNone/>
              <a:tabLst/>
              <a:defRPr b="1" cap="all" baseline="0">
                <a:solidFill>
                  <a:schemeClr val="tx1"/>
                </a:solidFill>
              </a:defRPr>
            </a:lvl1pPr>
            <a:lvl2pPr>
              <a:lnSpc>
                <a:spcPts val="1000"/>
              </a:lnSpc>
              <a:spcAft>
                <a:spcPts val="0"/>
              </a:spcAft>
              <a:defRPr/>
            </a:lvl2pPr>
            <a:lvl3pPr>
              <a:lnSpc>
                <a:spcPts val="1000"/>
              </a:lnSpc>
              <a:spcAft>
                <a:spcPts val="0"/>
              </a:spcAft>
              <a:defRPr/>
            </a:lvl3pPr>
            <a:lvl4pPr>
              <a:lnSpc>
                <a:spcPts val="1000"/>
              </a:lnSpc>
              <a:spcAft>
                <a:spcPts val="0"/>
              </a:spcAft>
              <a:defRPr/>
            </a:lvl4pPr>
            <a:lvl5pPr>
              <a:lnSpc>
                <a:spcPts val="1000"/>
              </a:lnSpc>
              <a:spcAft>
                <a:spcPts val="0"/>
              </a:spcAft>
              <a:defRPr/>
            </a:lvl5pPr>
          </a:lstStyle>
          <a:p>
            <a:pPr lvl="0"/>
            <a:r>
              <a:rPr lang="de-DE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6249852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 (grün) ohne Zahl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263" y="890588"/>
            <a:ext cx="8208961" cy="3671887"/>
          </a:xfrm>
        </p:spPr>
        <p:txBody>
          <a:bodyPr/>
          <a:lstStyle>
            <a:lvl1pPr>
              <a:lnSpc>
                <a:spcPts val="3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FB7EF6A-6739-44BA-A638-835281AFC107}" type="datetime1">
              <a:rPr lang="de-DE" smtClean="0"/>
              <a:t>11.03.22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Redesign PPT-Master — Grafische Elemente Toolbox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4191405-CE64-455B-8CE4-BAEDB82C984A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9" name="Textplatzhalter 7">
            <a:extLst>
              <a:ext uri="{FF2B5EF4-FFF2-40B4-BE49-F238E27FC236}">
                <a16:creationId xmlns:a16="http://schemas.microsoft.com/office/drawing/2014/main" id="{E84741DE-F207-420C-BA8F-546EDD21208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76265" y="362426"/>
            <a:ext cx="8208960" cy="314001"/>
          </a:xfrm>
        </p:spPr>
        <p:txBody>
          <a:bodyPr/>
          <a:lstStyle>
            <a:lvl1pPr marL="0" indent="0">
              <a:lnSpc>
                <a:spcPts val="1000"/>
              </a:lnSpc>
              <a:spcAft>
                <a:spcPts val="0"/>
              </a:spcAft>
              <a:buNone/>
              <a:tabLst/>
              <a:defRPr b="1" cap="all" baseline="0">
                <a:solidFill>
                  <a:schemeClr val="bg1"/>
                </a:solidFill>
              </a:defRPr>
            </a:lvl1pPr>
            <a:lvl2pPr>
              <a:lnSpc>
                <a:spcPts val="1000"/>
              </a:lnSpc>
              <a:spcAft>
                <a:spcPts val="0"/>
              </a:spcAft>
              <a:defRPr/>
            </a:lvl2pPr>
            <a:lvl3pPr>
              <a:lnSpc>
                <a:spcPts val="1000"/>
              </a:lnSpc>
              <a:spcAft>
                <a:spcPts val="0"/>
              </a:spcAft>
              <a:defRPr/>
            </a:lvl3pPr>
            <a:lvl4pPr>
              <a:lnSpc>
                <a:spcPts val="1000"/>
              </a:lnSpc>
              <a:spcAft>
                <a:spcPts val="0"/>
              </a:spcAft>
              <a:defRPr/>
            </a:lvl4pPr>
            <a:lvl5pPr>
              <a:lnSpc>
                <a:spcPts val="1000"/>
              </a:lnSpc>
              <a:spcAft>
                <a:spcPts val="0"/>
              </a:spcAft>
              <a:defRPr/>
            </a:lvl5pPr>
          </a:lstStyle>
          <a:p>
            <a:pPr lvl="0"/>
            <a:r>
              <a:rPr lang="de-DE" dirty="0" err="1"/>
              <a:t>Tophead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76871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 (grün) mit Zahl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7">
            <a:extLst>
              <a:ext uri="{FF2B5EF4-FFF2-40B4-BE49-F238E27FC236}">
                <a16:creationId xmlns:a16="http://schemas.microsoft.com/office/drawing/2014/main" id="{B8F4FB1E-3A3B-4956-AA2F-CBDEF088178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6262" y="362427"/>
            <a:ext cx="357587" cy="154176"/>
          </a:xfrm>
        </p:spPr>
        <p:txBody>
          <a:bodyPr/>
          <a:lstStyle>
            <a:lvl1pPr marL="0" indent="0">
              <a:lnSpc>
                <a:spcPts val="1000"/>
              </a:lnSpc>
              <a:spcAft>
                <a:spcPts val="0"/>
              </a:spcAft>
              <a:buNone/>
              <a:tabLst/>
              <a:defRPr b="1" cap="all" baseline="0">
                <a:solidFill>
                  <a:schemeClr val="bg1"/>
                </a:solidFill>
              </a:defRPr>
            </a:lvl1pPr>
            <a:lvl2pPr>
              <a:lnSpc>
                <a:spcPts val="1000"/>
              </a:lnSpc>
              <a:spcAft>
                <a:spcPts val="0"/>
              </a:spcAft>
              <a:defRPr/>
            </a:lvl2pPr>
            <a:lvl3pPr>
              <a:lnSpc>
                <a:spcPts val="1000"/>
              </a:lnSpc>
              <a:spcAft>
                <a:spcPts val="0"/>
              </a:spcAft>
              <a:defRPr/>
            </a:lvl3pPr>
            <a:lvl4pPr>
              <a:lnSpc>
                <a:spcPts val="1000"/>
              </a:lnSpc>
              <a:spcAft>
                <a:spcPts val="0"/>
              </a:spcAft>
              <a:defRPr/>
            </a:lvl4pPr>
            <a:lvl5pPr>
              <a:lnSpc>
                <a:spcPts val="1000"/>
              </a:lnSpc>
              <a:spcAft>
                <a:spcPts val="0"/>
              </a:spcAft>
              <a:defRPr/>
            </a:lvl5pPr>
          </a:lstStyle>
          <a:p>
            <a:pPr lvl="0"/>
            <a:r>
              <a:rPr lang="de-DE" dirty="0"/>
              <a:t>0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0449" y="890588"/>
            <a:ext cx="7724775" cy="3671887"/>
          </a:xfrm>
        </p:spPr>
        <p:txBody>
          <a:bodyPr/>
          <a:lstStyle>
            <a:lvl1pPr>
              <a:lnSpc>
                <a:spcPts val="3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7C4FDDE-BD3A-49D4-A23D-2E2F58E07B68}" type="datetime1">
              <a:rPr lang="de-DE" smtClean="0"/>
              <a:t>11.03.22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Redesign PPT-Master — Grafische Elemente Toolbox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4191405-CE64-455B-8CE4-BAEDB82C984A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9" name="Textplatzhalter 7">
            <a:extLst>
              <a:ext uri="{FF2B5EF4-FFF2-40B4-BE49-F238E27FC236}">
                <a16:creationId xmlns:a16="http://schemas.microsoft.com/office/drawing/2014/main" id="{E84741DE-F207-420C-BA8F-546EDD21208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60451" y="362426"/>
            <a:ext cx="7724774" cy="314001"/>
          </a:xfrm>
        </p:spPr>
        <p:txBody>
          <a:bodyPr/>
          <a:lstStyle>
            <a:lvl1pPr marL="0" indent="0">
              <a:lnSpc>
                <a:spcPts val="1000"/>
              </a:lnSpc>
              <a:spcAft>
                <a:spcPts val="0"/>
              </a:spcAft>
              <a:buNone/>
              <a:tabLst/>
              <a:defRPr b="1" cap="all" baseline="0">
                <a:solidFill>
                  <a:schemeClr val="bg1"/>
                </a:solidFill>
              </a:defRPr>
            </a:lvl1pPr>
            <a:lvl2pPr>
              <a:lnSpc>
                <a:spcPts val="1000"/>
              </a:lnSpc>
              <a:spcAft>
                <a:spcPts val="0"/>
              </a:spcAft>
              <a:defRPr/>
            </a:lvl2pPr>
            <a:lvl3pPr>
              <a:lnSpc>
                <a:spcPts val="1000"/>
              </a:lnSpc>
              <a:spcAft>
                <a:spcPts val="0"/>
              </a:spcAft>
              <a:defRPr/>
            </a:lvl3pPr>
            <a:lvl4pPr>
              <a:lnSpc>
                <a:spcPts val="1000"/>
              </a:lnSpc>
              <a:spcAft>
                <a:spcPts val="0"/>
              </a:spcAft>
              <a:defRPr/>
            </a:lvl4pPr>
            <a:lvl5pPr>
              <a:lnSpc>
                <a:spcPts val="1000"/>
              </a:lnSpc>
              <a:spcAft>
                <a:spcPts val="0"/>
              </a:spcAft>
              <a:defRPr/>
            </a:lvl5pPr>
          </a:lstStyle>
          <a:p>
            <a:pPr lvl="0"/>
            <a:r>
              <a:rPr lang="de-DE" dirty="0" err="1"/>
              <a:t>Tophead</a:t>
            </a:r>
            <a:endParaRPr lang="de-DE" dirty="0"/>
          </a:p>
        </p:txBody>
      </p:sp>
      <p:sp>
        <p:nvSpPr>
          <p:cNvPr id="10" name="Textplatzhalter 7">
            <a:extLst>
              <a:ext uri="{FF2B5EF4-FFF2-40B4-BE49-F238E27FC236}">
                <a16:creationId xmlns:a16="http://schemas.microsoft.com/office/drawing/2014/main" id="{BA4F9398-847B-40D5-ACBE-3B67F5462D1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76262" y="1085427"/>
            <a:ext cx="357587" cy="154176"/>
          </a:xfrm>
        </p:spPr>
        <p:txBody>
          <a:bodyPr/>
          <a:lstStyle>
            <a:lvl1pPr marL="0" indent="0">
              <a:lnSpc>
                <a:spcPts val="1000"/>
              </a:lnSpc>
              <a:spcAft>
                <a:spcPts val="0"/>
              </a:spcAft>
              <a:buNone/>
              <a:tabLst/>
              <a:defRPr b="1" cap="all" baseline="0">
                <a:solidFill>
                  <a:schemeClr val="bg1"/>
                </a:solidFill>
              </a:defRPr>
            </a:lvl1pPr>
            <a:lvl2pPr>
              <a:lnSpc>
                <a:spcPts val="1000"/>
              </a:lnSpc>
              <a:spcAft>
                <a:spcPts val="0"/>
              </a:spcAft>
              <a:defRPr/>
            </a:lvl2pPr>
            <a:lvl3pPr>
              <a:lnSpc>
                <a:spcPts val="1000"/>
              </a:lnSpc>
              <a:spcAft>
                <a:spcPts val="0"/>
              </a:spcAft>
              <a:defRPr/>
            </a:lvl3pPr>
            <a:lvl4pPr>
              <a:lnSpc>
                <a:spcPts val="1000"/>
              </a:lnSpc>
              <a:spcAft>
                <a:spcPts val="0"/>
              </a:spcAft>
              <a:defRPr/>
            </a:lvl4pPr>
            <a:lvl5pPr>
              <a:lnSpc>
                <a:spcPts val="1000"/>
              </a:lnSpc>
              <a:spcAft>
                <a:spcPts val="0"/>
              </a:spcAft>
              <a:defRPr/>
            </a:lvl5pPr>
          </a:lstStyle>
          <a:p>
            <a:pPr lvl="0"/>
            <a:r>
              <a:rPr lang="de-DE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623593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10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581DB-A102-4AA8-9645-EF9DD065BE11}" type="datetime1">
              <a:rPr lang="de-DE" smtClean="0"/>
              <a:t>11.03.22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Redesign PPT-Master — Grafische Elemente Toolbox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91405-CE64-455B-8CE4-BAEDB82C984A}" type="slidenum">
              <a:rPr lang="de-DE" smtClean="0"/>
              <a:t>‹#›</a:t>
            </a:fld>
            <a:endParaRPr lang="de-DE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2BFDF580-A6C4-4883-9ABA-5925D3BE18F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6262" y="362426"/>
            <a:ext cx="8208961" cy="314001"/>
          </a:xfrm>
        </p:spPr>
        <p:txBody>
          <a:bodyPr/>
          <a:lstStyle>
            <a:lvl1pPr marL="0" indent="0">
              <a:lnSpc>
                <a:spcPts val="1000"/>
              </a:lnSpc>
              <a:spcAft>
                <a:spcPts val="0"/>
              </a:spcAft>
              <a:buNone/>
              <a:tabLst>
                <a:tab pos="482600" algn="l"/>
              </a:tabLst>
              <a:defRPr b="1" cap="all" baseline="0">
                <a:solidFill>
                  <a:schemeClr val="accent1"/>
                </a:solidFill>
              </a:defRPr>
            </a:lvl1pPr>
            <a:lvl2pPr>
              <a:lnSpc>
                <a:spcPts val="1000"/>
              </a:lnSpc>
              <a:spcAft>
                <a:spcPts val="0"/>
              </a:spcAft>
              <a:defRPr/>
            </a:lvl2pPr>
            <a:lvl3pPr>
              <a:lnSpc>
                <a:spcPts val="1000"/>
              </a:lnSpc>
              <a:spcAft>
                <a:spcPts val="0"/>
              </a:spcAft>
              <a:defRPr/>
            </a:lvl3pPr>
            <a:lvl4pPr>
              <a:lnSpc>
                <a:spcPts val="1000"/>
              </a:lnSpc>
              <a:spcAft>
                <a:spcPts val="0"/>
              </a:spcAft>
              <a:defRPr/>
            </a:lvl4pPr>
            <a:lvl5pPr>
              <a:lnSpc>
                <a:spcPts val="1000"/>
              </a:lnSpc>
              <a:spcAft>
                <a:spcPts val="0"/>
              </a:spcAft>
              <a:defRPr/>
            </a:lvl5pPr>
          </a:lstStyle>
          <a:p>
            <a:pPr lvl="0"/>
            <a:r>
              <a:rPr lang="de-DE" dirty="0"/>
              <a:t>Kolumnentitel oder </a:t>
            </a:r>
            <a:r>
              <a:rPr lang="de-DE" dirty="0" err="1"/>
              <a:t>Tophead</a:t>
            </a:r>
            <a:endParaRPr lang="de-DE" dirty="0"/>
          </a:p>
        </p:txBody>
      </p:sp>
      <p:sp>
        <p:nvSpPr>
          <p:cNvPr id="9" name="Textplatzhalter 7">
            <a:extLst>
              <a:ext uri="{FF2B5EF4-FFF2-40B4-BE49-F238E27FC236}">
                <a16:creationId xmlns:a16="http://schemas.microsoft.com/office/drawing/2014/main" id="{92824A2C-501E-47CA-AC03-6B81925E2A4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87899" y="4706022"/>
            <a:ext cx="3997325" cy="314000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tabLst>
                <a:tab pos="88900" algn="l"/>
              </a:tabLst>
              <a:defRPr sz="600" b="0" cap="none" baseline="0">
                <a:solidFill>
                  <a:schemeClr val="bg2"/>
                </a:solidFill>
              </a:defRPr>
            </a:lvl1pPr>
            <a:lvl2pPr>
              <a:lnSpc>
                <a:spcPts val="1000"/>
              </a:lnSpc>
              <a:spcAft>
                <a:spcPts val="0"/>
              </a:spcAft>
              <a:defRPr/>
            </a:lvl2pPr>
            <a:lvl3pPr>
              <a:lnSpc>
                <a:spcPts val="1000"/>
              </a:lnSpc>
              <a:spcAft>
                <a:spcPts val="0"/>
              </a:spcAft>
              <a:defRPr/>
            </a:lvl3pPr>
            <a:lvl4pPr>
              <a:lnSpc>
                <a:spcPts val="1000"/>
              </a:lnSpc>
              <a:spcAft>
                <a:spcPts val="0"/>
              </a:spcAft>
              <a:defRPr/>
            </a:lvl4pPr>
            <a:lvl5pPr>
              <a:lnSpc>
                <a:spcPts val="1000"/>
              </a:lnSpc>
              <a:spcAft>
                <a:spcPts val="0"/>
              </a:spcAft>
              <a:defRPr/>
            </a:lvl5pPr>
          </a:lstStyle>
          <a:p>
            <a:pPr lvl="0"/>
            <a:r>
              <a:rPr lang="de-DE" dirty="0"/>
              <a:t>Fußnote</a:t>
            </a:r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4772EAD1-4E94-40C4-A136-9E8B46C8A44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96188" y="1769269"/>
            <a:ext cx="1189035" cy="2793205"/>
          </a:xfrm>
        </p:spPr>
        <p:txBody>
          <a:bodyPr/>
          <a:lstStyle>
            <a:lvl1pPr marL="87313" indent="-87313">
              <a:lnSpc>
                <a:spcPct val="110000"/>
              </a:lnSpc>
              <a:spcAft>
                <a:spcPts val="0"/>
              </a:spcAft>
              <a:defRPr sz="700"/>
            </a:lvl1pPr>
            <a:lvl2pPr marL="179388" indent="-92075">
              <a:lnSpc>
                <a:spcPct val="110000"/>
              </a:lnSpc>
              <a:spcAft>
                <a:spcPts val="0"/>
              </a:spcAft>
              <a:defRPr sz="700"/>
            </a:lvl2pPr>
            <a:lvl3pPr marL="266700" indent="-87313">
              <a:lnSpc>
                <a:spcPct val="110000"/>
              </a:lnSpc>
              <a:spcAft>
                <a:spcPts val="0"/>
              </a:spcAft>
              <a:defRPr sz="700"/>
            </a:lvl3pPr>
            <a:lvl4pPr marL="360363" indent="-93663">
              <a:lnSpc>
                <a:spcPct val="110000"/>
              </a:lnSpc>
              <a:spcAft>
                <a:spcPts val="0"/>
              </a:spcAft>
              <a:defRPr sz="700"/>
            </a:lvl4pPr>
            <a:lvl5pPr marL="447675" indent="-87313">
              <a:lnSpc>
                <a:spcPct val="110000"/>
              </a:lnSpc>
              <a:spcAft>
                <a:spcPts val="0"/>
              </a:spcAft>
              <a:defRPr sz="7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4572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6263" y="890588"/>
            <a:ext cx="8208961" cy="54292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6264" y="1753182"/>
            <a:ext cx="6100762" cy="280929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99450" y="4706022"/>
            <a:ext cx="485774" cy="314000"/>
          </a:xfrm>
          <a:prstGeom prst="rect">
            <a:avLst/>
          </a:prstGeom>
        </p:spPr>
        <p:txBody>
          <a:bodyPr vert="horz" wrap="none" lIns="0" tIns="0" rIns="0" bIns="0" rtlCol="0" anchor="ctr" anchorCtr="0">
            <a:noAutofit/>
          </a:bodyPr>
          <a:lstStyle>
            <a:lvl1pPr algn="l">
              <a:defRPr sz="600">
                <a:solidFill>
                  <a:schemeClr val="bg2"/>
                </a:solidFill>
              </a:defRPr>
            </a:lvl1pPr>
          </a:lstStyle>
          <a:p>
            <a:fld id="{18B766ED-1C22-4A1D-99D3-6E36FA2662DA}" type="datetime1">
              <a:rPr lang="de-DE" smtClean="0"/>
              <a:t>11.03.22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0450" y="4706022"/>
            <a:ext cx="3511550" cy="314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600">
                <a:solidFill>
                  <a:schemeClr val="bg2"/>
                </a:solidFill>
              </a:defRPr>
            </a:lvl1pPr>
          </a:lstStyle>
          <a:p>
            <a:r>
              <a:rPr lang="de-DE"/>
              <a:t>Redesign PPT-Master — Grafische Elemente Toolbox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6264" y="4706022"/>
            <a:ext cx="359332" cy="314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600">
                <a:solidFill>
                  <a:schemeClr val="bg2"/>
                </a:solidFill>
              </a:defRPr>
            </a:lvl1pPr>
          </a:lstStyle>
          <a:p>
            <a:fld id="{44191405-CE64-455B-8CE4-BAEDB82C984A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06794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1" r:id="rId2"/>
    <p:sldLayoutId id="2147483672" r:id="rId3"/>
    <p:sldLayoutId id="2147483673" r:id="rId4"/>
    <p:sldLayoutId id="2147483679" r:id="rId5"/>
    <p:sldLayoutId id="2147483677" r:id="rId6"/>
    <p:sldLayoutId id="2147483680" r:id="rId7"/>
    <p:sldLayoutId id="2147483678" r:id="rId8"/>
    <p:sldLayoutId id="2147483662" r:id="rId9"/>
    <p:sldLayoutId id="2147483668" r:id="rId10"/>
    <p:sldLayoutId id="2147483669" r:id="rId11"/>
    <p:sldLayoutId id="2147483670" r:id="rId12"/>
    <p:sldLayoutId id="2147483674" r:id="rId13"/>
    <p:sldLayoutId id="2147483675" r:id="rId14"/>
    <p:sldLayoutId id="2147483666" r:id="rId15"/>
    <p:sldLayoutId id="2147483676" r:id="rId16"/>
    <p:sldLayoutId id="2147483682" r:id="rId17"/>
    <p:sldLayoutId id="2147483683" r:id="rId18"/>
    <p:sldLayoutId id="2147483684" r:id="rId19"/>
    <p:sldLayoutId id="2147483685" r:id="rId20"/>
    <p:sldLayoutId id="2147483667" r:id="rId21"/>
    <p:sldLayoutId id="2147483681" r:id="rId22"/>
  </p:sldLayoutIdLst>
  <p:hf hdr="0" dt="0"/>
  <p:txStyles>
    <p:titleStyle>
      <a:lvl1pPr algn="l" defTabSz="685800" rtl="0" eaLnBrk="1" latinLnBrk="0" hangingPunct="1">
        <a:lnSpc>
          <a:spcPts val="2000"/>
        </a:lnSpc>
        <a:spcBef>
          <a:spcPct val="0"/>
        </a:spcBef>
        <a:buNone/>
        <a:defRPr sz="2000" b="1" kern="1200" cap="all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33363" indent="-233363" algn="l" defTabSz="685800" rtl="0" eaLnBrk="1" latinLnBrk="0" hangingPunct="1">
        <a:lnSpc>
          <a:spcPct val="114000"/>
        </a:lnSpc>
        <a:spcBef>
          <a:spcPts val="0"/>
        </a:spcBef>
        <a:spcAft>
          <a:spcPts val="600"/>
        </a:spcAft>
        <a:buFont typeface="Wingdings" panose="05000000000000000000" pitchFamily="2" charset="2"/>
        <a:buChar char=""/>
        <a:defRPr sz="1000" kern="1200">
          <a:solidFill>
            <a:schemeClr val="tx1"/>
          </a:solidFill>
          <a:latin typeface="+mn-lt"/>
          <a:ea typeface="+mn-ea"/>
          <a:cs typeface="+mn-cs"/>
        </a:defRPr>
      </a:lvl1pPr>
      <a:lvl2pPr marL="481013" indent="-238125" algn="l" defTabSz="685800" rtl="0" eaLnBrk="1" latinLnBrk="0" hangingPunct="1">
        <a:lnSpc>
          <a:spcPct val="114000"/>
        </a:lnSpc>
        <a:spcBef>
          <a:spcPts val="0"/>
        </a:spcBef>
        <a:spcAft>
          <a:spcPts val="600"/>
        </a:spcAft>
        <a:buSzPct val="95000"/>
        <a:buFont typeface="Wingdings 2" panose="05020102010507070707" pitchFamily="18" charset="2"/>
        <a:buChar char=""/>
        <a:defRPr sz="1000" kern="1200">
          <a:solidFill>
            <a:schemeClr val="tx1"/>
          </a:solidFill>
          <a:latin typeface="+mn-lt"/>
          <a:ea typeface="+mn-ea"/>
          <a:cs typeface="+mn-cs"/>
        </a:defRPr>
      </a:lvl2pPr>
      <a:lvl3pPr marL="695325" indent="-219075" algn="l" defTabSz="685800" rtl="0" eaLnBrk="1" latinLnBrk="0" hangingPunct="1">
        <a:lnSpc>
          <a:spcPct val="114000"/>
        </a:lnSpc>
        <a:spcBef>
          <a:spcPts val="0"/>
        </a:spcBef>
        <a:spcAft>
          <a:spcPts val="600"/>
        </a:spcAft>
        <a:buSzPct val="95000"/>
        <a:buFont typeface="Wingdings 2" panose="05020102010507070707" pitchFamily="18" charset="2"/>
        <a:buChar char=""/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895350" indent="-200025" algn="l" defTabSz="685800" rtl="0" eaLnBrk="1" latinLnBrk="0" hangingPunct="1">
        <a:lnSpc>
          <a:spcPct val="114000"/>
        </a:lnSpc>
        <a:spcBef>
          <a:spcPts val="0"/>
        </a:spcBef>
        <a:spcAft>
          <a:spcPts val="600"/>
        </a:spcAft>
        <a:buSzPct val="95000"/>
        <a:buFont typeface="Wingdings 2" panose="05020102010507070707" pitchFamily="18" charset="2"/>
        <a:buChar char="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119188" indent="-223838" algn="l" defTabSz="685800" rtl="0" eaLnBrk="1" latinLnBrk="0" hangingPunct="1">
        <a:lnSpc>
          <a:spcPct val="114000"/>
        </a:lnSpc>
        <a:spcBef>
          <a:spcPts val="0"/>
        </a:spcBef>
        <a:spcAft>
          <a:spcPts val="600"/>
        </a:spcAft>
        <a:buSzPct val="95000"/>
        <a:buFont typeface="Wingdings 2" panose="05020102010507070707" pitchFamily="18" charset="2"/>
        <a:buChar char="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61" userDrawn="1">
          <p15:clr>
            <a:srgbClr val="F26B43"/>
          </p15:clr>
        </p15:guide>
        <p15:guide id="2" orient="horz" pos="225" userDrawn="1">
          <p15:clr>
            <a:srgbClr val="F26B43"/>
          </p15:clr>
        </p15:guide>
        <p15:guide id="3" orient="horz" pos="2874" userDrawn="1">
          <p15:clr>
            <a:srgbClr val="F26B43"/>
          </p15:clr>
        </p15:guide>
        <p15:guide id="5" orient="horz" pos="1128" userDrawn="1">
          <p15:clr>
            <a:srgbClr val="F26B43"/>
          </p15:clr>
        </p15:guide>
        <p15:guide id="6" pos="2880" userDrawn="1">
          <p15:clr>
            <a:srgbClr val="F26B43"/>
          </p15:clr>
        </p15:guide>
        <p15:guide id="7" pos="3016" userDrawn="1">
          <p15:clr>
            <a:srgbClr val="F26B43"/>
          </p15:clr>
        </p15:guide>
        <p15:guide id="8" pos="363" userDrawn="1">
          <p15:clr>
            <a:srgbClr val="F26B43"/>
          </p15:clr>
        </p15:guide>
        <p15:guide id="10" pos="5534" userDrawn="1">
          <p15:clr>
            <a:srgbClr val="F26B43"/>
          </p15:clr>
        </p15:guide>
        <p15:guide id="11" pos="3322" userDrawn="1">
          <p15:clr>
            <a:srgbClr val="F26B43"/>
          </p15:clr>
        </p15:guide>
        <p15:guide id="12" pos="3459" userDrawn="1">
          <p15:clr>
            <a:srgbClr val="F26B43"/>
          </p15:clr>
        </p15:guide>
        <p15:guide id="13" pos="3765" userDrawn="1">
          <p15:clr>
            <a:srgbClr val="F26B43"/>
          </p15:clr>
        </p15:guide>
        <p15:guide id="14" pos="3901" userDrawn="1">
          <p15:clr>
            <a:srgbClr val="F26B43"/>
          </p15:clr>
        </p15:guide>
        <p15:guide id="15" pos="4206" userDrawn="1">
          <p15:clr>
            <a:srgbClr val="F26B43"/>
          </p15:clr>
        </p15:guide>
        <p15:guide id="16" pos="4342" userDrawn="1">
          <p15:clr>
            <a:srgbClr val="F26B43"/>
          </p15:clr>
        </p15:guide>
        <p15:guide id="17" pos="4649" userDrawn="1">
          <p15:clr>
            <a:srgbClr val="F26B43"/>
          </p15:clr>
        </p15:guide>
        <p15:guide id="18" pos="4785" userDrawn="1">
          <p15:clr>
            <a:srgbClr val="F26B43"/>
          </p15:clr>
        </p15:guide>
        <p15:guide id="19" pos="5092" userDrawn="1">
          <p15:clr>
            <a:srgbClr val="F26B43"/>
          </p15:clr>
        </p15:guide>
        <p15:guide id="20" pos="5228" userDrawn="1">
          <p15:clr>
            <a:srgbClr val="F26B43"/>
          </p15:clr>
        </p15:guide>
        <p15:guide id="21" pos="2574" userDrawn="1">
          <p15:clr>
            <a:srgbClr val="F26B43"/>
          </p15:clr>
        </p15:guide>
        <p15:guide id="22" pos="2438" userDrawn="1">
          <p15:clr>
            <a:srgbClr val="F26B43"/>
          </p15:clr>
        </p15:guide>
        <p15:guide id="23" pos="2132" userDrawn="1">
          <p15:clr>
            <a:srgbClr val="F26B43"/>
          </p15:clr>
        </p15:guide>
        <p15:guide id="24" pos="1995" userDrawn="1">
          <p15:clr>
            <a:srgbClr val="F26B43"/>
          </p15:clr>
        </p15:guide>
        <p15:guide id="25" pos="1689" userDrawn="1">
          <p15:clr>
            <a:srgbClr val="F26B43"/>
          </p15:clr>
        </p15:guide>
        <p15:guide id="26" pos="1554" userDrawn="1">
          <p15:clr>
            <a:srgbClr val="F26B43"/>
          </p15:clr>
        </p15:guide>
        <p15:guide id="27" pos="1247" userDrawn="1">
          <p15:clr>
            <a:srgbClr val="F26B43"/>
          </p15:clr>
        </p15:guide>
        <p15:guide id="28" pos="1111" userDrawn="1">
          <p15:clr>
            <a:srgbClr val="F26B43"/>
          </p15:clr>
        </p15:guide>
        <p15:guide id="29" pos="804" userDrawn="1">
          <p15:clr>
            <a:srgbClr val="F26B43"/>
          </p15:clr>
        </p15:guide>
        <p15:guide id="30" pos="66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5.xml"/><Relationship Id="rId1" Type="http://schemas.openxmlformats.org/officeDocument/2006/relationships/video" Target="https://www.youtube.com/embed/e7pIGGcIoLk?feature=oembed" TargetMode="Externa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8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1.svg"/><Relationship Id="rId5" Type="http://schemas.openxmlformats.org/officeDocument/2006/relationships/image" Target="../media/image30.png"/><Relationship Id="rId4" Type="http://schemas.openxmlformats.org/officeDocument/2006/relationships/image" Target="../media/image29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4.sv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e7pIGGcIoLk" TargetMode="Externa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10" Type="http://schemas.openxmlformats.org/officeDocument/2006/relationships/image" Target="../media/image16.svg"/><Relationship Id="rId4" Type="http://schemas.openxmlformats.org/officeDocument/2006/relationships/image" Target="../media/image10.svg"/><Relationship Id="rId9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1E94E1D-0F66-49CC-BBB2-19821E171F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14657" y="1885950"/>
            <a:ext cx="7119936" cy="2221222"/>
          </a:xfrm>
        </p:spPr>
        <p:txBody>
          <a:bodyPr/>
          <a:lstStyle/>
          <a:p>
            <a:r>
              <a:rPr lang="de-DE" sz="3600" dirty="0"/>
              <a:t>Afterschool </a:t>
            </a:r>
            <a:br>
              <a:rPr lang="de-DE" sz="3600" dirty="0"/>
            </a:br>
            <a:r>
              <a:rPr lang="de-DE" sz="3600" dirty="0" err="1"/>
              <a:t>Program</a:t>
            </a:r>
            <a:r>
              <a:rPr lang="de-DE" sz="3600" dirty="0"/>
              <a:t>:</a:t>
            </a:r>
            <a:br>
              <a:rPr lang="de-DE" sz="3600" dirty="0"/>
            </a:br>
            <a:br>
              <a:rPr lang="de-DE" sz="3600" dirty="0"/>
            </a:br>
            <a:r>
              <a:rPr lang="de-DE" sz="3600" dirty="0" err="1"/>
              <a:t>Be</a:t>
            </a:r>
            <a:r>
              <a:rPr lang="de-DE" sz="3600" dirty="0"/>
              <a:t> Beuys</a:t>
            </a:r>
            <a:endParaRPr lang="de-DE" sz="3600" dirty="0">
              <a:solidFill>
                <a:schemeClr val="tx2"/>
              </a:solidFill>
            </a:endParaRPr>
          </a:p>
        </p:txBody>
      </p:sp>
      <p:sp>
        <p:nvSpPr>
          <p:cNvPr id="9" name="Untertitel 2">
            <a:extLst>
              <a:ext uri="{FF2B5EF4-FFF2-40B4-BE49-F238E27FC236}">
                <a16:creationId xmlns:a16="http://schemas.microsoft.com/office/drawing/2014/main" id="{E0006FDD-8D2D-4945-B030-BD5BBDE0EE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9662" y="3742830"/>
            <a:ext cx="6804025" cy="832854"/>
          </a:xfrm>
        </p:spPr>
        <p:txBody>
          <a:bodyPr/>
          <a:lstStyle/>
          <a:p>
            <a:r>
              <a:rPr lang="de-DE" sz="1700" b="1" dirty="0"/>
              <a:t>Session 2 - Datum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1E350EA-B799-8049-91CA-0FAC2B5C54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662" y="819150"/>
            <a:ext cx="3638150" cy="3124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1E3F798-71DC-0D49-83A2-610077201801}"/>
              </a:ext>
            </a:extLst>
          </p:cNvPr>
          <p:cNvSpPr/>
          <p:nvPr/>
        </p:nvSpPr>
        <p:spPr>
          <a:xfrm>
            <a:off x="2233808" y="2196584"/>
            <a:ext cx="28223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 </a:t>
            </a:r>
            <a:endParaRPr lang="en-US" dirty="0"/>
          </a:p>
        </p:txBody>
      </p:sp>
      <p:sp>
        <p:nvSpPr>
          <p:cNvPr id="11" name="Triangle 10">
            <a:extLst>
              <a:ext uri="{FF2B5EF4-FFF2-40B4-BE49-F238E27FC236}">
                <a16:creationId xmlns:a16="http://schemas.microsoft.com/office/drawing/2014/main" id="{21622BBB-E6AF-DD43-90DA-77DDE5940194}"/>
              </a:ext>
            </a:extLst>
          </p:cNvPr>
          <p:cNvSpPr/>
          <p:nvPr/>
        </p:nvSpPr>
        <p:spPr>
          <a:xfrm>
            <a:off x="203767" y="1677445"/>
            <a:ext cx="2010992" cy="1752600"/>
          </a:xfrm>
          <a:prstGeom prst="triangle">
            <a:avLst/>
          </a:prstGeom>
          <a:solidFill>
            <a:srgbClr val="FFC400">
              <a:alpha val="36358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4505170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3EF6C490-9EF2-4872-9265-106F2A8BE2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92167"/>
            <a:ext cx="8763000" cy="3671887"/>
          </a:xfrm>
        </p:spPr>
        <p:txBody>
          <a:bodyPr/>
          <a:lstStyle/>
          <a:p>
            <a:r>
              <a:rPr lang="en-US" dirty="0"/>
              <a:t>Das Leben von Joseph Beuys</a:t>
            </a:r>
            <a:br>
              <a:rPr lang="de-DE" dirty="0"/>
            </a:br>
            <a:r>
              <a:rPr lang="de-DE" sz="1500" dirty="0"/>
              <a:t>    </a:t>
            </a:r>
            <a:r>
              <a:rPr lang="de-DE" sz="1500" dirty="0">
                <a:solidFill>
                  <a:schemeClr val="tx2"/>
                </a:solidFill>
              </a:rPr>
              <a:t>5 Min</a:t>
            </a:r>
            <a:br>
              <a:rPr lang="de-DE" sz="1500" dirty="0">
                <a:solidFill>
                  <a:schemeClr val="tx2"/>
                </a:solidFill>
              </a:rPr>
            </a:br>
            <a:r>
              <a:rPr lang="de-DE" sz="1500" dirty="0">
                <a:solidFill>
                  <a:schemeClr val="tx2"/>
                </a:solidFill>
              </a:rPr>
              <a:t>      Was wisst ihr über </a:t>
            </a:r>
            <a:r>
              <a:rPr lang="de-DE" sz="1500" dirty="0" err="1">
                <a:solidFill>
                  <a:schemeClr val="tx2"/>
                </a:solidFill>
              </a:rPr>
              <a:t>joseph</a:t>
            </a:r>
            <a:r>
              <a:rPr lang="de-DE" sz="1500" dirty="0">
                <a:solidFill>
                  <a:schemeClr val="tx2"/>
                </a:solidFill>
              </a:rPr>
              <a:t> </a:t>
            </a:r>
            <a:r>
              <a:rPr lang="de-DE" sz="1500" dirty="0" err="1">
                <a:solidFill>
                  <a:schemeClr val="tx2"/>
                </a:solidFill>
              </a:rPr>
              <a:t>beuys</a:t>
            </a:r>
            <a:r>
              <a:rPr lang="de-DE" sz="1500" dirty="0">
                <a:solidFill>
                  <a:schemeClr val="tx2"/>
                </a:solidFill>
              </a:rPr>
              <a:t>? Notiert eure Ideen.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D8CC685-76D7-466C-B1FE-A1ED6C9C95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91405-CE64-455B-8CE4-BAEDB82C984A}" type="slidenum">
              <a:rPr lang="de-DE" smtClean="0"/>
              <a:t>10</a:t>
            </a:fld>
            <a:endParaRPr lang="de-DE"/>
          </a:p>
        </p:txBody>
      </p:sp>
      <p:sp>
        <p:nvSpPr>
          <p:cNvPr id="8" name="Freihandform: Form 57">
            <a:extLst>
              <a:ext uri="{FF2B5EF4-FFF2-40B4-BE49-F238E27FC236}">
                <a16:creationId xmlns:a16="http://schemas.microsoft.com/office/drawing/2014/main" id="{D5561A3A-0150-4844-9DAF-9BBF9C0611C8}"/>
              </a:ext>
            </a:extLst>
          </p:cNvPr>
          <p:cNvSpPr/>
          <p:nvPr/>
        </p:nvSpPr>
        <p:spPr>
          <a:xfrm>
            <a:off x="403174" y="771384"/>
            <a:ext cx="192510" cy="254766"/>
          </a:xfrm>
          <a:custGeom>
            <a:avLst/>
            <a:gdLst>
              <a:gd name="connsiteX0" fmla="*/ 266175 w 279699"/>
              <a:gd name="connsiteY0" fmla="*/ 326893 h 356564"/>
              <a:gd name="connsiteX1" fmla="*/ 243890 w 279699"/>
              <a:gd name="connsiteY1" fmla="*/ 326893 h 356564"/>
              <a:gd name="connsiteX2" fmla="*/ 243890 w 279699"/>
              <a:gd name="connsiteY2" fmla="*/ 274809 h 356564"/>
              <a:gd name="connsiteX3" fmla="*/ 178435 w 279699"/>
              <a:gd name="connsiteY3" fmla="*/ 178282 h 356564"/>
              <a:gd name="connsiteX4" fmla="*/ 243890 w 279699"/>
              <a:gd name="connsiteY4" fmla="*/ 81755 h 356564"/>
              <a:gd name="connsiteX5" fmla="*/ 243890 w 279699"/>
              <a:gd name="connsiteY5" fmla="*/ 29671 h 356564"/>
              <a:gd name="connsiteX6" fmla="*/ 266175 w 279699"/>
              <a:gd name="connsiteY6" fmla="*/ 29671 h 356564"/>
              <a:gd name="connsiteX7" fmla="*/ 279635 w 279699"/>
              <a:gd name="connsiteY7" fmla="*/ 13460 h 356564"/>
              <a:gd name="connsiteX8" fmla="*/ 266175 w 279699"/>
              <a:gd name="connsiteY8" fmla="*/ 0 h 356564"/>
              <a:gd name="connsiteX9" fmla="*/ 13524 w 279699"/>
              <a:gd name="connsiteY9" fmla="*/ 0 h 356564"/>
              <a:gd name="connsiteX10" fmla="*/ 65 w 279699"/>
              <a:gd name="connsiteY10" fmla="*/ 16212 h 356564"/>
              <a:gd name="connsiteX11" fmla="*/ 13524 w 279699"/>
              <a:gd name="connsiteY11" fmla="*/ 29671 h 356564"/>
              <a:gd name="connsiteX12" fmla="*/ 35810 w 279699"/>
              <a:gd name="connsiteY12" fmla="*/ 29671 h 356564"/>
              <a:gd name="connsiteX13" fmla="*/ 35810 w 279699"/>
              <a:gd name="connsiteY13" fmla="*/ 81755 h 356564"/>
              <a:gd name="connsiteX14" fmla="*/ 101265 w 279699"/>
              <a:gd name="connsiteY14" fmla="*/ 178282 h 356564"/>
              <a:gd name="connsiteX15" fmla="*/ 35810 w 279699"/>
              <a:gd name="connsiteY15" fmla="*/ 274809 h 356564"/>
              <a:gd name="connsiteX16" fmla="*/ 35810 w 279699"/>
              <a:gd name="connsiteY16" fmla="*/ 326893 h 356564"/>
              <a:gd name="connsiteX17" fmla="*/ 13524 w 279699"/>
              <a:gd name="connsiteY17" fmla="*/ 326893 h 356564"/>
              <a:gd name="connsiteX18" fmla="*/ 65 w 279699"/>
              <a:gd name="connsiteY18" fmla="*/ 343105 h 356564"/>
              <a:gd name="connsiteX19" fmla="*/ 13524 w 279699"/>
              <a:gd name="connsiteY19" fmla="*/ 356564 h 356564"/>
              <a:gd name="connsiteX20" fmla="*/ 266175 w 279699"/>
              <a:gd name="connsiteY20" fmla="*/ 356564 h 356564"/>
              <a:gd name="connsiteX21" fmla="*/ 279635 w 279699"/>
              <a:gd name="connsiteY21" fmla="*/ 340352 h 356564"/>
              <a:gd name="connsiteX22" fmla="*/ 266175 w 279699"/>
              <a:gd name="connsiteY22" fmla="*/ 326893 h 356564"/>
              <a:gd name="connsiteX23" fmla="*/ 83182 w 279699"/>
              <a:gd name="connsiteY23" fmla="*/ 103022 h 356564"/>
              <a:gd name="connsiteX24" fmla="*/ 95916 w 279699"/>
              <a:gd name="connsiteY24" fmla="*/ 94999 h 356564"/>
              <a:gd name="connsiteX25" fmla="*/ 182765 w 279699"/>
              <a:gd name="connsiteY25" fmla="*/ 94999 h 356564"/>
              <a:gd name="connsiteX26" fmla="*/ 197509 w 279699"/>
              <a:gd name="connsiteY26" fmla="*/ 110051 h 356564"/>
              <a:gd name="connsiteX27" fmla="*/ 194735 w 279699"/>
              <a:gd name="connsiteY27" fmla="*/ 118557 h 356564"/>
              <a:gd name="connsiteX28" fmla="*/ 99461 w 279699"/>
              <a:gd name="connsiteY28" fmla="*/ 134073 h 356564"/>
              <a:gd name="connsiteX29" fmla="*/ 83945 w 279699"/>
              <a:gd name="connsiteY29" fmla="*/ 118557 h 356564"/>
              <a:gd name="connsiteX30" fmla="*/ 82672 w 279699"/>
              <a:gd name="connsiteY30" fmla="*/ 103021 h 356564"/>
              <a:gd name="connsiteX31" fmla="*/ 78725 w 279699"/>
              <a:gd name="connsiteY31" fmla="*/ 276974 h 356564"/>
              <a:gd name="connsiteX32" fmla="*/ 123932 w 279699"/>
              <a:gd name="connsiteY32" fmla="*/ 233422 h 356564"/>
              <a:gd name="connsiteX33" fmla="*/ 154622 w 279699"/>
              <a:gd name="connsiteY33" fmla="*/ 233422 h 356564"/>
              <a:gd name="connsiteX34" fmla="*/ 199956 w 279699"/>
              <a:gd name="connsiteY34" fmla="*/ 276974 h 356564"/>
              <a:gd name="connsiteX35" fmla="*/ 203904 w 279699"/>
              <a:gd name="connsiteY35" fmla="*/ 300787 h 356564"/>
              <a:gd name="connsiteX36" fmla="*/ 184548 w 279699"/>
              <a:gd name="connsiteY36" fmla="*/ 312248 h 356564"/>
              <a:gd name="connsiteX37" fmla="*/ 94133 w 279699"/>
              <a:gd name="connsiteY37" fmla="*/ 312248 h 356564"/>
              <a:gd name="connsiteX38" fmla="*/ 74777 w 279699"/>
              <a:gd name="connsiteY38" fmla="*/ 300915 h 356564"/>
              <a:gd name="connsiteX39" fmla="*/ 78725 w 279699"/>
              <a:gd name="connsiteY39" fmla="*/ 276974 h 356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279699" h="356564">
                <a:moveTo>
                  <a:pt x="266175" y="326893"/>
                </a:moveTo>
                <a:lnTo>
                  <a:pt x="243890" y="326893"/>
                </a:lnTo>
                <a:lnTo>
                  <a:pt x="243890" y="274809"/>
                </a:lnTo>
                <a:cubicBezTo>
                  <a:pt x="243817" y="232290"/>
                  <a:pt x="217909" y="194084"/>
                  <a:pt x="178435" y="178282"/>
                </a:cubicBezTo>
                <a:cubicBezTo>
                  <a:pt x="217909" y="162480"/>
                  <a:pt x="243816" y="124274"/>
                  <a:pt x="243890" y="81755"/>
                </a:cubicBezTo>
                <a:lnTo>
                  <a:pt x="243890" y="29671"/>
                </a:lnTo>
                <a:lnTo>
                  <a:pt x="266175" y="29671"/>
                </a:lnTo>
                <a:cubicBezTo>
                  <a:pt x="274369" y="28911"/>
                  <a:pt x="280395" y="21653"/>
                  <a:pt x="279635" y="13460"/>
                </a:cubicBezTo>
                <a:cubicBezTo>
                  <a:pt x="278973" y="6318"/>
                  <a:pt x="273317" y="662"/>
                  <a:pt x="266175" y="0"/>
                </a:cubicBezTo>
                <a:lnTo>
                  <a:pt x="13524" y="0"/>
                </a:lnTo>
                <a:cubicBezTo>
                  <a:pt x="5331" y="760"/>
                  <a:pt x="-695" y="8018"/>
                  <a:pt x="65" y="16212"/>
                </a:cubicBezTo>
                <a:cubicBezTo>
                  <a:pt x="727" y="23353"/>
                  <a:pt x="6383" y="29009"/>
                  <a:pt x="13524" y="29671"/>
                </a:cubicBezTo>
                <a:lnTo>
                  <a:pt x="35810" y="29671"/>
                </a:lnTo>
                <a:lnTo>
                  <a:pt x="35810" y="81755"/>
                </a:lnTo>
                <a:cubicBezTo>
                  <a:pt x="35848" y="124285"/>
                  <a:pt x="61768" y="162509"/>
                  <a:pt x="101265" y="178282"/>
                </a:cubicBezTo>
                <a:cubicBezTo>
                  <a:pt x="61768" y="194055"/>
                  <a:pt x="35848" y="232279"/>
                  <a:pt x="35810" y="274809"/>
                </a:cubicBezTo>
                <a:lnTo>
                  <a:pt x="35810" y="326893"/>
                </a:lnTo>
                <a:lnTo>
                  <a:pt x="13524" y="326893"/>
                </a:lnTo>
                <a:cubicBezTo>
                  <a:pt x="5331" y="327653"/>
                  <a:pt x="-695" y="334911"/>
                  <a:pt x="65" y="343105"/>
                </a:cubicBezTo>
                <a:cubicBezTo>
                  <a:pt x="727" y="350246"/>
                  <a:pt x="6383" y="355902"/>
                  <a:pt x="13524" y="356564"/>
                </a:cubicBezTo>
                <a:lnTo>
                  <a:pt x="266175" y="356564"/>
                </a:lnTo>
                <a:cubicBezTo>
                  <a:pt x="274369" y="355804"/>
                  <a:pt x="280395" y="348546"/>
                  <a:pt x="279635" y="340352"/>
                </a:cubicBezTo>
                <a:cubicBezTo>
                  <a:pt x="278973" y="333211"/>
                  <a:pt x="273317" y="327555"/>
                  <a:pt x="266175" y="326893"/>
                </a:cubicBezTo>
                <a:moveTo>
                  <a:pt x="83182" y="103022"/>
                </a:moveTo>
                <a:cubicBezTo>
                  <a:pt x="85644" y="98223"/>
                  <a:pt x="90525" y="95148"/>
                  <a:pt x="95916" y="94999"/>
                </a:cubicBezTo>
                <a:lnTo>
                  <a:pt x="182765" y="94999"/>
                </a:lnTo>
                <a:cubicBezTo>
                  <a:pt x="190993" y="95083"/>
                  <a:pt x="197595" y="101823"/>
                  <a:pt x="197509" y="110051"/>
                </a:cubicBezTo>
                <a:cubicBezTo>
                  <a:pt x="197478" y="113104"/>
                  <a:pt x="196510" y="116073"/>
                  <a:pt x="194735" y="118557"/>
                </a:cubicBezTo>
                <a:cubicBezTo>
                  <a:pt x="172710" y="149151"/>
                  <a:pt x="130054" y="156097"/>
                  <a:pt x="99461" y="134073"/>
                </a:cubicBezTo>
                <a:cubicBezTo>
                  <a:pt x="93486" y="129771"/>
                  <a:pt x="88247" y="124532"/>
                  <a:pt x="83945" y="118557"/>
                </a:cubicBezTo>
                <a:cubicBezTo>
                  <a:pt x="80630" y="114031"/>
                  <a:pt x="80137" y="108027"/>
                  <a:pt x="82672" y="103021"/>
                </a:cubicBezTo>
                <a:moveTo>
                  <a:pt x="78725" y="276974"/>
                </a:moveTo>
                <a:lnTo>
                  <a:pt x="123932" y="233422"/>
                </a:lnTo>
                <a:cubicBezTo>
                  <a:pt x="132629" y="225504"/>
                  <a:pt x="145924" y="225504"/>
                  <a:pt x="154622" y="233422"/>
                </a:cubicBezTo>
                <a:lnTo>
                  <a:pt x="199956" y="276974"/>
                </a:lnTo>
                <a:cubicBezTo>
                  <a:pt x="206339" y="283194"/>
                  <a:pt x="207937" y="292840"/>
                  <a:pt x="203904" y="300787"/>
                </a:cubicBezTo>
                <a:cubicBezTo>
                  <a:pt x="200121" y="307944"/>
                  <a:pt x="192642" y="312372"/>
                  <a:pt x="184548" y="312248"/>
                </a:cubicBezTo>
                <a:lnTo>
                  <a:pt x="94133" y="312248"/>
                </a:lnTo>
                <a:cubicBezTo>
                  <a:pt x="86082" y="312339"/>
                  <a:pt x="78637" y="307980"/>
                  <a:pt x="74777" y="300915"/>
                </a:cubicBezTo>
                <a:cubicBezTo>
                  <a:pt x="70591" y="292949"/>
                  <a:pt x="72203" y="283174"/>
                  <a:pt x="78725" y="276974"/>
                </a:cubicBezTo>
              </a:path>
            </a:pathLst>
          </a:custGeom>
          <a:solidFill>
            <a:schemeClr val="accent1"/>
          </a:solidFill>
          <a:ln w="12720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11" name="Freihandform: Form 12">
            <a:extLst>
              <a:ext uri="{FF2B5EF4-FFF2-40B4-BE49-F238E27FC236}">
                <a16:creationId xmlns:a16="http://schemas.microsoft.com/office/drawing/2014/main" id="{B14EDEAC-CEB8-9C4D-AD8C-ED337BC353E5}"/>
              </a:ext>
            </a:extLst>
          </p:cNvPr>
          <p:cNvSpPr/>
          <p:nvPr/>
        </p:nvSpPr>
        <p:spPr>
          <a:xfrm>
            <a:off x="403174" y="1179446"/>
            <a:ext cx="267027" cy="314001"/>
          </a:xfrm>
          <a:custGeom>
            <a:avLst/>
            <a:gdLst>
              <a:gd name="connsiteX0" fmla="*/ 283342 w 353001"/>
              <a:gd name="connsiteY0" fmla="*/ 48531 h 352815"/>
              <a:gd name="connsiteX1" fmla="*/ 267552 w 353001"/>
              <a:gd name="connsiteY1" fmla="*/ 41909 h 352815"/>
              <a:gd name="connsiteX2" fmla="*/ 251761 w 353001"/>
              <a:gd name="connsiteY2" fmla="*/ 48531 h 352815"/>
              <a:gd name="connsiteX3" fmla="*/ 241191 w 353001"/>
              <a:gd name="connsiteY3" fmla="*/ 37961 h 352815"/>
              <a:gd name="connsiteX4" fmla="*/ 199410 w 353001"/>
              <a:gd name="connsiteY4" fmla="*/ 37846 h 352815"/>
              <a:gd name="connsiteX5" fmla="*/ 199295 w 353001"/>
              <a:gd name="connsiteY5" fmla="*/ 37961 h 352815"/>
              <a:gd name="connsiteX6" fmla="*/ 136260 w 353001"/>
              <a:gd name="connsiteY6" fmla="*/ 101634 h 352815"/>
              <a:gd name="connsiteX7" fmla="*/ 136138 w 353001"/>
              <a:gd name="connsiteY7" fmla="*/ 122524 h 352815"/>
              <a:gd name="connsiteX8" fmla="*/ 136260 w 353001"/>
              <a:gd name="connsiteY8" fmla="*/ 122645 h 352815"/>
              <a:gd name="connsiteX9" fmla="*/ 157271 w 353001"/>
              <a:gd name="connsiteY9" fmla="*/ 122645 h 352815"/>
              <a:gd name="connsiteX10" fmla="*/ 220307 w 353001"/>
              <a:gd name="connsiteY10" fmla="*/ 58973 h 352815"/>
              <a:gd name="connsiteX11" fmla="*/ 230749 w 353001"/>
              <a:gd name="connsiteY11" fmla="*/ 69543 h 352815"/>
              <a:gd name="connsiteX12" fmla="*/ 62655 w 353001"/>
              <a:gd name="connsiteY12" fmla="*/ 237637 h 352815"/>
              <a:gd name="connsiteX13" fmla="*/ 60490 w 353001"/>
              <a:gd name="connsiteY13" fmla="*/ 242859 h 352815"/>
              <a:gd name="connsiteX14" fmla="*/ 62655 w 353001"/>
              <a:gd name="connsiteY14" fmla="*/ 248080 h 352815"/>
              <a:gd name="connsiteX15" fmla="*/ 104678 w 353001"/>
              <a:gd name="connsiteY15" fmla="*/ 290103 h 352815"/>
              <a:gd name="connsiteX16" fmla="*/ 115248 w 353001"/>
              <a:gd name="connsiteY16" fmla="*/ 290103 h 352815"/>
              <a:gd name="connsiteX17" fmla="*/ 304227 w 353001"/>
              <a:gd name="connsiteY17" fmla="*/ 100997 h 352815"/>
              <a:gd name="connsiteX18" fmla="*/ 304527 w 353001"/>
              <a:gd name="connsiteY18" fmla="*/ 69842 h 352815"/>
              <a:gd name="connsiteX19" fmla="*/ 304227 w 353001"/>
              <a:gd name="connsiteY19" fmla="*/ 69543 h 352815"/>
              <a:gd name="connsiteX20" fmla="*/ 94236 w 353001"/>
              <a:gd name="connsiteY20" fmla="*/ 300673 h 352815"/>
              <a:gd name="connsiteX21" fmla="*/ 96146 w 353001"/>
              <a:gd name="connsiteY21" fmla="*/ 307549 h 352815"/>
              <a:gd name="connsiteX22" fmla="*/ 91562 w 353001"/>
              <a:gd name="connsiteY22" fmla="*/ 312898 h 352815"/>
              <a:gd name="connsiteX23" fmla="*/ 33366 w 353001"/>
              <a:gd name="connsiteY23" fmla="*/ 335310 h 352815"/>
              <a:gd name="connsiteX24" fmla="*/ 18976 w 353001"/>
              <a:gd name="connsiteY24" fmla="*/ 349573 h 352815"/>
              <a:gd name="connsiteX25" fmla="*/ 3312 w 353001"/>
              <a:gd name="connsiteY25" fmla="*/ 349573 h 352815"/>
              <a:gd name="connsiteX26" fmla="*/ 1 w 353001"/>
              <a:gd name="connsiteY26" fmla="*/ 341678 h 352815"/>
              <a:gd name="connsiteX27" fmla="*/ 3312 w 353001"/>
              <a:gd name="connsiteY27" fmla="*/ 333782 h 352815"/>
              <a:gd name="connsiteX28" fmla="*/ 17575 w 353001"/>
              <a:gd name="connsiteY28" fmla="*/ 319520 h 352815"/>
              <a:gd name="connsiteX29" fmla="*/ 39987 w 353001"/>
              <a:gd name="connsiteY29" fmla="*/ 261196 h 352815"/>
              <a:gd name="connsiteX30" fmla="*/ 45336 w 353001"/>
              <a:gd name="connsiteY30" fmla="*/ 256612 h 352815"/>
              <a:gd name="connsiteX31" fmla="*/ 52213 w 353001"/>
              <a:gd name="connsiteY31" fmla="*/ 258649 h 352815"/>
              <a:gd name="connsiteX32" fmla="*/ 346378 w 353001"/>
              <a:gd name="connsiteY32" fmla="*/ 6507 h 352815"/>
              <a:gd name="connsiteX33" fmla="*/ 314796 w 353001"/>
              <a:gd name="connsiteY33" fmla="*/ 6507 h 352815"/>
              <a:gd name="connsiteX34" fmla="*/ 293785 w 353001"/>
              <a:gd name="connsiteY34" fmla="*/ 27519 h 352815"/>
              <a:gd name="connsiteX35" fmla="*/ 293606 w 353001"/>
              <a:gd name="connsiteY35" fmla="*/ 37783 h 352815"/>
              <a:gd name="connsiteX36" fmla="*/ 293785 w 353001"/>
              <a:gd name="connsiteY36" fmla="*/ 37962 h 352815"/>
              <a:gd name="connsiteX37" fmla="*/ 314924 w 353001"/>
              <a:gd name="connsiteY37" fmla="*/ 58973 h 352815"/>
              <a:gd name="connsiteX38" fmla="*/ 325187 w 353001"/>
              <a:gd name="connsiteY38" fmla="*/ 59152 h 352815"/>
              <a:gd name="connsiteX39" fmla="*/ 325366 w 353001"/>
              <a:gd name="connsiteY39" fmla="*/ 58973 h 352815"/>
              <a:gd name="connsiteX40" fmla="*/ 346505 w 353001"/>
              <a:gd name="connsiteY40" fmla="*/ 37961 h 352815"/>
              <a:gd name="connsiteX41" fmla="*/ 346505 w 353001"/>
              <a:gd name="connsiteY41" fmla="*/ 6507 h 352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353001" h="352815">
                <a:moveTo>
                  <a:pt x="283342" y="48531"/>
                </a:moveTo>
                <a:cubicBezTo>
                  <a:pt x="279155" y="44332"/>
                  <a:pt x="273481" y="41953"/>
                  <a:pt x="267552" y="41909"/>
                </a:cubicBezTo>
                <a:cubicBezTo>
                  <a:pt x="261616" y="41925"/>
                  <a:pt x="255933" y="44309"/>
                  <a:pt x="251761" y="48531"/>
                </a:cubicBezTo>
                <a:lnTo>
                  <a:pt x="241191" y="37961"/>
                </a:lnTo>
                <a:cubicBezTo>
                  <a:pt x="229686" y="26392"/>
                  <a:pt x="210979" y="26341"/>
                  <a:pt x="199410" y="37846"/>
                </a:cubicBezTo>
                <a:cubicBezTo>
                  <a:pt x="199372" y="37885"/>
                  <a:pt x="199333" y="37923"/>
                  <a:pt x="199295" y="37961"/>
                </a:cubicBezTo>
                <a:lnTo>
                  <a:pt x="136260" y="101634"/>
                </a:lnTo>
                <a:cubicBezTo>
                  <a:pt x="130458" y="107369"/>
                  <a:pt x="130403" y="116722"/>
                  <a:pt x="136138" y="122524"/>
                </a:cubicBezTo>
                <a:cubicBezTo>
                  <a:pt x="136179" y="122565"/>
                  <a:pt x="136219" y="122605"/>
                  <a:pt x="136260" y="122645"/>
                </a:cubicBezTo>
                <a:cubicBezTo>
                  <a:pt x="142100" y="128356"/>
                  <a:pt x="151432" y="128356"/>
                  <a:pt x="157271" y="122645"/>
                </a:cubicBezTo>
                <a:lnTo>
                  <a:pt x="220307" y="58973"/>
                </a:lnTo>
                <a:lnTo>
                  <a:pt x="230749" y="69543"/>
                </a:lnTo>
                <a:lnTo>
                  <a:pt x="62655" y="237637"/>
                </a:lnTo>
                <a:cubicBezTo>
                  <a:pt x="61269" y="239022"/>
                  <a:pt x="60491" y="240900"/>
                  <a:pt x="60490" y="242859"/>
                </a:cubicBezTo>
                <a:cubicBezTo>
                  <a:pt x="60476" y="244820"/>
                  <a:pt x="61257" y="246703"/>
                  <a:pt x="62655" y="248080"/>
                </a:cubicBezTo>
                <a:lnTo>
                  <a:pt x="104678" y="290103"/>
                </a:lnTo>
                <a:cubicBezTo>
                  <a:pt x="107606" y="293000"/>
                  <a:pt x="112320" y="293000"/>
                  <a:pt x="115248" y="290103"/>
                </a:cubicBezTo>
                <a:lnTo>
                  <a:pt x="304227" y="100997"/>
                </a:lnTo>
                <a:cubicBezTo>
                  <a:pt x="312913" y="92476"/>
                  <a:pt x="313047" y="78528"/>
                  <a:pt x="304527" y="69842"/>
                </a:cubicBezTo>
                <a:cubicBezTo>
                  <a:pt x="304428" y="69742"/>
                  <a:pt x="304328" y="69642"/>
                  <a:pt x="304227" y="69543"/>
                </a:cubicBezTo>
                <a:close/>
                <a:moveTo>
                  <a:pt x="94236" y="300673"/>
                </a:moveTo>
                <a:cubicBezTo>
                  <a:pt x="95991" y="302497"/>
                  <a:pt x="96709" y="305082"/>
                  <a:pt x="96146" y="307549"/>
                </a:cubicBezTo>
                <a:cubicBezTo>
                  <a:pt x="95644" y="310004"/>
                  <a:pt x="93911" y="312026"/>
                  <a:pt x="91562" y="312898"/>
                </a:cubicBezTo>
                <a:lnTo>
                  <a:pt x="33366" y="335310"/>
                </a:lnTo>
                <a:lnTo>
                  <a:pt x="18976" y="349573"/>
                </a:lnTo>
                <a:cubicBezTo>
                  <a:pt x="14650" y="353896"/>
                  <a:pt x="7638" y="353896"/>
                  <a:pt x="3312" y="349573"/>
                </a:cubicBezTo>
                <a:cubicBezTo>
                  <a:pt x="1158" y="347517"/>
                  <a:pt x="-42" y="344656"/>
                  <a:pt x="1" y="341678"/>
                </a:cubicBezTo>
                <a:cubicBezTo>
                  <a:pt x="2" y="338709"/>
                  <a:pt x="1195" y="335864"/>
                  <a:pt x="3312" y="333782"/>
                </a:cubicBezTo>
                <a:lnTo>
                  <a:pt x="17575" y="319520"/>
                </a:lnTo>
                <a:lnTo>
                  <a:pt x="39987" y="261196"/>
                </a:lnTo>
                <a:cubicBezTo>
                  <a:pt x="40860" y="258847"/>
                  <a:pt x="42882" y="257114"/>
                  <a:pt x="45336" y="256612"/>
                </a:cubicBezTo>
                <a:cubicBezTo>
                  <a:pt x="47826" y="256082"/>
                  <a:pt x="50413" y="256849"/>
                  <a:pt x="52213" y="258649"/>
                </a:cubicBezTo>
                <a:close/>
                <a:moveTo>
                  <a:pt x="346378" y="6507"/>
                </a:moveTo>
                <a:cubicBezTo>
                  <a:pt x="337639" y="-2169"/>
                  <a:pt x="323536" y="-2169"/>
                  <a:pt x="314796" y="6507"/>
                </a:cubicBezTo>
                <a:lnTo>
                  <a:pt x="293785" y="27519"/>
                </a:lnTo>
                <a:cubicBezTo>
                  <a:pt x="290901" y="30304"/>
                  <a:pt x="290821" y="34899"/>
                  <a:pt x="293606" y="37783"/>
                </a:cubicBezTo>
                <a:cubicBezTo>
                  <a:pt x="293665" y="37844"/>
                  <a:pt x="293724" y="37903"/>
                  <a:pt x="293785" y="37962"/>
                </a:cubicBezTo>
                <a:lnTo>
                  <a:pt x="314924" y="58973"/>
                </a:lnTo>
                <a:cubicBezTo>
                  <a:pt x="317709" y="61857"/>
                  <a:pt x="322304" y="61937"/>
                  <a:pt x="325187" y="59152"/>
                </a:cubicBezTo>
                <a:cubicBezTo>
                  <a:pt x="325248" y="59093"/>
                  <a:pt x="325307" y="59034"/>
                  <a:pt x="325366" y="58973"/>
                </a:cubicBezTo>
                <a:lnTo>
                  <a:pt x="346505" y="37961"/>
                </a:lnTo>
                <a:cubicBezTo>
                  <a:pt x="355167" y="29266"/>
                  <a:pt x="355167" y="15203"/>
                  <a:pt x="346505" y="6507"/>
                </a:cubicBezTo>
                <a:close/>
              </a:path>
            </a:pathLst>
          </a:custGeom>
          <a:solidFill>
            <a:schemeClr val="accent1"/>
          </a:solidFill>
          <a:ln w="12720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12718AE7-F6C7-0C49-A855-94C6A4CB49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4144" y="2261100"/>
            <a:ext cx="2191255" cy="188170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Freihandform: Form 19">
            <a:extLst>
              <a:ext uri="{FF2B5EF4-FFF2-40B4-BE49-F238E27FC236}">
                <a16:creationId xmlns:a16="http://schemas.microsoft.com/office/drawing/2014/main" id="{51228910-A0FF-7643-BF90-7BE2E66B1231}"/>
              </a:ext>
            </a:extLst>
          </p:cNvPr>
          <p:cNvSpPr/>
          <p:nvPr/>
        </p:nvSpPr>
        <p:spPr>
          <a:xfrm>
            <a:off x="7984382" y="4143166"/>
            <a:ext cx="752728" cy="708167"/>
          </a:xfrm>
          <a:custGeom>
            <a:avLst/>
            <a:gdLst>
              <a:gd name="connsiteX0" fmla="*/ 255915 w 354732"/>
              <a:gd name="connsiteY0" fmla="*/ 356564 h 356563"/>
              <a:gd name="connsiteX1" fmla="*/ 252250 w 354732"/>
              <a:gd name="connsiteY1" fmla="*/ 352843 h 356563"/>
              <a:gd name="connsiteX2" fmla="*/ 252476 w 354732"/>
              <a:gd name="connsiteY2" fmla="*/ 351597 h 356563"/>
              <a:gd name="connsiteX3" fmla="*/ 319299 w 354732"/>
              <a:gd name="connsiteY3" fmla="*/ 316545 h 356563"/>
              <a:gd name="connsiteX4" fmla="*/ 354352 w 354732"/>
              <a:gd name="connsiteY4" fmla="*/ 351597 h 356563"/>
              <a:gd name="connsiteX5" fmla="*/ 354352 w 354732"/>
              <a:gd name="connsiteY5" fmla="*/ 355036 h 356563"/>
              <a:gd name="connsiteX6" fmla="*/ 351295 w 354732"/>
              <a:gd name="connsiteY6" fmla="*/ 356564 h 356563"/>
              <a:gd name="connsiteX7" fmla="*/ 223951 w 354732"/>
              <a:gd name="connsiteY7" fmla="*/ 356564 h 356563"/>
              <a:gd name="connsiteX8" fmla="*/ 227008 w 354732"/>
              <a:gd name="connsiteY8" fmla="*/ 355036 h 356563"/>
              <a:gd name="connsiteX9" fmla="*/ 227008 w 354732"/>
              <a:gd name="connsiteY9" fmla="*/ 351597 h 356563"/>
              <a:gd name="connsiteX10" fmla="*/ 160184 w 354732"/>
              <a:gd name="connsiteY10" fmla="*/ 316545 h 356563"/>
              <a:gd name="connsiteX11" fmla="*/ 125132 w 354732"/>
              <a:gd name="connsiteY11" fmla="*/ 351597 h 356563"/>
              <a:gd name="connsiteX12" fmla="*/ 125132 w 354732"/>
              <a:gd name="connsiteY12" fmla="*/ 355036 h 356563"/>
              <a:gd name="connsiteX13" fmla="*/ 128188 w 354732"/>
              <a:gd name="connsiteY13" fmla="*/ 356564 h 356563"/>
              <a:gd name="connsiteX14" fmla="*/ 303159 w 354732"/>
              <a:gd name="connsiteY14" fmla="*/ 303079 h 356563"/>
              <a:gd name="connsiteX15" fmla="*/ 335887 w 354732"/>
              <a:gd name="connsiteY15" fmla="*/ 270352 h 356563"/>
              <a:gd name="connsiteX16" fmla="*/ 303159 w 354732"/>
              <a:gd name="connsiteY16" fmla="*/ 237624 h 356563"/>
              <a:gd name="connsiteX17" fmla="*/ 270432 w 354732"/>
              <a:gd name="connsiteY17" fmla="*/ 270352 h 356563"/>
              <a:gd name="connsiteX18" fmla="*/ 302904 w 354732"/>
              <a:gd name="connsiteY18" fmla="*/ 303079 h 356563"/>
              <a:gd name="connsiteX19" fmla="*/ 303159 w 354732"/>
              <a:gd name="connsiteY19" fmla="*/ 303079 h 356563"/>
              <a:gd name="connsiteX20" fmla="*/ 144106 w 354732"/>
              <a:gd name="connsiteY20" fmla="*/ 270352 h 356563"/>
              <a:gd name="connsiteX21" fmla="*/ 176834 w 354732"/>
              <a:gd name="connsiteY21" fmla="*/ 237624 h 356563"/>
              <a:gd name="connsiteX22" fmla="*/ 209561 w 354732"/>
              <a:gd name="connsiteY22" fmla="*/ 270352 h 356563"/>
              <a:gd name="connsiteX23" fmla="*/ 176834 w 354732"/>
              <a:gd name="connsiteY23" fmla="*/ 303080 h 356563"/>
              <a:gd name="connsiteX24" fmla="*/ 144106 w 354732"/>
              <a:gd name="connsiteY24" fmla="*/ 270352 h 356563"/>
              <a:gd name="connsiteX25" fmla="*/ 3391 w 354732"/>
              <a:gd name="connsiteY25" fmla="*/ 356564 h 356563"/>
              <a:gd name="connsiteX26" fmla="*/ 335 w 354732"/>
              <a:gd name="connsiteY26" fmla="*/ 355036 h 356563"/>
              <a:gd name="connsiteX27" fmla="*/ 335 w 354732"/>
              <a:gd name="connsiteY27" fmla="*/ 351597 h 356563"/>
              <a:gd name="connsiteX28" fmla="*/ 67158 w 354732"/>
              <a:gd name="connsiteY28" fmla="*/ 316545 h 356563"/>
              <a:gd name="connsiteX29" fmla="*/ 102210 w 354732"/>
              <a:gd name="connsiteY29" fmla="*/ 351597 h 356563"/>
              <a:gd name="connsiteX30" fmla="*/ 100017 w 354732"/>
              <a:gd name="connsiteY30" fmla="*/ 356338 h 356563"/>
              <a:gd name="connsiteX31" fmla="*/ 98772 w 354732"/>
              <a:gd name="connsiteY31" fmla="*/ 356564 h 356563"/>
              <a:gd name="connsiteX32" fmla="*/ 17908 w 354732"/>
              <a:gd name="connsiteY32" fmla="*/ 270352 h 356563"/>
              <a:gd name="connsiteX33" fmla="*/ 50636 w 354732"/>
              <a:gd name="connsiteY33" fmla="*/ 237625 h 356563"/>
              <a:gd name="connsiteX34" fmla="*/ 83363 w 354732"/>
              <a:gd name="connsiteY34" fmla="*/ 270353 h 356563"/>
              <a:gd name="connsiteX35" fmla="*/ 50635 w 354732"/>
              <a:gd name="connsiteY35" fmla="*/ 303080 h 356563"/>
              <a:gd name="connsiteX36" fmla="*/ 50508 w 354732"/>
              <a:gd name="connsiteY36" fmla="*/ 303080 h 356563"/>
              <a:gd name="connsiteX37" fmla="*/ 17908 w 354732"/>
              <a:gd name="connsiteY37" fmla="*/ 270480 h 356563"/>
              <a:gd name="connsiteX38" fmla="*/ 17908 w 354732"/>
              <a:gd name="connsiteY38" fmla="*/ 270352 h 356563"/>
              <a:gd name="connsiteX39" fmla="*/ 161935 w 354732"/>
              <a:gd name="connsiteY39" fmla="*/ 211646 h 356563"/>
              <a:gd name="connsiteX40" fmla="*/ 191733 w 354732"/>
              <a:gd name="connsiteY40" fmla="*/ 211646 h 356563"/>
              <a:gd name="connsiteX41" fmla="*/ 201683 w 354732"/>
              <a:gd name="connsiteY41" fmla="*/ 199311 h 356563"/>
              <a:gd name="connsiteX42" fmla="*/ 191733 w 354732"/>
              <a:gd name="connsiteY42" fmla="*/ 189361 h 356563"/>
              <a:gd name="connsiteX43" fmla="*/ 161935 w 354732"/>
              <a:gd name="connsiteY43" fmla="*/ 189361 h 356563"/>
              <a:gd name="connsiteX44" fmla="*/ 151985 w 354732"/>
              <a:gd name="connsiteY44" fmla="*/ 201696 h 356563"/>
              <a:gd name="connsiteX45" fmla="*/ 161935 w 354732"/>
              <a:gd name="connsiteY45" fmla="*/ 211646 h 356563"/>
              <a:gd name="connsiteX46" fmla="*/ 109978 w 354732"/>
              <a:gd name="connsiteY46" fmla="*/ 111426 h 356563"/>
              <a:gd name="connsiteX47" fmla="*/ 95079 w 354732"/>
              <a:gd name="connsiteY47" fmla="*/ 126325 h 356563"/>
              <a:gd name="connsiteX48" fmla="*/ 80307 w 354732"/>
              <a:gd name="connsiteY48" fmla="*/ 126326 h 356563"/>
              <a:gd name="connsiteX49" fmla="*/ 65408 w 354732"/>
              <a:gd name="connsiteY49" fmla="*/ 111426 h 356563"/>
              <a:gd name="connsiteX50" fmla="*/ 80307 w 354732"/>
              <a:gd name="connsiteY50" fmla="*/ 96527 h 356563"/>
              <a:gd name="connsiteX51" fmla="*/ 95079 w 354732"/>
              <a:gd name="connsiteY51" fmla="*/ 96527 h 356563"/>
              <a:gd name="connsiteX52" fmla="*/ 109978 w 354732"/>
              <a:gd name="connsiteY52" fmla="*/ 111426 h 356563"/>
              <a:gd name="connsiteX53" fmla="*/ 127934 w 354732"/>
              <a:gd name="connsiteY53" fmla="*/ 41514 h 356563"/>
              <a:gd name="connsiteX54" fmla="*/ 117364 w 354732"/>
              <a:gd name="connsiteY54" fmla="*/ 30945 h 356563"/>
              <a:gd name="connsiteX55" fmla="*/ 96416 w 354732"/>
              <a:gd name="connsiteY55" fmla="*/ 31008 h 356563"/>
              <a:gd name="connsiteX56" fmla="*/ 96480 w 354732"/>
              <a:gd name="connsiteY56" fmla="*/ 51957 h 356563"/>
              <a:gd name="connsiteX57" fmla="*/ 106922 w 354732"/>
              <a:gd name="connsiteY57" fmla="*/ 62526 h 356563"/>
              <a:gd name="connsiteX58" fmla="*/ 127933 w 354732"/>
              <a:gd name="connsiteY58" fmla="*/ 62526 h 356563"/>
              <a:gd name="connsiteX59" fmla="*/ 128055 w 354732"/>
              <a:gd name="connsiteY59" fmla="*/ 41636 h 356563"/>
              <a:gd name="connsiteX60" fmla="*/ 127933 w 354732"/>
              <a:gd name="connsiteY60" fmla="*/ 41514 h 356563"/>
              <a:gd name="connsiteX61" fmla="*/ 258589 w 354732"/>
              <a:gd name="connsiteY61" fmla="*/ 126326 h 356563"/>
              <a:gd name="connsiteX62" fmla="*/ 243690 w 354732"/>
              <a:gd name="connsiteY62" fmla="*/ 111426 h 356563"/>
              <a:gd name="connsiteX63" fmla="*/ 258589 w 354732"/>
              <a:gd name="connsiteY63" fmla="*/ 96527 h 356563"/>
              <a:gd name="connsiteX64" fmla="*/ 273361 w 354732"/>
              <a:gd name="connsiteY64" fmla="*/ 96527 h 356563"/>
              <a:gd name="connsiteX65" fmla="*/ 288260 w 354732"/>
              <a:gd name="connsiteY65" fmla="*/ 111426 h 356563"/>
              <a:gd name="connsiteX66" fmla="*/ 273361 w 354732"/>
              <a:gd name="connsiteY66" fmla="*/ 126325 h 356563"/>
              <a:gd name="connsiteX67" fmla="*/ 257315 w 354732"/>
              <a:gd name="connsiteY67" fmla="*/ 51956 h 356563"/>
              <a:gd name="connsiteX68" fmla="*/ 255740 w 354732"/>
              <a:gd name="connsiteY68" fmla="*/ 30945 h 356563"/>
              <a:gd name="connsiteX69" fmla="*/ 236304 w 354732"/>
              <a:gd name="connsiteY69" fmla="*/ 30945 h 356563"/>
              <a:gd name="connsiteX70" fmla="*/ 225734 w 354732"/>
              <a:gd name="connsiteY70" fmla="*/ 41514 h 356563"/>
              <a:gd name="connsiteX71" fmla="*/ 227309 w 354732"/>
              <a:gd name="connsiteY71" fmla="*/ 62526 h 356563"/>
              <a:gd name="connsiteX72" fmla="*/ 246746 w 354732"/>
              <a:gd name="connsiteY72" fmla="*/ 62526 h 356563"/>
              <a:gd name="connsiteX73" fmla="*/ 161935 w 354732"/>
              <a:gd name="connsiteY73" fmla="*/ 29671 h 356563"/>
              <a:gd name="connsiteX74" fmla="*/ 161935 w 354732"/>
              <a:gd name="connsiteY74" fmla="*/ 14899 h 356563"/>
              <a:gd name="connsiteX75" fmla="*/ 176834 w 354732"/>
              <a:gd name="connsiteY75" fmla="*/ 0 h 356563"/>
              <a:gd name="connsiteX76" fmla="*/ 191733 w 354732"/>
              <a:gd name="connsiteY76" fmla="*/ 14899 h 356563"/>
              <a:gd name="connsiteX77" fmla="*/ 191733 w 354732"/>
              <a:gd name="connsiteY77" fmla="*/ 29671 h 356563"/>
              <a:gd name="connsiteX78" fmla="*/ 176834 w 354732"/>
              <a:gd name="connsiteY78" fmla="*/ 44570 h 356563"/>
              <a:gd name="connsiteX79" fmla="*/ 161935 w 354732"/>
              <a:gd name="connsiteY79" fmla="*/ 29671 h 356563"/>
              <a:gd name="connsiteX80" fmla="*/ 145635 w 354732"/>
              <a:gd name="connsiteY80" fmla="*/ 151540 h 356563"/>
              <a:gd name="connsiteX81" fmla="*/ 147163 w 354732"/>
              <a:gd name="connsiteY81" fmla="*/ 154469 h 356563"/>
              <a:gd name="connsiteX82" fmla="*/ 147163 w 354732"/>
              <a:gd name="connsiteY82" fmla="*/ 163383 h 356563"/>
              <a:gd name="connsiteX83" fmla="*/ 154549 w 354732"/>
              <a:gd name="connsiteY83" fmla="*/ 170896 h 356563"/>
              <a:gd name="connsiteX84" fmla="*/ 199119 w 354732"/>
              <a:gd name="connsiteY84" fmla="*/ 170896 h 356563"/>
              <a:gd name="connsiteX85" fmla="*/ 206250 w 354732"/>
              <a:gd name="connsiteY85" fmla="*/ 163255 h 356563"/>
              <a:gd name="connsiteX86" fmla="*/ 206250 w 354732"/>
              <a:gd name="connsiteY86" fmla="*/ 154341 h 356563"/>
              <a:gd name="connsiteX87" fmla="*/ 207778 w 354732"/>
              <a:gd name="connsiteY87" fmla="*/ 151412 h 356563"/>
              <a:gd name="connsiteX88" fmla="*/ 228536 w 354732"/>
              <a:gd name="connsiteY88" fmla="*/ 111299 h 356563"/>
              <a:gd name="connsiteX89" fmla="*/ 176579 w 354732"/>
              <a:gd name="connsiteY89" fmla="*/ 59343 h 356563"/>
              <a:gd name="connsiteX90" fmla="*/ 124623 w 354732"/>
              <a:gd name="connsiteY90" fmla="*/ 111299 h 356563"/>
              <a:gd name="connsiteX91" fmla="*/ 145380 w 354732"/>
              <a:gd name="connsiteY91" fmla="*/ 151412 h 356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</a:cxnLst>
            <a:rect l="l" t="t" r="r" b="b"/>
            <a:pathLst>
              <a:path w="354732" h="356563">
                <a:moveTo>
                  <a:pt x="255915" y="356564"/>
                </a:moveTo>
                <a:cubicBezTo>
                  <a:pt x="253875" y="356548"/>
                  <a:pt x="252234" y="354882"/>
                  <a:pt x="252250" y="352843"/>
                </a:cubicBezTo>
                <a:cubicBezTo>
                  <a:pt x="252253" y="352418"/>
                  <a:pt x="252330" y="351996"/>
                  <a:pt x="252476" y="351597"/>
                </a:cubicBezTo>
                <a:cubicBezTo>
                  <a:pt x="261249" y="323465"/>
                  <a:pt x="291167" y="307772"/>
                  <a:pt x="319299" y="316545"/>
                </a:cubicBezTo>
                <a:cubicBezTo>
                  <a:pt x="336031" y="321763"/>
                  <a:pt x="349134" y="334865"/>
                  <a:pt x="354352" y="351597"/>
                </a:cubicBezTo>
                <a:cubicBezTo>
                  <a:pt x="354859" y="352687"/>
                  <a:pt x="354859" y="353946"/>
                  <a:pt x="354352" y="355036"/>
                </a:cubicBezTo>
                <a:cubicBezTo>
                  <a:pt x="353595" y="355955"/>
                  <a:pt x="352485" y="356510"/>
                  <a:pt x="351295" y="356564"/>
                </a:cubicBezTo>
                <a:close/>
                <a:moveTo>
                  <a:pt x="223951" y="356564"/>
                </a:moveTo>
                <a:cubicBezTo>
                  <a:pt x="225149" y="356545"/>
                  <a:pt x="226273" y="355983"/>
                  <a:pt x="227008" y="355036"/>
                </a:cubicBezTo>
                <a:cubicBezTo>
                  <a:pt x="227515" y="353946"/>
                  <a:pt x="227515" y="352688"/>
                  <a:pt x="227008" y="351597"/>
                </a:cubicBezTo>
                <a:cubicBezTo>
                  <a:pt x="218234" y="323465"/>
                  <a:pt x="188317" y="307772"/>
                  <a:pt x="160184" y="316545"/>
                </a:cubicBezTo>
                <a:cubicBezTo>
                  <a:pt x="143452" y="321763"/>
                  <a:pt x="130350" y="334865"/>
                  <a:pt x="125132" y="351597"/>
                </a:cubicBezTo>
                <a:cubicBezTo>
                  <a:pt x="124625" y="352687"/>
                  <a:pt x="124625" y="353946"/>
                  <a:pt x="125132" y="355036"/>
                </a:cubicBezTo>
                <a:cubicBezTo>
                  <a:pt x="125866" y="355983"/>
                  <a:pt x="126991" y="356545"/>
                  <a:pt x="128188" y="356564"/>
                </a:cubicBezTo>
                <a:close/>
                <a:moveTo>
                  <a:pt x="303159" y="303079"/>
                </a:moveTo>
                <a:cubicBezTo>
                  <a:pt x="321234" y="303079"/>
                  <a:pt x="335887" y="288427"/>
                  <a:pt x="335887" y="270352"/>
                </a:cubicBezTo>
                <a:cubicBezTo>
                  <a:pt x="335887" y="252277"/>
                  <a:pt x="321234" y="237624"/>
                  <a:pt x="303159" y="237624"/>
                </a:cubicBezTo>
                <a:cubicBezTo>
                  <a:pt x="285085" y="237624"/>
                  <a:pt x="270432" y="252277"/>
                  <a:pt x="270432" y="270352"/>
                </a:cubicBezTo>
                <a:cubicBezTo>
                  <a:pt x="270361" y="288356"/>
                  <a:pt x="284900" y="303009"/>
                  <a:pt x="302904" y="303079"/>
                </a:cubicBezTo>
                <a:cubicBezTo>
                  <a:pt x="302989" y="303080"/>
                  <a:pt x="303074" y="303080"/>
                  <a:pt x="303159" y="303079"/>
                </a:cubicBezTo>
                <a:moveTo>
                  <a:pt x="144106" y="270352"/>
                </a:moveTo>
                <a:cubicBezTo>
                  <a:pt x="144106" y="252277"/>
                  <a:pt x="158759" y="237624"/>
                  <a:pt x="176834" y="237624"/>
                </a:cubicBezTo>
                <a:cubicBezTo>
                  <a:pt x="194909" y="237624"/>
                  <a:pt x="209561" y="252277"/>
                  <a:pt x="209561" y="270352"/>
                </a:cubicBezTo>
                <a:cubicBezTo>
                  <a:pt x="209561" y="288427"/>
                  <a:pt x="194909" y="303080"/>
                  <a:pt x="176834" y="303080"/>
                </a:cubicBezTo>
                <a:cubicBezTo>
                  <a:pt x="158759" y="303080"/>
                  <a:pt x="144106" y="288427"/>
                  <a:pt x="144106" y="270352"/>
                </a:cubicBezTo>
                <a:moveTo>
                  <a:pt x="3391" y="356564"/>
                </a:moveTo>
                <a:cubicBezTo>
                  <a:pt x="2202" y="356510"/>
                  <a:pt x="1091" y="355955"/>
                  <a:pt x="335" y="355036"/>
                </a:cubicBezTo>
                <a:cubicBezTo>
                  <a:pt x="-112" y="353933"/>
                  <a:pt x="-112" y="352700"/>
                  <a:pt x="335" y="351597"/>
                </a:cubicBezTo>
                <a:cubicBezTo>
                  <a:pt x="9108" y="323465"/>
                  <a:pt x="39026" y="307772"/>
                  <a:pt x="67158" y="316545"/>
                </a:cubicBezTo>
                <a:cubicBezTo>
                  <a:pt x="83890" y="321763"/>
                  <a:pt x="96992" y="334865"/>
                  <a:pt x="102210" y="351597"/>
                </a:cubicBezTo>
                <a:cubicBezTo>
                  <a:pt x="102913" y="353512"/>
                  <a:pt x="101932" y="355634"/>
                  <a:pt x="100017" y="356338"/>
                </a:cubicBezTo>
                <a:cubicBezTo>
                  <a:pt x="99618" y="356484"/>
                  <a:pt x="99197" y="356561"/>
                  <a:pt x="98772" y="356564"/>
                </a:cubicBezTo>
                <a:close/>
                <a:moveTo>
                  <a:pt x="17908" y="270352"/>
                </a:moveTo>
                <a:cubicBezTo>
                  <a:pt x="17908" y="252277"/>
                  <a:pt x="32561" y="237625"/>
                  <a:pt x="50636" y="237625"/>
                </a:cubicBezTo>
                <a:cubicBezTo>
                  <a:pt x="68711" y="237625"/>
                  <a:pt x="83363" y="252278"/>
                  <a:pt x="83363" y="270353"/>
                </a:cubicBezTo>
                <a:cubicBezTo>
                  <a:pt x="83363" y="288427"/>
                  <a:pt x="68710" y="303080"/>
                  <a:pt x="50635" y="303080"/>
                </a:cubicBezTo>
                <a:cubicBezTo>
                  <a:pt x="50593" y="303080"/>
                  <a:pt x="50551" y="303080"/>
                  <a:pt x="50508" y="303080"/>
                </a:cubicBezTo>
                <a:cubicBezTo>
                  <a:pt x="32504" y="303080"/>
                  <a:pt x="17908" y="288484"/>
                  <a:pt x="17908" y="270480"/>
                </a:cubicBezTo>
                <a:cubicBezTo>
                  <a:pt x="17908" y="270437"/>
                  <a:pt x="17908" y="270395"/>
                  <a:pt x="17908" y="270352"/>
                </a:cubicBezTo>
                <a:moveTo>
                  <a:pt x="161935" y="211646"/>
                </a:moveTo>
                <a:lnTo>
                  <a:pt x="191733" y="211646"/>
                </a:lnTo>
                <a:cubicBezTo>
                  <a:pt x="197887" y="210987"/>
                  <a:pt x="202342" y="205465"/>
                  <a:pt x="201683" y="199311"/>
                </a:cubicBezTo>
                <a:cubicBezTo>
                  <a:pt x="201121" y="194066"/>
                  <a:pt x="196978" y="189923"/>
                  <a:pt x="191733" y="189361"/>
                </a:cubicBezTo>
                <a:lnTo>
                  <a:pt x="161935" y="189361"/>
                </a:lnTo>
                <a:cubicBezTo>
                  <a:pt x="155781" y="190020"/>
                  <a:pt x="151326" y="195543"/>
                  <a:pt x="151985" y="201696"/>
                </a:cubicBezTo>
                <a:cubicBezTo>
                  <a:pt x="152546" y="206941"/>
                  <a:pt x="156690" y="211085"/>
                  <a:pt x="161935" y="211646"/>
                </a:cubicBezTo>
                <a:moveTo>
                  <a:pt x="109978" y="111426"/>
                </a:moveTo>
                <a:cubicBezTo>
                  <a:pt x="109978" y="119655"/>
                  <a:pt x="103307" y="126325"/>
                  <a:pt x="95079" y="126325"/>
                </a:cubicBezTo>
                <a:lnTo>
                  <a:pt x="80307" y="126326"/>
                </a:lnTo>
                <a:cubicBezTo>
                  <a:pt x="72078" y="126326"/>
                  <a:pt x="65408" y="119655"/>
                  <a:pt x="65408" y="111426"/>
                </a:cubicBezTo>
                <a:cubicBezTo>
                  <a:pt x="65408" y="103198"/>
                  <a:pt x="72078" y="96527"/>
                  <a:pt x="80307" y="96527"/>
                </a:cubicBezTo>
                <a:lnTo>
                  <a:pt x="95079" y="96527"/>
                </a:lnTo>
                <a:cubicBezTo>
                  <a:pt x="103308" y="96527"/>
                  <a:pt x="109978" y="103198"/>
                  <a:pt x="109978" y="111426"/>
                </a:cubicBezTo>
                <a:moveTo>
                  <a:pt x="127934" y="41514"/>
                </a:moveTo>
                <a:lnTo>
                  <a:pt x="117364" y="30945"/>
                </a:lnTo>
                <a:cubicBezTo>
                  <a:pt x="111562" y="25177"/>
                  <a:pt x="102183" y="25206"/>
                  <a:pt x="96416" y="31008"/>
                </a:cubicBezTo>
                <a:cubicBezTo>
                  <a:pt x="90649" y="36810"/>
                  <a:pt x="90677" y="46189"/>
                  <a:pt x="96480" y="51957"/>
                </a:cubicBezTo>
                <a:lnTo>
                  <a:pt x="106922" y="62526"/>
                </a:lnTo>
                <a:cubicBezTo>
                  <a:pt x="112762" y="68237"/>
                  <a:pt x="122094" y="68237"/>
                  <a:pt x="127933" y="62526"/>
                </a:cubicBezTo>
                <a:cubicBezTo>
                  <a:pt x="133736" y="56791"/>
                  <a:pt x="133790" y="47438"/>
                  <a:pt x="128055" y="41636"/>
                </a:cubicBezTo>
                <a:cubicBezTo>
                  <a:pt x="128015" y="41595"/>
                  <a:pt x="127974" y="41554"/>
                  <a:pt x="127933" y="41514"/>
                </a:cubicBezTo>
                <a:moveTo>
                  <a:pt x="258589" y="126326"/>
                </a:moveTo>
                <a:cubicBezTo>
                  <a:pt x="250360" y="126326"/>
                  <a:pt x="243690" y="119655"/>
                  <a:pt x="243690" y="111426"/>
                </a:cubicBezTo>
                <a:cubicBezTo>
                  <a:pt x="243690" y="103198"/>
                  <a:pt x="250360" y="96527"/>
                  <a:pt x="258589" y="96527"/>
                </a:cubicBezTo>
                <a:lnTo>
                  <a:pt x="273361" y="96527"/>
                </a:lnTo>
                <a:cubicBezTo>
                  <a:pt x="281590" y="96527"/>
                  <a:pt x="288260" y="103198"/>
                  <a:pt x="288260" y="111426"/>
                </a:cubicBezTo>
                <a:cubicBezTo>
                  <a:pt x="288260" y="119655"/>
                  <a:pt x="281589" y="126325"/>
                  <a:pt x="273361" y="126325"/>
                </a:cubicBezTo>
                <a:close/>
                <a:moveTo>
                  <a:pt x="257315" y="51956"/>
                </a:moveTo>
                <a:cubicBezTo>
                  <a:pt x="262683" y="45719"/>
                  <a:pt x="261978" y="36312"/>
                  <a:pt x="255740" y="30945"/>
                </a:cubicBezTo>
                <a:cubicBezTo>
                  <a:pt x="250153" y="26137"/>
                  <a:pt x="241891" y="26137"/>
                  <a:pt x="236304" y="30945"/>
                </a:cubicBezTo>
                <a:lnTo>
                  <a:pt x="225734" y="41514"/>
                </a:lnTo>
                <a:cubicBezTo>
                  <a:pt x="220367" y="47751"/>
                  <a:pt x="221072" y="57159"/>
                  <a:pt x="227309" y="62526"/>
                </a:cubicBezTo>
                <a:cubicBezTo>
                  <a:pt x="232896" y="67334"/>
                  <a:pt x="241159" y="67334"/>
                  <a:pt x="246746" y="62526"/>
                </a:cubicBezTo>
                <a:close/>
                <a:moveTo>
                  <a:pt x="161935" y="29671"/>
                </a:moveTo>
                <a:lnTo>
                  <a:pt x="161935" y="14899"/>
                </a:lnTo>
                <a:cubicBezTo>
                  <a:pt x="161935" y="6671"/>
                  <a:pt x="168605" y="0"/>
                  <a:pt x="176834" y="0"/>
                </a:cubicBezTo>
                <a:cubicBezTo>
                  <a:pt x="185063" y="0"/>
                  <a:pt x="191733" y="6671"/>
                  <a:pt x="191733" y="14899"/>
                </a:cubicBezTo>
                <a:lnTo>
                  <a:pt x="191733" y="29671"/>
                </a:lnTo>
                <a:cubicBezTo>
                  <a:pt x="191733" y="37900"/>
                  <a:pt x="185062" y="44570"/>
                  <a:pt x="176834" y="44570"/>
                </a:cubicBezTo>
                <a:cubicBezTo>
                  <a:pt x="168605" y="44570"/>
                  <a:pt x="161935" y="37900"/>
                  <a:pt x="161935" y="29671"/>
                </a:cubicBezTo>
                <a:moveTo>
                  <a:pt x="145635" y="151540"/>
                </a:moveTo>
                <a:cubicBezTo>
                  <a:pt x="146577" y="152221"/>
                  <a:pt x="147143" y="153306"/>
                  <a:pt x="147163" y="154469"/>
                </a:cubicBezTo>
                <a:lnTo>
                  <a:pt x="147163" y="163383"/>
                </a:lnTo>
                <a:cubicBezTo>
                  <a:pt x="147162" y="167483"/>
                  <a:pt x="150449" y="170826"/>
                  <a:pt x="154549" y="170896"/>
                </a:cubicBezTo>
                <a:lnTo>
                  <a:pt x="199119" y="170896"/>
                </a:lnTo>
                <a:cubicBezTo>
                  <a:pt x="203168" y="170690"/>
                  <a:pt x="206324" y="167309"/>
                  <a:pt x="206250" y="163255"/>
                </a:cubicBezTo>
                <a:lnTo>
                  <a:pt x="206250" y="154341"/>
                </a:lnTo>
                <a:cubicBezTo>
                  <a:pt x="206270" y="153179"/>
                  <a:pt x="206836" y="152094"/>
                  <a:pt x="207778" y="151412"/>
                </a:cubicBezTo>
                <a:cubicBezTo>
                  <a:pt x="220571" y="142007"/>
                  <a:pt x="228247" y="127174"/>
                  <a:pt x="228536" y="111299"/>
                </a:cubicBezTo>
                <a:cubicBezTo>
                  <a:pt x="228536" y="82604"/>
                  <a:pt x="205274" y="59343"/>
                  <a:pt x="176579" y="59343"/>
                </a:cubicBezTo>
                <a:cubicBezTo>
                  <a:pt x="147884" y="59343"/>
                  <a:pt x="124623" y="82604"/>
                  <a:pt x="124623" y="111299"/>
                </a:cubicBezTo>
                <a:cubicBezTo>
                  <a:pt x="124912" y="127174"/>
                  <a:pt x="132587" y="142007"/>
                  <a:pt x="145380" y="151412"/>
                </a:cubicBezTo>
              </a:path>
            </a:pathLst>
          </a:custGeom>
          <a:solidFill>
            <a:schemeClr val="accent1"/>
          </a:solidFill>
          <a:ln w="12720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2D86C9D-D838-B044-A490-26A58F71EEA9}"/>
              </a:ext>
            </a:extLst>
          </p:cNvPr>
          <p:cNvCxnSpPr/>
          <p:nvPr/>
        </p:nvCxnSpPr>
        <p:spPr>
          <a:xfrm flipH="1" flipV="1">
            <a:off x="1752600" y="2329740"/>
            <a:ext cx="1219200" cy="39441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187178B-E166-EF4F-B0B7-537971979F67}"/>
              </a:ext>
            </a:extLst>
          </p:cNvPr>
          <p:cNvCxnSpPr/>
          <p:nvPr/>
        </p:nvCxnSpPr>
        <p:spPr>
          <a:xfrm flipV="1">
            <a:off x="2057400" y="3638550"/>
            <a:ext cx="685800" cy="22860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E3133FF-CCB1-6541-A5F9-3EEBA87814B9}"/>
              </a:ext>
            </a:extLst>
          </p:cNvPr>
          <p:cNvCxnSpPr/>
          <p:nvPr/>
        </p:nvCxnSpPr>
        <p:spPr>
          <a:xfrm>
            <a:off x="4067427" y="4321553"/>
            <a:ext cx="0" cy="23854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733E10D-475C-A641-A4D9-950E59B16646}"/>
              </a:ext>
            </a:extLst>
          </p:cNvPr>
          <p:cNvCxnSpPr/>
          <p:nvPr/>
        </p:nvCxnSpPr>
        <p:spPr>
          <a:xfrm>
            <a:off x="5029200" y="4019550"/>
            <a:ext cx="1143000" cy="45720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0E3D695-A024-164B-BD79-8968287AC27F}"/>
              </a:ext>
            </a:extLst>
          </p:cNvPr>
          <p:cNvCxnSpPr/>
          <p:nvPr/>
        </p:nvCxnSpPr>
        <p:spPr>
          <a:xfrm flipV="1">
            <a:off x="5391655" y="2571749"/>
            <a:ext cx="932945" cy="284589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465E5FE-338D-6344-A45F-B2121975D7ED}"/>
              </a:ext>
            </a:extLst>
          </p:cNvPr>
          <p:cNvCxnSpPr/>
          <p:nvPr/>
        </p:nvCxnSpPr>
        <p:spPr>
          <a:xfrm flipV="1">
            <a:off x="4191000" y="1962150"/>
            <a:ext cx="152400" cy="22860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26BB4355-1BF3-684F-A1E8-55FB00AE5E58}"/>
              </a:ext>
            </a:extLst>
          </p:cNvPr>
          <p:cNvSpPr txBox="1"/>
          <p:nvPr/>
        </p:nvSpPr>
        <p:spPr>
          <a:xfrm>
            <a:off x="870626" y="3902734"/>
            <a:ext cx="1612942" cy="3454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14000"/>
              </a:lnSpc>
            </a:pPr>
            <a:r>
              <a:rPr lang="en-US" sz="1600" b="1" dirty="0">
                <a:solidFill>
                  <a:srgbClr val="7030A0"/>
                </a:solidFill>
              </a:rPr>
              <a:t>der </a:t>
            </a:r>
            <a:r>
              <a:rPr lang="en-US" sz="1600" b="1" dirty="0" err="1">
                <a:solidFill>
                  <a:srgbClr val="7030A0"/>
                </a:solidFill>
              </a:rPr>
              <a:t>Künstler</a:t>
            </a:r>
            <a:endParaRPr lang="en-US" sz="1600" b="1" dirty="0">
              <a:solidFill>
                <a:srgbClr val="7030A0"/>
              </a:solidFill>
            </a:endParaRPr>
          </a:p>
        </p:txBody>
      </p:sp>
      <p:sp>
        <p:nvSpPr>
          <p:cNvPr id="25" name="Heart 24">
            <a:extLst>
              <a:ext uri="{FF2B5EF4-FFF2-40B4-BE49-F238E27FC236}">
                <a16:creationId xmlns:a16="http://schemas.microsoft.com/office/drawing/2014/main" id="{25BE36B3-D25B-AB47-B274-482FCAE93DC6}"/>
              </a:ext>
            </a:extLst>
          </p:cNvPr>
          <p:cNvSpPr/>
          <p:nvPr/>
        </p:nvSpPr>
        <p:spPr>
          <a:xfrm>
            <a:off x="7467600" y="113055"/>
            <a:ext cx="1552043" cy="1230188"/>
          </a:xfrm>
          <a:prstGeom prst="heart">
            <a:avLst/>
          </a:prstGeom>
          <a:blipFill>
            <a:blip r:embed="rId3"/>
            <a:stretch>
              <a:fillRect/>
            </a:stretch>
          </a:blip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4285602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014BFEF7-CCCA-E041-93ED-577C92C334EB}"/>
              </a:ext>
            </a:extLst>
          </p:cNvPr>
          <p:cNvSpPr/>
          <p:nvPr/>
        </p:nvSpPr>
        <p:spPr>
          <a:xfrm>
            <a:off x="6400800" y="1949606"/>
            <a:ext cx="2275201" cy="2452968"/>
          </a:xfrm>
          <a:prstGeom prst="ellipse">
            <a:avLst/>
          </a:prstGeom>
          <a:solidFill>
            <a:schemeClr val="accent4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en-US" sz="1000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3EF6C490-9EF2-4872-9265-106F2A8BE2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92167"/>
            <a:ext cx="8763000" cy="3671887"/>
          </a:xfrm>
        </p:spPr>
        <p:txBody>
          <a:bodyPr/>
          <a:lstStyle/>
          <a:p>
            <a:r>
              <a:rPr lang="en-US" dirty="0"/>
              <a:t>The Life of Joseph Beuys</a:t>
            </a:r>
            <a:br>
              <a:rPr lang="de-DE" dirty="0"/>
            </a:br>
            <a:r>
              <a:rPr lang="de-DE" sz="1500" dirty="0"/>
              <a:t>    </a:t>
            </a:r>
            <a:r>
              <a:rPr lang="de-DE" sz="1500" dirty="0">
                <a:solidFill>
                  <a:schemeClr val="tx2"/>
                </a:solidFill>
              </a:rPr>
              <a:t>8 Min</a:t>
            </a:r>
            <a:br>
              <a:rPr lang="de-DE" sz="1500" dirty="0">
                <a:solidFill>
                  <a:schemeClr val="tx2"/>
                </a:solidFill>
              </a:rPr>
            </a:br>
            <a:r>
              <a:rPr lang="de-DE" sz="1500" dirty="0">
                <a:solidFill>
                  <a:schemeClr val="tx2"/>
                </a:solidFill>
              </a:rPr>
              <a:t>      </a:t>
            </a:r>
            <a:r>
              <a:rPr lang="de-DE" sz="1500" dirty="0" err="1">
                <a:solidFill>
                  <a:schemeClr val="tx2"/>
                </a:solidFill>
              </a:rPr>
              <a:t>watch</a:t>
            </a:r>
            <a:r>
              <a:rPr lang="de-DE" sz="1500" dirty="0">
                <a:solidFill>
                  <a:schemeClr val="tx2"/>
                </a:solidFill>
              </a:rPr>
              <a:t> </a:t>
            </a:r>
            <a:r>
              <a:rPr lang="de-DE" sz="1500" dirty="0" err="1">
                <a:solidFill>
                  <a:schemeClr val="tx2"/>
                </a:solidFill>
              </a:rPr>
              <a:t>the</a:t>
            </a:r>
            <a:r>
              <a:rPr lang="de-DE" sz="1500" dirty="0">
                <a:solidFill>
                  <a:schemeClr val="tx2"/>
                </a:solidFill>
              </a:rPr>
              <a:t> </a:t>
            </a:r>
            <a:r>
              <a:rPr lang="de-DE" sz="1500" dirty="0" err="1">
                <a:solidFill>
                  <a:schemeClr val="tx2"/>
                </a:solidFill>
              </a:rPr>
              <a:t>video</a:t>
            </a:r>
            <a:r>
              <a:rPr lang="de-DE" sz="1500" dirty="0">
                <a:solidFill>
                  <a:schemeClr val="tx2"/>
                </a:solidFill>
              </a:rPr>
              <a:t> </a:t>
            </a:r>
            <a:r>
              <a:rPr lang="de-DE" sz="1500" dirty="0" err="1">
                <a:solidFill>
                  <a:schemeClr val="tx2"/>
                </a:solidFill>
              </a:rPr>
              <a:t>and</a:t>
            </a:r>
            <a:r>
              <a:rPr lang="de-DE" sz="1500" dirty="0">
                <a:solidFill>
                  <a:schemeClr val="tx2"/>
                </a:solidFill>
              </a:rPr>
              <a:t> </a:t>
            </a:r>
            <a:r>
              <a:rPr lang="de-DE" sz="1500" dirty="0" err="1">
                <a:solidFill>
                  <a:schemeClr val="tx2"/>
                </a:solidFill>
              </a:rPr>
              <a:t>take</a:t>
            </a:r>
            <a:r>
              <a:rPr lang="de-DE" sz="1500" dirty="0">
                <a:solidFill>
                  <a:schemeClr val="tx2"/>
                </a:solidFill>
              </a:rPr>
              <a:t> </a:t>
            </a:r>
            <a:r>
              <a:rPr lang="de-DE" sz="1500" dirty="0" err="1">
                <a:solidFill>
                  <a:schemeClr val="tx2"/>
                </a:solidFill>
              </a:rPr>
              <a:t>notes</a:t>
            </a:r>
            <a:r>
              <a:rPr lang="de-DE" sz="1500" dirty="0">
                <a:solidFill>
                  <a:schemeClr val="tx2"/>
                </a:solidFill>
              </a:rPr>
              <a:t> on </a:t>
            </a:r>
            <a:r>
              <a:rPr lang="de-DE" sz="1500" dirty="0" err="1">
                <a:solidFill>
                  <a:schemeClr val="tx2"/>
                </a:solidFill>
              </a:rPr>
              <a:t>the</a:t>
            </a:r>
            <a:r>
              <a:rPr lang="de-DE" sz="1500" dirty="0">
                <a:solidFill>
                  <a:schemeClr val="tx2"/>
                </a:solidFill>
              </a:rPr>
              <a:t> </a:t>
            </a:r>
            <a:r>
              <a:rPr lang="de-DE" sz="1500" dirty="0" err="1">
                <a:solidFill>
                  <a:schemeClr val="tx2"/>
                </a:solidFill>
              </a:rPr>
              <a:t>worksheet</a:t>
            </a:r>
            <a:r>
              <a:rPr lang="de-DE" sz="1500" dirty="0">
                <a:solidFill>
                  <a:schemeClr val="tx2"/>
                </a:solidFill>
              </a:rPr>
              <a:t>. 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D8CC685-76D7-466C-B1FE-A1ED6C9C95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91405-CE64-455B-8CE4-BAEDB82C984A}" type="slidenum">
              <a:rPr lang="de-DE" smtClean="0"/>
              <a:t>11</a:t>
            </a:fld>
            <a:endParaRPr lang="de-DE"/>
          </a:p>
        </p:txBody>
      </p:sp>
      <p:sp>
        <p:nvSpPr>
          <p:cNvPr id="8" name="Freihandform: Form 57">
            <a:extLst>
              <a:ext uri="{FF2B5EF4-FFF2-40B4-BE49-F238E27FC236}">
                <a16:creationId xmlns:a16="http://schemas.microsoft.com/office/drawing/2014/main" id="{D5561A3A-0150-4844-9DAF-9BBF9C0611C8}"/>
              </a:ext>
            </a:extLst>
          </p:cNvPr>
          <p:cNvSpPr/>
          <p:nvPr/>
        </p:nvSpPr>
        <p:spPr>
          <a:xfrm>
            <a:off x="403174" y="771384"/>
            <a:ext cx="192510" cy="254766"/>
          </a:xfrm>
          <a:custGeom>
            <a:avLst/>
            <a:gdLst>
              <a:gd name="connsiteX0" fmla="*/ 266175 w 279699"/>
              <a:gd name="connsiteY0" fmla="*/ 326893 h 356564"/>
              <a:gd name="connsiteX1" fmla="*/ 243890 w 279699"/>
              <a:gd name="connsiteY1" fmla="*/ 326893 h 356564"/>
              <a:gd name="connsiteX2" fmla="*/ 243890 w 279699"/>
              <a:gd name="connsiteY2" fmla="*/ 274809 h 356564"/>
              <a:gd name="connsiteX3" fmla="*/ 178435 w 279699"/>
              <a:gd name="connsiteY3" fmla="*/ 178282 h 356564"/>
              <a:gd name="connsiteX4" fmla="*/ 243890 w 279699"/>
              <a:gd name="connsiteY4" fmla="*/ 81755 h 356564"/>
              <a:gd name="connsiteX5" fmla="*/ 243890 w 279699"/>
              <a:gd name="connsiteY5" fmla="*/ 29671 h 356564"/>
              <a:gd name="connsiteX6" fmla="*/ 266175 w 279699"/>
              <a:gd name="connsiteY6" fmla="*/ 29671 h 356564"/>
              <a:gd name="connsiteX7" fmla="*/ 279635 w 279699"/>
              <a:gd name="connsiteY7" fmla="*/ 13460 h 356564"/>
              <a:gd name="connsiteX8" fmla="*/ 266175 w 279699"/>
              <a:gd name="connsiteY8" fmla="*/ 0 h 356564"/>
              <a:gd name="connsiteX9" fmla="*/ 13524 w 279699"/>
              <a:gd name="connsiteY9" fmla="*/ 0 h 356564"/>
              <a:gd name="connsiteX10" fmla="*/ 65 w 279699"/>
              <a:gd name="connsiteY10" fmla="*/ 16212 h 356564"/>
              <a:gd name="connsiteX11" fmla="*/ 13524 w 279699"/>
              <a:gd name="connsiteY11" fmla="*/ 29671 h 356564"/>
              <a:gd name="connsiteX12" fmla="*/ 35810 w 279699"/>
              <a:gd name="connsiteY12" fmla="*/ 29671 h 356564"/>
              <a:gd name="connsiteX13" fmla="*/ 35810 w 279699"/>
              <a:gd name="connsiteY13" fmla="*/ 81755 h 356564"/>
              <a:gd name="connsiteX14" fmla="*/ 101265 w 279699"/>
              <a:gd name="connsiteY14" fmla="*/ 178282 h 356564"/>
              <a:gd name="connsiteX15" fmla="*/ 35810 w 279699"/>
              <a:gd name="connsiteY15" fmla="*/ 274809 h 356564"/>
              <a:gd name="connsiteX16" fmla="*/ 35810 w 279699"/>
              <a:gd name="connsiteY16" fmla="*/ 326893 h 356564"/>
              <a:gd name="connsiteX17" fmla="*/ 13524 w 279699"/>
              <a:gd name="connsiteY17" fmla="*/ 326893 h 356564"/>
              <a:gd name="connsiteX18" fmla="*/ 65 w 279699"/>
              <a:gd name="connsiteY18" fmla="*/ 343105 h 356564"/>
              <a:gd name="connsiteX19" fmla="*/ 13524 w 279699"/>
              <a:gd name="connsiteY19" fmla="*/ 356564 h 356564"/>
              <a:gd name="connsiteX20" fmla="*/ 266175 w 279699"/>
              <a:gd name="connsiteY20" fmla="*/ 356564 h 356564"/>
              <a:gd name="connsiteX21" fmla="*/ 279635 w 279699"/>
              <a:gd name="connsiteY21" fmla="*/ 340352 h 356564"/>
              <a:gd name="connsiteX22" fmla="*/ 266175 w 279699"/>
              <a:gd name="connsiteY22" fmla="*/ 326893 h 356564"/>
              <a:gd name="connsiteX23" fmla="*/ 83182 w 279699"/>
              <a:gd name="connsiteY23" fmla="*/ 103022 h 356564"/>
              <a:gd name="connsiteX24" fmla="*/ 95916 w 279699"/>
              <a:gd name="connsiteY24" fmla="*/ 94999 h 356564"/>
              <a:gd name="connsiteX25" fmla="*/ 182765 w 279699"/>
              <a:gd name="connsiteY25" fmla="*/ 94999 h 356564"/>
              <a:gd name="connsiteX26" fmla="*/ 197509 w 279699"/>
              <a:gd name="connsiteY26" fmla="*/ 110051 h 356564"/>
              <a:gd name="connsiteX27" fmla="*/ 194735 w 279699"/>
              <a:gd name="connsiteY27" fmla="*/ 118557 h 356564"/>
              <a:gd name="connsiteX28" fmla="*/ 99461 w 279699"/>
              <a:gd name="connsiteY28" fmla="*/ 134073 h 356564"/>
              <a:gd name="connsiteX29" fmla="*/ 83945 w 279699"/>
              <a:gd name="connsiteY29" fmla="*/ 118557 h 356564"/>
              <a:gd name="connsiteX30" fmla="*/ 82672 w 279699"/>
              <a:gd name="connsiteY30" fmla="*/ 103021 h 356564"/>
              <a:gd name="connsiteX31" fmla="*/ 78725 w 279699"/>
              <a:gd name="connsiteY31" fmla="*/ 276974 h 356564"/>
              <a:gd name="connsiteX32" fmla="*/ 123932 w 279699"/>
              <a:gd name="connsiteY32" fmla="*/ 233422 h 356564"/>
              <a:gd name="connsiteX33" fmla="*/ 154622 w 279699"/>
              <a:gd name="connsiteY33" fmla="*/ 233422 h 356564"/>
              <a:gd name="connsiteX34" fmla="*/ 199956 w 279699"/>
              <a:gd name="connsiteY34" fmla="*/ 276974 h 356564"/>
              <a:gd name="connsiteX35" fmla="*/ 203904 w 279699"/>
              <a:gd name="connsiteY35" fmla="*/ 300787 h 356564"/>
              <a:gd name="connsiteX36" fmla="*/ 184548 w 279699"/>
              <a:gd name="connsiteY36" fmla="*/ 312248 h 356564"/>
              <a:gd name="connsiteX37" fmla="*/ 94133 w 279699"/>
              <a:gd name="connsiteY37" fmla="*/ 312248 h 356564"/>
              <a:gd name="connsiteX38" fmla="*/ 74777 w 279699"/>
              <a:gd name="connsiteY38" fmla="*/ 300915 h 356564"/>
              <a:gd name="connsiteX39" fmla="*/ 78725 w 279699"/>
              <a:gd name="connsiteY39" fmla="*/ 276974 h 356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279699" h="356564">
                <a:moveTo>
                  <a:pt x="266175" y="326893"/>
                </a:moveTo>
                <a:lnTo>
                  <a:pt x="243890" y="326893"/>
                </a:lnTo>
                <a:lnTo>
                  <a:pt x="243890" y="274809"/>
                </a:lnTo>
                <a:cubicBezTo>
                  <a:pt x="243817" y="232290"/>
                  <a:pt x="217909" y="194084"/>
                  <a:pt x="178435" y="178282"/>
                </a:cubicBezTo>
                <a:cubicBezTo>
                  <a:pt x="217909" y="162480"/>
                  <a:pt x="243816" y="124274"/>
                  <a:pt x="243890" y="81755"/>
                </a:cubicBezTo>
                <a:lnTo>
                  <a:pt x="243890" y="29671"/>
                </a:lnTo>
                <a:lnTo>
                  <a:pt x="266175" y="29671"/>
                </a:lnTo>
                <a:cubicBezTo>
                  <a:pt x="274369" y="28911"/>
                  <a:pt x="280395" y="21653"/>
                  <a:pt x="279635" y="13460"/>
                </a:cubicBezTo>
                <a:cubicBezTo>
                  <a:pt x="278973" y="6318"/>
                  <a:pt x="273317" y="662"/>
                  <a:pt x="266175" y="0"/>
                </a:cubicBezTo>
                <a:lnTo>
                  <a:pt x="13524" y="0"/>
                </a:lnTo>
                <a:cubicBezTo>
                  <a:pt x="5331" y="760"/>
                  <a:pt x="-695" y="8018"/>
                  <a:pt x="65" y="16212"/>
                </a:cubicBezTo>
                <a:cubicBezTo>
                  <a:pt x="727" y="23353"/>
                  <a:pt x="6383" y="29009"/>
                  <a:pt x="13524" y="29671"/>
                </a:cubicBezTo>
                <a:lnTo>
                  <a:pt x="35810" y="29671"/>
                </a:lnTo>
                <a:lnTo>
                  <a:pt x="35810" y="81755"/>
                </a:lnTo>
                <a:cubicBezTo>
                  <a:pt x="35848" y="124285"/>
                  <a:pt x="61768" y="162509"/>
                  <a:pt x="101265" y="178282"/>
                </a:cubicBezTo>
                <a:cubicBezTo>
                  <a:pt x="61768" y="194055"/>
                  <a:pt x="35848" y="232279"/>
                  <a:pt x="35810" y="274809"/>
                </a:cubicBezTo>
                <a:lnTo>
                  <a:pt x="35810" y="326893"/>
                </a:lnTo>
                <a:lnTo>
                  <a:pt x="13524" y="326893"/>
                </a:lnTo>
                <a:cubicBezTo>
                  <a:pt x="5331" y="327653"/>
                  <a:pt x="-695" y="334911"/>
                  <a:pt x="65" y="343105"/>
                </a:cubicBezTo>
                <a:cubicBezTo>
                  <a:pt x="727" y="350246"/>
                  <a:pt x="6383" y="355902"/>
                  <a:pt x="13524" y="356564"/>
                </a:cubicBezTo>
                <a:lnTo>
                  <a:pt x="266175" y="356564"/>
                </a:lnTo>
                <a:cubicBezTo>
                  <a:pt x="274369" y="355804"/>
                  <a:pt x="280395" y="348546"/>
                  <a:pt x="279635" y="340352"/>
                </a:cubicBezTo>
                <a:cubicBezTo>
                  <a:pt x="278973" y="333211"/>
                  <a:pt x="273317" y="327555"/>
                  <a:pt x="266175" y="326893"/>
                </a:cubicBezTo>
                <a:moveTo>
                  <a:pt x="83182" y="103022"/>
                </a:moveTo>
                <a:cubicBezTo>
                  <a:pt x="85644" y="98223"/>
                  <a:pt x="90525" y="95148"/>
                  <a:pt x="95916" y="94999"/>
                </a:cubicBezTo>
                <a:lnTo>
                  <a:pt x="182765" y="94999"/>
                </a:lnTo>
                <a:cubicBezTo>
                  <a:pt x="190993" y="95083"/>
                  <a:pt x="197595" y="101823"/>
                  <a:pt x="197509" y="110051"/>
                </a:cubicBezTo>
                <a:cubicBezTo>
                  <a:pt x="197478" y="113104"/>
                  <a:pt x="196510" y="116073"/>
                  <a:pt x="194735" y="118557"/>
                </a:cubicBezTo>
                <a:cubicBezTo>
                  <a:pt x="172710" y="149151"/>
                  <a:pt x="130054" y="156097"/>
                  <a:pt x="99461" y="134073"/>
                </a:cubicBezTo>
                <a:cubicBezTo>
                  <a:pt x="93486" y="129771"/>
                  <a:pt x="88247" y="124532"/>
                  <a:pt x="83945" y="118557"/>
                </a:cubicBezTo>
                <a:cubicBezTo>
                  <a:pt x="80630" y="114031"/>
                  <a:pt x="80137" y="108027"/>
                  <a:pt x="82672" y="103021"/>
                </a:cubicBezTo>
                <a:moveTo>
                  <a:pt x="78725" y="276974"/>
                </a:moveTo>
                <a:lnTo>
                  <a:pt x="123932" y="233422"/>
                </a:lnTo>
                <a:cubicBezTo>
                  <a:pt x="132629" y="225504"/>
                  <a:pt x="145924" y="225504"/>
                  <a:pt x="154622" y="233422"/>
                </a:cubicBezTo>
                <a:lnTo>
                  <a:pt x="199956" y="276974"/>
                </a:lnTo>
                <a:cubicBezTo>
                  <a:pt x="206339" y="283194"/>
                  <a:pt x="207937" y="292840"/>
                  <a:pt x="203904" y="300787"/>
                </a:cubicBezTo>
                <a:cubicBezTo>
                  <a:pt x="200121" y="307944"/>
                  <a:pt x="192642" y="312372"/>
                  <a:pt x="184548" y="312248"/>
                </a:cubicBezTo>
                <a:lnTo>
                  <a:pt x="94133" y="312248"/>
                </a:lnTo>
                <a:cubicBezTo>
                  <a:pt x="86082" y="312339"/>
                  <a:pt x="78637" y="307980"/>
                  <a:pt x="74777" y="300915"/>
                </a:cubicBezTo>
                <a:cubicBezTo>
                  <a:pt x="70591" y="292949"/>
                  <a:pt x="72203" y="283174"/>
                  <a:pt x="78725" y="276974"/>
                </a:cubicBezTo>
              </a:path>
            </a:pathLst>
          </a:custGeom>
          <a:solidFill>
            <a:schemeClr val="accent1"/>
          </a:solidFill>
          <a:ln w="12720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pic>
        <p:nvPicPr>
          <p:cNvPr id="3" name="Online Media 2" descr="Who is Joseph Beuys?">
            <a:hlinkClick r:id="" action="ppaction://media"/>
            <a:extLst>
              <a:ext uri="{FF2B5EF4-FFF2-40B4-BE49-F238E27FC236}">
                <a16:creationId xmlns:a16="http://schemas.microsoft.com/office/drawing/2014/main" id="{F566AE16-7C6A-7048-9FC2-82ED55B54C7A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223730" y="1949606"/>
            <a:ext cx="4589069" cy="25928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Picture 9" descr="Shape&#10;&#10;Description automatically generated with low confidence">
            <a:extLst>
              <a:ext uri="{FF2B5EF4-FFF2-40B4-BE49-F238E27FC236}">
                <a16:creationId xmlns:a16="http://schemas.microsoft.com/office/drawing/2014/main" id="{6DEA6F61-DC62-4740-A443-5D5C10987D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8202" y="2068340"/>
            <a:ext cx="626327" cy="604798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5CB35A9F-75E2-2340-A8B2-F451A5EA1EEF}"/>
              </a:ext>
            </a:extLst>
          </p:cNvPr>
          <p:cNvSpPr txBox="1"/>
          <p:nvPr/>
        </p:nvSpPr>
        <p:spPr>
          <a:xfrm>
            <a:off x="6555048" y="2690598"/>
            <a:ext cx="1966704" cy="14927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13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Watch out </a:t>
            </a:r>
            <a:r>
              <a:rPr lang="de-DE" sz="1300" b="1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for</a:t>
            </a:r>
            <a:r>
              <a:rPr lang="de-DE" sz="13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de-DE" sz="1300" b="1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bonus</a:t>
            </a:r>
            <a:r>
              <a:rPr lang="de-DE" sz="13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de-DE" sz="1300" b="1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questions</a:t>
            </a:r>
            <a:r>
              <a:rPr lang="de-DE" sz="13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:</a:t>
            </a:r>
            <a:br>
              <a:rPr lang="de-DE" sz="13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endParaRPr lang="de-DE" sz="13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algn="ctr"/>
            <a:r>
              <a:rPr lang="de-DE" sz="1300" b="1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You</a:t>
            </a:r>
            <a:r>
              <a:rPr lang="de-DE" sz="13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de-DE" sz="1300" b="1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may</a:t>
            </a:r>
            <a:r>
              <a:rPr lang="de-DE" sz="13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not find </a:t>
            </a:r>
            <a:br>
              <a:rPr lang="de-DE" sz="13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de-DE" sz="13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all relevant</a:t>
            </a:r>
            <a:br>
              <a:rPr lang="de-DE" sz="13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de-DE" sz="1300" b="1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information</a:t>
            </a:r>
            <a:r>
              <a:rPr lang="de-DE" sz="13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in </a:t>
            </a:r>
            <a:br>
              <a:rPr lang="de-DE" sz="13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de-DE" sz="1300" b="1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the</a:t>
            </a:r>
            <a:r>
              <a:rPr lang="de-DE" sz="13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de-DE" sz="1300" b="1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video</a:t>
            </a:r>
            <a:r>
              <a:rPr lang="de-DE" sz="13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.</a:t>
            </a:r>
            <a:endParaRPr lang="en-US" sz="1300" dirty="0"/>
          </a:p>
        </p:txBody>
      </p:sp>
      <p:sp>
        <p:nvSpPr>
          <p:cNvPr id="25" name="Freihandform: Form 122">
            <a:extLst>
              <a:ext uri="{FF2B5EF4-FFF2-40B4-BE49-F238E27FC236}">
                <a16:creationId xmlns:a16="http://schemas.microsoft.com/office/drawing/2014/main" id="{D22B51E8-8BB1-5E46-BCAC-0737CC1F36D5}"/>
              </a:ext>
            </a:extLst>
          </p:cNvPr>
          <p:cNvSpPr/>
          <p:nvPr/>
        </p:nvSpPr>
        <p:spPr>
          <a:xfrm>
            <a:off x="381000" y="1172927"/>
            <a:ext cx="356564" cy="222853"/>
          </a:xfrm>
          <a:custGeom>
            <a:avLst/>
            <a:gdLst>
              <a:gd name="connsiteX0" fmla="*/ 141734 w 356564"/>
              <a:gd name="connsiteY0" fmla="*/ 56286 h 222853"/>
              <a:gd name="connsiteX1" fmla="*/ 224508 w 356564"/>
              <a:gd name="connsiteY1" fmla="*/ 100093 h 222853"/>
              <a:gd name="connsiteX2" fmla="*/ 230225 w 356564"/>
              <a:gd name="connsiteY2" fmla="*/ 105810 h 222853"/>
              <a:gd name="connsiteX3" fmla="*/ 224508 w 356564"/>
              <a:gd name="connsiteY3" fmla="*/ 122888 h 222853"/>
              <a:gd name="connsiteX4" fmla="*/ 141734 w 356564"/>
              <a:gd name="connsiteY4" fmla="*/ 166694 h 222853"/>
              <a:gd name="connsiteX5" fmla="*/ 135622 w 356564"/>
              <a:gd name="connsiteY5" fmla="*/ 165803 h 222853"/>
              <a:gd name="connsiteX6" fmla="*/ 132820 w 356564"/>
              <a:gd name="connsiteY6" fmla="*/ 159181 h 222853"/>
              <a:gd name="connsiteX7" fmla="*/ 132820 w 356564"/>
              <a:gd name="connsiteY7" fmla="*/ 63673 h 222853"/>
              <a:gd name="connsiteX8" fmla="*/ 135622 w 356564"/>
              <a:gd name="connsiteY8" fmla="*/ 57178 h 222853"/>
              <a:gd name="connsiteX9" fmla="*/ 141734 w 356564"/>
              <a:gd name="connsiteY9" fmla="*/ 56286 h 222853"/>
              <a:gd name="connsiteX10" fmla="*/ 44443 w 356564"/>
              <a:gd name="connsiteY10" fmla="*/ 29798 h 222853"/>
              <a:gd name="connsiteX11" fmla="*/ 29671 w 356564"/>
              <a:gd name="connsiteY11" fmla="*/ 44571 h 222853"/>
              <a:gd name="connsiteX12" fmla="*/ 29671 w 356564"/>
              <a:gd name="connsiteY12" fmla="*/ 178282 h 222853"/>
              <a:gd name="connsiteX13" fmla="*/ 44571 w 356564"/>
              <a:gd name="connsiteY13" fmla="*/ 193181 h 222853"/>
              <a:gd name="connsiteX14" fmla="*/ 311994 w 356564"/>
              <a:gd name="connsiteY14" fmla="*/ 193181 h 222853"/>
              <a:gd name="connsiteX15" fmla="*/ 312122 w 356564"/>
              <a:gd name="connsiteY15" fmla="*/ 193181 h 222853"/>
              <a:gd name="connsiteX16" fmla="*/ 326766 w 356564"/>
              <a:gd name="connsiteY16" fmla="*/ 178282 h 222853"/>
              <a:gd name="connsiteX17" fmla="*/ 326766 w 356564"/>
              <a:gd name="connsiteY17" fmla="*/ 44571 h 222853"/>
              <a:gd name="connsiteX18" fmla="*/ 311994 w 356564"/>
              <a:gd name="connsiteY18" fmla="*/ 29799 h 222853"/>
              <a:gd name="connsiteX19" fmla="*/ 44571 w 356564"/>
              <a:gd name="connsiteY19" fmla="*/ 29799 h 222853"/>
              <a:gd name="connsiteX20" fmla="*/ 44443 w 356564"/>
              <a:gd name="connsiteY20" fmla="*/ 29798 h 222853"/>
              <a:gd name="connsiteX21" fmla="*/ 44571 w 356564"/>
              <a:gd name="connsiteY21" fmla="*/ 0 h 222853"/>
              <a:gd name="connsiteX22" fmla="*/ 311994 w 356564"/>
              <a:gd name="connsiteY22" fmla="*/ 0 h 222853"/>
              <a:gd name="connsiteX23" fmla="*/ 356564 w 356564"/>
              <a:gd name="connsiteY23" fmla="*/ 44571 h 222853"/>
              <a:gd name="connsiteX24" fmla="*/ 356564 w 356564"/>
              <a:gd name="connsiteY24" fmla="*/ 178282 h 222853"/>
              <a:gd name="connsiteX25" fmla="*/ 311994 w 356564"/>
              <a:gd name="connsiteY25" fmla="*/ 222853 h 222853"/>
              <a:gd name="connsiteX26" fmla="*/ 44571 w 356564"/>
              <a:gd name="connsiteY26" fmla="*/ 222853 h 222853"/>
              <a:gd name="connsiteX27" fmla="*/ 44316 w 356564"/>
              <a:gd name="connsiteY27" fmla="*/ 222853 h 222853"/>
              <a:gd name="connsiteX28" fmla="*/ 0 w 356564"/>
              <a:gd name="connsiteY28" fmla="*/ 178282 h 222853"/>
              <a:gd name="connsiteX29" fmla="*/ 0 w 356564"/>
              <a:gd name="connsiteY29" fmla="*/ 44571 h 222853"/>
              <a:gd name="connsiteX30" fmla="*/ 44571 w 356564"/>
              <a:gd name="connsiteY30" fmla="*/ 0 h 222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56564" h="222853">
                <a:moveTo>
                  <a:pt x="141734" y="56286"/>
                </a:moveTo>
                <a:lnTo>
                  <a:pt x="224508" y="100093"/>
                </a:lnTo>
                <a:cubicBezTo>
                  <a:pt x="226984" y="101327"/>
                  <a:pt x="228991" y="103334"/>
                  <a:pt x="230225" y="105810"/>
                </a:cubicBezTo>
                <a:cubicBezTo>
                  <a:pt x="233362" y="112104"/>
                  <a:pt x="230802" y="119750"/>
                  <a:pt x="224508" y="122888"/>
                </a:cubicBezTo>
                <a:lnTo>
                  <a:pt x="141734" y="166694"/>
                </a:lnTo>
                <a:cubicBezTo>
                  <a:pt x="139702" y="167648"/>
                  <a:pt x="137297" y="167298"/>
                  <a:pt x="135622" y="165803"/>
                </a:cubicBezTo>
                <a:cubicBezTo>
                  <a:pt x="133712" y="164149"/>
                  <a:pt x="132677" y="161703"/>
                  <a:pt x="132820" y="159181"/>
                </a:cubicBezTo>
                <a:lnTo>
                  <a:pt x="132820" y="63673"/>
                </a:lnTo>
                <a:cubicBezTo>
                  <a:pt x="132698" y="61190"/>
                  <a:pt x="133732" y="58792"/>
                  <a:pt x="135622" y="57178"/>
                </a:cubicBezTo>
                <a:cubicBezTo>
                  <a:pt x="137297" y="55683"/>
                  <a:pt x="139702" y="55332"/>
                  <a:pt x="141734" y="56286"/>
                </a:cubicBezTo>
                <a:close/>
                <a:moveTo>
                  <a:pt x="44443" y="29798"/>
                </a:moveTo>
                <a:cubicBezTo>
                  <a:pt x="36284" y="29798"/>
                  <a:pt x="29671" y="36412"/>
                  <a:pt x="29671" y="44571"/>
                </a:cubicBezTo>
                <a:lnTo>
                  <a:pt x="29671" y="178282"/>
                </a:lnTo>
                <a:cubicBezTo>
                  <a:pt x="29671" y="186510"/>
                  <a:pt x="36342" y="193181"/>
                  <a:pt x="44571" y="193181"/>
                </a:cubicBezTo>
                <a:lnTo>
                  <a:pt x="311994" y="193181"/>
                </a:lnTo>
                <a:cubicBezTo>
                  <a:pt x="312036" y="193181"/>
                  <a:pt x="312079" y="193181"/>
                  <a:pt x="312122" y="193181"/>
                </a:cubicBezTo>
                <a:cubicBezTo>
                  <a:pt x="320280" y="193110"/>
                  <a:pt x="326836" y="186440"/>
                  <a:pt x="326766" y="178282"/>
                </a:cubicBezTo>
                <a:lnTo>
                  <a:pt x="326766" y="44571"/>
                </a:lnTo>
                <a:cubicBezTo>
                  <a:pt x="326766" y="36412"/>
                  <a:pt x="320152" y="29799"/>
                  <a:pt x="311994" y="29799"/>
                </a:cubicBezTo>
                <a:lnTo>
                  <a:pt x="44571" y="29799"/>
                </a:lnTo>
                <a:cubicBezTo>
                  <a:pt x="44528" y="29798"/>
                  <a:pt x="44485" y="29798"/>
                  <a:pt x="44443" y="29798"/>
                </a:cubicBezTo>
                <a:close/>
                <a:moveTo>
                  <a:pt x="44571" y="0"/>
                </a:moveTo>
                <a:lnTo>
                  <a:pt x="311994" y="0"/>
                </a:lnTo>
                <a:cubicBezTo>
                  <a:pt x="336609" y="0"/>
                  <a:pt x="356564" y="19955"/>
                  <a:pt x="356564" y="44571"/>
                </a:cubicBezTo>
                <a:lnTo>
                  <a:pt x="356564" y="178282"/>
                </a:lnTo>
                <a:cubicBezTo>
                  <a:pt x="356564" y="202898"/>
                  <a:pt x="336609" y="222853"/>
                  <a:pt x="311994" y="222853"/>
                </a:cubicBezTo>
                <a:lnTo>
                  <a:pt x="44571" y="222853"/>
                </a:lnTo>
                <a:cubicBezTo>
                  <a:pt x="44486" y="222853"/>
                  <a:pt x="44401" y="222853"/>
                  <a:pt x="44316" y="222853"/>
                </a:cubicBezTo>
                <a:cubicBezTo>
                  <a:pt x="19770" y="222782"/>
                  <a:pt x="-70" y="202827"/>
                  <a:pt x="0" y="178282"/>
                </a:cubicBezTo>
                <a:lnTo>
                  <a:pt x="0" y="44571"/>
                </a:lnTo>
                <a:cubicBezTo>
                  <a:pt x="0" y="19955"/>
                  <a:pt x="19955" y="0"/>
                  <a:pt x="44571" y="0"/>
                </a:cubicBezTo>
                <a:close/>
              </a:path>
            </a:pathLst>
          </a:custGeom>
          <a:solidFill>
            <a:schemeClr val="accent1"/>
          </a:solidFill>
          <a:ln w="12720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02651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Table&#10;&#10;Description automatically generated">
            <a:extLst>
              <a:ext uri="{FF2B5EF4-FFF2-40B4-BE49-F238E27FC236}">
                <a16:creationId xmlns:a16="http://schemas.microsoft.com/office/drawing/2014/main" id="{300439AD-451C-E940-A982-FF3F013C9A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4902" y="1740787"/>
            <a:ext cx="2106148" cy="29652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0A2E7EB9-DECA-3F46-8F71-747CF78ECE7F}"/>
              </a:ext>
            </a:extLst>
          </p:cNvPr>
          <p:cNvSpPr/>
          <p:nvPr/>
        </p:nvSpPr>
        <p:spPr>
          <a:xfrm>
            <a:off x="1801730" y="1940929"/>
            <a:ext cx="3103004" cy="2765093"/>
          </a:xfrm>
          <a:prstGeom prst="ellipse">
            <a:avLst/>
          </a:prstGeom>
          <a:solidFill>
            <a:schemeClr val="tx2">
              <a:alpha val="77255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en-US" sz="1000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3EF6C490-9EF2-4872-9265-106F2A8BE2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92167"/>
            <a:ext cx="8763000" cy="3671887"/>
          </a:xfrm>
        </p:spPr>
        <p:txBody>
          <a:bodyPr/>
          <a:lstStyle/>
          <a:p>
            <a:r>
              <a:rPr lang="en-US" dirty="0"/>
              <a:t>The Life of Joseph Beuys</a:t>
            </a:r>
            <a:br>
              <a:rPr lang="de-DE" dirty="0"/>
            </a:br>
            <a:r>
              <a:rPr lang="de-DE" sz="1500" dirty="0"/>
              <a:t>    </a:t>
            </a:r>
            <a:r>
              <a:rPr lang="de-DE" sz="1500" dirty="0">
                <a:solidFill>
                  <a:schemeClr val="tx2"/>
                </a:solidFill>
              </a:rPr>
              <a:t>8 Min</a:t>
            </a:r>
            <a:br>
              <a:rPr lang="de-DE" sz="1500" dirty="0">
                <a:solidFill>
                  <a:schemeClr val="tx2"/>
                </a:solidFill>
              </a:rPr>
            </a:br>
            <a:r>
              <a:rPr lang="de-DE" sz="1500" dirty="0">
                <a:solidFill>
                  <a:schemeClr val="tx2"/>
                </a:solidFill>
              </a:rPr>
              <a:t>      </a:t>
            </a:r>
            <a:r>
              <a:rPr lang="de-DE" sz="1500" dirty="0" err="1">
                <a:solidFill>
                  <a:schemeClr val="tx2"/>
                </a:solidFill>
              </a:rPr>
              <a:t>discuss</a:t>
            </a:r>
            <a:r>
              <a:rPr lang="de-DE" sz="1500" dirty="0">
                <a:solidFill>
                  <a:schemeClr val="tx2"/>
                </a:solidFill>
              </a:rPr>
              <a:t> </a:t>
            </a:r>
            <a:r>
              <a:rPr lang="de-DE" sz="1500" dirty="0" err="1">
                <a:solidFill>
                  <a:schemeClr val="tx2"/>
                </a:solidFill>
              </a:rPr>
              <a:t>your</a:t>
            </a:r>
            <a:r>
              <a:rPr lang="de-DE" sz="1500" dirty="0">
                <a:solidFill>
                  <a:schemeClr val="tx2"/>
                </a:solidFill>
              </a:rPr>
              <a:t> </a:t>
            </a:r>
            <a:r>
              <a:rPr lang="de-DE" sz="1500" dirty="0" err="1">
                <a:solidFill>
                  <a:schemeClr val="tx2"/>
                </a:solidFill>
              </a:rPr>
              <a:t>notes</a:t>
            </a:r>
            <a:r>
              <a:rPr lang="de-DE" sz="1500" dirty="0">
                <a:solidFill>
                  <a:schemeClr val="tx2"/>
                </a:solidFill>
              </a:rPr>
              <a:t> </a:t>
            </a:r>
            <a:r>
              <a:rPr lang="de-DE" sz="1500" dirty="0" err="1">
                <a:solidFill>
                  <a:schemeClr val="tx2"/>
                </a:solidFill>
              </a:rPr>
              <a:t>with</a:t>
            </a:r>
            <a:r>
              <a:rPr lang="de-DE" sz="1500" dirty="0">
                <a:solidFill>
                  <a:schemeClr val="tx2"/>
                </a:solidFill>
              </a:rPr>
              <a:t> a </a:t>
            </a:r>
            <a:r>
              <a:rPr lang="de-DE" sz="1500" dirty="0" err="1">
                <a:solidFill>
                  <a:schemeClr val="tx2"/>
                </a:solidFill>
              </a:rPr>
              <a:t>partner</a:t>
            </a:r>
            <a:r>
              <a:rPr lang="de-DE" sz="1500" dirty="0">
                <a:solidFill>
                  <a:schemeClr val="tx2"/>
                </a:solidFill>
              </a:rPr>
              <a:t> &amp; </a:t>
            </a:r>
            <a:r>
              <a:rPr lang="de-DE" sz="1500" dirty="0" err="1">
                <a:solidFill>
                  <a:schemeClr val="tx2"/>
                </a:solidFill>
              </a:rPr>
              <a:t>complete</a:t>
            </a:r>
            <a:r>
              <a:rPr lang="de-DE" sz="1500" dirty="0">
                <a:solidFill>
                  <a:schemeClr val="tx2"/>
                </a:solidFill>
              </a:rPr>
              <a:t> </a:t>
            </a:r>
            <a:r>
              <a:rPr lang="de-DE" sz="1500" dirty="0" err="1">
                <a:solidFill>
                  <a:schemeClr val="tx2"/>
                </a:solidFill>
              </a:rPr>
              <a:t>the</a:t>
            </a:r>
            <a:r>
              <a:rPr lang="de-DE" sz="1500" dirty="0">
                <a:solidFill>
                  <a:schemeClr val="tx2"/>
                </a:solidFill>
              </a:rPr>
              <a:t> </a:t>
            </a:r>
            <a:r>
              <a:rPr lang="de-DE" sz="1500" dirty="0" err="1">
                <a:solidFill>
                  <a:schemeClr val="tx2"/>
                </a:solidFill>
              </a:rPr>
              <a:t>worksheet</a:t>
            </a:r>
            <a:r>
              <a:rPr lang="de-DE" sz="1500" dirty="0">
                <a:solidFill>
                  <a:schemeClr val="tx2"/>
                </a:solidFill>
              </a:rPr>
              <a:t>. 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D8CC685-76D7-466C-B1FE-A1ED6C9C95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91405-CE64-455B-8CE4-BAEDB82C984A}" type="slidenum">
              <a:rPr lang="de-DE" smtClean="0"/>
              <a:t>12</a:t>
            </a:fld>
            <a:endParaRPr lang="de-DE"/>
          </a:p>
        </p:txBody>
      </p:sp>
      <p:sp>
        <p:nvSpPr>
          <p:cNvPr id="8" name="Freihandform: Form 57">
            <a:extLst>
              <a:ext uri="{FF2B5EF4-FFF2-40B4-BE49-F238E27FC236}">
                <a16:creationId xmlns:a16="http://schemas.microsoft.com/office/drawing/2014/main" id="{D5561A3A-0150-4844-9DAF-9BBF9C0611C8}"/>
              </a:ext>
            </a:extLst>
          </p:cNvPr>
          <p:cNvSpPr/>
          <p:nvPr/>
        </p:nvSpPr>
        <p:spPr>
          <a:xfrm>
            <a:off x="403174" y="771384"/>
            <a:ext cx="192510" cy="254766"/>
          </a:xfrm>
          <a:custGeom>
            <a:avLst/>
            <a:gdLst>
              <a:gd name="connsiteX0" fmla="*/ 266175 w 279699"/>
              <a:gd name="connsiteY0" fmla="*/ 326893 h 356564"/>
              <a:gd name="connsiteX1" fmla="*/ 243890 w 279699"/>
              <a:gd name="connsiteY1" fmla="*/ 326893 h 356564"/>
              <a:gd name="connsiteX2" fmla="*/ 243890 w 279699"/>
              <a:gd name="connsiteY2" fmla="*/ 274809 h 356564"/>
              <a:gd name="connsiteX3" fmla="*/ 178435 w 279699"/>
              <a:gd name="connsiteY3" fmla="*/ 178282 h 356564"/>
              <a:gd name="connsiteX4" fmla="*/ 243890 w 279699"/>
              <a:gd name="connsiteY4" fmla="*/ 81755 h 356564"/>
              <a:gd name="connsiteX5" fmla="*/ 243890 w 279699"/>
              <a:gd name="connsiteY5" fmla="*/ 29671 h 356564"/>
              <a:gd name="connsiteX6" fmla="*/ 266175 w 279699"/>
              <a:gd name="connsiteY6" fmla="*/ 29671 h 356564"/>
              <a:gd name="connsiteX7" fmla="*/ 279635 w 279699"/>
              <a:gd name="connsiteY7" fmla="*/ 13460 h 356564"/>
              <a:gd name="connsiteX8" fmla="*/ 266175 w 279699"/>
              <a:gd name="connsiteY8" fmla="*/ 0 h 356564"/>
              <a:gd name="connsiteX9" fmla="*/ 13524 w 279699"/>
              <a:gd name="connsiteY9" fmla="*/ 0 h 356564"/>
              <a:gd name="connsiteX10" fmla="*/ 65 w 279699"/>
              <a:gd name="connsiteY10" fmla="*/ 16212 h 356564"/>
              <a:gd name="connsiteX11" fmla="*/ 13524 w 279699"/>
              <a:gd name="connsiteY11" fmla="*/ 29671 h 356564"/>
              <a:gd name="connsiteX12" fmla="*/ 35810 w 279699"/>
              <a:gd name="connsiteY12" fmla="*/ 29671 h 356564"/>
              <a:gd name="connsiteX13" fmla="*/ 35810 w 279699"/>
              <a:gd name="connsiteY13" fmla="*/ 81755 h 356564"/>
              <a:gd name="connsiteX14" fmla="*/ 101265 w 279699"/>
              <a:gd name="connsiteY14" fmla="*/ 178282 h 356564"/>
              <a:gd name="connsiteX15" fmla="*/ 35810 w 279699"/>
              <a:gd name="connsiteY15" fmla="*/ 274809 h 356564"/>
              <a:gd name="connsiteX16" fmla="*/ 35810 w 279699"/>
              <a:gd name="connsiteY16" fmla="*/ 326893 h 356564"/>
              <a:gd name="connsiteX17" fmla="*/ 13524 w 279699"/>
              <a:gd name="connsiteY17" fmla="*/ 326893 h 356564"/>
              <a:gd name="connsiteX18" fmla="*/ 65 w 279699"/>
              <a:gd name="connsiteY18" fmla="*/ 343105 h 356564"/>
              <a:gd name="connsiteX19" fmla="*/ 13524 w 279699"/>
              <a:gd name="connsiteY19" fmla="*/ 356564 h 356564"/>
              <a:gd name="connsiteX20" fmla="*/ 266175 w 279699"/>
              <a:gd name="connsiteY20" fmla="*/ 356564 h 356564"/>
              <a:gd name="connsiteX21" fmla="*/ 279635 w 279699"/>
              <a:gd name="connsiteY21" fmla="*/ 340352 h 356564"/>
              <a:gd name="connsiteX22" fmla="*/ 266175 w 279699"/>
              <a:gd name="connsiteY22" fmla="*/ 326893 h 356564"/>
              <a:gd name="connsiteX23" fmla="*/ 83182 w 279699"/>
              <a:gd name="connsiteY23" fmla="*/ 103022 h 356564"/>
              <a:gd name="connsiteX24" fmla="*/ 95916 w 279699"/>
              <a:gd name="connsiteY24" fmla="*/ 94999 h 356564"/>
              <a:gd name="connsiteX25" fmla="*/ 182765 w 279699"/>
              <a:gd name="connsiteY25" fmla="*/ 94999 h 356564"/>
              <a:gd name="connsiteX26" fmla="*/ 197509 w 279699"/>
              <a:gd name="connsiteY26" fmla="*/ 110051 h 356564"/>
              <a:gd name="connsiteX27" fmla="*/ 194735 w 279699"/>
              <a:gd name="connsiteY27" fmla="*/ 118557 h 356564"/>
              <a:gd name="connsiteX28" fmla="*/ 99461 w 279699"/>
              <a:gd name="connsiteY28" fmla="*/ 134073 h 356564"/>
              <a:gd name="connsiteX29" fmla="*/ 83945 w 279699"/>
              <a:gd name="connsiteY29" fmla="*/ 118557 h 356564"/>
              <a:gd name="connsiteX30" fmla="*/ 82672 w 279699"/>
              <a:gd name="connsiteY30" fmla="*/ 103021 h 356564"/>
              <a:gd name="connsiteX31" fmla="*/ 78725 w 279699"/>
              <a:gd name="connsiteY31" fmla="*/ 276974 h 356564"/>
              <a:gd name="connsiteX32" fmla="*/ 123932 w 279699"/>
              <a:gd name="connsiteY32" fmla="*/ 233422 h 356564"/>
              <a:gd name="connsiteX33" fmla="*/ 154622 w 279699"/>
              <a:gd name="connsiteY33" fmla="*/ 233422 h 356564"/>
              <a:gd name="connsiteX34" fmla="*/ 199956 w 279699"/>
              <a:gd name="connsiteY34" fmla="*/ 276974 h 356564"/>
              <a:gd name="connsiteX35" fmla="*/ 203904 w 279699"/>
              <a:gd name="connsiteY35" fmla="*/ 300787 h 356564"/>
              <a:gd name="connsiteX36" fmla="*/ 184548 w 279699"/>
              <a:gd name="connsiteY36" fmla="*/ 312248 h 356564"/>
              <a:gd name="connsiteX37" fmla="*/ 94133 w 279699"/>
              <a:gd name="connsiteY37" fmla="*/ 312248 h 356564"/>
              <a:gd name="connsiteX38" fmla="*/ 74777 w 279699"/>
              <a:gd name="connsiteY38" fmla="*/ 300915 h 356564"/>
              <a:gd name="connsiteX39" fmla="*/ 78725 w 279699"/>
              <a:gd name="connsiteY39" fmla="*/ 276974 h 356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279699" h="356564">
                <a:moveTo>
                  <a:pt x="266175" y="326893"/>
                </a:moveTo>
                <a:lnTo>
                  <a:pt x="243890" y="326893"/>
                </a:lnTo>
                <a:lnTo>
                  <a:pt x="243890" y="274809"/>
                </a:lnTo>
                <a:cubicBezTo>
                  <a:pt x="243817" y="232290"/>
                  <a:pt x="217909" y="194084"/>
                  <a:pt x="178435" y="178282"/>
                </a:cubicBezTo>
                <a:cubicBezTo>
                  <a:pt x="217909" y="162480"/>
                  <a:pt x="243816" y="124274"/>
                  <a:pt x="243890" y="81755"/>
                </a:cubicBezTo>
                <a:lnTo>
                  <a:pt x="243890" y="29671"/>
                </a:lnTo>
                <a:lnTo>
                  <a:pt x="266175" y="29671"/>
                </a:lnTo>
                <a:cubicBezTo>
                  <a:pt x="274369" y="28911"/>
                  <a:pt x="280395" y="21653"/>
                  <a:pt x="279635" y="13460"/>
                </a:cubicBezTo>
                <a:cubicBezTo>
                  <a:pt x="278973" y="6318"/>
                  <a:pt x="273317" y="662"/>
                  <a:pt x="266175" y="0"/>
                </a:cubicBezTo>
                <a:lnTo>
                  <a:pt x="13524" y="0"/>
                </a:lnTo>
                <a:cubicBezTo>
                  <a:pt x="5331" y="760"/>
                  <a:pt x="-695" y="8018"/>
                  <a:pt x="65" y="16212"/>
                </a:cubicBezTo>
                <a:cubicBezTo>
                  <a:pt x="727" y="23353"/>
                  <a:pt x="6383" y="29009"/>
                  <a:pt x="13524" y="29671"/>
                </a:cubicBezTo>
                <a:lnTo>
                  <a:pt x="35810" y="29671"/>
                </a:lnTo>
                <a:lnTo>
                  <a:pt x="35810" y="81755"/>
                </a:lnTo>
                <a:cubicBezTo>
                  <a:pt x="35848" y="124285"/>
                  <a:pt x="61768" y="162509"/>
                  <a:pt x="101265" y="178282"/>
                </a:cubicBezTo>
                <a:cubicBezTo>
                  <a:pt x="61768" y="194055"/>
                  <a:pt x="35848" y="232279"/>
                  <a:pt x="35810" y="274809"/>
                </a:cubicBezTo>
                <a:lnTo>
                  <a:pt x="35810" y="326893"/>
                </a:lnTo>
                <a:lnTo>
                  <a:pt x="13524" y="326893"/>
                </a:lnTo>
                <a:cubicBezTo>
                  <a:pt x="5331" y="327653"/>
                  <a:pt x="-695" y="334911"/>
                  <a:pt x="65" y="343105"/>
                </a:cubicBezTo>
                <a:cubicBezTo>
                  <a:pt x="727" y="350246"/>
                  <a:pt x="6383" y="355902"/>
                  <a:pt x="13524" y="356564"/>
                </a:cubicBezTo>
                <a:lnTo>
                  <a:pt x="266175" y="356564"/>
                </a:lnTo>
                <a:cubicBezTo>
                  <a:pt x="274369" y="355804"/>
                  <a:pt x="280395" y="348546"/>
                  <a:pt x="279635" y="340352"/>
                </a:cubicBezTo>
                <a:cubicBezTo>
                  <a:pt x="278973" y="333211"/>
                  <a:pt x="273317" y="327555"/>
                  <a:pt x="266175" y="326893"/>
                </a:cubicBezTo>
                <a:moveTo>
                  <a:pt x="83182" y="103022"/>
                </a:moveTo>
                <a:cubicBezTo>
                  <a:pt x="85644" y="98223"/>
                  <a:pt x="90525" y="95148"/>
                  <a:pt x="95916" y="94999"/>
                </a:cubicBezTo>
                <a:lnTo>
                  <a:pt x="182765" y="94999"/>
                </a:lnTo>
                <a:cubicBezTo>
                  <a:pt x="190993" y="95083"/>
                  <a:pt x="197595" y="101823"/>
                  <a:pt x="197509" y="110051"/>
                </a:cubicBezTo>
                <a:cubicBezTo>
                  <a:pt x="197478" y="113104"/>
                  <a:pt x="196510" y="116073"/>
                  <a:pt x="194735" y="118557"/>
                </a:cubicBezTo>
                <a:cubicBezTo>
                  <a:pt x="172710" y="149151"/>
                  <a:pt x="130054" y="156097"/>
                  <a:pt x="99461" y="134073"/>
                </a:cubicBezTo>
                <a:cubicBezTo>
                  <a:pt x="93486" y="129771"/>
                  <a:pt x="88247" y="124532"/>
                  <a:pt x="83945" y="118557"/>
                </a:cubicBezTo>
                <a:cubicBezTo>
                  <a:pt x="80630" y="114031"/>
                  <a:pt x="80137" y="108027"/>
                  <a:pt x="82672" y="103021"/>
                </a:cubicBezTo>
                <a:moveTo>
                  <a:pt x="78725" y="276974"/>
                </a:moveTo>
                <a:lnTo>
                  <a:pt x="123932" y="233422"/>
                </a:lnTo>
                <a:cubicBezTo>
                  <a:pt x="132629" y="225504"/>
                  <a:pt x="145924" y="225504"/>
                  <a:pt x="154622" y="233422"/>
                </a:cubicBezTo>
                <a:lnTo>
                  <a:pt x="199956" y="276974"/>
                </a:lnTo>
                <a:cubicBezTo>
                  <a:pt x="206339" y="283194"/>
                  <a:pt x="207937" y="292840"/>
                  <a:pt x="203904" y="300787"/>
                </a:cubicBezTo>
                <a:cubicBezTo>
                  <a:pt x="200121" y="307944"/>
                  <a:pt x="192642" y="312372"/>
                  <a:pt x="184548" y="312248"/>
                </a:cubicBezTo>
                <a:lnTo>
                  <a:pt x="94133" y="312248"/>
                </a:lnTo>
                <a:cubicBezTo>
                  <a:pt x="86082" y="312339"/>
                  <a:pt x="78637" y="307980"/>
                  <a:pt x="74777" y="300915"/>
                </a:cubicBezTo>
                <a:cubicBezTo>
                  <a:pt x="70591" y="292949"/>
                  <a:pt x="72203" y="283174"/>
                  <a:pt x="78725" y="276974"/>
                </a:cubicBezTo>
              </a:path>
            </a:pathLst>
          </a:custGeom>
          <a:solidFill>
            <a:schemeClr val="accent1"/>
          </a:solidFill>
          <a:ln w="12720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0167DAF-D620-494B-9057-FE3E84435A8D}"/>
              </a:ext>
            </a:extLst>
          </p:cNvPr>
          <p:cNvSpPr txBox="1"/>
          <p:nvPr/>
        </p:nvSpPr>
        <p:spPr>
          <a:xfrm>
            <a:off x="1874305" y="2592858"/>
            <a:ext cx="2957861" cy="14612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en-US" sz="2000" b="1" dirty="0">
                <a:solidFill>
                  <a:schemeClr val="accent1"/>
                </a:solidFill>
              </a:rPr>
              <a:t>You can</a:t>
            </a:r>
            <a:br>
              <a:rPr lang="en-US" sz="2000" b="1" dirty="0">
                <a:solidFill>
                  <a:schemeClr val="accent1"/>
                </a:solidFill>
              </a:rPr>
            </a:br>
            <a:r>
              <a:rPr lang="en-US" sz="2000" b="1" dirty="0">
                <a:solidFill>
                  <a:schemeClr val="accent1"/>
                </a:solidFill>
              </a:rPr>
              <a:t>research the bonus</a:t>
            </a:r>
            <a:br>
              <a:rPr lang="en-US" sz="2000" b="1" dirty="0">
                <a:solidFill>
                  <a:schemeClr val="accent1"/>
                </a:solidFill>
              </a:rPr>
            </a:br>
            <a:r>
              <a:rPr lang="en-US" sz="2000" b="1" dirty="0">
                <a:solidFill>
                  <a:schemeClr val="accent1"/>
                </a:solidFill>
              </a:rPr>
              <a:t>questions if your</a:t>
            </a:r>
            <a:br>
              <a:rPr lang="en-US" sz="2000" b="1" dirty="0">
                <a:solidFill>
                  <a:schemeClr val="accent1"/>
                </a:solidFill>
              </a:rPr>
            </a:br>
            <a:r>
              <a:rPr lang="en-US" sz="2000" b="1" dirty="0">
                <a:solidFill>
                  <a:schemeClr val="accent1"/>
                </a:solidFill>
              </a:rPr>
              <a:t>team is fast!</a:t>
            </a:r>
          </a:p>
        </p:txBody>
      </p:sp>
      <p:pic>
        <p:nvPicPr>
          <p:cNvPr id="20" name="Graphic 19" descr="Chat with solid fill">
            <a:extLst>
              <a:ext uri="{FF2B5EF4-FFF2-40B4-BE49-F238E27FC236}">
                <a16:creationId xmlns:a16="http://schemas.microsoft.com/office/drawing/2014/main" id="{0958D6BB-FFCC-DB49-8DC7-05A2F2483A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53330" y="1091171"/>
            <a:ext cx="402600" cy="402600"/>
          </a:xfrm>
          <a:prstGeom prst="rect">
            <a:avLst/>
          </a:prstGeom>
        </p:spPr>
      </p:pic>
      <p:pic>
        <p:nvPicPr>
          <p:cNvPr id="3" name="Graphic 2" descr="Stars with solid fill">
            <a:extLst>
              <a:ext uri="{FF2B5EF4-FFF2-40B4-BE49-F238E27FC236}">
                <a16:creationId xmlns:a16="http://schemas.microsoft.com/office/drawing/2014/main" id="{B16B5507-1379-134A-A014-5692FC8D2C8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361212" y="1493771"/>
            <a:ext cx="1630895" cy="1630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7133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0A2E7EB9-DECA-3F46-8F71-747CF78ECE7F}"/>
              </a:ext>
            </a:extLst>
          </p:cNvPr>
          <p:cNvSpPr/>
          <p:nvPr/>
        </p:nvSpPr>
        <p:spPr>
          <a:xfrm>
            <a:off x="1271861" y="1809750"/>
            <a:ext cx="3303262" cy="2896272"/>
          </a:xfrm>
          <a:prstGeom prst="ellipse">
            <a:avLst/>
          </a:prstGeom>
          <a:solidFill>
            <a:schemeClr val="tx2">
              <a:alpha val="77255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en-US" sz="1000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3EF6C490-9EF2-4872-9265-106F2A8BE2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92167"/>
            <a:ext cx="8763000" cy="3671887"/>
          </a:xfrm>
        </p:spPr>
        <p:txBody>
          <a:bodyPr/>
          <a:lstStyle/>
          <a:p>
            <a:r>
              <a:rPr lang="en-US" dirty="0"/>
              <a:t>The Life of Joseph Beuys</a:t>
            </a:r>
            <a:br>
              <a:rPr lang="de-DE" dirty="0"/>
            </a:br>
            <a:r>
              <a:rPr lang="de-DE" sz="1500" dirty="0"/>
              <a:t>    </a:t>
            </a:r>
            <a:r>
              <a:rPr lang="de-DE" sz="1500" dirty="0">
                <a:solidFill>
                  <a:schemeClr val="tx2"/>
                </a:solidFill>
              </a:rPr>
              <a:t>3 Min</a:t>
            </a:r>
            <a:br>
              <a:rPr lang="de-DE" sz="1500" dirty="0">
                <a:solidFill>
                  <a:schemeClr val="tx2"/>
                </a:solidFill>
              </a:rPr>
            </a:br>
            <a:r>
              <a:rPr lang="de-DE" sz="1500" dirty="0">
                <a:solidFill>
                  <a:schemeClr val="tx2"/>
                </a:solidFill>
              </a:rPr>
              <a:t>       </a:t>
            </a:r>
            <a:r>
              <a:rPr lang="de-DE" sz="1500" dirty="0" err="1">
                <a:solidFill>
                  <a:schemeClr val="tx2"/>
                </a:solidFill>
              </a:rPr>
              <a:t>Briefly</a:t>
            </a:r>
            <a:r>
              <a:rPr lang="de-DE" sz="1500" dirty="0">
                <a:solidFill>
                  <a:schemeClr val="tx2"/>
                </a:solidFill>
              </a:rPr>
              <a:t> </a:t>
            </a:r>
            <a:r>
              <a:rPr lang="de-DE" sz="1500" dirty="0" err="1">
                <a:solidFill>
                  <a:schemeClr val="tx2"/>
                </a:solidFill>
              </a:rPr>
              <a:t>respond</a:t>
            </a:r>
            <a:r>
              <a:rPr lang="de-DE" sz="1500" dirty="0">
                <a:solidFill>
                  <a:schemeClr val="tx2"/>
                </a:solidFill>
              </a:rPr>
              <a:t> </a:t>
            </a:r>
            <a:r>
              <a:rPr lang="de-DE" sz="1500" dirty="0" err="1">
                <a:solidFill>
                  <a:schemeClr val="tx2"/>
                </a:solidFill>
              </a:rPr>
              <a:t>to</a:t>
            </a:r>
            <a:r>
              <a:rPr lang="de-DE" sz="1500" dirty="0">
                <a:solidFill>
                  <a:schemeClr val="tx2"/>
                </a:solidFill>
              </a:rPr>
              <a:t> </a:t>
            </a:r>
            <a:r>
              <a:rPr lang="de-DE" sz="1500" dirty="0" err="1">
                <a:solidFill>
                  <a:schemeClr val="tx2"/>
                </a:solidFill>
              </a:rPr>
              <a:t>the</a:t>
            </a:r>
            <a:r>
              <a:rPr lang="de-DE" sz="1500" dirty="0">
                <a:solidFill>
                  <a:schemeClr val="tx2"/>
                </a:solidFill>
              </a:rPr>
              <a:t> </a:t>
            </a:r>
            <a:r>
              <a:rPr lang="de-DE" sz="1500" dirty="0" err="1">
                <a:solidFill>
                  <a:schemeClr val="tx2"/>
                </a:solidFill>
              </a:rPr>
              <a:t>questions</a:t>
            </a:r>
            <a:r>
              <a:rPr lang="de-DE" sz="1500" dirty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D8CC685-76D7-466C-B1FE-A1ED6C9C95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91405-CE64-455B-8CE4-BAEDB82C984A}" type="slidenum">
              <a:rPr lang="de-DE" smtClean="0"/>
              <a:t>13</a:t>
            </a:fld>
            <a:endParaRPr lang="de-DE"/>
          </a:p>
        </p:txBody>
      </p:sp>
      <p:sp>
        <p:nvSpPr>
          <p:cNvPr id="8" name="Freihandform: Form 57">
            <a:extLst>
              <a:ext uri="{FF2B5EF4-FFF2-40B4-BE49-F238E27FC236}">
                <a16:creationId xmlns:a16="http://schemas.microsoft.com/office/drawing/2014/main" id="{D5561A3A-0150-4844-9DAF-9BBF9C0611C8}"/>
              </a:ext>
            </a:extLst>
          </p:cNvPr>
          <p:cNvSpPr/>
          <p:nvPr/>
        </p:nvSpPr>
        <p:spPr>
          <a:xfrm>
            <a:off x="403174" y="771384"/>
            <a:ext cx="192510" cy="254766"/>
          </a:xfrm>
          <a:custGeom>
            <a:avLst/>
            <a:gdLst>
              <a:gd name="connsiteX0" fmla="*/ 266175 w 279699"/>
              <a:gd name="connsiteY0" fmla="*/ 326893 h 356564"/>
              <a:gd name="connsiteX1" fmla="*/ 243890 w 279699"/>
              <a:gd name="connsiteY1" fmla="*/ 326893 h 356564"/>
              <a:gd name="connsiteX2" fmla="*/ 243890 w 279699"/>
              <a:gd name="connsiteY2" fmla="*/ 274809 h 356564"/>
              <a:gd name="connsiteX3" fmla="*/ 178435 w 279699"/>
              <a:gd name="connsiteY3" fmla="*/ 178282 h 356564"/>
              <a:gd name="connsiteX4" fmla="*/ 243890 w 279699"/>
              <a:gd name="connsiteY4" fmla="*/ 81755 h 356564"/>
              <a:gd name="connsiteX5" fmla="*/ 243890 w 279699"/>
              <a:gd name="connsiteY5" fmla="*/ 29671 h 356564"/>
              <a:gd name="connsiteX6" fmla="*/ 266175 w 279699"/>
              <a:gd name="connsiteY6" fmla="*/ 29671 h 356564"/>
              <a:gd name="connsiteX7" fmla="*/ 279635 w 279699"/>
              <a:gd name="connsiteY7" fmla="*/ 13460 h 356564"/>
              <a:gd name="connsiteX8" fmla="*/ 266175 w 279699"/>
              <a:gd name="connsiteY8" fmla="*/ 0 h 356564"/>
              <a:gd name="connsiteX9" fmla="*/ 13524 w 279699"/>
              <a:gd name="connsiteY9" fmla="*/ 0 h 356564"/>
              <a:gd name="connsiteX10" fmla="*/ 65 w 279699"/>
              <a:gd name="connsiteY10" fmla="*/ 16212 h 356564"/>
              <a:gd name="connsiteX11" fmla="*/ 13524 w 279699"/>
              <a:gd name="connsiteY11" fmla="*/ 29671 h 356564"/>
              <a:gd name="connsiteX12" fmla="*/ 35810 w 279699"/>
              <a:gd name="connsiteY12" fmla="*/ 29671 h 356564"/>
              <a:gd name="connsiteX13" fmla="*/ 35810 w 279699"/>
              <a:gd name="connsiteY13" fmla="*/ 81755 h 356564"/>
              <a:gd name="connsiteX14" fmla="*/ 101265 w 279699"/>
              <a:gd name="connsiteY14" fmla="*/ 178282 h 356564"/>
              <a:gd name="connsiteX15" fmla="*/ 35810 w 279699"/>
              <a:gd name="connsiteY15" fmla="*/ 274809 h 356564"/>
              <a:gd name="connsiteX16" fmla="*/ 35810 w 279699"/>
              <a:gd name="connsiteY16" fmla="*/ 326893 h 356564"/>
              <a:gd name="connsiteX17" fmla="*/ 13524 w 279699"/>
              <a:gd name="connsiteY17" fmla="*/ 326893 h 356564"/>
              <a:gd name="connsiteX18" fmla="*/ 65 w 279699"/>
              <a:gd name="connsiteY18" fmla="*/ 343105 h 356564"/>
              <a:gd name="connsiteX19" fmla="*/ 13524 w 279699"/>
              <a:gd name="connsiteY19" fmla="*/ 356564 h 356564"/>
              <a:gd name="connsiteX20" fmla="*/ 266175 w 279699"/>
              <a:gd name="connsiteY20" fmla="*/ 356564 h 356564"/>
              <a:gd name="connsiteX21" fmla="*/ 279635 w 279699"/>
              <a:gd name="connsiteY21" fmla="*/ 340352 h 356564"/>
              <a:gd name="connsiteX22" fmla="*/ 266175 w 279699"/>
              <a:gd name="connsiteY22" fmla="*/ 326893 h 356564"/>
              <a:gd name="connsiteX23" fmla="*/ 83182 w 279699"/>
              <a:gd name="connsiteY23" fmla="*/ 103022 h 356564"/>
              <a:gd name="connsiteX24" fmla="*/ 95916 w 279699"/>
              <a:gd name="connsiteY24" fmla="*/ 94999 h 356564"/>
              <a:gd name="connsiteX25" fmla="*/ 182765 w 279699"/>
              <a:gd name="connsiteY25" fmla="*/ 94999 h 356564"/>
              <a:gd name="connsiteX26" fmla="*/ 197509 w 279699"/>
              <a:gd name="connsiteY26" fmla="*/ 110051 h 356564"/>
              <a:gd name="connsiteX27" fmla="*/ 194735 w 279699"/>
              <a:gd name="connsiteY27" fmla="*/ 118557 h 356564"/>
              <a:gd name="connsiteX28" fmla="*/ 99461 w 279699"/>
              <a:gd name="connsiteY28" fmla="*/ 134073 h 356564"/>
              <a:gd name="connsiteX29" fmla="*/ 83945 w 279699"/>
              <a:gd name="connsiteY29" fmla="*/ 118557 h 356564"/>
              <a:gd name="connsiteX30" fmla="*/ 82672 w 279699"/>
              <a:gd name="connsiteY30" fmla="*/ 103021 h 356564"/>
              <a:gd name="connsiteX31" fmla="*/ 78725 w 279699"/>
              <a:gd name="connsiteY31" fmla="*/ 276974 h 356564"/>
              <a:gd name="connsiteX32" fmla="*/ 123932 w 279699"/>
              <a:gd name="connsiteY32" fmla="*/ 233422 h 356564"/>
              <a:gd name="connsiteX33" fmla="*/ 154622 w 279699"/>
              <a:gd name="connsiteY33" fmla="*/ 233422 h 356564"/>
              <a:gd name="connsiteX34" fmla="*/ 199956 w 279699"/>
              <a:gd name="connsiteY34" fmla="*/ 276974 h 356564"/>
              <a:gd name="connsiteX35" fmla="*/ 203904 w 279699"/>
              <a:gd name="connsiteY35" fmla="*/ 300787 h 356564"/>
              <a:gd name="connsiteX36" fmla="*/ 184548 w 279699"/>
              <a:gd name="connsiteY36" fmla="*/ 312248 h 356564"/>
              <a:gd name="connsiteX37" fmla="*/ 94133 w 279699"/>
              <a:gd name="connsiteY37" fmla="*/ 312248 h 356564"/>
              <a:gd name="connsiteX38" fmla="*/ 74777 w 279699"/>
              <a:gd name="connsiteY38" fmla="*/ 300915 h 356564"/>
              <a:gd name="connsiteX39" fmla="*/ 78725 w 279699"/>
              <a:gd name="connsiteY39" fmla="*/ 276974 h 356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279699" h="356564">
                <a:moveTo>
                  <a:pt x="266175" y="326893"/>
                </a:moveTo>
                <a:lnTo>
                  <a:pt x="243890" y="326893"/>
                </a:lnTo>
                <a:lnTo>
                  <a:pt x="243890" y="274809"/>
                </a:lnTo>
                <a:cubicBezTo>
                  <a:pt x="243817" y="232290"/>
                  <a:pt x="217909" y="194084"/>
                  <a:pt x="178435" y="178282"/>
                </a:cubicBezTo>
                <a:cubicBezTo>
                  <a:pt x="217909" y="162480"/>
                  <a:pt x="243816" y="124274"/>
                  <a:pt x="243890" y="81755"/>
                </a:cubicBezTo>
                <a:lnTo>
                  <a:pt x="243890" y="29671"/>
                </a:lnTo>
                <a:lnTo>
                  <a:pt x="266175" y="29671"/>
                </a:lnTo>
                <a:cubicBezTo>
                  <a:pt x="274369" y="28911"/>
                  <a:pt x="280395" y="21653"/>
                  <a:pt x="279635" y="13460"/>
                </a:cubicBezTo>
                <a:cubicBezTo>
                  <a:pt x="278973" y="6318"/>
                  <a:pt x="273317" y="662"/>
                  <a:pt x="266175" y="0"/>
                </a:cubicBezTo>
                <a:lnTo>
                  <a:pt x="13524" y="0"/>
                </a:lnTo>
                <a:cubicBezTo>
                  <a:pt x="5331" y="760"/>
                  <a:pt x="-695" y="8018"/>
                  <a:pt x="65" y="16212"/>
                </a:cubicBezTo>
                <a:cubicBezTo>
                  <a:pt x="727" y="23353"/>
                  <a:pt x="6383" y="29009"/>
                  <a:pt x="13524" y="29671"/>
                </a:cubicBezTo>
                <a:lnTo>
                  <a:pt x="35810" y="29671"/>
                </a:lnTo>
                <a:lnTo>
                  <a:pt x="35810" y="81755"/>
                </a:lnTo>
                <a:cubicBezTo>
                  <a:pt x="35848" y="124285"/>
                  <a:pt x="61768" y="162509"/>
                  <a:pt x="101265" y="178282"/>
                </a:cubicBezTo>
                <a:cubicBezTo>
                  <a:pt x="61768" y="194055"/>
                  <a:pt x="35848" y="232279"/>
                  <a:pt x="35810" y="274809"/>
                </a:cubicBezTo>
                <a:lnTo>
                  <a:pt x="35810" y="326893"/>
                </a:lnTo>
                <a:lnTo>
                  <a:pt x="13524" y="326893"/>
                </a:lnTo>
                <a:cubicBezTo>
                  <a:pt x="5331" y="327653"/>
                  <a:pt x="-695" y="334911"/>
                  <a:pt x="65" y="343105"/>
                </a:cubicBezTo>
                <a:cubicBezTo>
                  <a:pt x="727" y="350246"/>
                  <a:pt x="6383" y="355902"/>
                  <a:pt x="13524" y="356564"/>
                </a:cubicBezTo>
                <a:lnTo>
                  <a:pt x="266175" y="356564"/>
                </a:lnTo>
                <a:cubicBezTo>
                  <a:pt x="274369" y="355804"/>
                  <a:pt x="280395" y="348546"/>
                  <a:pt x="279635" y="340352"/>
                </a:cubicBezTo>
                <a:cubicBezTo>
                  <a:pt x="278973" y="333211"/>
                  <a:pt x="273317" y="327555"/>
                  <a:pt x="266175" y="326893"/>
                </a:cubicBezTo>
                <a:moveTo>
                  <a:pt x="83182" y="103022"/>
                </a:moveTo>
                <a:cubicBezTo>
                  <a:pt x="85644" y="98223"/>
                  <a:pt x="90525" y="95148"/>
                  <a:pt x="95916" y="94999"/>
                </a:cubicBezTo>
                <a:lnTo>
                  <a:pt x="182765" y="94999"/>
                </a:lnTo>
                <a:cubicBezTo>
                  <a:pt x="190993" y="95083"/>
                  <a:pt x="197595" y="101823"/>
                  <a:pt x="197509" y="110051"/>
                </a:cubicBezTo>
                <a:cubicBezTo>
                  <a:pt x="197478" y="113104"/>
                  <a:pt x="196510" y="116073"/>
                  <a:pt x="194735" y="118557"/>
                </a:cubicBezTo>
                <a:cubicBezTo>
                  <a:pt x="172710" y="149151"/>
                  <a:pt x="130054" y="156097"/>
                  <a:pt x="99461" y="134073"/>
                </a:cubicBezTo>
                <a:cubicBezTo>
                  <a:pt x="93486" y="129771"/>
                  <a:pt x="88247" y="124532"/>
                  <a:pt x="83945" y="118557"/>
                </a:cubicBezTo>
                <a:cubicBezTo>
                  <a:pt x="80630" y="114031"/>
                  <a:pt x="80137" y="108027"/>
                  <a:pt x="82672" y="103021"/>
                </a:cubicBezTo>
                <a:moveTo>
                  <a:pt x="78725" y="276974"/>
                </a:moveTo>
                <a:lnTo>
                  <a:pt x="123932" y="233422"/>
                </a:lnTo>
                <a:cubicBezTo>
                  <a:pt x="132629" y="225504"/>
                  <a:pt x="145924" y="225504"/>
                  <a:pt x="154622" y="233422"/>
                </a:cubicBezTo>
                <a:lnTo>
                  <a:pt x="199956" y="276974"/>
                </a:lnTo>
                <a:cubicBezTo>
                  <a:pt x="206339" y="283194"/>
                  <a:pt x="207937" y="292840"/>
                  <a:pt x="203904" y="300787"/>
                </a:cubicBezTo>
                <a:cubicBezTo>
                  <a:pt x="200121" y="307944"/>
                  <a:pt x="192642" y="312372"/>
                  <a:pt x="184548" y="312248"/>
                </a:cubicBezTo>
                <a:lnTo>
                  <a:pt x="94133" y="312248"/>
                </a:lnTo>
                <a:cubicBezTo>
                  <a:pt x="86082" y="312339"/>
                  <a:pt x="78637" y="307980"/>
                  <a:pt x="74777" y="300915"/>
                </a:cubicBezTo>
                <a:cubicBezTo>
                  <a:pt x="70591" y="292949"/>
                  <a:pt x="72203" y="283174"/>
                  <a:pt x="78725" y="276974"/>
                </a:cubicBezTo>
              </a:path>
            </a:pathLst>
          </a:custGeom>
          <a:solidFill>
            <a:schemeClr val="accent1"/>
          </a:solidFill>
          <a:ln w="12720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0167DAF-D620-494B-9057-FE3E84435A8D}"/>
              </a:ext>
            </a:extLst>
          </p:cNvPr>
          <p:cNvSpPr txBox="1"/>
          <p:nvPr/>
        </p:nvSpPr>
        <p:spPr>
          <a:xfrm>
            <a:off x="1600200" y="2502820"/>
            <a:ext cx="2499402" cy="146123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en-US" sz="2000" b="1" dirty="0">
                <a:solidFill>
                  <a:schemeClr val="accent3"/>
                </a:solidFill>
              </a:rPr>
              <a:t>Which bonus </a:t>
            </a:r>
            <a:br>
              <a:rPr lang="en-US" sz="2000" b="1" dirty="0">
                <a:solidFill>
                  <a:schemeClr val="accent3"/>
                </a:solidFill>
              </a:rPr>
            </a:br>
            <a:r>
              <a:rPr lang="en-US" sz="2000" b="1" dirty="0">
                <a:solidFill>
                  <a:schemeClr val="accent3"/>
                </a:solidFill>
              </a:rPr>
              <a:t>information did </a:t>
            </a:r>
            <a:br>
              <a:rPr lang="en-US" sz="2000" b="1" dirty="0">
                <a:solidFill>
                  <a:schemeClr val="accent3"/>
                </a:solidFill>
              </a:rPr>
            </a:br>
            <a:r>
              <a:rPr lang="en-US" sz="2000" b="1" dirty="0">
                <a:solidFill>
                  <a:schemeClr val="accent3"/>
                </a:solidFill>
              </a:rPr>
              <a:t>you find out </a:t>
            </a:r>
            <a:br>
              <a:rPr lang="en-US" sz="2000" b="1" dirty="0">
                <a:solidFill>
                  <a:schemeClr val="accent3"/>
                </a:solidFill>
              </a:rPr>
            </a:br>
            <a:r>
              <a:rPr lang="en-US" sz="2000" b="1" dirty="0">
                <a:solidFill>
                  <a:schemeClr val="accent3"/>
                </a:solidFill>
              </a:rPr>
              <a:t>about Beuys?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856CF3A-1C85-A74C-9256-D270FCB154EF}"/>
              </a:ext>
            </a:extLst>
          </p:cNvPr>
          <p:cNvSpPr/>
          <p:nvPr/>
        </p:nvSpPr>
        <p:spPr>
          <a:xfrm>
            <a:off x="5247501" y="1602542"/>
            <a:ext cx="3103004" cy="2765093"/>
          </a:xfrm>
          <a:prstGeom prst="ellipse">
            <a:avLst/>
          </a:prstGeom>
          <a:solidFill>
            <a:schemeClr val="accent2">
              <a:alpha val="77255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en-US" sz="10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30FF371-EE72-8A4D-9CC5-6D28A181FA2F}"/>
              </a:ext>
            </a:extLst>
          </p:cNvPr>
          <p:cNvSpPr txBox="1"/>
          <p:nvPr/>
        </p:nvSpPr>
        <p:spPr>
          <a:xfrm>
            <a:off x="5642276" y="2429903"/>
            <a:ext cx="2313454" cy="11103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en-US" sz="2000" b="1" dirty="0">
                <a:solidFill>
                  <a:schemeClr val="tx2"/>
                </a:solidFill>
              </a:rPr>
              <a:t>Did your team </a:t>
            </a:r>
          </a:p>
          <a:p>
            <a:pPr algn="ctr">
              <a:lnSpc>
                <a:spcPct val="114000"/>
              </a:lnSpc>
            </a:pPr>
            <a:r>
              <a:rPr lang="en-US" sz="2000" b="1" dirty="0">
                <a:solidFill>
                  <a:schemeClr val="tx2"/>
                </a:solidFill>
              </a:rPr>
              <a:t>still have any </a:t>
            </a:r>
          </a:p>
          <a:p>
            <a:pPr algn="ctr">
              <a:lnSpc>
                <a:spcPct val="114000"/>
              </a:lnSpc>
            </a:pPr>
            <a:r>
              <a:rPr lang="en-US" sz="2000" b="1" dirty="0">
                <a:solidFill>
                  <a:schemeClr val="tx2"/>
                </a:solidFill>
              </a:rPr>
              <a:t>questions?</a:t>
            </a:r>
          </a:p>
        </p:txBody>
      </p:sp>
      <p:sp>
        <p:nvSpPr>
          <p:cNvPr id="14" name="Freihandform: Form 24">
            <a:extLst>
              <a:ext uri="{FF2B5EF4-FFF2-40B4-BE49-F238E27FC236}">
                <a16:creationId xmlns:a16="http://schemas.microsoft.com/office/drawing/2014/main" id="{B3FE92C5-65DE-2040-A3F9-1D6737F1603D}"/>
              </a:ext>
            </a:extLst>
          </p:cNvPr>
          <p:cNvSpPr/>
          <p:nvPr/>
        </p:nvSpPr>
        <p:spPr>
          <a:xfrm>
            <a:off x="476305" y="1179446"/>
            <a:ext cx="290511" cy="254766"/>
          </a:xfrm>
          <a:custGeom>
            <a:avLst/>
            <a:gdLst>
              <a:gd name="connsiteX0" fmla="*/ 356564 w 356564"/>
              <a:gd name="connsiteY0" fmla="*/ 22285 h 356564"/>
              <a:gd name="connsiteX1" fmla="*/ 334279 w 356564"/>
              <a:gd name="connsiteY1" fmla="*/ 0 h 356564"/>
              <a:gd name="connsiteX2" fmla="*/ 185668 w 356564"/>
              <a:gd name="connsiteY2" fmla="*/ 0 h 356564"/>
              <a:gd name="connsiteX3" fmla="*/ 163383 w 356564"/>
              <a:gd name="connsiteY3" fmla="*/ 22285 h 356564"/>
              <a:gd name="connsiteX4" fmla="*/ 163383 w 356564"/>
              <a:gd name="connsiteY4" fmla="*/ 126326 h 356564"/>
              <a:gd name="connsiteX5" fmla="*/ 185668 w 356564"/>
              <a:gd name="connsiteY5" fmla="*/ 148611 h 356564"/>
              <a:gd name="connsiteX6" fmla="*/ 207954 w 356564"/>
              <a:gd name="connsiteY6" fmla="*/ 148611 h 356564"/>
              <a:gd name="connsiteX7" fmla="*/ 207954 w 356564"/>
              <a:gd name="connsiteY7" fmla="*/ 185668 h 356564"/>
              <a:gd name="connsiteX8" fmla="*/ 212156 w 356564"/>
              <a:gd name="connsiteY8" fmla="*/ 192417 h 356564"/>
              <a:gd name="connsiteX9" fmla="*/ 220051 w 356564"/>
              <a:gd name="connsiteY9" fmla="*/ 191526 h 356564"/>
              <a:gd name="connsiteX10" fmla="*/ 273790 w 356564"/>
              <a:gd name="connsiteY10" fmla="*/ 148611 h 356564"/>
              <a:gd name="connsiteX11" fmla="*/ 334279 w 356564"/>
              <a:gd name="connsiteY11" fmla="*/ 148611 h 356564"/>
              <a:gd name="connsiteX12" fmla="*/ 356564 w 356564"/>
              <a:gd name="connsiteY12" fmla="*/ 126326 h 356564"/>
              <a:gd name="connsiteX13" fmla="*/ 207954 w 356564"/>
              <a:gd name="connsiteY13" fmla="*/ 96527 h 356564"/>
              <a:gd name="connsiteX14" fmla="*/ 193055 w 356564"/>
              <a:gd name="connsiteY14" fmla="*/ 81627 h 356564"/>
              <a:gd name="connsiteX15" fmla="*/ 207955 w 356564"/>
              <a:gd name="connsiteY15" fmla="*/ 66728 h 356564"/>
              <a:gd name="connsiteX16" fmla="*/ 222853 w 356564"/>
              <a:gd name="connsiteY16" fmla="*/ 81628 h 356564"/>
              <a:gd name="connsiteX17" fmla="*/ 222853 w 356564"/>
              <a:gd name="connsiteY17" fmla="*/ 81755 h 356564"/>
              <a:gd name="connsiteX18" fmla="*/ 208082 w 356564"/>
              <a:gd name="connsiteY18" fmla="*/ 96528 h 356564"/>
              <a:gd name="connsiteX19" fmla="*/ 207954 w 356564"/>
              <a:gd name="connsiteY19" fmla="*/ 96527 h 356564"/>
              <a:gd name="connsiteX20" fmla="*/ 260037 w 356564"/>
              <a:gd name="connsiteY20" fmla="*/ 96527 h 356564"/>
              <a:gd name="connsiteX21" fmla="*/ 245012 w 356564"/>
              <a:gd name="connsiteY21" fmla="*/ 81755 h 356564"/>
              <a:gd name="connsiteX22" fmla="*/ 259784 w 356564"/>
              <a:gd name="connsiteY22" fmla="*/ 66729 h 356564"/>
              <a:gd name="connsiteX23" fmla="*/ 274809 w 356564"/>
              <a:gd name="connsiteY23" fmla="*/ 81501 h 356564"/>
              <a:gd name="connsiteX24" fmla="*/ 274809 w 356564"/>
              <a:gd name="connsiteY24" fmla="*/ 81755 h 356564"/>
              <a:gd name="connsiteX25" fmla="*/ 260037 w 356564"/>
              <a:gd name="connsiteY25" fmla="*/ 96527 h 356564"/>
              <a:gd name="connsiteX26" fmla="*/ 311994 w 356564"/>
              <a:gd name="connsiteY26" fmla="*/ 96527 h 356564"/>
              <a:gd name="connsiteX27" fmla="*/ 297095 w 356564"/>
              <a:gd name="connsiteY27" fmla="*/ 81627 h 356564"/>
              <a:gd name="connsiteX28" fmla="*/ 311995 w 356564"/>
              <a:gd name="connsiteY28" fmla="*/ 66728 h 356564"/>
              <a:gd name="connsiteX29" fmla="*/ 326893 w 356564"/>
              <a:gd name="connsiteY29" fmla="*/ 81628 h 356564"/>
              <a:gd name="connsiteX30" fmla="*/ 326893 w 356564"/>
              <a:gd name="connsiteY30" fmla="*/ 81755 h 356564"/>
              <a:gd name="connsiteX31" fmla="*/ 311994 w 356564"/>
              <a:gd name="connsiteY31" fmla="*/ 96527 h 356564"/>
              <a:gd name="connsiteX32" fmla="*/ 29671 w 356564"/>
              <a:gd name="connsiteY32" fmla="*/ 59470 h 356564"/>
              <a:gd name="connsiteX33" fmla="*/ 81628 w 356564"/>
              <a:gd name="connsiteY33" fmla="*/ 7259 h 356564"/>
              <a:gd name="connsiteX34" fmla="*/ 133839 w 356564"/>
              <a:gd name="connsiteY34" fmla="*/ 59215 h 356564"/>
              <a:gd name="connsiteX35" fmla="*/ 81882 w 356564"/>
              <a:gd name="connsiteY35" fmla="*/ 111426 h 356564"/>
              <a:gd name="connsiteX36" fmla="*/ 81755 w 356564"/>
              <a:gd name="connsiteY36" fmla="*/ 111426 h 356564"/>
              <a:gd name="connsiteX37" fmla="*/ 29671 w 356564"/>
              <a:gd name="connsiteY37" fmla="*/ 59470 h 356564"/>
              <a:gd name="connsiteX38" fmla="*/ 81755 w 356564"/>
              <a:gd name="connsiteY38" fmla="*/ 126326 h 356564"/>
              <a:gd name="connsiteX39" fmla="*/ 0 w 356564"/>
              <a:gd name="connsiteY39" fmla="*/ 207826 h 356564"/>
              <a:gd name="connsiteX40" fmla="*/ 0 w 356564"/>
              <a:gd name="connsiteY40" fmla="*/ 207954 h 356564"/>
              <a:gd name="connsiteX41" fmla="*/ 0 w 356564"/>
              <a:gd name="connsiteY41" fmla="*/ 260037 h 356564"/>
              <a:gd name="connsiteX42" fmla="*/ 7386 w 356564"/>
              <a:gd name="connsiteY42" fmla="*/ 267423 h 356564"/>
              <a:gd name="connsiteX43" fmla="*/ 34256 w 356564"/>
              <a:gd name="connsiteY43" fmla="*/ 267423 h 356564"/>
              <a:gd name="connsiteX44" fmla="*/ 38076 w 356564"/>
              <a:gd name="connsiteY44" fmla="*/ 270861 h 356564"/>
              <a:gd name="connsiteX45" fmla="*/ 44571 w 356564"/>
              <a:gd name="connsiteY45" fmla="*/ 349688 h 356564"/>
              <a:gd name="connsiteX46" fmla="*/ 51956 w 356564"/>
              <a:gd name="connsiteY46" fmla="*/ 356564 h 356564"/>
              <a:gd name="connsiteX47" fmla="*/ 111426 w 356564"/>
              <a:gd name="connsiteY47" fmla="*/ 356564 h 356564"/>
              <a:gd name="connsiteX48" fmla="*/ 118812 w 356564"/>
              <a:gd name="connsiteY48" fmla="*/ 349688 h 356564"/>
              <a:gd name="connsiteX49" fmla="*/ 125434 w 356564"/>
              <a:gd name="connsiteY49" fmla="*/ 270861 h 356564"/>
              <a:gd name="connsiteX50" fmla="*/ 129127 w 356564"/>
              <a:gd name="connsiteY50" fmla="*/ 267423 h 356564"/>
              <a:gd name="connsiteX51" fmla="*/ 155997 w 356564"/>
              <a:gd name="connsiteY51" fmla="*/ 267423 h 356564"/>
              <a:gd name="connsiteX52" fmla="*/ 163383 w 356564"/>
              <a:gd name="connsiteY52" fmla="*/ 260037 h 356564"/>
              <a:gd name="connsiteX53" fmla="*/ 163383 w 356564"/>
              <a:gd name="connsiteY53" fmla="*/ 207953 h 356564"/>
              <a:gd name="connsiteX54" fmla="*/ 81755 w 356564"/>
              <a:gd name="connsiteY54" fmla="*/ 126326 h 356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356564" h="356564">
                <a:moveTo>
                  <a:pt x="356564" y="22285"/>
                </a:moveTo>
                <a:cubicBezTo>
                  <a:pt x="356564" y="9978"/>
                  <a:pt x="346587" y="0"/>
                  <a:pt x="334279" y="0"/>
                </a:cubicBezTo>
                <a:lnTo>
                  <a:pt x="185668" y="0"/>
                </a:lnTo>
                <a:cubicBezTo>
                  <a:pt x="173361" y="0"/>
                  <a:pt x="163383" y="9978"/>
                  <a:pt x="163383" y="22285"/>
                </a:cubicBezTo>
                <a:lnTo>
                  <a:pt x="163383" y="126326"/>
                </a:lnTo>
                <a:cubicBezTo>
                  <a:pt x="163453" y="138605"/>
                  <a:pt x="173389" y="148541"/>
                  <a:pt x="185668" y="148611"/>
                </a:cubicBezTo>
                <a:lnTo>
                  <a:pt x="207954" y="148611"/>
                </a:lnTo>
                <a:lnTo>
                  <a:pt x="207954" y="185668"/>
                </a:lnTo>
                <a:cubicBezTo>
                  <a:pt x="207952" y="188535"/>
                  <a:pt x="209582" y="191154"/>
                  <a:pt x="212156" y="192417"/>
                </a:cubicBezTo>
                <a:cubicBezTo>
                  <a:pt x="214737" y="193682"/>
                  <a:pt x="217817" y="193334"/>
                  <a:pt x="220051" y="191526"/>
                </a:cubicBezTo>
                <a:lnTo>
                  <a:pt x="273790" y="148611"/>
                </a:lnTo>
                <a:lnTo>
                  <a:pt x="334279" y="148611"/>
                </a:lnTo>
                <a:cubicBezTo>
                  <a:pt x="346587" y="148611"/>
                  <a:pt x="356564" y="138633"/>
                  <a:pt x="356564" y="126326"/>
                </a:cubicBezTo>
                <a:close/>
                <a:moveTo>
                  <a:pt x="207954" y="96527"/>
                </a:moveTo>
                <a:cubicBezTo>
                  <a:pt x="199725" y="96527"/>
                  <a:pt x="193054" y="89856"/>
                  <a:pt x="193055" y="81627"/>
                </a:cubicBezTo>
                <a:cubicBezTo>
                  <a:pt x="193055" y="73398"/>
                  <a:pt x="199726" y="66728"/>
                  <a:pt x="207955" y="66728"/>
                </a:cubicBezTo>
                <a:cubicBezTo>
                  <a:pt x="216183" y="66729"/>
                  <a:pt x="222854" y="73400"/>
                  <a:pt x="222853" y="81628"/>
                </a:cubicBezTo>
                <a:cubicBezTo>
                  <a:pt x="222853" y="81671"/>
                  <a:pt x="222853" y="81713"/>
                  <a:pt x="222853" y="81755"/>
                </a:cubicBezTo>
                <a:cubicBezTo>
                  <a:pt x="222853" y="89914"/>
                  <a:pt x="216240" y="96527"/>
                  <a:pt x="208082" y="96528"/>
                </a:cubicBezTo>
                <a:cubicBezTo>
                  <a:pt x="208039" y="96528"/>
                  <a:pt x="207997" y="96528"/>
                  <a:pt x="207954" y="96527"/>
                </a:cubicBezTo>
                <a:moveTo>
                  <a:pt x="260037" y="96527"/>
                </a:moveTo>
                <a:cubicBezTo>
                  <a:pt x="251809" y="96597"/>
                  <a:pt x="245082" y="89983"/>
                  <a:pt x="245012" y="81755"/>
                </a:cubicBezTo>
                <a:cubicBezTo>
                  <a:pt x="244942" y="73527"/>
                  <a:pt x="251556" y="66799"/>
                  <a:pt x="259784" y="66729"/>
                </a:cubicBezTo>
                <a:cubicBezTo>
                  <a:pt x="268012" y="66660"/>
                  <a:pt x="274739" y="73273"/>
                  <a:pt x="274809" y="81501"/>
                </a:cubicBezTo>
                <a:cubicBezTo>
                  <a:pt x="274810" y="81586"/>
                  <a:pt x="274810" y="81671"/>
                  <a:pt x="274809" y="81755"/>
                </a:cubicBezTo>
                <a:cubicBezTo>
                  <a:pt x="274809" y="89913"/>
                  <a:pt x="268196" y="96527"/>
                  <a:pt x="260037" y="96527"/>
                </a:cubicBezTo>
                <a:moveTo>
                  <a:pt x="311994" y="96527"/>
                </a:moveTo>
                <a:cubicBezTo>
                  <a:pt x="303765" y="96527"/>
                  <a:pt x="297095" y="89856"/>
                  <a:pt x="297095" y="81627"/>
                </a:cubicBezTo>
                <a:cubicBezTo>
                  <a:pt x="297095" y="73398"/>
                  <a:pt x="303766" y="66728"/>
                  <a:pt x="311995" y="66728"/>
                </a:cubicBezTo>
                <a:cubicBezTo>
                  <a:pt x="320224" y="66729"/>
                  <a:pt x="326894" y="73400"/>
                  <a:pt x="326893" y="81628"/>
                </a:cubicBezTo>
                <a:cubicBezTo>
                  <a:pt x="326893" y="81671"/>
                  <a:pt x="326893" y="81713"/>
                  <a:pt x="326893" y="81755"/>
                </a:cubicBezTo>
                <a:cubicBezTo>
                  <a:pt x="326823" y="89934"/>
                  <a:pt x="320173" y="96527"/>
                  <a:pt x="311994" y="96527"/>
                </a:cubicBezTo>
                <a:moveTo>
                  <a:pt x="29671" y="59470"/>
                </a:moveTo>
                <a:cubicBezTo>
                  <a:pt x="29601" y="30705"/>
                  <a:pt x="52863" y="7329"/>
                  <a:pt x="81628" y="7259"/>
                </a:cubicBezTo>
                <a:cubicBezTo>
                  <a:pt x="110393" y="7189"/>
                  <a:pt x="133768" y="30450"/>
                  <a:pt x="133839" y="59215"/>
                </a:cubicBezTo>
                <a:cubicBezTo>
                  <a:pt x="133909" y="87980"/>
                  <a:pt x="110647" y="111356"/>
                  <a:pt x="81882" y="111426"/>
                </a:cubicBezTo>
                <a:cubicBezTo>
                  <a:pt x="81840" y="111426"/>
                  <a:pt x="81798" y="111426"/>
                  <a:pt x="81755" y="111426"/>
                </a:cubicBezTo>
                <a:cubicBezTo>
                  <a:pt x="53040" y="111426"/>
                  <a:pt x="29742" y="88185"/>
                  <a:pt x="29671" y="59470"/>
                </a:cubicBezTo>
                <a:moveTo>
                  <a:pt x="81755" y="126326"/>
                </a:moveTo>
                <a:cubicBezTo>
                  <a:pt x="36674" y="126255"/>
                  <a:pt x="71" y="162744"/>
                  <a:pt x="0" y="207826"/>
                </a:cubicBezTo>
                <a:cubicBezTo>
                  <a:pt x="0" y="207869"/>
                  <a:pt x="0" y="207911"/>
                  <a:pt x="0" y="207954"/>
                </a:cubicBezTo>
                <a:lnTo>
                  <a:pt x="0" y="260037"/>
                </a:lnTo>
                <a:cubicBezTo>
                  <a:pt x="0" y="264116"/>
                  <a:pt x="3307" y="267423"/>
                  <a:pt x="7386" y="267423"/>
                </a:cubicBezTo>
                <a:lnTo>
                  <a:pt x="34256" y="267423"/>
                </a:lnTo>
                <a:cubicBezTo>
                  <a:pt x="36225" y="267413"/>
                  <a:pt x="37879" y="268902"/>
                  <a:pt x="38076" y="270861"/>
                </a:cubicBezTo>
                <a:lnTo>
                  <a:pt x="44571" y="349688"/>
                </a:lnTo>
                <a:cubicBezTo>
                  <a:pt x="44898" y="353538"/>
                  <a:pt x="48092" y="356513"/>
                  <a:pt x="51956" y="356564"/>
                </a:cubicBezTo>
                <a:lnTo>
                  <a:pt x="111426" y="356564"/>
                </a:lnTo>
                <a:cubicBezTo>
                  <a:pt x="115314" y="356573"/>
                  <a:pt x="118544" y="353566"/>
                  <a:pt x="118812" y="349688"/>
                </a:cubicBezTo>
                <a:lnTo>
                  <a:pt x="125434" y="270861"/>
                </a:lnTo>
                <a:cubicBezTo>
                  <a:pt x="125568" y="268922"/>
                  <a:pt x="127183" y="267418"/>
                  <a:pt x="129127" y="267423"/>
                </a:cubicBezTo>
                <a:lnTo>
                  <a:pt x="155997" y="267423"/>
                </a:lnTo>
                <a:cubicBezTo>
                  <a:pt x="160076" y="267423"/>
                  <a:pt x="163383" y="264116"/>
                  <a:pt x="163383" y="260037"/>
                </a:cubicBezTo>
                <a:lnTo>
                  <a:pt x="163383" y="207953"/>
                </a:lnTo>
                <a:cubicBezTo>
                  <a:pt x="163383" y="162872"/>
                  <a:pt x="126837" y="126326"/>
                  <a:pt x="81755" y="126326"/>
                </a:cubicBezTo>
              </a:path>
            </a:pathLst>
          </a:custGeom>
          <a:solidFill>
            <a:schemeClr val="accent1"/>
          </a:solidFill>
          <a:ln w="12720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pic>
        <p:nvPicPr>
          <p:cNvPr id="15" name="Graphic 14" descr="Stars with solid fill">
            <a:extLst>
              <a:ext uri="{FF2B5EF4-FFF2-40B4-BE49-F238E27FC236}">
                <a16:creationId xmlns:a16="http://schemas.microsoft.com/office/drawing/2014/main" id="{B5E51265-339B-C042-9A83-D45ACB2DB9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48466" y="1602542"/>
            <a:ext cx="1630895" cy="1630895"/>
          </a:xfrm>
          <a:prstGeom prst="rect">
            <a:avLst/>
          </a:prstGeom>
        </p:spPr>
      </p:pic>
      <p:pic>
        <p:nvPicPr>
          <p:cNvPr id="16" name="Graphic 15" descr="Badge Question Mark with solid fill">
            <a:extLst>
              <a:ext uri="{FF2B5EF4-FFF2-40B4-BE49-F238E27FC236}">
                <a16:creationId xmlns:a16="http://schemas.microsoft.com/office/drawing/2014/main" id="{322F2C1B-B9DD-B740-94BB-60EFDA09B7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320320" y="3360553"/>
            <a:ext cx="1392303" cy="1392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1433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3370C3-72F5-D045-B2FB-DB7ACEF4F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91405-CE64-455B-8CE4-BAEDB82C984A}" type="slidenum">
              <a:rPr lang="de-DE" smtClean="0"/>
              <a:t>14</a:t>
            </a:fld>
            <a:endParaRPr lang="de-D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E771933-D765-9045-9C58-C26860FD9F78}"/>
              </a:ext>
            </a:extLst>
          </p:cNvPr>
          <p:cNvSpPr/>
          <p:nvPr/>
        </p:nvSpPr>
        <p:spPr>
          <a:xfrm>
            <a:off x="5524500" y="4275329"/>
            <a:ext cx="189346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rgbClr val="FFFFFF"/>
                </a:solidFill>
              </a:rPr>
              <a:t>(JOSEPH BEUYS)</a:t>
            </a:r>
          </a:p>
        </p:txBody>
      </p:sp>
      <p:sp>
        <p:nvSpPr>
          <p:cNvPr id="15" name="Titel 3">
            <a:extLst>
              <a:ext uri="{FF2B5EF4-FFF2-40B4-BE49-F238E27FC236}">
                <a16:creationId xmlns:a16="http://schemas.microsoft.com/office/drawing/2014/main" id="{7F8F5C66-F715-914E-A935-92606F7C9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578" y="177803"/>
            <a:ext cx="8763000" cy="1177110"/>
          </a:xfrm>
        </p:spPr>
        <p:txBody>
          <a:bodyPr/>
          <a:lstStyle/>
          <a:p>
            <a:r>
              <a:rPr lang="en-US" sz="2800" dirty="0"/>
              <a:t>Expert groups: Beuys’ works of art</a:t>
            </a:r>
            <a:br>
              <a:rPr lang="de-DE" dirty="0"/>
            </a:br>
            <a:r>
              <a:rPr lang="de-DE" sz="1500" dirty="0"/>
              <a:t>    </a:t>
            </a:r>
            <a:r>
              <a:rPr lang="de-DE" sz="1400" dirty="0">
                <a:solidFill>
                  <a:schemeClr val="tx2"/>
                </a:solidFill>
              </a:rPr>
              <a:t>15 Min</a:t>
            </a:r>
            <a:br>
              <a:rPr lang="de-DE" sz="1500" dirty="0">
                <a:solidFill>
                  <a:schemeClr val="tx2"/>
                </a:solidFill>
              </a:rPr>
            </a:br>
            <a:r>
              <a:rPr lang="de-DE" sz="1500" dirty="0">
                <a:solidFill>
                  <a:schemeClr val="tx2"/>
                </a:solidFill>
              </a:rPr>
              <a:t>     </a:t>
            </a:r>
            <a:r>
              <a:rPr lang="de-DE" sz="1400" dirty="0" err="1">
                <a:solidFill>
                  <a:schemeClr val="tx2"/>
                </a:solidFill>
              </a:rPr>
              <a:t>Choose</a:t>
            </a:r>
            <a:r>
              <a:rPr lang="de-DE" sz="1400" dirty="0">
                <a:solidFill>
                  <a:schemeClr val="tx2"/>
                </a:solidFill>
              </a:rPr>
              <a:t> </a:t>
            </a:r>
            <a:r>
              <a:rPr lang="de-DE" sz="1400" dirty="0" err="1">
                <a:solidFill>
                  <a:schemeClr val="tx2"/>
                </a:solidFill>
              </a:rPr>
              <a:t>one</a:t>
            </a:r>
            <a:r>
              <a:rPr lang="de-DE" sz="1400" dirty="0">
                <a:solidFill>
                  <a:schemeClr val="tx2"/>
                </a:solidFill>
              </a:rPr>
              <a:t> </a:t>
            </a:r>
            <a:r>
              <a:rPr lang="de-DE" sz="1400" dirty="0" err="1">
                <a:solidFill>
                  <a:schemeClr val="tx2"/>
                </a:solidFill>
              </a:rPr>
              <a:t>of</a:t>
            </a:r>
            <a:r>
              <a:rPr lang="de-DE" sz="1400" dirty="0">
                <a:solidFill>
                  <a:schemeClr val="tx2"/>
                </a:solidFill>
              </a:rPr>
              <a:t> </a:t>
            </a:r>
            <a:r>
              <a:rPr lang="de-DE" sz="1400" dirty="0" err="1">
                <a:solidFill>
                  <a:schemeClr val="tx2"/>
                </a:solidFill>
              </a:rPr>
              <a:t>the</a:t>
            </a:r>
            <a:r>
              <a:rPr lang="de-DE" sz="1400" dirty="0">
                <a:solidFill>
                  <a:schemeClr val="tx2"/>
                </a:solidFill>
              </a:rPr>
              <a:t> </a:t>
            </a:r>
            <a:r>
              <a:rPr lang="de-DE" sz="1400" dirty="0" err="1">
                <a:solidFill>
                  <a:schemeClr val="tx2"/>
                </a:solidFill>
              </a:rPr>
              <a:t>stations</a:t>
            </a:r>
            <a:r>
              <a:rPr lang="de-DE" sz="1400" dirty="0">
                <a:solidFill>
                  <a:schemeClr val="tx2"/>
                </a:solidFill>
              </a:rPr>
              <a:t>. </a:t>
            </a:r>
            <a:r>
              <a:rPr lang="de-DE" sz="1400" dirty="0" err="1">
                <a:solidFill>
                  <a:schemeClr val="tx2"/>
                </a:solidFill>
              </a:rPr>
              <a:t>explore</a:t>
            </a:r>
            <a:r>
              <a:rPr lang="de-DE" sz="1400" dirty="0">
                <a:solidFill>
                  <a:schemeClr val="tx2"/>
                </a:solidFill>
              </a:rPr>
              <a:t> </a:t>
            </a:r>
            <a:r>
              <a:rPr lang="de-DE" sz="1400" dirty="0" err="1">
                <a:solidFill>
                  <a:schemeClr val="tx2"/>
                </a:solidFill>
              </a:rPr>
              <a:t>one</a:t>
            </a:r>
            <a:r>
              <a:rPr lang="de-DE" sz="1400" dirty="0">
                <a:solidFill>
                  <a:schemeClr val="tx2"/>
                </a:solidFill>
              </a:rPr>
              <a:t> </a:t>
            </a:r>
            <a:r>
              <a:rPr lang="de-DE" sz="1400" dirty="0" err="1">
                <a:solidFill>
                  <a:schemeClr val="tx2"/>
                </a:solidFill>
              </a:rPr>
              <a:t>of</a:t>
            </a:r>
            <a:r>
              <a:rPr lang="de-DE" sz="1400" dirty="0">
                <a:solidFill>
                  <a:schemeClr val="tx2"/>
                </a:solidFill>
              </a:rPr>
              <a:t> Beuys‘ </a:t>
            </a:r>
            <a:r>
              <a:rPr lang="de-DE" sz="1400" dirty="0" err="1">
                <a:solidFill>
                  <a:schemeClr val="tx2"/>
                </a:solidFill>
              </a:rPr>
              <a:t>artworks</a:t>
            </a:r>
            <a:r>
              <a:rPr lang="de-DE" sz="1400" dirty="0">
                <a:solidFill>
                  <a:schemeClr val="tx2"/>
                </a:solidFill>
              </a:rPr>
              <a:t> </a:t>
            </a:r>
            <a:r>
              <a:rPr lang="de-DE" sz="1400" dirty="0" err="1">
                <a:solidFill>
                  <a:schemeClr val="tx2"/>
                </a:solidFill>
              </a:rPr>
              <a:t>together</a:t>
            </a:r>
            <a:r>
              <a:rPr lang="de-DE" sz="1400" dirty="0">
                <a:solidFill>
                  <a:schemeClr val="tx2"/>
                </a:solidFill>
              </a:rPr>
              <a:t>.</a:t>
            </a:r>
            <a:endParaRPr lang="de-DE" sz="1500" dirty="0">
              <a:solidFill>
                <a:schemeClr val="tx2"/>
              </a:solidFill>
            </a:endParaRPr>
          </a:p>
        </p:txBody>
      </p:sp>
      <p:sp>
        <p:nvSpPr>
          <p:cNvPr id="17" name="Freihandform: Form 57">
            <a:extLst>
              <a:ext uri="{FF2B5EF4-FFF2-40B4-BE49-F238E27FC236}">
                <a16:creationId xmlns:a16="http://schemas.microsoft.com/office/drawing/2014/main" id="{28863ED6-7A0D-194F-A0F3-7D6298A5093C}"/>
              </a:ext>
            </a:extLst>
          </p:cNvPr>
          <p:cNvSpPr/>
          <p:nvPr/>
        </p:nvSpPr>
        <p:spPr>
          <a:xfrm>
            <a:off x="475752" y="657019"/>
            <a:ext cx="192510" cy="254766"/>
          </a:xfrm>
          <a:custGeom>
            <a:avLst/>
            <a:gdLst>
              <a:gd name="connsiteX0" fmla="*/ 266175 w 279699"/>
              <a:gd name="connsiteY0" fmla="*/ 326893 h 356564"/>
              <a:gd name="connsiteX1" fmla="*/ 243890 w 279699"/>
              <a:gd name="connsiteY1" fmla="*/ 326893 h 356564"/>
              <a:gd name="connsiteX2" fmla="*/ 243890 w 279699"/>
              <a:gd name="connsiteY2" fmla="*/ 274809 h 356564"/>
              <a:gd name="connsiteX3" fmla="*/ 178435 w 279699"/>
              <a:gd name="connsiteY3" fmla="*/ 178282 h 356564"/>
              <a:gd name="connsiteX4" fmla="*/ 243890 w 279699"/>
              <a:gd name="connsiteY4" fmla="*/ 81755 h 356564"/>
              <a:gd name="connsiteX5" fmla="*/ 243890 w 279699"/>
              <a:gd name="connsiteY5" fmla="*/ 29671 h 356564"/>
              <a:gd name="connsiteX6" fmla="*/ 266175 w 279699"/>
              <a:gd name="connsiteY6" fmla="*/ 29671 h 356564"/>
              <a:gd name="connsiteX7" fmla="*/ 279635 w 279699"/>
              <a:gd name="connsiteY7" fmla="*/ 13460 h 356564"/>
              <a:gd name="connsiteX8" fmla="*/ 266175 w 279699"/>
              <a:gd name="connsiteY8" fmla="*/ 0 h 356564"/>
              <a:gd name="connsiteX9" fmla="*/ 13524 w 279699"/>
              <a:gd name="connsiteY9" fmla="*/ 0 h 356564"/>
              <a:gd name="connsiteX10" fmla="*/ 65 w 279699"/>
              <a:gd name="connsiteY10" fmla="*/ 16212 h 356564"/>
              <a:gd name="connsiteX11" fmla="*/ 13524 w 279699"/>
              <a:gd name="connsiteY11" fmla="*/ 29671 h 356564"/>
              <a:gd name="connsiteX12" fmla="*/ 35810 w 279699"/>
              <a:gd name="connsiteY12" fmla="*/ 29671 h 356564"/>
              <a:gd name="connsiteX13" fmla="*/ 35810 w 279699"/>
              <a:gd name="connsiteY13" fmla="*/ 81755 h 356564"/>
              <a:gd name="connsiteX14" fmla="*/ 101265 w 279699"/>
              <a:gd name="connsiteY14" fmla="*/ 178282 h 356564"/>
              <a:gd name="connsiteX15" fmla="*/ 35810 w 279699"/>
              <a:gd name="connsiteY15" fmla="*/ 274809 h 356564"/>
              <a:gd name="connsiteX16" fmla="*/ 35810 w 279699"/>
              <a:gd name="connsiteY16" fmla="*/ 326893 h 356564"/>
              <a:gd name="connsiteX17" fmla="*/ 13524 w 279699"/>
              <a:gd name="connsiteY17" fmla="*/ 326893 h 356564"/>
              <a:gd name="connsiteX18" fmla="*/ 65 w 279699"/>
              <a:gd name="connsiteY18" fmla="*/ 343105 h 356564"/>
              <a:gd name="connsiteX19" fmla="*/ 13524 w 279699"/>
              <a:gd name="connsiteY19" fmla="*/ 356564 h 356564"/>
              <a:gd name="connsiteX20" fmla="*/ 266175 w 279699"/>
              <a:gd name="connsiteY20" fmla="*/ 356564 h 356564"/>
              <a:gd name="connsiteX21" fmla="*/ 279635 w 279699"/>
              <a:gd name="connsiteY21" fmla="*/ 340352 h 356564"/>
              <a:gd name="connsiteX22" fmla="*/ 266175 w 279699"/>
              <a:gd name="connsiteY22" fmla="*/ 326893 h 356564"/>
              <a:gd name="connsiteX23" fmla="*/ 83182 w 279699"/>
              <a:gd name="connsiteY23" fmla="*/ 103022 h 356564"/>
              <a:gd name="connsiteX24" fmla="*/ 95916 w 279699"/>
              <a:gd name="connsiteY24" fmla="*/ 94999 h 356564"/>
              <a:gd name="connsiteX25" fmla="*/ 182765 w 279699"/>
              <a:gd name="connsiteY25" fmla="*/ 94999 h 356564"/>
              <a:gd name="connsiteX26" fmla="*/ 197509 w 279699"/>
              <a:gd name="connsiteY26" fmla="*/ 110051 h 356564"/>
              <a:gd name="connsiteX27" fmla="*/ 194735 w 279699"/>
              <a:gd name="connsiteY27" fmla="*/ 118557 h 356564"/>
              <a:gd name="connsiteX28" fmla="*/ 99461 w 279699"/>
              <a:gd name="connsiteY28" fmla="*/ 134073 h 356564"/>
              <a:gd name="connsiteX29" fmla="*/ 83945 w 279699"/>
              <a:gd name="connsiteY29" fmla="*/ 118557 h 356564"/>
              <a:gd name="connsiteX30" fmla="*/ 82672 w 279699"/>
              <a:gd name="connsiteY30" fmla="*/ 103021 h 356564"/>
              <a:gd name="connsiteX31" fmla="*/ 78725 w 279699"/>
              <a:gd name="connsiteY31" fmla="*/ 276974 h 356564"/>
              <a:gd name="connsiteX32" fmla="*/ 123932 w 279699"/>
              <a:gd name="connsiteY32" fmla="*/ 233422 h 356564"/>
              <a:gd name="connsiteX33" fmla="*/ 154622 w 279699"/>
              <a:gd name="connsiteY33" fmla="*/ 233422 h 356564"/>
              <a:gd name="connsiteX34" fmla="*/ 199956 w 279699"/>
              <a:gd name="connsiteY34" fmla="*/ 276974 h 356564"/>
              <a:gd name="connsiteX35" fmla="*/ 203904 w 279699"/>
              <a:gd name="connsiteY35" fmla="*/ 300787 h 356564"/>
              <a:gd name="connsiteX36" fmla="*/ 184548 w 279699"/>
              <a:gd name="connsiteY36" fmla="*/ 312248 h 356564"/>
              <a:gd name="connsiteX37" fmla="*/ 94133 w 279699"/>
              <a:gd name="connsiteY37" fmla="*/ 312248 h 356564"/>
              <a:gd name="connsiteX38" fmla="*/ 74777 w 279699"/>
              <a:gd name="connsiteY38" fmla="*/ 300915 h 356564"/>
              <a:gd name="connsiteX39" fmla="*/ 78725 w 279699"/>
              <a:gd name="connsiteY39" fmla="*/ 276974 h 356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279699" h="356564">
                <a:moveTo>
                  <a:pt x="266175" y="326893"/>
                </a:moveTo>
                <a:lnTo>
                  <a:pt x="243890" y="326893"/>
                </a:lnTo>
                <a:lnTo>
                  <a:pt x="243890" y="274809"/>
                </a:lnTo>
                <a:cubicBezTo>
                  <a:pt x="243817" y="232290"/>
                  <a:pt x="217909" y="194084"/>
                  <a:pt x="178435" y="178282"/>
                </a:cubicBezTo>
                <a:cubicBezTo>
                  <a:pt x="217909" y="162480"/>
                  <a:pt x="243816" y="124274"/>
                  <a:pt x="243890" y="81755"/>
                </a:cubicBezTo>
                <a:lnTo>
                  <a:pt x="243890" y="29671"/>
                </a:lnTo>
                <a:lnTo>
                  <a:pt x="266175" y="29671"/>
                </a:lnTo>
                <a:cubicBezTo>
                  <a:pt x="274369" y="28911"/>
                  <a:pt x="280395" y="21653"/>
                  <a:pt x="279635" y="13460"/>
                </a:cubicBezTo>
                <a:cubicBezTo>
                  <a:pt x="278973" y="6318"/>
                  <a:pt x="273317" y="662"/>
                  <a:pt x="266175" y="0"/>
                </a:cubicBezTo>
                <a:lnTo>
                  <a:pt x="13524" y="0"/>
                </a:lnTo>
                <a:cubicBezTo>
                  <a:pt x="5331" y="760"/>
                  <a:pt x="-695" y="8018"/>
                  <a:pt x="65" y="16212"/>
                </a:cubicBezTo>
                <a:cubicBezTo>
                  <a:pt x="727" y="23353"/>
                  <a:pt x="6383" y="29009"/>
                  <a:pt x="13524" y="29671"/>
                </a:cubicBezTo>
                <a:lnTo>
                  <a:pt x="35810" y="29671"/>
                </a:lnTo>
                <a:lnTo>
                  <a:pt x="35810" y="81755"/>
                </a:lnTo>
                <a:cubicBezTo>
                  <a:pt x="35848" y="124285"/>
                  <a:pt x="61768" y="162509"/>
                  <a:pt x="101265" y="178282"/>
                </a:cubicBezTo>
                <a:cubicBezTo>
                  <a:pt x="61768" y="194055"/>
                  <a:pt x="35848" y="232279"/>
                  <a:pt x="35810" y="274809"/>
                </a:cubicBezTo>
                <a:lnTo>
                  <a:pt x="35810" y="326893"/>
                </a:lnTo>
                <a:lnTo>
                  <a:pt x="13524" y="326893"/>
                </a:lnTo>
                <a:cubicBezTo>
                  <a:pt x="5331" y="327653"/>
                  <a:pt x="-695" y="334911"/>
                  <a:pt x="65" y="343105"/>
                </a:cubicBezTo>
                <a:cubicBezTo>
                  <a:pt x="727" y="350246"/>
                  <a:pt x="6383" y="355902"/>
                  <a:pt x="13524" y="356564"/>
                </a:cubicBezTo>
                <a:lnTo>
                  <a:pt x="266175" y="356564"/>
                </a:lnTo>
                <a:cubicBezTo>
                  <a:pt x="274369" y="355804"/>
                  <a:pt x="280395" y="348546"/>
                  <a:pt x="279635" y="340352"/>
                </a:cubicBezTo>
                <a:cubicBezTo>
                  <a:pt x="278973" y="333211"/>
                  <a:pt x="273317" y="327555"/>
                  <a:pt x="266175" y="326893"/>
                </a:cubicBezTo>
                <a:moveTo>
                  <a:pt x="83182" y="103022"/>
                </a:moveTo>
                <a:cubicBezTo>
                  <a:pt x="85644" y="98223"/>
                  <a:pt x="90525" y="95148"/>
                  <a:pt x="95916" y="94999"/>
                </a:cubicBezTo>
                <a:lnTo>
                  <a:pt x="182765" y="94999"/>
                </a:lnTo>
                <a:cubicBezTo>
                  <a:pt x="190993" y="95083"/>
                  <a:pt x="197595" y="101823"/>
                  <a:pt x="197509" y="110051"/>
                </a:cubicBezTo>
                <a:cubicBezTo>
                  <a:pt x="197478" y="113104"/>
                  <a:pt x="196510" y="116073"/>
                  <a:pt x="194735" y="118557"/>
                </a:cubicBezTo>
                <a:cubicBezTo>
                  <a:pt x="172710" y="149151"/>
                  <a:pt x="130054" y="156097"/>
                  <a:pt x="99461" y="134073"/>
                </a:cubicBezTo>
                <a:cubicBezTo>
                  <a:pt x="93486" y="129771"/>
                  <a:pt x="88247" y="124532"/>
                  <a:pt x="83945" y="118557"/>
                </a:cubicBezTo>
                <a:cubicBezTo>
                  <a:pt x="80630" y="114031"/>
                  <a:pt x="80137" y="108027"/>
                  <a:pt x="82672" y="103021"/>
                </a:cubicBezTo>
                <a:moveTo>
                  <a:pt x="78725" y="276974"/>
                </a:moveTo>
                <a:lnTo>
                  <a:pt x="123932" y="233422"/>
                </a:lnTo>
                <a:cubicBezTo>
                  <a:pt x="132629" y="225504"/>
                  <a:pt x="145924" y="225504"/>
                  <a:pt x="154622" y="233422"/>
                </a:cubicBezTo>
                <a:lnTo>
                  <a:pt x="199956" y="276974"/>
                </a:lnTo>
                <a:cubicBezTo>
                  <a:pt x="206339" y="283194"/>
                  <a:pt x="207937" y="292840"/>
                  <a:pt x="203904" y="300787"/>
                </a:cubicBezTo>
                <a:cubicBezTo>
                  <a:pt x="200121" y="307944"/>
                  <a:pt x="192642" y="312372"/>
                  <a:pt x="184548" y="312248"/>
                </a:cubicBezTo>
                <a:lnTo>
                  <a:pt x="94133" y="312248"/>
                </a:lnTo>
                <a:cubicBezTo>
                  <a:pt x="86082" y="312339"/>
                  <a:pt x="78637" y="307980"/>
                  <a:pt x="74777" y="300915"/>
                </a:cubicBezTo>
                <a:cubicBezTo>
                  <a:pt x="70591" y="292949"/>
                  <a:pt x="72203" y="283174"/>
                  <a:pt x="78725" y="276974"/>
                </a:cubicBezTo>
              </a:path>
            </a:pathLst>
          </a:custGeom>
          <a:solidFill>
            <a:schemeClr val="accent1"/>
          </a:solidFill>
          <a:ln w="12720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pic>
        <p:nvPicPr>
          <p:cNvPr id="5" name="Graphic 4" descr="Magnifying glass with solid fill">
            <a:extLst>
              <a:ext uri="{FF2B5EF4-FFF2-40B4-BE49-F238E27FC236}">
                <a16:creationId xmlns:a16="http://schemas.microsoft.com/office/drawing/2014/main" id="{8CC5018B-D03E-6442-910A-A0E7513A48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4823303">
            <a:off x="428350" y="952989"/>
            <a:ext cx="366535" cy="366535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4BC71DED-5C34-4B44-8604-EF721B29F4AB}"/>
              </a:ext>
            </a:extLst>
          </p:cNvPr>
          <p:cNvSpPr/>
          <p:nvPr/>
        </p:nvSpPr>
        <p:spPr>
          <a:xfrm>
            <a:off x="5524500" y="4275329"/>
            <a:ext cx="189346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rgbClr val="FFFFFF"/>
                </a:solidFill>
              </a:rPr>
              <a:t>(JOSEPH BEUYS)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9F7F0216-076B-524C-A2C1-2E0B76D4272C}"/>
              </a:ext>
            </a:extLst>
          </p:cNvPr>
          <p:cNvSpPr/>
          <p:nvPr/>
        </p:nvSpPr>
        <p:spPr>
          <a:xfrm>
            <a:off x="611619" y="1605660"/>
            <a:ext cx="2057400" cy="1932179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r>
              <a:rPr lang="en-US" sz="1400" b="1" dirty="0"/>
              <a:t>Station 1:</a:t>
            </a:r>
          </a:p>
          <a:p>
            <a:pPr algn="ctr">
              <a:lnSpc>
                <a:spcPct val="114000"/>
              </a:lnSpc>
            </a:pPr>
            <a:r>
              <a:rPr lang="en-US" sz="1400" b="1" dirty="0"/>
              <a:t>How to Explain Pictures to a Dead Hare. 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EB87A7BB-A447-FE40-BBA7-A6748F21DDA6}"/>
              </a:ext>
            </a:extLst>
          </p:cNvPr>
          <p:cNvSpPr/>
          <p:nvPr/>
        </p:nvSpPr>
        <p:spPr>
          <a:xfrm>
            <a:off x="2514600" y="2839448"/>
            <a:ext cx="2057400" cy="1932179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r>
              <a:rPr lang="en-US" b="1" dirty="0"/>
              <a:t>Station 2:</a:t>
            </a:r>
          </a:p>
          <a:p>
            <a:pPr algn="ctr">
              <a:lnSpc>
                <a:spcPct val="114000"/>
              </a:lnSpc>
            </a:pPr>
            <a:r>
              <a:rPr lang="en-US" b="1" dirty="0"/>
              <a:t>The Fat Corner.</a:t>
            </a:r>
          </a:p>
          <a:p>
            <a:pPr algn="ctr">
              <a:lnSpc>
                <a:spcPct val="114000"/>
              </a:lnSpc>
            </a:pPr>
            <a:endParaRPr lang="en-US" sz="1000" dirty="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4E42C440-DEDB-3E47-8E06-9E70B12EB560}"/>
              </a:ext>
            </a:extLst>
          </p:cNvPr>
          <p:cNvSpPr/>
          <p:nvPr/>
        </p:nvSpPr>
        <p:spPr>
          <a:xfrm>
            <a:off x="4358423" y="1497908"/>
            <a:ext cx="2057400" cy="1932179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r>
              <a:rPr lang="en-US" b="1" dirty="0"/>
              <a:t>Station 3:</a:t>
            </a:r>
          </a:p>
          <a:p>
            <a:pPr algn="ctr">
              <a:lnSpc>
                <a:spcPct val="114000"/>
              </a:lnSpc>
            </a:pPr>
            <a:r>
              <a:rPr lang="en-US" b="1" dirty="0"/>
              <a:t>7000 Oaks.</a:t>
            </a:r>
          </a:p>
          <a:p>
            <a:pPr algn="ctr">
              <a:lnSpc>
                <a:spcPct val="114000"/>
              </a:lnSpc>
            </a:pPr>
            <a:endParaRPr lang="en-US" sz="1000" dirty="0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AF5BE0D3-5EB0-3948-8363-04AED04EED07}"/>
              </a:ext>
            </a:extLst>
          </p:cNvPr>
          <p:cNvSpPr/>
          <p:nvPr/>
        </p:nvSpPr>
        <p:spPr>
          <a:xfrm>
            <a:off x="6339623" y="2679502"/>
            <a:ext cx="2057400" cy="1932179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r>
              <a:rPr lang="en-US" sz="1400" b="1" dirty="0"/>
              <a:t>Station 4:</a:t>
            </a:r>
          </a:p>
          <a:p>
            <a:pPr algn="ctr">
              <a:lnSpc>
                <a:spcPct val="114000"/>
              </a:lnSpc>
            </a:pPr>
            <a:r>
              <a:rPr lang="en-US" sz="1400" b="1" dirty="0"/>
              <a:t>I Like America and America Likes me.</a:t>
            </a:r>
          </a:p>
        </p:txBody>
      </p:sp>
    </p:spTree>
    <p:extLst>
      <p:ext uri="{BB962C8B-B14F-4D97-AF65-F5344CB8AC3E}">
        <p14:creationId xmlns:p14="http://schemas.microsoft.com/office/powerpoint/2010/main" val="18754150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3370C3-72F5-D045-B2FB-DB7ACEF4F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91405-CE64-455B-8CE4-BAEDB82C984A}" type="slidenum">
              <a:rPr lang="de-DE" smtClean="0"/>
              <a:t>15</a:t>
            </a:fld>
            <a:endParaRPr lang="de-D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E771933-D765-9045-9C58-C26860FD9F78}"/>
              </a:ext>
            </a:extLst>
          </p:cNvPr>
          <p:cNvSpPr/>
          <p:nvPr/>
        </p:nvSpPr>
        <p:spPr>
          <a:xfrm>
            <a:off x="5524500" y="4275329"/>
            <a:ext cx="189346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rgbClr val="FFFFFF"/>
                </a:solidFill>
              </a:rPr>
              <a:t>(JOSEPH BEUYS)</a:t>
            </a:r>
          </a:p>
        </p:txBody>
      </p:sp>
      <p:sp>
        <p:nvSpPr>
          <p:cNvPr id="15" name="Titel 3">
            <a:extLst>
              <a:ext uri="{FF2B5EF4-FFF2-40B4-BE49-F238E27FC236}">
                <a16:creationId xmlns:a16="http://schemas.microsoft.com/office/drawing/2014/main" id="{7F8F5C66-F715-914E-A935-92606F7C9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578" y="361950"/>
            <a:ext cx="8763000" cy="1177110"/>
          </a:xfrm>
        </p:spPr>
        <p:txBody>
          <a:bodyPr/>
          <a:lstStyle/>
          <a:p>
            <a:r>
              <a:rPr lang="en-US" sz="2800" dirty="0"/>
              <a:t>Expert groups: Beuys’ works of art</a:t>
            </a:r>
            <a:br>
              <a:rPr lang="de-DE" dirty="0"/>
            </a:br>
            <a:r>
              <a:rPr lang="de-DE" sz="1500" dirty="0"/>
              <a:t>    </a:t>
            </a:r>
            <a:r>
              <a:rPr lang="de-DE" sz="1500" dirty="0">
                <a:solidFill>
                  <a:schemeClr val="tx2"/>
                </a:solidFill>
              </a:rPr>
              <a:t>12 Min</a:t>
            </a:r>
            <a:br>
              <a:rPr lang="de-DE" sz="1500" dirty="0">
                <a:solidFill>
                  <a:schemeClr val="tx2"/>
                </a:solidFill>
              </a:rPr>
            </a:br>
            <a:r>
              <a:rPr lang="de-DE" sz="1500" dirty="0">
                <a:solidFill>
                  <a:schemeClr val="tx2"/>
                </a:solidFill>
              </a:rPr>
              <a:t>       </a:t>
            </a:r>
            <a:r>
              <a:rPr lang="de-DE" sz="1500" dirty="0" err="1">
                <a:solidFill>
                  <a:schemeClr val="tx2"/>
                </a:solidFill>
              </a:rPr>
              <a:t>Present</a:t>
            </a:r>
            <a:r>
              <a:rPr lang="de-DE" sz="1500" dirty="0">
                <a:solidFill>
                  <a:schemeClr val="tx2"/>
                </a:solidFill>
              </a:rPr>
              <a:t> </a:t>
            </a:r>
            <a:r>
              <a:rPr lang="de-DE" sz="1500" dirty="0" err="1">
                <a:solidFill>
                  <a:schemeClr val="tx2"/>
                </a:solidFill>
              </a:rPr>
              <a:t>the</a:t>
            </a:r>
            <a:r>
              <a:rPr lang="de-DE" sz="1500" dirty="0">
                <a:solidFill>
                  <a:schemeClr val="tx2"/>
                </a:solidFill>
              </a:rPr>
              <a:t> </a:t>
            </a:r>
            <a:r>
              <a:rPr lang="de-DE" sz="1500" dirty="0" err="1">
                <a:solidFill>
                  <a:schemeClr val="tx2"/>
                </a:solidFill>
              </a:rPr>
              <a:t>artwork</a:t>
            </a:r>
            <a:r>
              <a:rPr lang="de-DE" sz="1500" dirty="0">
                <a:solidFill>
                  <a:schemeClr val="tx2"/>
                </a:solidFill>
              </a:rPr>
              <a:t> </a:t>
            </a:r>
            <a:r>
              <a:rPr lang="de-DE" sz="1500" dirty="0" err="1">
                <a:solidFill>
                  <a:schemeClr val="tx2"/>
                </a:solidFill>
              </a:rPr>
              <a:t>you</a:t>
            </a:r>
            <a:r>
              <a:rPr lang="de-DE" sz="1500" dirty="0">
                <a:solidFill>
                  <a:schemeClr val="tx2"/>
                </a:solidFill>
              </a:rPr>
              <a:t> </a:t>
            </a:r>
            <a:r>
              <a:rPr lang="de-DE" sz="1500" dirty="0" err="1">
                <a:solidFill>
                  <a:schemeClr val="tx2"/>
                </a:solidFill>
              </a:rPr>
              <a:t>researched</a:t>
            </a:r>
            <a:r>
              <a:rPr lang="de-DE" sz="1500" dirty="0">
                <a:solidFill>
                  <a:schemeClr val="tx2"/>
                </a:solidFill>
              </a:rPr>
              <a:t> in </a:t>
            </a:r>
            <a:r>
              <a:rPr lang="de-DE" sz="1500" dirty="0" err="1">
                <a:solidFill>
                  <a:schemeClr val="tx2"/>
                </a:solidFill>
              </a:rPr>
              <a:t>your</a:t>
            </a:r>
            <a:r>
              <a:rPr lang="de-DE" sz="1500" dirty="0">
                <a:solidFill>
                  <a:schemeClr val="tx2"/>
                </a:solidFill>
              </a:rPr>
              <a:t> </a:t>
            </a:r>
            <a:r>
              <a:rPr lang="de-DE" sz="1500" dirty="0" err="1">
                <a:solidFill>
                  <a:schemeClr val="tx2"/>
                </a:solidFill>
              </a:rPr>
              <a:t>new</a:t>
            </a:r>
            <a:r>
              <a:rPr lang="de-DE" sz="1500" dirty="0">
                <a:solidFill>
                  <a:schemeClr val="tx2"/>
                </a:solidFill>
              </a:rPr>
              <a:t> </a:t>
            </a:r>
            <a:r>
              <a:rPr lang="de-DE" sz="1500" dirty="0" err="1">
                <a:solidFill>
                  <a:schemeClr val="tx2"/>
                </a:solidFill>
              </a:rPr>
              <a:t>group</a:t>
            </a:r>
            <a:r>
              <a:rPr lang="de-DE" sz="1500" dirty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17" name="Freihandform: Form 57">
            <a:extLst>
              <a:ext uri="{FF2B5EF4-FFF2-40B4-BE49-F238E27FC236}">
                <a16:creationId xmlns:a16="http://schemas.microsoft.com/office/drawing/2014/main" id="{28863ED6-7A0D-194F-A0F3-7D6298A5093C}"/>
              </a:ext>
            </a:extLst>
          </p:cNvPr>
          <p:cNvSpPr/>
          <p:nvPr/>
        </p:nvSpPr>
        <p:spPr>
          <a:xfrm>
            <a:off x="475752" y="841166"/>
            <a:ext cx="192510" cy="254766"/>
          </a:xfrm>
          <a:custGeom>
            <a:avLst/>
            <a:gdLst>
              <a:gd name="connsiteX0" fmla="*/ 266175 w 279699"/>
              <a:gd name="connsiteY0" fmla="*/ 326893 h 356564"/>
              <a:gd name="connsiteX1" fmla="*/ 243890 w 279699"/>
              <a:gd name="connsiteY1" fmla="*/ 326893 h 356564"/>
              <a:gd name="connsiteX2" fmla="*/ 243890 w 279699"/>
              <a:gd name="connsiteY2" fmla="*/ 274809 h 356564"/>
              <a:gd name="connsiteX3" fmla="*/ 178435 w 279699"/>
              <a:gd name="connsiteY3" fmla="*/ 178282 h 356564"/>
              <a:gd name="connsiteX4" fmla="*/ 243890 w 279699"/>
              <a:gd name="connsiteY4" fmla="*/ 81755 h 356564"/>
              <a:gd name="connsiteX5" fmla="*/ 243890 w 279699"/>
              <a:gd name="connsiteY5" fmla="*/ 29671 h 356564"/>
              <a:gd name="connsiteX6" fmla="*/ 266175 w 279699"/>
              <a:gd name="connsiteY6" fmla="*/ 29671 h 356564"/>
              <a:gd name="connsiteX7" fmla="*/ 279635 w 279699"/>
              <a:gd name="connsiteY7" fmla="*/ 13460 h 356564"/>
              <a:gd name="connsiteX8" fmla="*/ 266175 w 279699"/>
              <a:gd name="connsiteY8" fmla="*/ 0 h 356564"/>
              <a:gd name="connsiteX9" fmla="*/ 13524 w 279699"/>
              <a:gd name="connsiteY9" fmla="*/ 0 h 356564"/>
              <a:gd name="connsiteX10" fmla="*/ 65 w 279699"/>
              <a:gd name="connsiteY10" fmla="*/ 16212 h 356564"/>
              <a:gd name="connsiteX11" fmla="*/ 13524 w 279699"/>
              <a:gd name="connsiteY11" fmla="*/ 29671 h 356564"/>
              <a:gd name="connsiteX12" fmla="*/ 35810 w 279699"/>
              <a:gd name="connsiteY12" fmla="*/ 29671 h 356564"/>
              <a:gd name="connsiteX13" fmla="*/ 35810 w 279699"/>
              <a:gd name="connsiteY13" fmla="*/ 81755 h 356564"/>
              <a:gd name="connsiteX14" fmla="*/ 101265 w 279699"/>
              <a:gd name="connsiteY14" fmla="*/ 178282 h 356564"/>
              <a:gd name="connsiteX15" fmla="*/ 35810 w 279699"/>
              <a:gd name="connsiteY15" fmla="*/ 274809 h 356564"/>
              <a:gd name="connsiteX16" fmla="*/ 35810 w 279699"/>
              <a:gd name="connsiteY16" fmla="*/ 326893 h 356564"/>
              <a:gd name="connsiteX17" fmla="*/ 13524 w 279699"/>
              <a:gd name="connsiteY17" fmla="*/ 326893 h 356564"/>
              <a:gd name="connsiteX18" fmla="*/ 65 w 279699"/>
              <a:gd name="connsiteY18" fmla="*/ 343105 h 356564"/>
              <a:gd name="connsiteX19" fmla="*/ 13524 w 279699"/>
              <a:gd name="connsiteY19" fmla="*/ 356564 h 356564"/>
              <a:gd name="connsiteX20" fmla="*/ 266175 w 279699"/>
              <a:gd name="connsiteY20" fmla="*/ 356564 h 356564"/>
              <a:gd name="connsiteX21" fmla="*/ 279635 w 279699"/>
              <a:gd name="connsiteY21" fmla="*/ 340352 h 356564"/>
              <a:gd name="connsiteX22" fmla="*/ 266175 w 279699"/>
              <a:gd name="connsiteY22" fmla="*/ 326893 h 356564"/>
              <a:gd name="connsiteX23" fmla="*/ 83182 w 279699"/>
              <a:gd name="connsiteY23" fmla="*/ 103022 h 356564"/>
              <a:gd name="connsiteX24" fmla="*/ 95916 w 279699"/>
              <a:gd name="connsiteY24" fmla="*/ 94999 h 356564"/>
              <a:gd name="connsiteX25" fmla="*/ 182765 w 279699"/>
              <a:gd name="connsiteY25" fmla="*/ 94999 h 356564"/>
              <a:gd name="connsiteX26" fmla="*/ 197509 w 279699"/>
              <a:gd name="connsiteY26" fmla="*/ 110051 h 356564"/>
              <a:gd name="connsiteX27" fmla="*/ 194735 w 279699"/>
              <a:gd name="connsiteY27" fmla="*/ 118557 h 356564"/>
              <a:gd name="connsiteX28" fmla="*/ 99461 w 279699"/>
              <a:gd name="connsiteY28" fmla="*/ 134073 h 356564"/>
              <a:gd name="connsiteX29" fmla="*/ 83945 w 279699"/>
              <a:gd name="connsiteY29" fmla="*/ 118557 h 356564"/>
              <a:gd name="connsiteX30" fmla="*/ 82672 w 279699"/>
              <a:gd name="connsiteY30" fmla="*/ 103021 h 356564"/>
              <a:gd name="connsiteX31" fmla="*/ 78725 w 279699"/>
              <a:gd name="connsiteY31" fmla="*/ 276974 h 356564"/>
              <a:gd name="connsiteX32" fmla="*/ 123932 w 279699"/>
              <a:gd name="connsiteY32" fmla="*/ 233422 h 356564"/>
              <a:gd name="connsiteX33" fmla="*/ 154622 w 279699"/>
              <a:gd name="connsiteY33" fmla="*/ 233422 h 356564"/>
              <a:gd name="connsiteX34" fmla="*/ 199956 w 279699"/>
              <a:gd name="connsiteY34" fmla="*/ 276974 h 356564"/>
              <a:gd name="connsiteX35" fmla="*/ 203904 w 279699"/>
              <a:gd name="connsiteY35" fmla="*/ 300787 h 356564"/>
              <a:gd name="connsiteX36" fmla="*/ 184548 w 279699"/>
              <a:gd name="connsiteY36" fmla="*/ 312248 h 356564"/>
              <a:gd name="connsiteX37" fmla="*/ 94133 w 279699"/>
              <a:gd name="connsiteY37" fmla="*/ 312248 h 356564"/>
              <a:gd name="connsiteX38" fmla="*/ 74777 w 279699"/>
              <a:gd name="connsiteY38" fmla="*/ 300915 h 356564"/>
              <a:gd name="connsiteX39" fmla="*/ 78725 w 279699"/>
              <a:gd name="connsiteY39" fmla="*/ 276974 h 356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279699" h="356564">
                <a:moveTo>
                  <a:pt x="266175" y="326893"/>
                </a:moveTo>
                <a:lnTo>
                  <a:pt x="243890" y="326893"/>
                </a:lnTo>
                <a:lnTo>
                  <a:pt x="243890" y="274809"/>
                </a:lnTo>
                <a:cubicBezTo>
                  <a:pt x="243817" y="232290"/>
                  <a:pt x="217909" y="194084"/>
                  <a:pt x="178435" y="178282"/>
                </a:cubicBezTo>
                <a:cubicBezTo>
                  <a:pt x="217909" y="162480"/>
                  <a:pt x="243816" y="124274"/>
                  <a:pt x="243890" y="81755"/>
                </a:cubicBezTo>
                <a:lnTo>
                  <a:pt x="243890" y="29671"/>
                </a:lnTo>
                <a:lnTo>
                  <a:pt x="266175" y="29671"/>
                </a:lnTo>
                <a:cubicBezTo>
                  <a:pt x="274369" y="28911"/>
                  <a:pt x="280395" y="21653"/>
                  <a:pt x="279635" y="13460"/>
                </a:cubicBezTo>
                <a:cubicBezTo>
                  <a:pt x="278973" y="6318"/>
                  <a:pt x="273317" y="662"/>
                  <a:pt x="266175" y="0"/>
                </a:cubicBezTo>
                <a:lnTo>
                  <a:pt x="13524" y="0"/>
                </a:lnTo>
                <a:cubicBezTo>
                  <a:pt x="5331" y="760"/>
                  <a:pt x="-695" y="8018"/>
                  <a:pt x="65" y="16212"/>
                </a:cubicBezTo>
                <a:cubicBezTo>
                  <a:pt x="727" y="23353"/>
                  <a:pt x="6383" y="29009"/>
                  <a:pt x="13524" y="29671"/>
                </a:cubicBezTo>
                <a:lnTo>
                  <a:pt x="35810" y="29671"/>
                </a:lnTo>
                <a:lnTo>
                  <a:pt x="35810" y="81755"/>
                </a:lnTo>
                <a:cubicBezTo>
                  <a:pt x="35848" y="124285"/>
                  <a:pt x="61768" y="162509"/>
                  <a:pt x="101265" y="178282"/>
                </a:cubicBezTo>
                <a:cubicBezTo>
                  <a:pt x="61768" y="194055"/>
                  <a:pt x="35848" y="232279"/>
                  <a:pt x="35810" y="274809"/>
                </a:cubicBezTo>
                <a:lnTo>
                  <a:pt x="35810" y="326893"/>
                </a:lnTo>
                <a:lnTo>
                  <a:pt x="13524" y="326893"/>
                </a:lnTo>
                <a:cubicBezTo>
                  <a:pt x="5331" y="327653"/>
                  <a:pt x="-695" y="334911"/>
                  <a:pt x="65" y="343105"/>
                </a:cubicBezTo>
                <a:cubicBezTo>
                  <a:pt x="727" y="350246"/>
                  <a:pt x="6383" y="355902"/>
                  <a:pt x="13524" y="356564"/>
                </a:cubicBezTo>
                <a:lnTo>
                  <a:pt x="266175" y="356564"/>
                </a:lnTo>
                <a:cubicBezTo>
                  <a:pt x="274369" y="355804"/>
                  <a:pt x="280395" y="348546"/>
                  <a:pt x="279635" y="340352"/>
                </a:cubicBezTo>
                <a:cubicBezTo>
                  <a:pt x="278973" y="333211"/>
                  <a:pt x="273317" y="327555"/>
                  <a:pt x="266175" y="326893"/>
                </a:cubicBezTo>
                <a:moveTo>
                  <a:pt x="83182" y="103022"/>
                </a:moveTo>
                <a:cubicBezTo>
                  <a:pt x="85644" y="98223"/>
                  <a:pt x="90525" y="95148"/>
                  <a:pt x="95916" y="94999"/>
                </a:cubicBezTo>
                <a:lnTo>
                  <a:pt x="182765" y="94999"/>
                </a:lnTo>
                <a:cubicBezTo>
                  <a:pt x="190993" y="95083"/>
                  <a:pt x="197595" y="101823"/>
                  <a:pt x="197509" y="110051"/>
                </a:cubicBezTo>
                <a:cubicBezTo>
                  <a:pt x="197478" y="113104"/>
                  <a:pt x="196510" y="116073"/>
                  <a:pt x="194735" y="118557"/>
                </a:cubicBezTo>
                <a:cubicBezTo>
                  <a:pt x="172710" y="149151"/>
                  <a:pt x="130054" y="156097"/>
                  <a:pt x="99461" y="134073"/>
                </a:cubicBezTo>
                <a:cubicBezTo>
                  <a:pt x="93486" y="129771"/>
                  <a:pt x="88247" y="124532"/>
                  <a:pt x="83945" y="118557"/>
                </a:cubicBezTo>
                <a:cubicBezTo>
                  <a:pt x="80630" y="114031"/>
                  <a:pt x="80137" y="108027"/>
                  <a:pt x="82672" y="103021"/>
                </a:cubicBezTo>
                <a:moveTo>
                  <a:pt x="78725" y="276974"/>
                </a:moveTo>
                <a:lnTo>
                  <a:pt x="123932" y="233422"/>
                </a:lnTo>
                <a:cubicBezTo>
                  <a:pt x="132629" y="225504"/>
                  <a:pt x="145924" y="225504"/>
                  <a:pt x="154622" y="233422"/>
                </a:cubicBezTo>
                <a:lnTo>
                  <a:pt x="199956" y="276974"/>
                </a:lnTo>
                <a:cubicBezTo>
                  <a:pt x="206339" y="283194"/>
                  <a:pt x="207937" y="292840"/>
                  <a:pt x="203904" y="300787"/>
                </a:cubicBezTo>
                <a:cubicBezTo>
                  <a:pt x="200121" y="307944"/>
                  <a:pt x="192642" y="312372"/>
                  <a:pt x="184548" y="312248"/>
                </a:cubicBezTo>
                <a:lnTo>
                  <a:pt x="94133" y="312248"/>
                </a:lnTo>
                <a:cubicBezTo>
                  <a:pt x="86082" y="312339"/>
                  <a:pt x="78637" y="307980"/>
                  <a:pt x="74777" y="300915"/>
                </a:cubicBezTo>
                <a:cubicBezTo>
                  <a:pt x="70591" y="292949"/>
                  <a:pt x="72203" y="283174"/>
                  <a:pt x="78725" y="276974"/>
                </a:cubicBezTo>
              </a:path>
            </a:pathLst>
          </a:custGeom>
          <a:solidFill>
            <a:schemeClr val="accent1"/>
          </a:solidFill>
          <a:ln w="12720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11" name="Freihandform: Form 24">
            <a:extLst>
              <a:ext uri="{FF2B5EF4-FFF2-40B4-BE49-F238E27FC236}">
                <a16:creationId xmlns:a16="http://schemas.microsoft.com/office/drawing/2014/main" id="{186ABEC1-534E-6D4B-B9B4-65717BD4886A}"/>
              </a:ext>
            </a:extLst>
          </p:cNvPr>
          <p:cNvSpPr/>
          <p:nvPr/>
        </p:nvSpPr>
        <p:spPr>
          <a:xfrm>
            <a:off x="572007" y="1190113"/>
            <a:ext cx="290511" cy="254766"/>
          </a:xfrm>
          <a:custGeom>
            <a:avLst/>
            <a:gdLst>
              <a:gd name="connsiteX0" fmla="*/ 356564 w 356564"/>
              <a:gd name="connsiteY0" fmla="*/ 22285 h 356564"/>
              <a:gd name="connsiteX1" fmla="*/ 334279 w 356564"/>
              <a:gd name="connsiteY1" fmla="*/ 0 h 356564"/>
              <a:gd name="connsiteX2" fmla="*/ 185668 w 356564"/>
              <a:gd name="connsiteY2" fmla="*/ 0 h 356564"/>
              <a:gd name="connsiteX3" fmla="*/ 163383 w 356564"/>
              <a:gd name="connsiteY3" fmla="*/ 22285 h 356564"/>
              <a:gd name="connsiteX4" fmla="*/ 163383 w 356564"/>
              <a:gd name="connsiteY4" fmla="*/ 126326 h 356564"/>
              <a:gd name="connsiteX5" fmla="*/ 185668 w 356564"/>
              <a:gd name="connsiteY5" fmla="*/ 148611 h 356564"/>
              <a:gd name="connsiteX6" fmla="*/ 207954 w 356564"/>
              <a:gd name="connsiteY6" fmla="*/ 148611 h 356564"/>
              <a:gd name="connsiteX7" fmla="*/ 207954 w 356564"/>
              <a:gd name="connsiteY7" fmla="*/ 185668 h 356564"/>
              <a:gd name="connsiteX8" fmla="*/ 212156 w 356564"/>
              <a:gd name="connsiteY8" fmla="*/ 192417 h 356564"/>
              <a:gd name="connsiteX9" fmla="*/ 220051 w 356564"/>
              <a:gd name="connsiteY9" fmla="*/ 191526 h 356564"/>
              <a:gd name="connsiteX10" fmla="*/ 273790 w 356564"/>
              <a:gd name="connsiteY10" fmla="*/ 148611 h 356564"/>
              <a:gd name="connsiteX11" fmla="*/ 334279 w 356564"/>
              <a:gd name="connsiteY11" fmla="*/ 148611 h 356564"/>
              <a:gd name="connsiteX12" fmla="*/ 356564 w 356564"/>
              <a:gd name="connsiteY12" fmla="*/ 126326 h 356564"/>
              <a:gd name="connsiteX13" fmla="*/ 207954 w 356564"/>
              <a:gd name="connsiteY13" fmla="*/ 96527 h 356564"/>
              <a:gd name="connsiteX14" fmla="*/ 193055 w 356564"/>
              <a:gd name="connsiteY14" fmla="*/ 81627 h 356564"/>
              <a:gd name="connsiteX15" fmla="*/ 207955 w 356564"/>
              <a:gd name="connsiteY15" fmla="*/ 66728 h 356564"/>
              <a:gd name="connsiteX16" fmla="*/ 222853 w 356564"/>
              <a:gd name="connsiteY16" fmla="*/ 81628 h 356564"/>
              <a:gd name="connsiteX17" fmla="*/ 222853 w 356564"/>
              <a:gd name="connsiteY17" fmla="*/ 81755 h 356564"/>
              <a:gd name="connsiteX18" fmla="*/ 208082 w 356564"/>
              <a:gd name="connsiteY18" fmla="*/ 96528 h 356564"/>
              <a:gd name="connsiteX19" fmla="*/ 207954 w 356564"/>
              <a:gd name="connsiteY19" fmla="*/ 96527 h 356564"/>
              <a:gd name="connsiteX20" fmla="*/ 260037 w 356564"/>
              <a:gd name="connsiteY20" fmla="*/ 96527 h 356564"/>
              <a:gd name="connsiteX21" fmla="*/ 245012 w 356564"/>
              <a:gd name="connsiteY21" fmla="*/ 81755 h 356564"/>
              <a:gd name="connsiteX22" fmla="*/ 259784 w 356564"/>
              <a:gd name="connsiteY22" fmla="*/ 66729 h 356564"/>
              <a:gd name="connsiteX23" fmla="*/ 274809 w 356564"/>
              <a:gd name="connsiteY23" fmla="*/ 81501 h 356564"/>
              <a:gd name="connsiteX24" fmla="*/ 274809 w 356564"/>
              <a:gd name="connsiteY24" fmla="*/ 81755 h 356564"/>
              <a:gd name="connsiteX25" fmla="*/ 260037 w 356564"/>
              <a:gd name="connsiteY25" fmla="*/ 96527 h 356564"/>
              <a:gd name="connsiteX26" fmla="*/ 311994 w 356564"/>
              <a:gd name="connsiteY26" fmla="*/ 96527 h 356564"/>
              <a:gd name="connsiteX27" fmla="*/ 297095 w 356564"/>
              <a:gd name="connsiteY27" fmla="*/ 81627 h 356564"/>
              <a:gd name="connsiteX28" fmla="*/ 311995 w 356564"/>
              <a:gd name="connsiteY28" fmla="*/ 66728 h 356564"/>
              <a:gd name="connsiteX29" fmla="*/ 326893 w 356564"/>
              <a:gd name="connsiteY29" fmla="*/ 81628 h 356564"/>
              <a:gd name="connsiteX30" fmla="*/ 326893 w 356564"/>
              <a:gd name="connsiteY30" fmla="*/ 81755 h 356564"/>
              <a:gd name="connsiteX31" fmla="*/ 311994 w 356564"/>
              <a:gd name="connsiteY31" fmla="*/ 96527 h 356564"/>
              <a:gd name="connsiteX32" fmla="*/ 29671 w 356564"/>
              <a:gd name="connsiteY32" fmla="*/ 59470 h 356564"/>
              <a:gd name="connsiteX33" fmla="*/ 81628 w 356564"/>
              <a:gd name="connsiteY33" fmla="*/ 7259 h 356564"/>
              <a:gd name="connsiteX34" fmla="*/ 133839 w 356564"/>
              <a:gd name="connsiteY34" fmla="*/ 59215 h 356564"/>
              <a:gd name="connsiteX35" fmla="*/ 81882 w 356564"/>
              <a:gd name="connsiteY35" fmla="*/ 111426 h 356564"/>
              <a:gd name="connsiteX36" fmla="*/ 81755 w 356564"/>
              <a:gd name="connsiteY36" fmla="*/ 111426 h 356564"/>
              <a:gd name="connsiteX37" fmla="*/ 29671 w 356564"/>
              <a:gd name="connsiteY37" fmla="*/ 59470 h 356564"/>
              <a:gd name="connsiteX38" fmla="*/ 81755 w 356564"/>
              <a:gd name="connsiteY38" fmla="*/ 126326 h 356564"/>
              <a:gd name="connsiteX39" fmla="*/ 0 w 356564"/>
              <a:gd name="connsiteY39" fmla="*/ 207826 h 356564"/>
              <a:gd name="connsiteX40" fmla="*/ 0 w 356564"/>
              <a:gd name="connsiteY40" fmla="*/ 207954 h 356564"/>
              <a:gd name="connsiteX41" fmla="*/ 0 w 356564"/>
              <a:gd name="connsiteY41" fmla="*/ 260037 h 356564"/>
              <a:gd name="connsiteX42" fmla="*/ 7386 w 356564"/>
              <a:gd name="connsiteY42" fmla="*/ 267423 h 356564"/>
              <a:gd name="connsiteX43" fmla="*/ 34256 w 356564"/>
              <a:gd name="connsiteY43" fmla="*/ 267423 h 356564"/>
              <a:gd name="connsiteX44" fmla="*/ 38076 w 356564"/>
              <a:gd name="connsiteY44" fmla="*/ 270861 h 356564"/>
              <a:gd name="connsiteX45" fmla="*/ 44571 w 356564"/>
              <a:gd name="connsiteY45" fmla="*/ 349688 h 356564"/>
              <a:gd name="connsiteX46" fmla="*/ 51956 w 356564"/>
              <a:gd name="connsiteY46" fmla="*/ 356564 h 356564"/>
              <a:gd name="connsiteX47" fmla="*/ 111426 w 356564"/>
              <a:gd name="connsiteY47" fmla="*/ 356564 h 356564"/>
              <a:gd name="connsiteX48" fmla="*/ 118812 w 356564"/>
              <a:gd name="connsiteY48" fmla="*/ 349688 h 356564"/>
              <a:gd name="connsiteX49" fmla="*/ 125434 w 356564"/>
              <a:gd name="connsiteY49" fmla="*/ 270861 h 356564"/>
              <a:gd name="connsiteX50" fmla="*/ 129127 w 356564"/>
              <a:gd name="connsiteY50" fmla="*/ 267423 h 356564"/>
              <a:gd name="connsiteX51" fmla="*/ 155997 w 356564"/>
              <a:gd name="connsiteY51" fmla="*/ 267423 h 356564"/>
              <a:gd name="connsiteX52" fmla="*/ 163383 w 356564"/>
              <a:gd name="connsiteY52" fmla="*/ 260037 h 356564"/>
              <a:gd name="connsiteX53" fmla="*/ 163383 w 356564"/>
              <a:gd name="connsiteY53" fmla="*/ 207953 h 356564"/>
              <a:gd name="connsiteX54" fmla="*/ 81755 w 356564"/>
              <a:gd name="connsiteY54" fmla="*/ 126326 h 356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356564" h="356564">
                <a:moveTo>
                  <a:pt x="356564" y="22285"/>
                </a:moveTo>
                <a:cubicBezTo>
                  <a:pt x="356564" y="9978"/>
                  <a:pt x="346587" y="0"/>
                  <a:pt x="334279" y="0"/>
                </a:cubicBezTo>
                <a:lnTo>
                  <a:pt x="185668" y="0"/>
                </a:lnTo>
                <a:cubicBezTo>
                  <a:pt x="173361" y="0"/>
                  <a:pt x="163383" y="9978"/>
                  <a:pt x="163383" y="22285"/>
                </a:cubicBezTo>
                <a:lnTo>
                  <a:pt x="163383" y="126326"/>
                </a:lnTo>
                <a:cubicBezTo>
                  <a:pt x="163453" y="138605"/>
                  <a:pt x="173389" y="148541"/>
                  <a:pt x="185668" y="148611"/>
                </a:cubicBezTo>
                <a:lnTo>
                  <a:pt x="207954" y="148611"/>
                </a:lnTo>
                <a:lnTo>
                  <a:pt x="207954" y="185668"/>
                </a:lnTo>
                <a:cubicBezTo>
                  <a:pt x="207952" y="188535"/>
                  <a:pt x="209582" y="191154"/>
                  <a:pt x="212156" y="192417"/>
                </a:cubicBezTo>
                <a:cubicBezTo>
                  <a:pt x="214737" y="193682"/>
                  <a:pt x="217817" y="193334"/>
                  <a:pt x="220051" y="191526"/>
                </a:cubicBezTo>
                <a:lnTo>
                  <a:pt x="273790" y="148611"/>
                </a:lnTo>
                <a:lnTo>
                  <a:pt x="334279" y="148611"/>
                </a:lnTo>
                <a:cubicBezTo>
                  <a:pt x="346587" y="148611"/>
                  <a:pt x="356564" y="138633"/>
                  <a:pt x="356564" y="126326"/>
                </a:cubicBezTo>
                <a:close/>
                <a:moveTo>
                  <a:pt x="207954" y="96527"/>
                </a:moveTo>
                <a:cubicBezTo>
                  <a:pt x="199725" y="96527"/>
                  <a:pt x="193054" y="89856"/>
                  <a:pt x="193055" y="81627"/>
                </a:cubicBezTo>
                <a:cubicBezTo>
                  <a:pt x="193055" y="73398"/>
                  <a:pt x="199726" y="66728"/>
                  <a:pt x="207955" y="66728"/>
                </a:cubicBezTo>
                <a:cubicBezTo>
                  <a:pt x="216183" y="66729"/>
                  <a:pt x="222854" y="73400"/>
                  <a:pt x="222853" y="81628"/>
                </a:cubicBezTo>
                <a:cubicBezTo>
                  <a:pt x="222853" y="81671"/>
                  <a:pt x="222853" y="81713"/>
                  <a:pt x="222853" y="81755"/>
                </a:cubicBezTo>
                <a:cubicBezTo>
                  <a:pt x="222853" y="89914"/>
                  <a:pt x="216240" y="96527"/>
                  <a:pt x="208082" y="96528"/>
                </a:cubicBezTo>
                <a:cubicBezTo>
                  <a:pt x="208039" y="96528"/>
                  <a:pt x="207997" y="96528"/>
                  <a:pt x="207954" y="96527"/>
                </a:cubicBezTo>
                <a:moveTo>
                  <a:pt x="260037" y="96527"/>
                </a:moveTo>
                <a:cubicBezTo>
                  <a:pt x="251809" y="96597"/>
                  <a:pt x="245082" y="89983"/>
                  <a:pt x="245012" y="81755"/>
                </a:cubicBezTo>
                <a:cubicBezTo>
                  <a:pt x="244942" y="73527"/>
                  <a:pt x="251556" y="66799"/>
                  <a:pt x="259784" y="66729"/>
                </a:cubicBezTo>
                <a:cubicBezTo>
                  <a:pt x="268012" y="66660"/>
                  <a:pt x="274739" y="73273"/>
                  <a:pt x="274809" y="81501"/>
                </a:cubicBezTo>
                <a:cubicBezTo>
                  <a:pt x="274810" y="81586"/>
                  <a:pt x="274810" y="81671"/>
                  <a:pt x="274809" y="81755"/>
                </a:cubicBezTo>
                <a:cubicBezTo>
                  <a:pt x="274809" y="89913"/>
                  <a:pt x="268196" y="96527"/>
                  <a:pt x="260037" y="96527"/>
                </a:cubicBezTo>
                <a:moveTo>
                  <a:pt x="311994" y="96527"/>
                </a:moveTo>
                <a:cubicBezTo>
                  <a:pt x="303765" y="96527"/>
                  <a:pt x="297095" y="89856"/>
                  <a:pt x="297095" y="81627"/>
                </a:cubicBezTo>
                <a:cubicBezTo>
                  <a:pt x="297095" y="73398"/>
                  <a:pt x="303766" y="66728"/>
                  <a:pt x="311995" y="66728"/>
                </a:cubicBezTo>
                <a:cubicBezTo>
                  <a:pt x="320224" y="66729"/>
                  <a:pt x="326894" y="73400"/>
                  <a:pt x="326893" y="81628"/>
                </a:cubicBezTo>
                <a:cubicBezTo>
                  <a:pt x="326893" y="81671"/>
                  <a:pt x="326893" y="81713"/>
                  <a:pt x="326893" y="81755"/>
                </a:cubicBezTo>
                <a:cubicBezTo>
                  <a:pt x="326823" y="89934"/>
                  <a:pt x="320173" y="96527"/>
                  <a:pt x="311994" y="96527"/>
                </a:cubicBezTo>
                <a:moveTo>
                  <a:pt x="29671" y="59470"/>
                </a:moveTo>
                <a:cubicBezTo>
                  <a:pt x="29601" y="30705"/>
                  <a:pt x="52863" y="7329"/>
                  <a:pt x="81628" y="7259"/>
                </a:cubicBezTo>
                <a:cubicBezTo>
                  <a:pt x="110393" y="7189"/>
                  <a:pt x="133768" y="30450"/>
                  <a:pt x="133839" y="59215"/>
                </a:cubicBezTo>
                <a:cubicBezTo>
                  <a:pt x="133909" y="87980"/>
                  <a:pt x="110647" y="111356"/>
                  <a:pt x="81882" y="111426"/>
                </a:cubicBezTo>
                <a:cubicBezTo>
                  <a:pt x="81840" y="111426"/>
                  <a:pt x="81798" y="111426"/>
                  <a:pt x="81755" y="111426"/>
                </a:cubicBezTo>
                <a:cubicBezTo>
                  <a:pt x="53040" y="111426"/>
                  <a:pt x="29742" y="88185"/>
                  <a:pt x="29671" y="59470"/>
                </a:cubicBezTo>
                <a:moveTo>
                  <a:pt x="81755" y="126326"/>
                </a:moveTo>
                <a:cubicBezTo>
                  <a:pt x="36674" y="126255"/>
                  <a:pt x="71" y="162744"/>
                  <a:pt x="0" y="207826"/>
                </a:cubicBezTo>
                <a:cubicBezTo>
                  <a:pt x="0" y="207869"/>
                  <a:pt x="0" y="207911"/>
                  <a:pt x="0" y="207954"/>
                </a:cubicBezTo>
                <a:lnTo>
                  <a:pt x="0" y="260037"/>
                </a:lnTo>
                <a:cubicBezTo>
                  <a:pt x="0" y="264116"/>
                  <a:pt x="3307" y="267423"/>
                  <a:pt x="7386" y="267423"/>
                </a:cubicBezTo>
                <a:lnTo>
                  <a:pt x="34256" y="267423"/>
                </a:lnTo>
                <a:cubicBezTo>
                  <a:pt x="36225" y="267413"/>
                  <a:pt x="37879" y="268902"/>
                  <a:pt x="38076" y="270861"/>
                </a:cubicBezTo>
                <a:lnTo>
                  <a:pt x="44571" y="349688"/>
                </a:lnTo>
                <a:cubicBezTo>
                  <a:pt x="44898" y="353538"/>
                  <a:pt x="48092" y="356513"/>
                  <a:pt x="51956" y="356564"/>
                </a:cubicBezTo>
                <a:lnTo>
                  <a:pt x="111426" y="356564"/>
                </a:lnTo>
                <a:cubicBezTo>
                  <a:pt x="115314" y="356573"/>
                  <a:pt x="118544" y="353566"/>
                  <a:pt x="118812" y="349688"/>
                </a:cubicBezTo>
                <a:lnTo>
                  <a:pt x="125434" y="270861"/>
                </a:lnTo>
                <a:cubicBezTo>
                  <a:pt x="125568" y="268922"/>
                  <a:pt x="127183" y="267418"/>
                  <a:pt x="129127" y="267423"/>
                </a:cubicBezTo>
                <a:lnTo>
                  <a:pt x="155997" y="267423"/>
                </a:lnTo>
                <a:cubicBezTo>
                  <a:pt x="160076" y="267423"/>
                  <a:pt x="163383" y="264116"/>
                  <a:pt x="163383" y="260037"/>
                </a:cubicBezTo>
                <a:lnTo>
                  <a:pt x="163383" y="207953"/>
                </a:lnTo>
                <a:cubicBezTo>
                  <a:pt x="163383" y="162872"/>
                  <a:pt x="126837" y="126326"/>
                  <a:pt x="81755" y="126326"/>
                </a:cubicBezTo>
              </a:path>
            </a:pathLst>
          </a:custGeom>
          <a:solidFill>
            <a:schemeClr val="accent1"/>
          </a:solidFill>
          <a:ln w="12720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pic>
        <p:nvPicPr>
          <p:cNvPr id="8" name="Graphic 7" descr="Stopwatch 33% with solid fill">
            <a:extLst>
              <a:ext uri="{FF2B5EF4-FFF2-40B4-BE49-F238E27FC236}">
                <a16:creationId xmlns:a16="http://schemas.microsoft.com/office/drawing/2014/main" id="{D5BE1D54-5528-F34D-9D57-8BAFAA453D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5930" y="2234942"/>
            <a:ext cx="1585429" cy="1585429"/>
          </a:xfrm>
          <a:prstGeom prst="rect">
            <a:avLst/>
          </a:prstGeom>
        </p:spPr>
      </p:pic>
      <p:sp>
        <p:nvSpPr>
          <p:cNvPr id="20" name="Rounded Rectangle 3">
            <a:extLst>
              <a:ext uri="{FF2B5EF4-FFF2-40B4-BE49-F238E27FC236}">
                <a16:creationId xmlns:a16="http://schemas.microsoft.com/office/drawing/2014/main" id="{F8E285C0-74BF-584D-8795-0A1F968A5467}"/>
              </a:ext>
            </a:extLst>
          </p:cNvPr>
          <p:cNvSpPr/>
          <p:nvPr/>
        </p:nvSpPr>
        <p:spPr>
          <a:xfrm>
            <a:off x="2438400" y="2234942"/>
            <a:ext cx="5105400" cy="1496247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+mn-lt"/>
              </a:rPr>
              <a:t>Each person has 3 Minutes to present.</a:t>
            </a:r>
          </a:p>
        </p:txBody>
      </p:sp>
    </p:spTree>
    <p:extLst>
      <p:ext uri="{BB962C8B-B14F-4D97-AF65-F5344CB8AC3E}">
        <p14:creationId xmlns:p14="http://schemas.microsoft.com/office/powerpoint/2010/main" val="16625643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3370C3-72F5-D045-B2FB-DB7ACEF4F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91405-CE64-455B-8CE4-BAEDB82C984A}" type="slidenum">
              <a:rPr lang="de-DE" smtClean="0"/>
              <a:t>16</a:t>
            </a:fld>
            <a:endParaRPr lang="de-DE"/>
          </a:p>
        </p:txBody>
      </p:sp>
      <p:sp>
        <p:nvSpPr>
          <p:cNvPr id="15" name="Titel 3">
            <a:extLst>
              <a:ext uri="{FF2B5EF4-FFF2-40B4-BE49-F238E27FC236}">
                <a16:creationId xmlns:a16="http://schemas.microsoft.com/office/drawing/2014/main" id="{7F8F5C66-F715-914E-A935-92606F7C9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578" y="177803"/>
            <a:ext cx="8763000" cy="1177110"/>
          </a:xfrm>
        </p:spPr>
        <p:txBody>
          <a:bodyPr/>
          <a:lstStyle/>
          <a:p>
            <a:r>
              <a:rPr lang="en-US" sz="2800" dirty="0"/>
              <a:t>Expert groups: Beuys’ works of art</a:t>
            </a:r>
            <a:br>
              <a:rPr lang="de-DE" dirty="0"/>
            </a:br>
            <a:r>
              <a:rPr lang="de-DE" sz="1500" dirty="0"/>
              <a:t>    </a:t>
            </a:r>
            <a:r>
              <a:rPr lang="de-DE" sz="1500" dirty="0">
                <a:solidFill>
                  <a:schemeClr val="tx2"/>
                </a:solidFill>
              </a:rPr>
              <a:t>3 Min</a:t>
            </a:r>
            <a:br>
              <a:rPr lang="de-DE" sz="1500" dirty="0">
                <a:solidFill>
                  <a:schemeClr val="tx2"/>
                </a:solidFill>
              </a:rPr>
            </a:br>
            <a:r>
              <a:rPr lang="de-DE" sz="1500" dirty="0">
                <a:solidFill>
                  <a:schemeClr val="tx2"/>
                </a:solidFill>
              </a:rPr>
              <a:t>     </a:t>
            </a:r>
            <a:r>
              <a:rPr lang="de-DE" sz="1500" dirty="0" err="1">
                <a:solidFill>
                  <a:schemeClr val="tx2"/>
                </a:solidFill>
              </a:rPr>
              <a:t>Which</a:t>
            </a:r>
            <a:r>
              <a:rPr lang="de-DE" sz="1500" dirty="0">
                <a:solidFill>
                  <a:schemeClr val="tx2"/>
                </a:solidFill>
              </a:rPr>
              <a:t> </a:t>
            </a:r>
            <a:r>
              <a:rPr lang="de-DE" sz="1500" dirty="0" err="1">
                <a:solidFill>
                  <a:schemeClr val="tx2"/>
                </a:solidFill>
              </a:rPr>
              <a:t>one</a:t>
            </a:r>
            <a:r>
              <a:rPr lang="de-DE" sz="1500" dirty="0">
                <a:solidFill>
                  <a:schemeClr val="tx2"/>
                </a:solidFill>
              </a:rPr>
              <a:t> </a:t>
            </a:r>
            <a:r>
              <a:rPr lang="de-DE" sz="1500" dirty="0" err="1">
                <a:solidFill>
                  <a:schemeClr val="tx2"/>
                </a:solidFill>
              </a:rPr>
              <a:t>did</a:t>
            </a:r>
            <a:r>
              <a:rPr lang="de-DE" sz="1500" dirty="0">
                <a:solidFill>
                  <a:schemeClr val="tx2"/>
                </a:solidFill>
              </a:rPr>
              <a:t> </a:t>
            </a:r>
            <a:r>
              <a:rPr lang="de-DE" sz="1500" dirty="0" err="1">
                <a:solidFill>
                  <a:schemeClr val="tx2"/>
                </a:solidFill>
              </a:rPr>
              <a:t>you</a:t>
            </a:r>
            <a:r>
              <a:rPr lang="de-DE" sz="1500" dirty="0">
                <a:solidFill>
                  <a:schemeClr val="tx2"/>
                </a:solidFill>
              </a:rPr>
              <a:t> like </a:t>
            </a:r>
            <a:r>
              <a:rPr lang="de-DE" sz="1500" dirty="0" err="1">
                <a:solidFill>
                  <a:schemeClr val="tx2"/>
                </a:solidFill>
              </a:rPr>
              <a:t>best</a:t>
            </a:r>
            <a:r>
              <a:rPr lang="de-DE" sz="1500" dirty="0">
                <a:solidFill>
                  <a:schemeClr val="tx2"/>
                </a:solidFill>
              </a:rPr>
              <a:t>? Go </a:t>
            </a:r>
            <a:r>
              <a:rPr lang="de-DE" sz="1500" dirty="0" err="1">
                <a:solidFill>
                  <a:schemeClr val="tx2"/>
                </a:solidFill>
              </a:rPr>
              <a:t>to</a:t>
            </a:r>
            <a:r>
              <a:rPr lang="de-DE" sz="1500" dirty="0">
                <a:solidFill>
                  <a:schemeClr val="tx2"/>
                </a:solidFill>
              </a:rPr>
              <a:t> </a:t>
            </a:r>
            <a:r>
              <a:rPr lang="de-DE" sz="1500" dirty="0" err="1">
                <a:solidFill>
                  <a:schemeClr val="tx2"/>
                </a:solidFill>
              </a:rPr>
              <a:t>the</a:t>
            </a:r>
            <a:r>
              <a:rPr lang="de-DE" sz="1500" dirty="0">
                <a:solidFill>
                  <a:schemeClr val="tx2"/>
                </a:solidFill>
              </a:rPr>
              <a:t> </a:t>
            </a:r>
            <a:r>
              <a:rPr lang="de-DE" sz="1500" dirty="0" err="1">
                <a:solidFill>
                  <a:schemeClr val="tx2"/>
                </a:solidFill>
              </a:rPr>
              <a:t>station</a:t>
            </a:r>
            <a:r>
              <a:rPr lang="de-DE" sz="1500" dirty="0">
                <a:solidFill>
                  <a:schemeClr val="tx2"/>
                </a:solidFill>
              </a:rPr>
              <a:t> </a:t>
            </a:r>
            <a:r>
              <a:rPr lang="de-DE" sz="1500" dirty="0" err="1">
                <a:solidFill>
                  <a:schemeClr val="tx2"/>
                </a:solidFill>
              </a:rPr>
              <a:t>of</a:t>
            </a:r>
            <a:r>
              <a:rPr lang="de-DE" sz="1500" dirty="0">
                <a:solidFill>
                  <a:schemeClr val="tx2"/>
                </a:solidFill>
              </a:rPr>
              <a:t> </a:t>
            </a:r>
            <a:r>
              <a:rPr lang="de-DE" sz="1500" dirty="0" err="1">
                <a:solidFill>
                  <a:schemeClr val="tx2"/>
                </a:solidFill>
              </a:rPr>
              <a:t>your</a:t>
            </a:r>
            <a:r>
              <a:rPr lang="de-DE" sz="1500" dirty="0">
                <a:solidFill>
                  <a:schemeClr val="tx2"/>
                </a:solidFill>
              </a:rPr>
              <a:t> </a:t>
            </a:r>
            <a:r>
              <a:rPr lang="de-DE" sz="1500" dirty="0" err="1">
                <a:solidFill>
                  <a:schemeClr val="tx2"/>
                </a:solidFill>
              </a:rPr>
              <a:t>favorite</a:t>
            </a:r>
            <a:r>
              <a:rPr lang="de-DE" sz="1500" dirty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17" name="Freihandform: Form 57">
            <a:extLst>
              <a:ext uri="{FF2B5EF4-FFF2-40B4-BE49-F238E27FC236}">
                <a16:creationId xmlns:a16="http://schemas.microsoft.com/office/drawing/2014/main" id="{28863ED6-7A0D-194F-A0F3-7D6298A5093C}"/>
              </a:ext>
            </a:extLst>
          </p:cNvPr>
          <p:cNvSpPr/>
          <p:nvPr/>
        </p:nvSpPr>
        <p:spPr>
          <a:xfrm>
            <a:off x="475752" y="657019"/>
            <a:ext cx="192510" cy="254766"/>
          </a:xfrm>
          <a:custGeom>
            <a:avLst/>
            <a:gdLst>
              <a:gd name="connsiteX0" fmla="*/ 266175 w 279699"/>
              <a:gd name="connsiteY0" fmla="*/ 326893 h 356564"/>
              <a:gd name="connsiteX1" fmla="*/ 243890 w 279699"/>
              <a:gd name="connsiteY1" fmla="*/ 326893 h 356564"/>
              <a:gd name="connsiteX2" fmla="*/ 243890 w 279699"/>
              <a:gd name="connsiteY2" fmla="*/ 274809 h 356564"/>
              <a:gd name="connsiteX3" fmla="*/ 178435 w 279699"/>
              <a:gd name="connsiteY3" fmla="*/ 178282 h 356564"/>
              <a:gd name="connsiteX4" fmla="*/ 243890 w 279699"/>
              <a:gd name="connsiteY4" fmla="*/ 81755 h 356564"/>
              <a:gd name="connsiteX5" fmla="*/ 243890 w 279699"/>
              <a:gd name="connsiteY5" fmla="*/ 29671 h 356564"/>
              <a:gd name="connsiteX6" fmla="*/ 266175 w 279699"/>
              <a:gd name="connsiteY6" fmla="*/ 29671 h 356564"/>
              <a:gd name="connsiteX7" fmla="*/ 279635 w 279699"/>
              <a:gd name="connsiteY7" fmla="*/ 13460 h 356564"/>
              <a:gd name="connsiteX8" fmla="*/ 266175 w 279699"/>
              <a:gd name="connsiteY8" fmla="*/ 0 h 356564"/>
              <a:gd name="connsiteX9" fmla="*/ 13524 w 279699"/>
              <a:gd name="connsiteY9" fmla="*/ 0 h 356564"/>
              <a:gd name="connsiteX10" fmla="*/ 65 w 279699"/>
              <a:gd name="connsiteY10" fmla="*/ 16212 h 356564"/>
              <a:gd name="connsiteX11" fmla="*/ 13524 w 279699"/>
              <a:gd name="connsiteY11" fmla="*/ 29671 h 356564"/>
              <a:gd name="connsiteX12" fmla="*/ 35810 w 279699"/>
              <a:gd name="connsiteY12" fmla="*/ 29671 h 356564"/>
              <a:gd name="connsiteX13" fmla="*/ 35810 w 279699"/>
              <a:gd name="connsiteY13" fmla="*/ 81755 h 356564"/>
              <a:gd name="connsiteX14" fmla="*/ 101265 w 279699"/>
              <a:gd name="connsiteY14" fmla="*/ 178282 h 356564"/>
              <a:gd name="connsiteX15" fmla="*/ 35810 w 279699"/>
              <a:gd name="connsiteY15" fmla="*/ 274809 h 356564"/>
              <a:gd name="connsiteX16" fmla="*/ 35810 w 279699"/>
              <a:gd name="connsiteY16" fmla="*/ 326893 h 356564"/>
              <a:gd name="connsiteX17" fmla="*/ 13524 w 279699"/>
              <a:gd name="connsiteY17" fmla="*/ 326893 h 356564"/>
              <a:gd name="connsiteX18" fmla="*/ 65 w 279699"/>
              <a:gd name="connsiteY18" fmla="*/ 343105 h 356564"/>
              <a:gd name="connsiteX19" fmla="*/ 13524 w 279699"/>
              <a:gd name="connsiteY19" fmla="*/ 356564 h 356564"/>
              <a:gd name="connsiteX20" fmla="*/ 266175 w 279699"/>
              <a:gd name="connsiteY20" fmla="*/ 356564 h 356564"/>
              <a:gd name="connsiteX21" fmla="*/ 279635 w 279699"/>
              <a:gd name="connsiteY21" fmla="*/ 340352 h 356564"/>
              <a:gd name="connsiteX22" fmla="*/ 266175 w 279699"/>
              <a:gd name="connsiteY22" fmla="*/ 326893 h 356564"/>
              <a:gd name="connsiteX23" fmla="*/ 83182 w 279699"/>
              <a:gd name="connsiteY23" fmla="*/ 103022 h 356564"/>
              <a:gd name="connsiteX24" fmla="*/ 95916 w 279699"/>
              <a:gd name="connsiteY24" fmla="*/ 94999 h 356564"/>
              <a:gd name="connsiteX25" fmla="*/ 182765 w 279699"/>
              <a:gd name="connsiteY25" fmla="*/ 94999 h 356564"/>
              <a:gd name="connsiteX26" fmla="*/ 197509 w 279699"/>
              <a:gd name="connsiteY26" fmla="*/ 110051 h 356564"/>
              <a:gd name="connsiteX27" fmla="*/ 194735 w 279699"/>
              <a:gd name="connsiteY27" fmla="*/ 118557 h 356564"/>
              <a:gd name="connsiteX28" fmla="*/ 99461 w 279699"/>
              <a:gd name="connsiteY28" fmla="*/ 134073 h 356564"/>
              <a:gd name="connsiteX29" fmla="*/ 83945 w 279699"/>
              <a:gd name="connsiteY29" fmla="*/ 118557 h 356564"/>
              <a:gd name="connsiteX30" fmla="*/ 82672 w 279699"/>
              <a:gd name="connsiteY30" fmla="*/ 103021 h 356564"/>
              <a:gd name="connsiteX31" fmla="*/ 78725 w 279699"/>
              <a:gd name="connsiteY31" fmla="*/ 276974 h 356564"/>
              <a:gd name="connsiteX32" fmla="*/ 123932 w 279699"/>
              <a:gd name="connsiteY32" fmla="*/ 233422 h 356564"/>
              <a:gd name="connsiteX33" fmla="*/ 154622 w 279699"/>
              <a:gd name="connsiteY33" fmla="*/ 233422 h 356564"/>
              <a:gd name="connsiteX34" fmla="*/ 199956 w 279699"/>
              <a:gd name="connsiteY34" fmla="*/ 276974 h 356564"/>
              <a:gd name="connsiteX35" fmla="*/ 203904 w 279699"/>
              <a:gd name="connsiteY35" fmla="*/ 300787 h 356564"/>
              <a:gd name="connsiteX36" fmla="*/ 184548 w 279699"/>
              <a:gd name="connsiteY36" fmla="*/ 312248 h 356564"/>
              <a:gd name="connsiteX37" fmla="*/ 94133 w 279699"/>
              <a:gd name="connsiteY37" fmla="*/ 312248 h 356564"/>
              <a:gd name="connsiteX38" fmla="*/ 74777 w 279699"/>
              <a:gd name="connsiteY38" fmla="*/ 300915 h 356564"/>
              <a:gd name="connsiteX39" fmla="*/ 78725 w 279699"/>
              <a:gd name="connsiteY39" fmla="*/ 276974 h 356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279699" h="356564">
                <a:moveTo>
                  <a:pt x="266175" y="326893"/>
                </a:moveTo>
                <a:lnTo>
                  <a:pt x="243890" y="326893"/>
                </a:lnTo>
                <a:lnTo>
                  <a:pt x="243890" y="274809"/>
                </a:lnTo>
                <a:cubicBezTo>
                  <a:pt x="243817" y="232290"/>
                  <a:pt x="217909" y="194084"/>
                  <a:pt x="178435" y="178282"/>
                </a:cubicBezTo>
                <a:cubicBezTo>
                  <a:pt x="217909" y="162480"/>
                  <a:pt x="243816" y="124274"/>
                  <a:pt x="243890" y="81755"/>
                </a:cubicBezTo>
                <a:lnTo>
                  <a:pt x="243890" y="29671"/>
                </a:lnTo>
                <a:lnTo>
                  <a:pt x="266175" y="29671"/>
                </a:lnTo>
                <a:cubicBezTo>
                  <a:pt x="274369" y="28911"/>
                  <a:pt x="280395" y="21653"/>
                  <a:pt x="279635" y="13460"/>
                </a:cubicBezTo>
                <a:cubicBezTo>
                  <a:pt x="278973" y="6318"/>
                  <a:pt x="273317" y="662"/>
                  <a:pt x="266175" y="0"/>
                </a:cubicBezTo>
                <a:lnTo>
                  <a:pt x="13524" y="0"/>
                </a:lnTo>
                <a:cubicBezTo>
                  <a:pt x="5331" y="760"/>
                  <a:pt x="-695" y="8018"/>
                  <a:pt x="65" y="16212"/>
                </a:cubicBezTo>
                <a:cubicBezTo>
                  <a:pt x="727" y="23353"/>
                  <a:pt x="6383" y="29009"/>
                  <a:pt x="13524" y="29671"/>
                </a:cubicBezTo>
                <a:lnTo>
                  <a:pt x="35810" y="29671"/>
                </a:lnTo>
                <a:lnTo>
                  <a:pt x="35810" y="81755"/>
                </a:lnTo>
                <a:cubicBezTo>
                  <a:pt x="35848" y="124285"/>
                  <a:pt x="61768" y="162509"/>
                  <a:pt x="101265" y="178282"/>
                </a:cubicBezTo>
                <a:cubicBezTo>
                  <a:pt x="61768" y="194055"/>
                  <a:pt x="35848" y="232279"/>
                  <a:pt x="35810" y="274809"/>
                </a:cubicBezTo>
                <a:lnTo>
                  <a:pt x="35810" y="326893"/>
                </a:lnTo>
                <a:lnTo>
                  <a:pt x="13524" y="326893"/>
                </a:lnTo>
                <a:cubicBezTo>
                  <a:pt x="5331" y="327653"/>
                  <a:pt x="-695" y="334911"/>
                  <a:pt x="65" y="343105"/>
                </a:cubicBezTo>
                <a:cubicBezTo>
                  <a:pt x="727" y="350246"/>
                  <a:pt x="6383" y="355902"/>
                  <a:pt x="13524" y="356564"/>
                </a:cubicBezTo>
                <a:lnTo>
                  <a:pt x="266175" y="356564"/>
                </a:lnTo>
                <a:cubicBezTo>
                  <a:pt x="274369" y="355804"/>
                  <a:pt x="280395" y="348546"/>
                  <a:pt x="279635" y="340352"/>
                </a:cubicBezTo>
                <a:cubicBezTo>
                  <a:pt x="278973" y="333211"/>
                  <a:pt x="273317" y="327555"/>
                  <a:pt x="266175" y="326893"/>
                </a:cubicBezTo>
                <a:moveTo>
                  <a:pt x="83182" y="103022"/>
                </a:moveTo>
                <a:cubicBezTo>
                  <a:pt x="85644" y="98223"/>
                  <a:pt x="90525" y="95148"/>
                  <a:pt x="95916" y="94999"/>
                </a:cubicBezTo>
                <a:lnTo>
                  <a:pt x="182765" y="94999"/>
                </a:lnTo>
                <a:cubicBezTo>
                  <a:pt x="190993" y="95083"/>
                  <a:pt x="197595" y="101823"/>
                  <a:pt x="197509" y="110051"/>
                </a:cubicBezTo>
                <a:cubicBezTo>
                  <a:pt x="197478" y="113104"/>
                  <a:pt x="196510" y="116073"/>
                  <a:pt x="194735" y="118557"/>
                </a:cubicBezTo>
                <a:cubicBezTo>
                  <a:pt x="172710" y="149151"/>
                  <a:pt x="130054" y="156097"/>
                  <a:pt x="99461" y="134073"/>
                </a:cubicBezTo>
                <a:cubicBezTo>
                  <a:pt x="93486" y="129771"/>
                  <a:pt x="88247" y="124532"/>
                  <a:pt x="83945" y="118557"/>
                </a:cubicBezTo>
                <a:cubicBezTo>
                  <a:pt x="80630" y="114031"/>
                  <a:pt x="80137" y="108027"/>
                  <a:pt x="82672" y="103021"/>
                </a:cubicBezTo>
                <a:moveTo>
                  <a:pt x="78725" y="276974"/>
                </a:moveTo>
                <a:lnTo>
                  <a:pt x="123932" y="233422"/>
                </a:lnTo>
                <a:cubicBezTo>
                  <a:pt x="132629" y="225504"/>
                  <a:pt x="145924" y="225504"/>
                  <a:pt x="154622" y="233422"/>
                </a:cubicBezTo>
                <a:lnTo>
                  <a:pt x="199956" y="276974"/>
                </a:lnTo>
                <a:cubicBezTo>
                  <a:pt x="206339" y="283194"/>
                  <a:pt x="207937" y="292840"/>
                  <a:pt x="203904" y="300787"/>
                </a:cubicBezTo>
                <a:cubicBezTo>
                  <a:pt x="200121" y="307944"/>
                  <a:pt x="192642" y="312372"/>
                  <a:pt x="184548" y="312248"/>
                </a:cubicBezTo>
                <a:lnTo>
                  <a:pt x="94133" y="312248"/>
                </a:lnTo>
                <a:cubicBezTo>
                  <a:pt x="86082" y="312339"/>
                  <a:pt x="78637" y="307980"/>
                  <a:pt x="74777" y="300915"/>
                </a:cubicBezTo>
                <a:cubicBezTo>
                  <a:pt x="70591" y="292949"/>
                  <a:pt x="72203" y="283174"/>
                  <a:pt x="78725" y="276974"/>
                </a:cubicBezTo>
              </a:path>
            </a:pathLst>
          </a:custGeom>
          <a:solidFill>
            <a:schemeClr val="accent1"/>
          </a:solidFill>
          <a:ln w="12720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pic>
        <p:nvPicPr>
          <p:cNvPr id="16" name="Graphic 15" descr="Thumbs up sign with solid fill">
            <a:extLst>
              <a:ext uri="{FF2B5EF4-FFF2-40B4-BE49-F238E27FC236}">
                <a16:creationId xmlns:a16="http://schemas.microsoft.com/office/drawing/2014/main" id="{CC0CCB5B-F0F9-EF4C-8B9F-AF7BAB884E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4764" y="938561"/>
            <a:ext cx="401166" cy="40116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BEB5940-CC2E-3846-8B61-87425936E98C}"/>
              </a:ext>
            </a:extLst>
          </p:cNvPr>
          <p:cNvSpPr/>
          <p:nvPr/>
        </p:nvSpPr>
        <p:spPr>
          <a:xfrm>
            <a:off x="5358438" y="4282371"/>
            <a:ext cx="189346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rgbClr val="FFFFFF"/>
                </a:solidFill>
              </a:rPr>
              <a:t>(JOSEPH BEUYS)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BEE1302-0A6C-C74D-9258-A1B811A95F2C}"/>
              </a:ext>
            </a:extLst>
          </p:cNvPr>
          <p:cNvSpPr/>
          <p:nvPr/>
        </p:nvSpPr>
        <p:spPr>
          <a:xfrm>
            <a:off x="5358438" y="4282371"/>
            <a:ext cx="189346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rgbClr val="FFFFFF"/>
                </a:solidFill>
              </a:rPr>
              <a:t>(JOSEPH BEUYS)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761BF874-A735-DC42-924D-206495D58B3E}"/>
              </a:ext>
            </a:extLst>
          </p:cNvPr>
          <p:cNvSpPr/>
          <p:nvPr/>
        </p:nvSpPr>
        <p:spPr>
          <a:xfrm>
            <a:off x="445557" y="1612702"/>
            <a:ext cx="2057400" cy="1932179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r>
              <a:rPr lang="en-US" sz="1400" b="1" dirty="0"/>
              <a:t>Station 1:</a:t>
            </a:r>
          </a:p>
          <a:p>
            <a:pPr algn="ctr">
              <a:lnSpc>
                <a:spcPct val="114000"/>
              </a:lnSpc>
            </a:pPr>
            <a:r>
              <a:rPr lang="en-US" sz="1400" b="1" dirty="0"/>
              <a:t>How to Explain Pictures to a Dead Hare. 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8757B7A7-15FB-9846-818A-77FDCB395E1F}"/>
              </a:ext>
            </a:extLst>
          </p:cNvPr>
          <p:cNvSpPr/>
          <p:nvPr/>
        </p:nvSpPr>
        <p:spPr>
          <a:xfrm>
            <a:off x="2348538" y="2846490"/>
            <a:ext cx="2057400" cy="1932179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r>
              <a:rPr lang="en-US" b="1" dirty="0"/>
              <a:t>Station 2:</a:t>
            </a:r>
          </a:p>
          <a:p>
            <a:pPr algn="ctr">
              <a:lnSpc>
                <a:spcPct val="114000"/>
              </a:lnSpc>
            </a:pPr>
            <a:r>
              <a:rPr lang="en-US" b="1" dirty="0"/>
              <a:t>The Fat Corner.</a:t>
            </a:r>
          </a:p>
          <a:p>
            <a:pPr algn="ctr">
              <a:lnSpc>
                <a:spcPct val="114000"/>
              </a:lnSpc>
            </a:pPr>
            <a:endParaRPr lang="en-US" sz="1000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A362C30B-8434-B645-8631-AB9B9EAE8BA7}"/>
              </a:ext>
            </a:extLst>
          </p:cNvPr>
          <p:cNvSpPr/>
          <p:nvPr/>
        </p:nvSpPr>
        <p:spPr>
          <a:xfrm>
            <a:off x="4192361" y="1504950"/>
            <a:ext cx="2057400" cy="1932179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r>
              <a:rPr lang="en-US" b="1" dirty="0"/>
              <a:t>Station 3:</a:t>
            </a:r>
          </a:p>
          <a:p>
            <a:pPr algn="ctr">
              <a:lnSpc>
                <a:spcPct val="114000"/>
              </a:lnSpc>
            </a:pPr>
            <a:r>
              <a:rPr lang="en-US" b="1" dirty="0"/>
              <a:t>7000 Oaks.</a:t>
            </a:r>
          </a:p>
          <a:p>
            <a:pPr algn="ctr">
              <a:lnSpc>
                <a:spcPct val="114000"/>
              </a:lnSpc>
            </a:pPr>
            <a:endParaRPr lang="en-US" sz="1000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C0F8778F-BD91-3249-9642-DFA54A8A2FE5}"/>
              </a:ext>
            </a:extLst>
          </p:cNvPr>
          <p:cNvSpPr/>
          <p:nvPr/>
        </p:nvSpPr>
        <p:spPr>
          <a:xfrm>
            <a:off x="6173561" y="2686544"/>
            <a:ext cx="2057400" cy="1932179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r>
              <a:rPr lang="en-US" sz="1400" b="1" dirty="0"/>
              <a:t>Station 4:</a:t>
            </a:r>
          </a:p>
          <a:p>
            <a:pPr algn="ctr">
              <a:lnSpc>
                <a:spcPct val="114000"/>
              </a:lnSpc>
            </a:pPr>
            <a:r>
              <a:rPr lang="en-US" sz="1400" b="1" dirty="0"/>
              <a:t>I Like America and America Likes me.</a:t>
            </a:r>
          </a:p>
        </p:txBody>
      </p:sp>
    </p:spTree>
    <p:extLst>
      <p:ext uri="{BB962C8B-B14F-4D97-AF65-F5344CB8AC3E}">
        <p14:creationId xmlns:p14="http://schemas.microsoft.com/office/powerpoint/2010/main" val="22355803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3EF6C490-9EF2-4872-9265-106F2A8BE2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20" y="276548"/>
            <a:ext cx="8208960" cy="3671887"/>
          </a:xfrm>
        </p:spPr>
        <p:txBody>
          <a:bodyPr/>
          <a:lstStyle/>
          <a:p>
            <a:r>
              <a:rPr lang="de-DE" sz="3200" dirty="0"/>
              <a:t>Goals </a:t>
            </a:r>
            <a:r>
              <a:rPr lang="de-DE" sz="3200" dirty="0" err="1"/>
              <a:t>for</a:t>
            </a:r>
            <a:r>
              <a:rPr lang="de-DE" sz="3200" dirty="0"/>
              <a:t> </a:t>
            </a:r>
            <a:r>
              <a:rPr lang="de-DE" sz="3200" dirty="0" err="1"/>
              <a:t>today</a:t>
            </a:r>
            <a:br>
              <a:rPr lang="de-DE" sz="3200" dirty="0"/>
            </a:br>
            <a:br>
              <a:rPr lang="de-DE" sz="3200" dirty="0">
                <a:solidFill>
                  <a:schemeClr val="tx2"/>
                </a:solidFill>
                <a:sym typeface="Webdings" panose="05030102010509060703" pitchFamily="18" charset="2"/>
              </a:rPr>
            </a:br>
            <a:r>
              <a:rPr lang="de-DE" sz="3200" dirty="0">
                <a:solidFill>
                  <a:schemeClr val="tx2"/>
                </a:solidFill>
                <a:sym typeface="Webdings" panose="05030102010509060703" pitchFamily="18" charset="2"/>
              </a:rPr>
              <a:t>   </a:t>
            </a:r>
            <a:br>
              <a:rPr lang="de-DE" sz="3200" dirty="0">
                <a:solidFill>
                  <a:schemeClr val="tx2"/>
                </a:solidFill>
                <a:sym typeface="Webdings" panose="05030102010509060703" pitchFamily="18" charset="2"/>
              </a:rPr>
            </a:br>
            <a:r>
              <a:rPr lang="de-DE" sz="3200" dirty="0">
                <a:solidFill>
                  <a:schemeClr val="tx2"/>
                </a:solidFill>
                <a:sym typeface="Webdings" panose="05030102010509060703" pitchFamily="18" charset="2"/>
              </a:rPr>
              <a:t>   </a:t>
            </a:r>
            <a:r>
              <a:rPr lang="en-US" sz="1600" dirty="0">
                <a:solidFill>
                  <a:schemeClr val="tx2"/>
                </a:solidFill>
              </a:rPr>
              <a:t>You know important facts about the artist Joseph </a:t>
            </a:r>
            <a:r>
              <a:rPr lang="en-US" sz="1600" dirty="0" err="1">
                <a:solidFill>
                  <a:schemeClr val="tx2"/>
                </a:solidFill>
              </a:rPr>
              <a:t>beuys</a:t>
            </a:r>
            <a:r>
              <a:rPr lang="en-US" sz="1600" dirty="0">
                <a:solidFill>
                  <a:schemeClr val="tx2"/>
                </a:solidFill>
              </a:rPr>
              <a:t>.</a:t>
            </a:r>
            <a:br>
              <a:rPr lang="en-US" sz="1600" dirty="0">
                <a:solidFill>
                  <a:schemeClr val="tx2"/>
                </a:solidFill>
              </a:rPr>
            </a:br>
            <a:br>
              <a:rPr lang="en-US" sz="1600" dirty="0">
                <a:solidFill>
                  <a:schemeClr val="tx2"/>
                </a:solidFill>
              </a:rPr>
            </a:br>
            <a:r>
              <a:rPr lang="en-US" sz="1600" dirty="0">
                <a:solidFill>
                  <a:schemeClr val="tx2"/>
                </a:solidFill>
              </a:rPr>
              <a:t>      </a:t>
            </a:r>
            <a:r>
              <a:rPr lang="en-US" sz="1600" dirty="0">
                <a:solidFill>
                  <a:schemeClr val="tx2"/>
                </a:solidFill>
                <a:sym typeface="Wingdings" pitchFamily="2" charset="2"/>
              </a:rPr>
              <a:t>You know some of </a:t>
            </a:r>
            <a:r>
              <a:rPr lang="en-US" sz="1600" dirty="0" err="1">
                <a:solidFill>
                  <a:schemeClr val="tx2"/>
                </a:solidFill>
                <a:sym typeface="Wingdings" pitchFamily="2" charset="2"/>
              </a:rPr>
              <a:t>beuys</a:t>
            </a:r>
            <a:r>
              <a:rPr lang="en-US" sz="1600" dirty="0">
                <a:solidFill>
                  <a:schemeClr val="tx2"/>
                </a:solidFill>
                <a:sym typeface="Wingdings" pitchFamily="2" charset="2"/>
              </a:rPr>
              <a:t>’ most</a:t>
            </a:r>
            <a:br>
              <a:rPr lang="en-US" sz="1600" dirty="0">
                <a:solidFill>
                  <a:schemeClr val="tx2"/>
                </a:solidFill>
                <a:sym typeface="Wingdings" pitchFamily="2" charset="2"/>
              </a:rPr>
            </a:br>
            <a:r>
              <a:rPr lang="en-US" sz="1600" dirty="0">
                <a:solidFill>
                  <a:schemeClr val="tx2"/>
                </a:solidFill>
                <a:sym typeface="Wingdings" pitchFamily="2" charset="2"/>
              </a:rPr>
              <a:t>      significant works of art</a:t>
            </a:r>
            <a:br>
              <a:rPr lang="en-US" sz="1600" dirty="0">
                <a:solidFill>
                  <a:schemeClr val="tx2"/>
                </a:solidFill>
                <a:sym typeface="Wingdings" pitchFamily="2" charset="2"/>
              </a:rPr>
            </a:br>
            <a:br>
              <a:rPr lang="en-US" sz="1600" dirty="0">
                <a:solidFill>
                  <a:schemeClr val="tx2"/>
                </a:solidFill>
                <a:sym typeface="Wingdings" pitchFamily="2" charset="2"/>
              </a:rPr>
            </a:br>
            <a:r>
              <a:rPr lang="en-US" sz="1600" dirty="0">
                <a:solidFill>
                  <a:schemeClr val="tx2"/>
                </a:solidFill>
                <a:sym typeface="Wingdings" pitchFamily="2" charset="2"/>
              </a:rPr>
              <a:t>      You can present one of Beuys’</a:t>
            </a:r>
            <a:br>
              <a:rPr lang="en-US" sz="1600" dirty="0">
                <a:solidFill>
                  <a:schemeClr val="tx2"/>
                </a:solidFill>
                <a:sym typeface="Wingdings" pitchFamily="2" charset="2"/>
              </a:rPr>
            </a:br>
            <a:r>
              <a:rPr lang="en-US" sz="1600" dirty="0">
                <a:solidFill>
                  <a:schemeClr val="tx2"/>
                </a:solidFill>
                <a:sym typeface="Wingdings" pitchFamily="2" charset="2"/>
              </a:rPr>
              <a:t>      Artworks </a:t>
            </a:r>
            <a:endParaRPr lang="de-DE" sz="1400" dirty="0">
              <a:solidFill>
                <a:schemeClr val="tx2"/>
              </a:solidFill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D8CC685-76D7-466C-B1FE-A1ED6C9C95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91405-CE64-455B-8CE4-BAEDB82C984A}" type="slidenum">
              <a:rPr lang="de-DE" smtClean="0"/>
              <a:t>17</a:t>
            </a:fld>
            <a:endParaRPr lang="de-DE"/>
          </a:p>
        </p:txBody>
      </p:sp>
      <p:sp>
        <p:nvSpPr>
          <p:cNvPr id="7" name="Freihandform: Form 94">
            <a:extLst>
              <a:ext uri="{FF2B5EF4-FFF2-40B4-BE49-F238E27FC236}">
                <a16:creationId xmlns:a16="http://schemas.microsoft.com/office/drawing/2014/main" id="{1246617B-6B65-B04E-8B20-F30E36D2553D}"/>
              </a:ext>
            </a:extLst>
          </p:cNvPr>
          <p:cNvSpPr/>
          <p:nvPr/>
        </p:nvSpPr>
        <p:spPr>
          <a:xfrm>
            <a:off x="5546316" y="185450"/>
            <a:ext cx="523218" cy="504056"/>
          </a:xfrm>
          <a:custGeom>
            <a:avLst/>
            <a:gdLst>
              <a:gd name="connsiteX0" fmla="*/ 148495 w 349062"/>
              <a:gd name="connsiteY0" fmla="*/ 307300 h 342464"/>
              <a:gd name="connsiteX1" fmla="*/ 148496 w 349062"/>
              <a:gd name="connsiteY1" fmla="*/ 307300 h 342464"/>
              <a:gd name="connsiteX2" fmla="*/ 148495 w 349062"/>
              <a:gd name="connsiteY2" fmla="*/ 307300 h 342464"/>
              <a:gd name="connsiteX3" fmla="*/ 305892 w 349062"/>
              <a:gd name="connsiteY3" fmla="*/ 216249 h 342464"/>
              <a:gd name="connsiteX4" fmla="*/ 290229 w 349062"/>
              <a:gd name="connsiteY4" fmla="*/ 218414 h 342464"/>
              <a:gd name="connsiteX5" fmla="*/ 249733 w 349062"/>
              <a:gd name="connsiteY5" fmla="*/ 270498 h 342464"/>
              <a:gd name="connsiteX6" fmla="*/ 247059 w 349062"/>
              <a:gd name="connsiteY6" fmla="*/ 271898 h 342464"/>
              <a:gd name="connsiteX7" fmla="*/ 244130 w 349062"/>
              <a:gd name="connsiteY7" fmla="*/ 270880 h 342464"/>
              <a:gd name="connsiteX8" fmla="*/ 224774 w 349062"/>
              <a:gd name="connsiteY8" fmla="*/ 252287 h 342464"/>
              <a:gd name="connsiteX9" fmla="*/ 208983 w 349062"/>
              <a:gd name="connsiteY9" fmla="*/ 252287 h 342464"/>
              <a:gd name="connsiteX10" fmla="*/ 205672 w 349062"/>
              <a:gd name="connsiteY10" fmla="*/ 259800 h 342464"/>
              <a:gd name="connsiteX11" fmla="*/ 208983 w 349062"/>
              <a:gd name="connsiteY11" fmla="*/ 267441 h 342464"/>
              <a:gd name="connsiteX12" fmla="*/ 231268 w 349062"/>
              <a:gd name="connsiteY12" fmla="*/ 288835 h 342464"/>
              <a:gd name="connsiteX13" fmla="*/ 246932 w 349062"/>
              <a:gd name="connsiteY13" fmla="*/ 295075 h 342464"/>
              <a:gd name="connsiteX14" fmla="*/ 248587 w 349062"/>
              <a:gd name="connsiteY14" fmla="*/ 295075 h 342464"/>
              <a:gd name="connsiteX15" fmla="*/ 264887 w 349062"/>
              <a:gd name="connsiteY15" fmla="*/ 286543 h 342464"/>
              <a:gd name="connsiteX16" fmla="*/ 308057 w 349062"/>
              <a:gd name="connsiteY16" fmla="*/ 231275 h 342464"/>
              <a:gd name="connsiteX17" fmla="*/ 308257 w 349062"/>
              <a:gd name="connsiteY17" fmla="*/ 231008 h 342464"/>
              <a:gd name="connsiteX18" fmla="*/ 305892 w 349062"/>
              <a:gd name="connsiteY18" fmla="*/ 216249 h 342464"/>
              <a:gd name="connsiteX19" fmla="*/ 252535 w 349062"/>
              <a:gd name="connsiteY19" fmla="*/ 156926 h 342464"/>
              <a:gd name="connsiteX20" fmla="*/ 348988 w 349062"/>
              <a:gd name="connsiteY20" fmla="*/ 245993 h 342464"/>
              <a:gd name="connsiteX21" fmla="*/ 259921 w 349062"/>
              <a:gd name="connsiteY21" fmla="*/ 342447 h 342464"/>
              <a:gd name="connsiteX22" fmla="*/ 163394 w 349062"/>
              <a:gd name="connsiteY22" fmla="*/ 249740 h 342464"/>
              <a:gd name="connsiteX23" fmla="*/ 252535 w 349062"/>
              <a:gd name="connsiteY23" fmla="*/ 156926 h 342464"/>
              <a:gd name="connsiteX24" fmla="*/ 148496 w 349062"/>
              <a:gd name="connsiteY24" fmla="*/ 77571 h 342464"/>
              <a:gd name="connsiteX25" fmla="*/ 162758 w 349062"/>
              <a:gd name="connsiteY25" fmla="*/ 91834 h 342464"/>
              <a:gd name="connsiteX26" fmla="*/ 148496 w 349062"/>
              <a:gd name="connsiteY26" fmla="*/ 106096 h 342464"/>
              <a:gd name="connsiteX27" fmla="*/ 91191 w 349062"/>
              <a:gd name="connsiteY27" fmla="*/ 163401 h 342464"/>
              <a:gd name="connsiteX28" fmla="*/ 148496 w 349062"/>
              <a:gd name="connsiteY28" fmla="*/ 220706 h 342464"/>
              <a:gd name="connsiteX29" fmla="*/ 162758 w 349062"/>
              <a:gd name="connsiteY29" fmla="*/ 234968 h 342464"/>
              <a:gd name="connsiteX30" fmla="*/ 148496 w 349062"/>
              <a:gd name="connsiteY30" fmla="*/ 249231 h 342464"/>
              <a:gd name="connsiteX31" fmla="*/ 139155 w 349062"/>
              <a:gd name="connsiteY31" fmla="*/ 249231 h 342464"/>
              <a:gd name="connsiteX32" fmla="*/ 58250 w 349062"/>
              <a:gd name="connsiteY32" fmla="*/ 158985 h 342464"/>
              <a:gd name="connsiteX33" fmla="*/ 148495 w 349062"/>
              <a:gd name="connsiteY33" fmla="*/ 78080 h 342464"/>
              <a:gd name="connsiteX34" fmla="*/ 147919 w 349062"/>
              <a:gd name="connsiteY34" fmla="*/ 22002 h 342464"/>
              <a:gd name="connsiteX35" fmla="*/ 189882 w 349062"/>
              <a:gd name="connsiteY35" fmla="*/ 27652 h 342464"/>
              <a:gd name="connsiteX36" fmla="*/ 200452 w 349062"/>
              <a:gd name="connsiteY36" fmla="*/ 37840 h 342464"/>
              <a:gd name="connsiteX37" fmla="*/ 196249 w 349062"/>
              <a:gd name="connsiteY37" fmla="*/ 51848 h 342464"/>
              <a:gd name="connsiteX38" fmla="*/ 181605 w 349062"/>
              <a:gd name="connsiteY38" fmla="*/ 55031 h 342464"/>
              <a:gd name="connsiteX39" fmla="*/ 58590 w 349062"/>
              <a:gd name="connsiteY39" fmla="*/ 90178 h 342464"/>
              <a:gd name="connsiteX40" fmla="*/ 40635 w 349062"/>
              <a:gd name="connsiteY40" fmla="*/ 212174 h 342464"/>
              <a:gd name="connsiteX41" fmla="*/ 148495 w 349062"/>
              <a:gd name="connsiteY41" fmla="*/ 278775 h 342464"/>
              <a:gd name="connsiteX42" fmla="*/ 162758 w 349062"/>
              <a:gd name="connsiteY42" fmla="*/ 293038 h 342464"/>
              <a:gd name="connsiteX43" fmla="*/ 158580 w 349062"/>
              <a:gd name="connsiteY43" fmla="*/ 303123 h 342464"/>
              <a:gd name="connsiteX44" fmla="*/ 148495 w 349062"/>
              <a:gd name="connsiteY44" fmla="*/ 307300 h 342464"/>
              <a:gd name="connsiteX45" fmla="*/ 106857 w 349062"/>
              <a:gd name="connsiteY45" fmla="*/ 301772 h 342464"/>
              <a:gd name="connsiteX46" fmla="*/ 13511 w 349062"/>
              <a:gd name="connsiteY46" fmla="*/ 224399 h 342464"/>
              <a:gd name="connsiteX47" fmla="*/ 36050 w 349062"/>
              <a:gd name="connsiteY47" fmla="*/ 71586 h 342464"/>
              <a:gd name="connsiteX48" fmla="*/ 147919 w 349062"/>
              <a:gd name="connsiteY48" fmla="*/ 22002 h 342464"/>
              <a:gd name="connsiteX49" fmla="*/ 270236 w 349062"/>
              <a:gd name="connsiteY49" fmla="*/ 527 h 342464"/>
              <a:gd name="connsiteX50" fmla="*/ 274820 w 349062"/>
              <a:gd name="connsiteY50" fmla="*/ 7149 h 342464"/>
              <a:gd name="connsiteX51" fmla="*/ 274820 w 349062"/>
              <a:gd name="connsiteY51" fmla="*/ 39240 h 342464"/>
              <a:gd name="connsiteX52" fmla="*/ 274822 w 349062"/>
              <a:gd name="connsiteY52" fmla="*/ 39370 h 342464"/>
              <a:gd name="connsiteX53" fmla="*/ 278513 w 349062"/>
              <a:gd name="connsiteY53" fmla="*/ 42806 h 342464"/>
              <a:gd name="connsiteX54" fmla="*/ 312005 w 349062"/>
              <a:gd name="connsiteY54" fmla="*/ 42806 h 342464"/>
              <a:gd name="connsiteX55" fmla="*/ 318881 w 349062"/>
              <a:gd name="connsiteY55" fmla="*/ 47263 h 342464"/>
              <a:gd name="connsiteX56" fmla="*/ 317226 w 349062"/>
              <a:gd name="connsiteY56" fmla="*/ 55031 h 342464"/>
              <a:gd name="connsiteX57" fmla="*/ 276985 w 349062"/>
              <a:gd name="connsiteY57" fmla="*/ 93234 h 342464"/>
              <a:gd name="connsiteX58" fmla="*/ 261194 w 349062"/>
              <a:gd name="connsiteY58" fmla="*/ 99474 h 342464"/>
              <a:gd name="connsiteX59" fmla="*/ 237636 w 349062"/>
              <a:gd name="connsiteY59" fmla="*/ 99474 h 342464"/>
              <a:gd name="connsiteX60" fmla="*/ 234707 w 349062"/>
              <a:gd name="connsiteY60" fmla="*/ 100875 h 342464"/>
              <a:gd name="connsiteX61" fmla="*/ 233306 w 349062"/>
              <a:gd name="connsiteY61" fmla="*/ 102403 h 342464"/>
              <a:gd name="connsiteX62" fmla="*/ 159064 w 349062"/>
              <a:gd name="connsiteY62" fmla="*/ 173716 h 342464"/>
              <a:gd name="connsiteX63" fmla="*/ 144547 w 349062"/>
              <a:gd name="connsiteY63" fmla="*/ 177663 h 342464"/>
              <a:gd name="connsiteX64" fmla="*/ 133977 w 349062"/>
              <a:gd name="connsiteY64" fmla="*/ 167476 h 342464"/>
              <a:gd name="connsiteX65" fmla="*/ 138052 w 349062"/>
              <a:gd name="connsiteY65" fmla="*/ 153595 h 342464"/>
              <a:gd name="connsiteX66" fmla="*/ 212294 w 349062"/>
              <a:gd name="connsiteY66" fmla="*/ 82283 h 342464"/>
              <a:gd name="connsiteX67" fmla="*/ 213950 w 349062"/>
              <a:gd name="connsiteY67" fmla="*/ 81009 h 342464"/>
              <a:gd name="connsiteX68" fmla="*/ 215350 w 349062"/>
              <a:gd name="connsiteY68" fmla="*/ 78080 h 342464"/>
              <a:gd name="connsiteX69" fmla="*/ 215350 w 349062"/>
              <a:gd name="connsiteY69" fmla="*/ 55922 h 342464"/>
              <a:gd name="connsiteX70" fmla="*/ 215350 w 349062"/>
              <a:gd name="connsiteY70" fmla="*/ 55285 h 342464"/>
              <a:gd name="connsiteX71" fmla="*/ 221972 w 349062"/>
              <a:gd name="connsiteY71" fmla="*/ 40259 h 342464"/>
              <a:gd name="connsiteX72" fmla="*/ 262086 w 349062"/>
              <a:gd name="connsiteY72" fmla="*/ 2055 h 342464"/>
              <a:gd name="connsiteX73" fmla="*/ 270236 w 349062"/>
              <a:gd name="connsiteY73" fmla="*/ 527 h 342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</a:cxnLst>
            <a:rect l="l" t="t" r="r" b="b"/>
            <a:pathLst>
              <a:path w="349062" h="342464">
                <a:moveTo>
                  <a:pt x="148495" y="307300"/>
                </a:moveTo>
                <a:lnTo>
                  <a:pt x="148496" y="307300"/>
                </a:lnTo>
                <a:lnTo>
                  <a:pt x="148495" y="307300"/>
                </a:lnTo>
                <a:close/>
                <a:moveTo>
                  <a:pt x="305892" y="216249"/>
                </a:moveTo>
                <a:cubicBezTo>
                  <a:pt x="300930" y="212677"/>
                  <a:pt x="294037" y="213629"/>
                  <a:pt x="290229" y="218414"/>
                </a:cubicBezTo>
                <a:lnTo>
                  <a:pt x="249733" y="270498"/>
                </a:lnTo>
                <a:cubicBezTo>
                  <a:pt x="249063" y="271300"/>
                  <a:pt x="248101" y="271804"/>
                  <a:pt x="247059" y="271898"/>
                </a:cubicBezTo>
                <a:cubicBezTo>
                  <a:pt x="245994" y="271909"/>
                  <a:pt x="244958" y="271549"/>
                  <a:pt x="244130" y="270880"/>
                </a:cubicBezTo>
                <a:lnTo>
                  <a:pt x="224774" y="252287"/>
                </a:lnTo>
                <a:cubicBezTo>
                  <a:pt x="220350" y="248083"/>
                  <a:pt x="213407" y="248083"/>
                  <a:pt x="208983" y="252287"/>
                </a:cubicBezTo>
                <a:cubicBezTo>
                  <a:pt x="206979" y="254290"/>
                  <a:pt x="205798" y="256970"/>
                  <a:pt x="205672" y="259800"/>
                </a:cubicBezTo>
                <a:cubicBezTo>
                  <a:pt x="205713" y="262687"/>
                  <a:pt x="206905" y="265438"/>
                  <a:pt x="208983" y="267441"/>
                </a:cubicBezTo>
                <a:lnTo>
                  <a:pt x="231268" y="288835"/>
                </a:lnTo>
                <a:cubicBezTo>
                  <a:pt x="235507" y="292829"/>
                  <a:pt x="241108" y="295061"/>
                  <a:pt x="246932" y="295075"/>
                </a:cubicBezTo>
                <a:lnTo>
                  <a:pt x="248587" y="295075"/>
                </a:lnTo>
                <a:cubicBezTo>
                  <a:pt x="254996" y="294711"/>
                  <a:pt x="260936" y="291602"/>
                  <a:pt x="264887" y="286543"/>
                </a:cubicBezTo>
                <a:lnTo>
                  <a:pt x="308057" y="231275"/>
                </a:lnTo>
                <a:cubicBezTo>
                  <a:pt x="308125" y="231187"/>
                  <a:pt x="308192" y="231098"/>
                  <a:pt x="308257" y="231008"/>
                </a:cubicBezTo>
                <a:cubicBezTo>
                  <a:pt x="311680" y="226280"/>
                  <a:pt x="310621" y="219672"/>
                  <a:pt x="305892" y="216249"/>
                </a:cubicBezTo>
                <a:close/>
                <a:moveTo>
                  <a:pt x="252535" y="156926"/>
                </a:moveTo>
                <a:cubicBezTo>
                  <a:pt x="303765" y="154886"/>
                  <a:pt x="346949" y="194763"/>
                  <a:pt x="348988" y="245993"/>
                </a:cubicBezTo>
                <a:cubicBezTo>
                  <a:pt x="351028" y="297224"/>
                  <a:pt x="311151" y="340408"/>
                  <a:pt x="259921" y="342447"/>
                </a:cubicBezTo>
                <a:cubicBezTo>
                  <a:pt x="207689" y="343442"/>
                  <a:pt x="164508" y="301970"/>
                  <a:pt x="163394" y="249740"/>
                </a:cubicBezTo>
                <a:cubicBezTo>
                  <a:pt x="163365" y="199885"/>
                  <a:pt x="202720" y="158909"/>
                  <a:pt x="252535" y="156926"/>
                </a:cubicBezTo>
                <a:close/>
                <a:moveTo>
                  <a:pt x="148496" y="77571"/>
                </a:moveTo>
                <a:cubicBezTo>
                  <a:pt x="156373" y="77571"/>
                  <a:pt x="162758" y="83956"/>
                  <a:pt x="162758" y="91834"/>
                </a:cubicBezTo>
                <a:cubicBezTo>
                  <a:pt x="162758" y="99711"/>
                  <a:pt x="156373" y="106096"/>
                  <a:pt x="148496" y="106096"/>
                </a:cubicBezTo>
                <a:cubicBezTo>
                  <a:pt x="116847" y="106096"/>
                  <a:pt x="91191" y="131752"/>
                  <a:pt x="91191" y="163401"/>
                </a:cubicBezTo>
                <a:cubicBezTo>
                  <a:pt x="91191" y="195050"/>
                  <a:pt x="116847" y="220706"/>
                  <a:pt x="148496" y="220706"/>
                </a:cubicBezTo>
                <a:cubicBezTo>
                  <a:pt x="156373" y="220706"/>
                  <a:pt x="162758" y="227091"/>
                  <a:pt x="162758" y="234968"/>
                </a:cubicBezTo>
                <a:cubicBezTo>
                  <a:pt x="162758" y="242845"/>
                  <a:pt x="156373" y="249231"/>
                  <a:pt x="148496" y="249231"/>
                </a:cubicBezTo>
                <a:cubicBezTo>
                  <a:pt x="145384" y="249401"/>
                  <a:pt x="142266" y="249401"/>
                  <a:pt x="139155" y="249231"/>
                </a:cubicBezTo>
                <a:cubicBezTo>
                  <a:pt x="91893" y="246652"/>
                  <a:pt x="55670" y="206247"/>
                  <a:pt x="58250" y="158985"/>
                </a:cubicBezTo>
                <a:cubicBezTo>
                  <a:pt x="60829" y="111723"/>
                  <a:pt x="101233" y="75501"/>
                  <a:pt x="148495" y="78080"/>
                </a:cubicBezTo>
                <a:close/>
                <a:moveTo>
                  <a:pt x="147919" y="22002"/>
                </a:moveTo>
                <a:cubicBezTo>
                  <a:pt x="161902" y="21927"/>
                  <a:pt x="176018" y="23774"/>
                  <a:pt x="189882" y="27652"/>
                </a:cubicBezTo>
                <a:cubicBezTo>
                  <a:pt x="195017" y="28835"/>
                  <a:pt x="199080" y="32752"/>
                  <a:pt x="200452" y="37840"/>
                </a:cubicBezTo>
                <a:cubicBezTo>
                  <a:pt x="201824" y="42928"/>
                  <a:pt x="200196" y="48355"/>
                  <a:pt x="196249" y="51848"/>
                </a:cubicBezTo>
                <a:cubicBezTo>
                  <a:pt x="192259" y="55394"/>
                  <a:pt x="186707" y="56601"/>
                  <a:pt x="181605" y="55031"/>
                </a:cubicBezTo>
                <a:cubicBezTo>
                  <a:pt x="137253" y="42582"/>
                  <a:pt x="89670" y="56177"/>
                  <a:pt x="58590" y="90178"/>
                </a:cubicBezTo>
                <a:cubicBezTo>
                  <a:pt x="28371" y="123417"/>
                  <a:pt x="21274" y="171638"/>
                  <a:pt x="40635" y="212174"/>
                </a:cubicBezTo>
                <a:cubicBezTo>
                  <a:pt x="60824" y="253238"/>
                  <a:pt x="102738" y="279119"/>
                  <a:pt x="148495" y="278775"/>
                </a:cubicBezTo>
                <a:cubicBezTo>
                  <a:pt x="156372" y="278775"/>
                  <a:pt x="162758" y="285161"/>
                  <a:pt x="162758" y="293038"/>
                </a:cubicBezTo>
                <a:cubicBezTo>
                  <a:pt x="162758" y="296977"/>
                  <a:pt x="161161" y="300542"/>
                  <a:pt x="158580" y="303123"/>
                </a:cubicBezTo>
                <a:lnTo>
                  <a:pt x="148495" y="307300"/>
                </a:lnTo>
                <a:lnTo>
                  <a:pt x="106857" y="301772"/>
                </a:lnTo>
                <a:cubicBezTo>
                  <a:pt x="66802" y="290536"/>
                  <a:pt x="32549" y="262817"/>
                  <a:pt x="13511" y="224399"/>
                </a:cubicBezTo>
                <a:cubicBezTo>
                  <a:pt x="-10738" y="173615"/>
                  <a:pt x="-1827" y="113206"/>
                  <a:pt x="36050" y="71586"/>
                </a:cubicBezTo>
                <a:cubicBezTo>
                  <a:pt x="65227" y="39740"/>
                  <a:pt x="105973" y="22225"/>
                  <a:pt x="147919" y="22002"/>
                </a:cubicBezTo>
                <a:close/>
                <a:moveTo>
                  <a:pt x="270236" y="527"/>
                </a:moveTo>
                <a:cubicBezTo>
                  <a:pt x="272984" y="1578"/>
                  <a:pt x="274804" y="4208"/>
                  <a:pt x="274820" y="7149"/>
                </a:cubicBezTo>
                <a:lnTo>
                  <a:pt x="274820" y="39240"/>
                </a:lnTo>
                <a:cubicBezTo>
                  <a:pt x="274820" y="39283"/>
                  <a:pt x="274821" y="39327"/>
                  <a:pt x="274822" y="39370"/>
                </a:cubicBezTo>
                <a:cubicBezTo>
                  <a:pt x="274893" y="41338"/>
                  <a:pt x="276545" y="42876"/>
                  <a:pt x="278513" y="42806"/>
                </a:cubicBezTo>
                <a:lnTo>
                  <a:pt x="312005" y="42806"/>
                </a:lnTo>
                <a:cubicBezTo>
                  <a:pt x="314977" y="42801"/>
                  <a:pt x="317672" y="44548"/>
                  <a:pt x="318881" y="47263"/>
                </a:cubicBezTo>
                <a:cubicBezTo>
                  <a:pt x="320032" y="49941"/>
                  <a:pt x="319368" y="53054"/>
                  <a:pt x="317226" y="55031"/>
                </a:cubicBezTo>
                <a:lnTo>
                  <a:pt x="276985" y="93234"/>
                </a:lnTo>
                <a:cubicBezTo>
                  <a:pt x="272707" y="97248"/>
                  <a:pt x="267060" y="99479"/>
                  <a:pt x="261194" y="99474"/>
                </a:cubicBezTo>
                <a:lnTo>
                  <a:pt x="237636" y="99474"/>
                </a:lnTo>
                <a:cubicBezTo>
                  <a:pt x="236499" y="99482"/>
                  <a:pt x="235426" y="99996"/>
                  <a:pt x="234707" y="100875"/>
                </a:cubicBezTo>
                <a:cubicBezTo>
                  <a:pt x="234341" y="101469"/>
                  <a:pt x="233866" y="101987"/>
                  <a:pt x="233306" y="102403"/>
                </a:cubicBezTo>
                <a:lnTo>
                  <a:pt x="159064" y="173716"/>
                </a:lnTo>
                <a:cubicBezTo>
                  <a:pt x="155227" y="177443"/>
                  <a:pt x="149742" y="178934"/>
                  <a:pt x="144547" y="177663"/>
                </a:cubicBezTo>
                <a:cubicBezTo>
                  <a:pt x="139466" y="176382"/>
                  <a:pt x="135444" y="172506"/>
                  <a:pt x="133977" y="167476"/>
                </a:cubicBezTo>
                <a:cubicBezTo>
                  <a:pt x="132627" y="162451"/>
                  <a:pt x="134200" y="157093"/>
                  <a:pt x="138052" y="153595"/>
                </a:cubicBezTo>
                <a:lnTo>
                  <a:pt x="212294" y="82283"/>
                </a:lnTo>
                <a:lnTo>
                  <a:pt x="213950" y="81009"/>
                </a:lnTo>
                <a:cubicBezTo>
                  <a:pt x="214829" y="80290"/>
                  <a:pt x="215342" y="79216"/>
                  <a:pt x="215350" y="78080"/>
                </a:cubicBezTo>
                <a:lnTo>
                  <a:pt x="215350" y="55922"/>
                </a:lnTo>
                <a:lnTo>
                  <a:pt x="215350" y="55285"/>
                </a:lnTo>
                <a:cubicBezTo>
                  <a:pt x="215398" y="49580"/>
                  <a:pt x="217793" y="44145"/>
                  <a:pt x="221972" y="40259"/>
                </a:cubicBezTo>
                <a:lnTo>
                  <a:pt x="262086" y="2055"/>
                </a:lnTo>
                <a:cubicBezTo>
                  <a:pt x="264295" y="46"/>
                  <a:pt x="267449" y="-546"/>
                  <a:pt x="270236" y="527"/>
                </a:cubicBezTo>
                <a:close/>
              </a:path>
            </a:pathLst>
          </a:custGeom>
          <a:solidFill>
            <a:schemeClr val="accent1"/>
          </a:solidFill>
          <a:ln w="12720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2D0F79D6-D448-5E4B-A609-C7EAB642FC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2211" y="2158621"/>
            <a:ext cx="2966464" cy="25474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riangle 9">
            <a:extLst>
              <a:ext uri="{FF2B5EF4-FFF2-40B4-BE49-F238E27FC236}">
                <a16:creationId xmlns:a16="http://schemas.microsoft.com/office/drawing/2014/main" id="{A9910070-D567-014B-8E9C-DBDDB0690E0D}"/>
              </a:ext>
            </a:extLst>
          </p:cNvPr>
          <p:cNvSpPr/>
          <p:nvPr/>
        </p:nvSpPr>
        <p:spPr>
          <a:xfrm>
            <a:off x="5546316" y="3016916"/>
            <a:ext cx="1639717" cy="1183467"/>
          </a:xfrm>
          <a:prstGeom prst="triangle">
            <a:avLst/>
          </a:prstGeom>
          <a:solidFill>
            <a:srgbClr val="FFC400">
              <a:alpha val="36358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en-US" sz="10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D79D499-F292-C846-8434-C0B3713B4F2A}"/>
              </a:ext>
            </a:extLst>
          </p:cNvPr>
          <p:cNvSpPr/>
          <p:nvPr/>
        </p:nvSpPr>
        <p:spPr>
          <a:xfrm>
            <a:off x="385325" y="1511887"/>
            <a:ext cx="294480" cy="304800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en-US" sz="10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664CACA-C865-B141-8BFD-9C38D6FA007D}"/>
              </a:ext>
            </a:extLst>
          </p:cNvPr>
          <p:cNvSpPr/>
          <p:nvPr/>
        </p:nvSpPr>
        <p:spPr>
          <a:xfrm>
            <a:off x="385325" y="2322182"/>
            <a:ext cx="294480" cy="304800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en-US" sz="10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666D9B5-39AC-0C48-ADE7-62DE2F83EB90}"/>
              </a:ext>
            </a:extLst>
          </p:cNvPr>
          <p:cNvSpPr/>
          <p:nvPr/>
        </p:nvSpPr>
        <p:spPr>
          <a:xfrm>
            <a:off x="385325" y="3409950"/>
            <a:ext cx="294480" cy="304800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en-US" sz="1000" dirty="0"/>
          </a:p>
        </p:txBody>
      </p:sp>
      <p:pic>
        <p:nvPicPr>
          <p:cNvPr id="14" name="Graphic 13" descr="Thumbs up sign with solid fill">
            <a:extLst>
              <a:ext uri="{FF2B5EF4-FFF2-40B4-BE49-F238E27FC236}">
                <a16:creationId xmlns:a16="http://schemas.microsoft.com/office/drawing/2014/main" id="{FEE1D8FF-BE0B-A14E-9729-C0DA72CDF2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968527" y="180953"/>
            <a:ext cx="762164" cy="762164"/>
          </a:xfrm>
          <a:prstGeom prst="rect">
            <a:avLst/>
          </a:prstGeom>
        </p:spPr>
      </p:pic>
      <p:pic>
        <p:nvPicPr>
          <p:cNvPr id="15" name="Graphic 14" descr="Thumbs Down with solid fill">
            <a:extLst>
              <a:ext uri="{FF2B5EF4-FFF2-40B4-BE49-F238E27FC236}">
                <a16:creationId xmlns:a16="http://schemas.microsoft.com/office/drawing/2014/main" id="{073F59E8-022A-2249-B934-514A9343EF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864166" y="258969"/>
            <a:ext cx="762164" cy="762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5221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D8CC685-76D7-466C-B1FE-A1ED6C9C95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91405-CE64-455B-8CE4-BAEDB82C984A}" type="slidenum">
              <a:rPr lang="de-DE" smtClean="0"/>
              <a:t>18</a:t>
            </a:fld>
            <a:endParaRPr lang="de-DE"/>
          </a:p>
        </p:txBody>
      </p:sp>
      <p:pic>
        <p:nvPicPr>
          <p:cNvPr id="5" name="Picture 4" descr="Shape&#10;&#10;Description automatically generated">
            <a:extLst>
              <a:ext uri="{FF2B5EF4-FFF2-40B4-BE49-F238E27FC236}">
                <a16:creationId xmlns:a16="http://schemas.microsoft.com/office/drawing/2014/main" id="{417E7D69-7ACF-4B40-858B-A31619C6C1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264" y="1537607"/>
            <a:ext cx="8061442" cy="3408936"/>
          </a:xfrm>
          <a:prstGeom prst="rect">
            <a:avLst/>
          </a:prstGeom>
        </p:spPr>
      </p:pic>
      <p:sp>
        <p:nvSpPr>
          <p:cNvPr id="16" name="Titel 3">
            <a:extLst>
              <a:ext uri="{FF2B5EF4-FFF2-40B4-BE49-F238E27FC236}">
                <a16:creationId xmlns:a16="http://schemas.microsoft.com/office/drawing/2014/main" id="{0B34CFC1-CA50-2942-B8E2-88213FD62D2F}"/>
              </a:ext>
            </a:extLst>
          </p:cNvPr>
          <p:cNvSpPr txBox="1">
            <a:spLocks/>
          </p:cNvSpPr>
          <p:nvPr/>
        </p:nvSpPr>
        <p:spPr>
          <a:xfrm>
            <a:off x="381000" y="195897"/>
            <a:ext cx="8763000" cy="117711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685800" rtl="0" eaLnBrk="1" latinLnBrk="0" hangingPunct="1">
              <a:lnSpc>
                <a:spcPts val="3000"/>
              </a:lnSpc>
              <a:spcBef>
                <a:spcPct val="0"/>
              </a:spcBef>
              <a:buNone/>
              <a:defRPr sz="3000" b="1" kern="1200" cap="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700" dirty="0"/>
              <a:t>I pack my suitcase and take with me…</a:t>
            </a:r>
            <a:br>
              <a:rPr lang="de-DE" dirty="0"/>
            </a:br>
            <a:r>
              <a:rPr lang="de-DE" sz="1500" dirty="0"/>
              <a:t>    </a:t>
            </a:r>
            <a:r>
              <a:rPr lang="de-DE" sz="1500" dirty="0">
                <a:solidFill>
                  <a:schemeClr val="tx2"/>
                </a:solidFill>
              </a:rPr>
              <a:t>3 Min</a:t>
            </a:r>
            <a:br>
              <a:rPr lang="de-DE" sz="1500" dirty="0">
                <a:solidFill>
                  <a:schemeClr val="tx2"/>
                </a:solidFill>
              </a:rPr>
            </a:br>
            <a:r>
              <a:rPr lang="de-DE" sz="1500" dirty="0">
                <a:solidFill>
                  <a:schemeClr val="tx2"/>
                </a:solidFill>
              </a:rPr>
              <a:t>       </a:t>
            </a:r>
            <a:r>
              <a:rPr lang="de-DE" sz="1500" dirty="0" err="1">
                <a:solidFill>
                  <a:schemeClr val="tx2"/>
                </a:solidFill>
              </a:rPr>
              <a:t>What</a:t>
            </a:r>
            <a:r>
              <a:rPr lang="de-DE" sz="1500" dirty="0">
                <a:solidFill>
                  <a:schemeClr val="tx2"/>
                </a:solidFill>
              </a:rPr>
              <a:t> </a:t>
            </a:r>
            <a:r>
              <a:rPr lang="de-DE" sz="1500" dirty="0" err="1">
                <a:solidFill>
                  <a:schemeClr val="tx2"/>
                </a:solidFill>
              </a:rPr>
              <a:t>did</a:t>
            </a:r>
            <a:r>
              <a:rPr lang="de-DE" sz="1500" dirty="0">
                <a:solidFill>
                  <a:schemeClr val="tx2"/>
                </a:solidFill>
              </a:rPr>
              <a:t> </a:t>
            </a:r>
            <a:r>
              <a:rPr lang="de-DE" sz="1500" dirty="0" err="1">
                <a:solidFill>
                  <a:schemeClr val="tx2"/>
                </a:solidFill>
              </a:rPr>
              <a:t>you</a:t>
            </a:r>
            <a:r>
              <a:rPr lang="de-DE" sz="1500" dirty="0">
                <a:solidFill>
                  <a:schemeClr val="tx2"/>
                </a:solidFill>
              </a:rPr>
              <a:t> </a:t>
            </a:r>
            <a:r>
              <a:rPr lang="de-DE" sz="1500" dirty="0" err="1">
                <a:solidFill>
                  <a:schemeClr val="tx2"/>
                </a:solidFill>
              </a:rPr>
              <a:t>learn</a:t>
            </a:r>
            <a:r>
              <a:rPr lang="de-DE" sz="1500" dirty="0">
                <a:solidFill>
                  <a:schemeClr val="tx2"/>
                </a:solidFill>
              </a:rPr>
              <a:t> </a:t>
            </a:r>
            <a:r>
              <a:rPr lang="de-DE" sz="1500" dirty="0" err="1">
                <a:solidFill>
                  <a:schemeClr val="tx2"/>
                </a:solidFill>
              </a:rPr>
              <a:t>today</a:t>
            </a:r>
            <a:r>
              <a:rPr lang="de-DE" sz="1500" dirty="0">
                <a:solidFill>
                  <a:schemeClr val="tx2"/>
                </a:solidFill>
              </a:rPr>
              <a:t>? </a:t>
            </a:r>
          </a:p>
        </p:txBody>
      </p:sp>
      <p:sp>
        <p:nvSpPr>
          <p:cNvPr id="17" name="Freihandform: Form 57">
            <a:extLst>
              <a:ext uri="{FF2B5EF4-FFF2-40B4-BE49-F238E27FC236}">
                <a16:creationId xmlns:a16="http://schemas.microsoft.com/office/drawing/2014/main" id="{246BD315-BC4E-C84E-B70D-1B8D813EAFF9}"/>
              </a:ext>
            </a:extLst>
          </p:cNvPr>
          <p:cNvSpPr/>
          <p:nvPr/>
        </p:nvSpPr>
        <p:spPr>
          <a:xfrm>
            <a:off x="403174" y="657019"/>
            <a:ext cx="192510" cy="254766"/>
          </a:xfrm>
          <a:custGeom>
            <a:avLst/>
            <a:gdLst>
              <a:gd name="connsiteX0" fmla="*/ 266175 w 279699"/>
              <a:gd name="connsiteY0" fmla="*/ 326893 h 356564"/>
              <a:gd name="connsiteX1" fmla="*/ 243890 w 279699"/>
              <a:gd name="connsiteY1" fmla="*/ 326893 h 356564"/>
              <a:gd name="connsiteX2" fmla="*/ 243890 w 279699"/>
              <a:gd name="connsiteY2" fmla="*/ 274809 h 356564"/>
              <a:gd name="connsiteX3" fmla="*/ 178435 w 279699"/>
              <a:gd name="connsiteY3" fmla="*/ 178282 h 356564"/>
              <a:gd name="connsiteX4" fmla="*/ 243890 w 279699"/>
              <a:gd name="connsiteY4" fmla="*/ 81755 h 356564"/>
              <a:gd name="connsiteX5" fmla="*/ 243890 w 279699"/>
              <a:gd name="connsiteY5" fmla="*/ 29671 h 356564"/>
              <a:gd name="connsiteX6" fmla="*/ 266175 w 279699"/>
              <a:gd name="connsiteY6" fmla="*/ 29671 h 356564"/>
              <a:gd name="connsiteX7" fmla="*/ 279635 w 279699"/>
              <a:gd name="connsiteY7" fmla="*/ 13460 h 356564"/>
              <a:gd name="connsiteX8" fmla="*/ 266175 w 279699"/>
              <a:gd name="connsiteY8" fmla="*/ 0 h 356564"/>
              <a:gd name="connsiteX9" fmla="*/ 13524 w 279699"/>
              <a:gd name="connsiteY9" fmla="*/ 0 h 356564"/>
              <a:gd name="connsiteX10" fmla="*/ 65 w 279699"/>
              <a:gd name="connsiteY10" fmla="*/ 16212 h 356564"/>
              <a:gd name="connsiteX11" fmla="*/ 13524 w 279699"/>
              <a:gd name="connsiteY11" fmla="*/ 29671 h 356564"/>
              <a:gd name="connsiteX12" fmla="*/ 35810 w 279699"/>
              <a:gd name="connsiteY12" fmla="*/ 29671 h 356564"/>
              <a:gd name="connsiteX13" fmla="*/ 35810 w 279699"/>
              <a:gd name="connsiteY13" fmla="*/ 81755 h 356564"/>
              <a:gd name="connsiteX14" fmla="*/ 101265 w 279699"/>
              <a:gd name="connsiteY14" fmla="*/ 178282 h 356564"/>
              <a:gd name="connsiteX15" fmla="*/ 35810 w 279699"/>
              <a:gd name="connsiteY15" fmla="*/ 274809 h 356564"/>
              <a:gd name="connsiteX16" fmla="*/ 35810 w 279699"/>
              <a:gd name="connsiteY16" fmla="*/ 326893 h 356564"/>
              <a:gd name="connsiteX17" fmla="*/ 13524 w 279699"/>
              <a:gd name="connsiteY17" fmla="*/ 326893 h 356564"/>
              <a:gd name="connsiteX18" fmla="*/ 65 w 279699"/>
              <a:gd name="connsiteY18" fmla="*/ 343105 h 356564"/>
              <a:gd name="connsiteX19" fmla="*/ 13524 w 279699"/>
              <a:gd name="connsiteY19" fmla="*/ 356564 h 356564"/>
              <a:gd name="connsiteX20" fmla="*/ 266175 w 279699"/>
              <a:gd name="connsiteY20" fmla="*/ 356564 h 356564"/>
              <a:gd name="connsiteX21" fmla="*/ 279635 w 279699"/>
              <a:gd name="connsiteY21" fmla="*/ 340352 h 356564"/>
              <a:gd name="connsiteX22" fmla="*/ 266175 w 279699"/>
              <a:gd name="connsiteY22" fmla="*/ 326893 h 356564"/>
              <a:gd name="connsiteX23" fmla="*/ 83182 w 279699"/>
              <a:gd name="connsiteY23" fmla="*/ 103022 h 356564"/>
              <a:gd name="connsiteX24" fmla="*/ 95916 w 279699"/>
              <a:gd name="connsiteY24" fmla="*/ 94999 h 356564"/>
              <a:gd name="connsiteX25" fmla="*/ 182765 w 279699"/>
              <a:gd name="connsiteY25" fmla="*/ 94999 h 356564"/>
              <a:gd name="connsiteX26" fmla="*/ 197509 w 279699"/>
              <a:gd name="connsiteY26" fmla="*/ 110051 h 356564"/>
              <a:gd name="connsiteX27" fmla="*/ 194735 w 279699"/>
              <a:gd name="connsiteY27" fmla="*/ 118557 h 356564"/>
              <a:gd name="connsiteX28" fmla="*/ 99461 w 279699"/>
              <a:gd name="connsiteY28" fmla="*/ 134073 h 356564"/>
              <a:gd name="connsiteX29" fmla="*/ 83945 w 279699"/>
              <a:gd name="connsiteY29" fmla="*/ 118557 h 356564"/>
              <a:gd name="connsiteX30" fmla="*/ 82672 w 279699"/>
              <a:gd name="connsiteY30" fmla="*/ 103021 h 356564"/>
              <a:gd name="connsiteX31" fmla="*/ 78725 w 279699"/>
              <a:gd name="connsiteY31" fmla="*/ 276974 h 356564"/>
              <a:gd name="connsiteX32" fmla="*/ 123932 w 279699"/>
              <a:gd name="connsiteY32" fmla="*/ 233422 h 356564"/>
              <a:gd name="connsiteX33" fmla="*/ 154622 w 279699"/>
              <a:gd name="connsiteY33" fmla="*/ 233422 h 356564"/>
              <a:gd name="connsiteX34" fmla="*/ 199956 w 279699"/>
              <a:gd name="connsiteY34" fmla="*/ 276974 h 356564"/>
              <a:gd name="connsiteX35" fmla="*/ 203904 w 279699"/>
              <a:gd name="connsiteY35" fmla="*/ 300787 h 356564"/>
              <a:gd name="connsiteX36" fmla="*/ 184548 w 279699"/>
              <a:gd name="connsiteY36" fmla="*/ 312248 h 356564"/>
              <a:gd name="connsiteX37" fmla="*/ 94133 w 279699"/>
              <a:gd name="connsiteY37" fmla="*/ 312248 h 356564"/>
              <a:gd name="connsiteX38" fmla="*/ 74777 w 279699"/>
              <a:gd name="connsiteY38" fmla="*/ 300915 h 356564"/>
              <a:gd name="connsiteX39" fmla="*/ 78725 w 279699"/>
              <a:gd name="connsiteY39" fmla="*/ 276974 h 356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279699" h="356564">
                <a:moveTo>
                  <a:pt x="266175" y="326893"/>
                </a:moveTo>
                <a:lnTo>
                  <a:pt x="243890" y="326893"/>
                </a:lnTo>
                <a:lnTo>
                  <a:pt x="243890" y="274809"/>
                </a:lnTo>
                <a:cubicBezTo>
                  <a:pt x="243817" y="232290"/>
                  <a:pt x="217909" y="194084"/>
                  <a:pt x="178435" y="178282"/>
                </a:cubicBezTo>
                <a:cubicBezTo>
                  <a:pt x="217909" y="162480"/>
                  <a:pt x="243816" y="124274"/>
                  <a:pt x="243890" y="81755"/>
                </a:cubicBezTo>
                <a:lnTo>
                  <a:pt x="243890" y="29671"/>
                </a:lnTo>
                <a:lnTo>
                  <a:pt x="266175" y="29671"/>
                </a:lnTo>
                <a:cubicBezTo>
                  <a:pt x="274369" y="28911"/>
                  <a:pt x="280395" y="21653"/>
                  <a:pt x="279635" y="13460"/>
                </a:cubicBezTo>
                <a:cubicBezTo>
                  <a:pt x="278973" y="6318"/>
                  <a:pt x="273317" y="662"/>
                  <a:pt x="266175" y="0"/>
                </a:cubicBezTo>
                <a:lnTo>
                  <a:pt x="13524" y="0"/>
                </a:lnTo>
                <a:cubicBezTo>
                  <a:pt x="5331" y="760"/>
                  <a:pt x="-695" y="8018"/>
                  <a:pt x="65" y="16212"/>
                </a:cubicBezTo>
                <a:cubicBezTo>
                  <a:pt x="727" y="23353"/>
                  <a:pt x="6383" y="29009"/>
                  <a:pt x="13524" y="29671"/>
                </a:cubicBezTo>
                <a:lnTo>
                  <a:pt x="35810" y="29671"/>
                </a:lnTo>
                <a:lnTo>
                  <a:pt x="35810" y="81755"/>
                </a:lnTo>
                <a:cubicBezTo>
                  <a:pt x="35848" y="124285"/>
                  <a:pt x="61768" y="162509"/>
                  <a:pt x="101265" y="178282"/>
                </a:cubicBezTo>
                <a:cubicBezTo>
                  <a:pt x="61768" y="194055"/>
                  <a:pt x="35848" y="232279"/>
                  <a:pt x="35810" y="274809"/>
                </a:cubicBezTo>
                <a:lnTo>
                  <a:pt x="35810" y="326893"/>
                </a:lnTo>
                <a:lnTo>
                  <a:pt x="13524" y="326893"/>
                </a:lnTo>
                <a:cubicBezTo>
                  <a:pt x="5331" y="327653"/>
                  <a:pt x="-695" y="334911"/>
                  <a:pt x="65" y="343105"/>
                </a:cubicBezTo>
                <a:cubicBezTo>
                  <a:pt x="727" y="350246"/>
                  <a:pt x="6383" y="355902"/>
                  <a:pt x="13524" y="356564"/>
                </a:cubicBezTo>
                <a:lnTo>
                  <a:pt x="266175" y="356564"/>
                </a:lnTo>
                <a:cubicBezTo>
                  <a:pt x="274369" y="355804"/>
                  <a:pt x="280395" y="348546"/>
                  <a:pt x="279635" y="340352"/>
                </a:cubicBezTo>
                <a:cubicBezTo>
                  <a:pt x="278973" y="333211"/>
                  <a:pt x="273317" y="327555"/>
                  <a:pt x="266175" y="326893"/>
                </a:cubicBezTo>
                <a:moveTo>
                  <a:pt x="83182" y="103022"/>
                </a:moveTo>
                <a:cubicBezTo>
                  <a:pt x="85644" y="98223"/>
                  <a:pt x="90525" y="95148"/>
                  <a:pt x="95916" y="94999"/>
                </a:cubicBezTo>
                <a:lnTo>
                  <a:pt x="182765" y="94999"/>
                </a:lnTo>
                <a:cubicBezTo>
                  <a:pt x="190993" y="95083"/>
                  <a:pt x="197595" y="101823"/>
                  <a:pt x="197509" y="110051"/>
                </a:cubicBezTo>
                <a:cubicBezTo>
                  <a:pt x="197478" y="113104"/>
                  <a:pt x="196510" y="116073"/>
                  <a:pt x="194735" y="118557"/>
                </a:cubicBezTo>
                <a:cubicBezTo>
                  <a:pt x="172710" y="149151"/>
                  <a:pt x="130054" y="156097"/>
                  <a:pt x="99461" y="134073"/>
                </a:cubicBezTo>
                <a:cubicBezTo>
                  <a:pt x="93486" y="129771"/>
                  <a:pt x="88247" y="124532"/>
                  <a:pt x="83945" y="118557"/>
                </a:cubicBezTo>
                <a:cubicBezTo>
                  <a:pt x="80630" y="114031"/>
                  <a:pt x="80137" y="108027"/>
                  <a:pt x="82672" y="103021"/>
                </a:cubicBezTo>
                <a:moveTo>
                  <a:pt x="78725" y="276974"/>
                </a:moveTo>
                <a:lnTo>
                  <a:pt x="123932" y="233422"/>
                </a:lnTo>
                <a:cubicBezTo>
                  <a:pt x="132629" y="225504"/>
                  <a:pt x="145924" y="225504"/>
                  <a:pt x="154622" y="233422"/>
                </a:cubicBezTo>
                <a:lnTo>
                  <a:pt x="199956" y="276974"/>
                </a:lnTo>
                <a:cubicBezTo>
                  <a:pt x="206339" y="283194"/>
                  <a:pt x="207937" y="292840"/>
                  <a:pt x="203904" y="300787"/>
                </a:cubicBezTo>
                <a:cubicBezTo>
                  <a:pt x="200121" y="307944"/>
                  <a:pt x="192642" y="312372"/>
                  <a:pt x="184548" y="312248"/>
                </a:cubicBezTo>
                <a:lnTo>
                  <a:pt x="94133" y="312248"/>
                </a:lnTo>
                <a:cubicBezTo>
                  <a:pt x="86082" y="312339"/>
                  <a:pt x="78637" y="307980"/>
                  <a:pt x="74777" y="300915"/>
                </a:cubicBezTo>
                <a:cubicBezTo>
                  <a:pt x="70591" y="292949"/>
                  <a:pt x="72203" y="283174"/>
                  <a:pt x="78725" y="276974"/>
                </a:cubicBezTo>
              </a:path>
            </a:pathLst>
          </a:custGeom>
          <a:solidFill>
            <a:schemeClr val="accent1"/>
          </a:solidFill>
          <a:ln w="12720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pic>
        <p:nvPicPr>
          <p:cNvPr id="20" name="Graphic 19" descr="Pen with solid fill">
            <a:extLst>
              <a:ext uri="{FF2B5EF4-FFF2-40B4-BE49-F238E27FC236}">
                <a16:creationId xmlns:a16="http://schemas.microsoft.com/office/drawing/2014/main" id="{BDB96B85-10F6-4147-A511-A2592317DA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29104" y="988022"/>
            <a:ext cx="283604" cy="283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4827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3370C3-72F5-D045-B2FB-DB7ACEF4F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91405-CE64-455B-8CE4-BAEDB82C984A}" type="slidenum">
              <a:rPr lang="de-DE" smtClean="0"/>
              <a:t>19</a:t>
            </a:fld>
            <a:endParaRPr lang="de-D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E771933-D765-9045-9C58-C26860FD9F78}"/>
              </a:ext>
            </a:extLst>
          </p:cNvPr>
          <p:cNvSpPr/>
          <p:nvPr/>
        </p:nvSpPr>
        <p:spPr>
          <a:xfrm>
            <a:off x="5524500" y="4275329"/>
            <a:ext cx="189346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rgbClr val="FFFFFF"/>
                </a:solidFill>
              </a:rPr>
              <a:t>(JOSEPH BEUYS)</a:t>
            </a:r>
          </a:p>
        </p:txBody>
      </p:sp>
      <p:sp>
        <p:nvSpPr>
          <p:cNvPr id="15" name="Titel 3">
            <a:extLst>
              <a:ext uri="{FF2B5EF4-FFF2-40B4-BE49-F238E27FC236}">
                <a16:creationId xmlns:a16="http://schemas.microsoft.com/office/drawing/2014/main" id="{7F8F5C66-F715-914E-A935-92606F7C9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361950"/>
            <a:ext cx="8763000" cy="1177110"/>
          </a:xfrm>
        </p:spPr>
        <p:txBody>
          <a:bodyPr/>
          <a:lstStyle/>
          <a:p>
            <a:r>
              <a:rPr lang="en-US" sz="2800" dirty="0"/>
              <a:t>Preview: Session 3</a:t>
            </a:r>
            <a:br>
              <a:rPr lang="en-US" sz="2800" dirty="0"/>
            </a:br>
            <a:br>
              <a:rPr lang="de-DE" sz="1500" dirty="0">
                <a:solidFill>
                  <a:schemeClr val="tx2"/>
                </a:solidFill>
              </a:rPr>
            </a:br>
            <a:endParaRPr lang="de-DE" sz="1500" dirty="0">
              <a:solidFill>
                <a:schemeClr val="tx2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CE6F579-A43B-534D-BF7E-BCFCADF2BD63}"/>
              </a:ext>
            </a:extLst>
          </p:cNvPr>
          <p:cNvSpPr txBox="1"/>
          <p:nvPr/>
        </p:nvSpPr>
        <p:spPr>
          <a:xfrm>
            <a:off x="533400" y="1306853"/>
            <a:ext cx="4953600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What were Beuys’ art principles?</a:t>
            </a:r>
            <a:endParaRPr lang="en-US" sz="2000" dirty="0"/>
          </a:p>
          <a:p>
            <a:br>
              <a:rPr lang="en-US" sz="2000" dirty="0"/>
            </a:br>
            <a:r>
              <a:rPr lang="en-US" sz="2000" b="1" i="1" dirty="0"/>
              <a:t>You are going to learn about</a:t>
            </a:r>
            <a:br>
              <a:rPr lang="en-US" sz="2000" b="1" i="1" dirty="0"/>
            </a:br>
            <a:r>
              <a:rPr lang="en-US" sz="2000" b="1" i="1" dirty="0"/>
              <a:t>the social and political causes,</a:t>
            </a:r>
            <a:br>
              <a:rPr lang="en-US" sz="2000" b="1" i="1" dirty="0"/>
            </a:br>
            <a:r>
              <a:rPr lang="en-US" sz="2000" b="1" i="1" dirty="0"/>
              <a:t>which informed Beuys’ work.</a:t>
            </a:r>
          </a:p>
          <a:p>
            <a:endParaRPr lang="en-US" sz="2000" b="1" i="1" dirty="0"/>
          </a:p>
          <a:p>
            <a:r>
              <a:rPr lang="en-US" sz="2000" b="1" i="1" dirty="0"/>
              <a:t>You will also take the first</a:t>
            </a:r>
            <a:br>
              <a:rPr lang="en-US" sz="2000" b="1" i="1" dirty="0"/>
            </a:br>
            <a:r>
              <a:rPr lang="en-US" sz="2000" b="1" i="1" dirty="0"/>
              <a:t>step in your group projects </a:t>
            </a:r>
            <a:r>
              <a:rPr lang="en-US" sz="2000" b="1" i="1" dirty="0">
                <a:sym typeface="Wingdings" pitchFamily="2" charset="2"/>
              </a:rPr>
              <a:t>.</a:t>
            </a:r>
            <a:endParaRPr lang="en-US" b="1" i="1" dirty="0"/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9081BD1F-44E0-7743-8BBF-4CB0F442C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691113"/>
            <a:ext cx="3367744" cy="289199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riangle 11">
            <a:extLst>
              <a:ext uri="{FF2B5EF4-FFF2-40B4-BE49-F238E27FC236}">
                <a16:creationId xmlns:a16="http://schemas.microsoft.com/office/drawing/2014/main" id="{7EC58B6A-C9DF-6D43-A337-2ECC51A041BA}"/>
              </a:ext>
            </a:extLst>
          </p:cNvPr>
          <p:cNvSpPr/>
          <p:nvPr/>
        </p:nvSpPr>
        <p:spPr>
          <a:xfrm>
            <a:off x="4800600" y="2676617"/>
            <a:ext cx="2010992" cy="1752600"/>
          </a:xfrm>
          <a:prstGeom prst="triangle">
            <a:avLst/>
          </a:prstGeom>
          <a:solidFill>
            <a:srgbClr val="FFC400">
              <a:alpha val="36358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1642596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3EF6C490-9EF2-4872-9265-106F2A8BE2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264" y="382650"/>
            <a:ext cx="8208960" cy="3671887"/>
          </a:xfrm>
        </p:spPr>
        <p:txBody>
          <a:bodyPr/>
          <a:lstStyle/>
          <a:p>
            <a:r>
              <a:rPr lang="de-DE" dirty="0"/>
              <a:t>Welcome to Session 2</a:t>
            </a:r>
            <a:br>
              <a:rPr lang="de-DE" dirty="0"/>
            </a:br>
            <a:br>
              <a:rPr lang="de-DE" dirty="0"/>
            </a:br>
            <a:endParaRPr lang="de-DE" sz="2500" dirty="0">
              <a:solidFill>
                <a:schemeClr val="tx2"/>
              </a:solidFill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D8CC685-76D7-466C-B1FE-A1ED6C9C95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91405-CE64-455B-8CE4-BAEDB82C984A}" type="slidenum">
              <a:rPr lang="de-DE" smtClean="0"/>
              <a:t>2</a:t>
            </a:fld>
            <a:endParaRPr lang="de-DE"/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24861135-BA2C-6D44-B408-0DD8F5479A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8979" y="1329489"/>
            <a:ext cx="3599295" cy="309083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riangle 15">
            <a:extLst>
              <a:ext uri="{FF2B5EF4-FFF2-40B4-BE49-F238E27FC236}">
                <a16:creationId xmlns:a16="http://schemas.microsoft.com/office/drawing/2014/main" id="{0C1F0011-B388-DA43-B04B-391309887FF9}"/>
              </a:ext>
            </a:extLst>
          </p:cNvPr>
          <p:cNvSpPr/>
          <p:nvPr/>
        </p:nvSpPr>
        <p:spPr>
          <a:xfrm>
            <a:off x="4284061" y="2330603"/>
            <a:ext cx="2169288" cy="1746995"/>
          </a:xfrm>
          <a:prstGeom prst="triangle">
            <a:avLst/>
          </a:prstGeom>
          <a:solidFill>
            <a:srgbClr val="FFC400">
              <a:alpha val="36358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en-US" sz="1000" dirty="0"/>
          </a:p>
        </p:txBody>
      </p:sp>
      <p:sp>
        <p:nvSpPr>
          <p:cNvPr id="14" name="Ovale Legende 13"/>
          <p:cNvSpPr/>
          <p:nvPr/>
        </p:nvSpPr>
        <p:spPr>
          <a:xfrm>
            <a:off x="935596" y="1352550"/>
            <a:ext cx="3825544" cy="2322189"/>
          </a:xfrm>
          <a:prstGeom prst="wedgeEllipseCallout">
            <a:avLst>
              <a:gd name="adj1" fmla="val -40805"/>
              <a:gd name="adj2" fmla="val 82035"/>
            </a:avLst>
          </a:prstGeom>
          <a:solidFill>
            <a:schemeClr val="accent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r>
              <a:rPr lang="de-DE" sz="2400" b="1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Which</a:t>
            </a:r>
            <a:r>
              <a:rPr lang="de-DE" sz="24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de-DE" sz="2400" b="1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art</a:t>
            </a:r>
            <a:r>
              <a:rPr lang="de-DE" sz="24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de-DE" sz="2400" b="1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genre</a:t>
            </a:r>
            <a:r>
              <a:rPr lang="de-DE" sz="24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do </a:t>
            </a:r>
            <a:r>
              <a:rPr lang="de-DE" sz="2400" b="1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you</a:t>
            </a:r>
            <a:r>
              <a:rPr lang="de-DE" sz="24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not like at all?</a:t>
            </a:r>
          </a:p>
        </p:txBody>
      </p:sp>
    </p:spTree>
    <p:extLst>
      <p:ext uri="{BB962C8B-B14F-4D97-AF65-F5344CB8AC3E}">
        <p14:creationId xmlns:p14="http://schemas.microsoft.com/office/powerpoint/2010/main" val="5163685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A541DE-B2F6-4371-B2B3-EB4D1EEB51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0" y="666750"/>
            <a:ext cx="6804024" cy="2221222"/>
          </a:xfrm>
        </p:spPr>
        <p:txBody>
          <a:bodyPr/>
          <a:lstStyle/>
          <a:p>
            <a:r>
              <a:rPr lang="de-DE" dirty="0"/>
              <a:t>See </a:t>
            </a:r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next</a:t>
            </a:r>
            <a:r>
              <a:rPr lang="de-DE" dirty="0"/>
              <a:t> </a:t>
            </a:r>
            <a:r>
              <a:rPr lang="de-DE" dirty="0" err="1"/>
              <a:t>week</a:t>
            </a:r>
            <a:r>
              <a:rPr lang="de-DE" dirty="0"/>
              <a:t>!</a:t>
            </a:r>
            <a:br>
              <a:rPr lang="de-DE" dirty="0"/>
            </a:br>
            <a:endParaRPr lang="de-DE" dirty="0">
              <a:solidFill>
                <a:schemeClr val="tx2"/>
              </a:solidFill>
            </a:endParaRPr>
          </a:p>
        </p:txBody>
      </p:sp>
      <p:pic>
        <p:nvPicPr>
          <p:cNvPr id="7" name="Picture 6" descr="A picture containing outdoor, water, sport, people&#10;&#10;Description automatically generated">
            <a:extLst>
              <a:ext uri="{FF2B5EF4-FFF2-40B4-BE49-F238E27FC236}">
                <a16:creationId xmlns:a16="http://schemas.microsoft.com/office/drawing/2014/main" id="{C82984AC-1EEC-F94B-A95F-1C9663A8473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58" b="12420"/>
          <a:stretch/>
        </p:blipFill>
        <p:spPr>
          <a:xfrm>
            <a:off x="1066800" y="1581150"/>
            <a:ext cx="5334000" cy="2971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3DD53D5-5C32-9A42-B1F7-71BD3B5B28DF}"/>
              </a:ext>
            </a:extLst>
          </p:cNvPr>
          <p:cNvSpPr txBox="1"/>
          <p:nvPr/>
        </p:nvSpPr>
        <p:spPr>
          <a:xfrm>
            <a:off x="2286000" y="2387084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 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8B64330-D421-5C4B-8193-51BAABFACB96}"/>
              </a:ext>
            </a:extLst>
          </p:cNvPr>
          <p:cNvSpPr txBox="1"/>
          <p:nvPr/>
        </p:nvSpPr>
        <p:spPr>
          <a:xfrm>
            <a:off x="990600" y="4629150"/>
            <a:ext cx="45720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1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ČTK/DPA/Roland Scheidemann</a:t>
            </a:r>
            <a:endParaRPr lang="en-US" sz="11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27997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0AADAD-723D-B744-A468-F57813265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264" y="1204589"/>
            <a:ext cx="8208960" cy="3052762"/>
          </a:xfrm>
        </p:spPr>
        <p:txBody>
          <a:bodyPr/>
          <a:lstStyle/>
          <a:p>
            <a:r>
              <a:rPr lang="en-US" sz="1400" b="0" dirty="0"/>
              <a:t>Evans, M. (1985, May 01). </a:t>
            </a:r>
            <a:r>
              <a:rPr lang="en-US" sz="1400" b="0" i="1" dirty="0"/>
              <a:t>Joseph Beuys Artist 01</a:t>
            </a:r>
            <a:r>
              <a:rPr lang="en-US" sz="1400" b="0" dirty="0"/>
              <a:t>[Photograph]. AF Archive.</a:t>
            </a:r>
            <a:br>
              <a:rPr lang="en-US" sz="1400" b="0" dirty="0"/>
            </a:br>
            <a:br>
              <a:rPr lang="en-US" sz="1400" b="0" dirty="0"/>
            </a:br>
            <a:r>
              <a:rPr lang="en-US" sz="1400" b="0" dirty="0"/>
              <a:t>National Galleries (Producer). (2016, August 12). </a:t>
            </a:r>
            <a:r>
              <a:rPr lang="en-US" sz="1400" b="0" i="1" dirty="0"/>
              <a:t>Who is Joseph Beuys? </a:t>
            </a:r>
            <a:r>
              <a:rPr lang="en-US" sz="1400" b="0" dirty="0"/>
              <a:t>[Video file]. Retrieved September 29, 2021, from </a:t>
            </a:r>
            <a:r>
              <a:rPr lang="en-US" sz="1400" b="0" dirty="0">
                <a:hlinkClick r:id="rId2"/>
              </a:rPr>
              <a:t>https://www.youtube.com/watch?v=e7pIGGcIoLk</a:t>
            </a:r>
            <a:br>
              <a:rPr lang="en-US" sz="1400" b="0" dirty="0"/>
            </a:br>
            <a:br>
              <a:rPr lang="en-US" sz="1400" b="0" dirty="0"/>
            </a:br>
            <a:r>
              <a:rPr lang="en-US" sz="1400" b="0" dirty="0" err="1"/>
              <a:t>Scheidemann</a:t>
            </a:r>
            <a:r>
              <a:rPr lang="en-US" sz="1400" b="0" dirty="0"/>
              <a:t>, R. (1973, October 20). </a:t>
            </a:r>
            <a:r>
              <a:rPr lang="en-US" sz="1400" b="0" i="1" dirty="0"/>
              <a:t>Joseph Beuys in a log-boat.</a:t>
            </a:r>
            <a:r>
              <a:rPr lang="en-US" sz="1400" b="0" dirty="0"/>
              <a:t>[Photograph]. ČTK/DPA, Düsseldorf.</a:t>
            </a:r>
            <a:br>
              <a:rPr lang="en-US" b="0" dirty="0"/>
            </a:br>
            <a:br>
              <a:rPr lang="en-US" sz="1400" b="0" dirty="0"/>
            </a:br>
            <a:br>
              <a:rPr lang="en-US" b="0" dirty="0"/>
            </a:br>
            <a:br>
              <a:rPr lang="en-US" sz="1400" b="0" dirty="0"/>
            </a:br>
            <a:br>
              <a:rPr lang="en-US" sz="1400" b="0" dirty="0"/>
            </a:br>
            <a:br>
              <a:rPr lang="en-US" b="0" dirty="0"/>
            </a:br>
            <a:br>
              <a:rPr lang="en-US" b="0" dirty="0"/>
            </a:b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132A04-A7B7-3C4C-ADC4-C5C5A1DED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91405-CE64-455B-8CE4-BAEDB82C984A}" type="slidenum">
              <a:rPr lang="de-DE" smtClean="0"/>
              <a:t>21</a:t>
            </a:fld>
            <a:endParaRPr lang="de-DE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789B476-9892-5141-BA2B-1D564D7593B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76266" y="576587"/>
            <a:ext cx="8208959" cy="314001"/>
          </a:xfrm>
        </p:spPr>
        <p:txBody>
          <a:bodyPr/>
          <a:lstStyle/>
          <a:p>
            <a:r>
              <a:rPr lang="en-US" sz="3600" dirty="0"/>
              <a:t>Citations</a:t>
            </a:r>
          </a:p>
        </p:txBody>
      </p:sp>
    </p:spTree>
    <p:extLst>
      <p:ext uri="{BB962C8B-B14F-4D97-AF65-F5344CB8AC3E}">
        <p14:creationId xmlns:p14="http://schemas.microsoft.com/office/powerpoint/2010/main" val="3680511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3EF6C490-9EF2-4872-9265-106F2A8BE2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264" y="382650"/>
            <a:ext cx="8208960" cy="3671887"/>
          </a:xfrm>
        </p:spPr>
        <p:txBody>
          <a:bodyPr/>
          <a:lstStyle/>
          <a:p>
            <a:r>
              <a:rPr lang="de-DE" dirty="0"/>
              <a:t>Willkommen zu Sitzung 2</a:t>
            </a:r>
            <a:br>
              <a:rPr lang="de-DE" dirty="0"/>
            </a:br>
            <a:br>
              <a:rPr lang="de-DE" dirty="0"/>
            </a:br>
            <a:endParaRPr lang="de-DE" sz="2500" dirty="0">
              <a:solidFill>
                <a:schemeClr val="tx2"/>
              </a:solidFill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D8CC685-76D7-466C-B1FE-A1ED6C9C95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91405-CE64-455B-8CE4-BAEDB82C984A}" type="slidenum">
              <a:rPr lang="de-DE" smtClean="0"/>
              <a:t>3</a:t>
            </a:fld>
            <a:endParaRPr lang="de-DE"/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24861135-BA2C-6D44-B408-0DD8F5479A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8979" y="1329489"/>
            <a:ext cx="3599295" cy="309083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riangle 15">
            <a:extLst>
              <a:ext uri="{FF2B5EF4-FFF2-40B4-BE49-F238E27FC236}">
                <a16:creationId xmlns:a16="http://schemas.microsoft.com/office/drawing/2014/main" id="{0C1F0011-B388-DA43-B04B-391309887FF9}"/>
              </a:ext>
            </a:extLst>
          </p:cNvPr>
          <p:cNvSpPr/>
          <p:nvPr/>
        </p:nvSpPr>
        <p:spPr>
          <a:xfrm>
            <a:off x="4284061" y="2330603"/>
            <a:ext cx="2169288" cy="1746995"/>
          </a:xfrm>
          <a:prstGeom prst="triangle">
            <a:avLst/>
          </a:prstGeom>
          <a:solidFill>
            <a:srgbClr val="FFC400">
              <a:alpha val="36358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en-US" sz="1000" dirty="0"/>
          </a:p>
        </p:txBody>
      </p:sp>
      <p:sp>
        <p:nvSpPr>
          <p:cNvPr id="14" name="Ovale Legende 13"/>
          <p:cNvSpPr/>
          <p:nvPr/>
        </p:nvSpPr>
        <p:spPr>
          <a:xfrm>
            <a:off x="935596" y="1352550"/>
            <a:ext cx="3825544" cy="2322189"/>
          </a:xfrm>
          <a:prstGeom prst="wedgeEllipseCallout">
            <a:avLst>
              <a:gd name="adj1" fmla="val -40805"/>
              <a:gd name="adj2" fmla="val 82035"/>
            </a:avLst>
          </a:prstGeom>
          <a:solidFill>
            <a:schemeClr val="accent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r>
              <a:rPr lang="de-DE" sz="24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Welches Kunstgenre gefällt dir gar nicht?</a:t>
            </a:r>
          </a:p>
        </p:txBody>
      </p:sp>
      <p:sp>
        <p:nvSpPr>
          <p:cNvPr id="7" name="Heart 6">
            <a:extLst>
              <a:ext uri="{FF2B5EF4-FFF2-40B4-BE49-F238E27FC236}">
                <a16:creationId xmlns:a16="http://schemas.microsoft.com/office/drawing/2014/main" id="{1E35F228-6538-E24F-9DEC-D094955A5EB2}"/>
              </a:ext>
            </a:extLst>
          </p:cNvPr>
          <p:cNvSpPr/>
          <p:nvPr/>
        </p:nvSpPr>
        <p:spPr>
          <a:xfrm>
            <a:off x="7467600" y="666750"/>
            <a:ext cx="1211789" cy="1059783"/>
          </a:xfrm>
          <a:prstGeom prst="heart">
            <a:avLst/>
          </a:prstGeom>
          <a:blipFill>
            <a:blip r:embed="rId3"/>
            <a:stretch>
              <a:fillRect/>
            </a:stretch>
          </a:blip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2404048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3EF6C490-9EF2-4872-9265-106F2A8BE2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20" y="339502"/>
            <a:ext cx="8208960" cy="3671887"/>
          </a:xfrm>
        </p:spPr>
        <p:txBody>
          <a:bodyPr/>
          <a:lstStyle/>
          <a:p>
            <a:r>
              <a:rPr lang="de-DE" sz="3200" dirty="0"/>
              <a:t>Goals </a:t>
            </a:r>
            <a:r>
              <a:rPr lang="de-DE" sz="3200" dirty="0" err="1"/>
              <a:t>for</a:t>
            </a:r>
            <a:r>
              <a:rPr lang="de-DE" sz="3200" dirty="0"/>
              <a:t> </a:t>
            </a:r>
            <a:r>
              <a:rPr lang="de-DE" sz="3200" dirty="0" err="1"/>
              <a:t>today</a:t>
            </a:r>
            <a:br>
              <a:rPr lang="de-DE" sz="3200" dirty="0"/>
            </a:br>
            <a:br>
              <a:rPr lang="de-DE" sz="3200" dirty="0">
                <a:solidFill>
                  <a:schemeClr val="tx2"/>
                </a:solidFill>
                <a:sym typeface="Webdings" panose="05030102010509060703" pitchFamily="18" charset="2"/>
              </a:rPr>
            </a:br>
            <a:r>
              <a:rPr lang="de-DE" sz="2000" dirty="0">
                <a:solidFill>
                  <a:schemeClr val="tx2"/>
                </a:solidFill>
                <a:sym typeface="Wingdings" pitchFamily="2" charset="2"/>
              </a:rPr>
              <a:t> </a:t>
            </a:r>
            <a:r>
              <a:rPr lang="en-US" sz="1600" dirty="0">
                <a:solidFill>
                  <a:schemeClr val="tx2"/>
                </a:solidFill>
                <a:sym typeface="Webdings" panose="05030102010509060703" pitchFamily="18" charset="2"/>
              </a:rPr>
              <a:t>You learn </a:t>
            </a:r>
            <a:r>
              <a:rPr lang="en-US" sz="1600" dirty="0">
                <a:solidFill>
                  <a:schemeClr val="tx2"/>
                </a:solidFill>
              </a:rPr>
              <a:t>important facts about the artist </a:t>
            </a:r>
            <a:r>
              <a:rPr lang="en-US" sz="1600" dirty="0" err="1">
                <a:solidFill>
                  <a:schemeClr val="tx2"/>
                </a:solidFill>
              </a:rPr>
              <a:t>Josep</a:t>
            </a:r>
            <a:r>
              <a:rPr lang="en-US" sz="1600" dirty="0">
                <a:solidFill>
                  <a:schemeClr val="tx2"/>
                </a:solidFill>
              </a:rPr>
              <a:t> </a:t>
            </a:r>
            <a:r>
              <a:rPr lang="en-US" sz="1600" dirty="0" err="1">
                <a:solidFill>
                  <a:schemeClr val="tx2"/>
                </a:solidFill>
              </a:rPr>
              <a:t>beuys</a:t>
            </a:r>
            <a:r>
              <a:rPr lang="en-US" sz="1600" dirty="0">
                <a:solidFill>
                  <a:schemeClr val="tx2"/>
                </a:solidFill>
              </a:rPr>
              <a:t>.</a:t>
            </a:r>
            <a:br>
              <a:rPr lang="en-US" sz="1600" dirty="0">
                <a:solidFill>
                  <a:schemeClr val="tx2"/>
                </a:solidFill>
              </a:rPr>
            </a:br>
            <a:br>
              <a:rPr lang="en-US" sz="1600" dirty="0">
                <a:solidFill>
                  <a:schemeClr val="tx2"/>
                </a:solidFill>
              </a:rPr>
            </a:br>
            <a:r>
              <a:rPr lang="en-US" sz="1600" dirty="0">
                <a:solidFill>
                  <a:schemeClr val="tx2"/>
                </a:solidFill>
                <a:sym typeface="Wingdings" pitchFamily="2" charset="2"/>
              </a:rPr>
              <a:t> You get to know some of </a:t>
            </a:r>
            <a:r>
              <a:rPr lang="en-US" sz="1600" dirty="0" err="1">
                <a:solidFill>
                  <a:schemeClr val="tx2"/>
                </a:solidFill>
                <a:sym typeface="Wingdings" pitchFamily="2" charset="2"/>
              </a:rPr>
              <a:t>beuys</a:t>
            </a:r>
            <a:r>
              <a:rPr lang="en-US" sz="1600" dirty="0">
                <a:solidFill>
                  <a:schemeClr val="tx2"/>
                </a:solidFill>
                <a:sym typeface="Wingdings" pitchFamily="2" charset="2"/>
              </a:rPr>
              <a:t>’ most significant </a:t>
            </a:r>
            <a:br>
              <a:rPr lang="en-US" sz="1600" dirty="0">
                <a:solidFill>
                  <a:schemeClr val="tx2"/>
                </a:solidFill>
                <a:sym typeface="Wingdings" pitchFamily="2" charset="2"/>
              </a:rPr>
            </a:br>
            <a:r>
              <a:rPr lang="en-US" sz="1600" dirty="0">
                <a:solidFill>
                  <a:schemeClr val="tx2"/>
                </a:solidFill>
                <a:sym typeface="Wingdings" pitchFamily="2" charset="2"/>
              </a:rPr>
              <a:t>    works of art</a:t>
            </a:r>
            <a:br>
              <a:rPr lang="en-US" sz="1600" dirty="0">
                <a:solidFill>
                  <a:schemeClr val="tx2"/>
                </a:solidFill>
                <a:sym typeface="Wingdings" pitchFamily="2" charset="2"/>
              </a:rPr>
            </a:br>
            <a:br>
              <a:rPr lang="en-US" sz="1600" dirty="0">
                <a:solidFill>
                  <a:schemeClr val="tx2"/>
                </a:solidFill>
                <a:sym typeface="Wingdings" pitchFamily="2" charset="2"/>
              </a:rPr>
            </a:br>
            <a:r>
              <a:rPr lang="en-US" sz="1600" dirty="0">
                <a:solidFill>
                  <a:schemeClr val="tx2"/>
                </a:solidFill>
                <a:sym typeface="Wingdings" pitchFamily="2" charset="2"/>
              </a:rPr>
              <a:t> You present one of Beuys’ Artworks </a:t>
            </a:r>
            <a:endParaRPr lang="de-DE" sz="1400" dirty="0">
              <a:solidFill>
                <a:schemeClr val="tx2"/>
              </a:solidFill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D8CC685-76D7-466C-B1FE-A1ED6C9C95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91405-CE64-455B-8CE4-BAEDB82C984A}" type="slidenum">
              <a:rPr lang="de-DE" smtClean="0"/>
              <a:t>4</a:t>
            </a:fld>
            <a:endParaRPr lang="de-DE"/>
          </a:p>
        </p:txBody>
      </p:sp>
      <p:sp>
        <p:nvSpPr>
          <p:cNvPr id="7" name="Freihandform: Form 94">
            <a:extLst>
              <a:ext uri="{FF2B5EF4-FFF2-40B4-BE49-F238E27FC236}">
                <a16:creationId xmlns:a16="http://schemas.microsoft.com/office/drawing/2014/main" id="{1246617B-6B65-B04E-8B20-F30E36D2553D}"/>
              </a:ext>
            </a:extLst>
          </p:cNvPr>
          <p:cNvSpPr/>
          <p:nvPr/>
        </p:nvSpPr>
        <p:spPr>
          <a:xfrm>
            <a:off x="5546316" y="185450"/>
            <a:ext cx="523218" cy="504056"/>
          </a:xfrm>
          <a:custGeom>
            <a:avLst/>
            <a:gdLst>
              <a:gd name="connsiteX0" fmla="*/ 148495 w 349062"/>
              <a:gd name="connsiteY0" fmla="*/ 307300 h 342464"/>
              <a:gd name="connsiteX1" fmla="*/ 148496 w 349062"/>
              <a:gd name="connsiteY1" fmla="*/ 307300 h 342464"/>
              <a:gd name="connsiteX2" fmla="*/ 148495 w 349062"/>
              <a:gd name="connsiteY2" fmla="*/ 307300 h 342464"/>
              <a:gd name="connsiteX3" fmla="*/ 305892 w 349062"/>
              <a:gd name="connsiteY3" fmla="*/ 216249 h 342464"/>
              <a:gd name="connsiteX4" fmla="*/ 290229 w 349062"/>
              <a:gd name="connsiteY4" fmla="*/ 218414 h 342464"/>
              <a:gd name="connsiteX5" fmla="*/ 249733 w 349062"/>
              <a:gd name="connsiteY5" fmla="*/ 270498 h 342464"/>
              <a:gd name="connsiteX6" fmla="*/ 247059 w 349062"/>
              <a:gd name="connsiteY6" fmla="*/ 271898 h 342464"/>
              <a:gd name="connsiteX7" fmla="*/ 244130 w 349062"/>
              <a:gd name="connsiteY7" fmla="*/ 270880 h 342464"/>
              <a:gd name="connsiteX8" fmla="*/ 224774 w 349062"/>
              <a:gd name="connsiteY8" fmla="*/ 252287 h 342464"/>
              <a:gd name="connsiteX9" fmla="*/ 208983 w 349062"/>
              <a:gd name="connsiteY9" fmla="*/ 252287 h 342464"/>
              <a:gd name="connsiteX10" fmla="*/ 205672 w 349062"/>
              <a:gd name="connsiteY10" fmla="*/ 259800 h 342464"/>
              <a:gd name="connsiteX11" fmla="*/ 208983 w 349062"/>
              <a:gd name="connsiteY11" fmla="*/ 267441 h 342464"/>
              <a:gd name="connsiteX12" fmla="*/ 231268 w 349062"/>
              <a:gd name="connsiteY12" fmla="*/ 288835 h 342464"/>
              <a:gd name="connsiteX13" fmla="*/ 246932 w 349062"/>
              <a:gd name="connsiteY13" fmla="*/ 295075 h 342464"/>
              <a:gd name="connsiteX14" fmla="*/ 248587 w 349062"/>
              <a:gd name="connsiteY14" fmla="*/ 295075 h 342464"/>
              <a:gd name="connsiteX15" fmla="*/ 264887 w 349062"/>
              <a:gd name="connsiteY15" fmla="*/ 286543 h 342464"/>
              <a:gd name="connsiteX16" fmla="*/ 308057 w 349062"/>
              <a:gd name="connsiteY16" fmla="*/ 231275 h 342464"/>
              <a:gd name="connsiteX17" fmla="*/ 308257 w 349062"/>
              <a:gd name="connsiteY17" fmla="*/ 231008 h 342464"/>
              <a:gd name="connsiteX18" fmla="*/ 305892 w 349062"/>
              <a:gd name="connsiteY18" fmla="*/ 216249 h 342464"/>
              <a:gd name="connsiteX19" fmla="*/ 252535 w 349062"/>
              <a:gd name="connsiteY19" fmla="*/ 156926 h 342464"/>
              <a:gd name="connsiteX20" fmla="*/ 348988 w 349062"/>
              <a:gd name="connsiteY20" fmla="*/ 245993 h 342464"/>
              <a:gd name="connsiteX21" fmla="*/ 259921 w 349062"/>
              <a:gd name="connsiteY21" fmla="*/ 342447 h 342464"/>
              <a:gd name="connsiteX22" fmla="*/ 163394 w 349062"/>
              <a:gd name="connsiteY22" fmla="*/ 249740 h 342464"/>
              <a:gd name="connsiteX23" fmla="*/ 252535 w 349062"/>
              <a:gd name="connsiteY23" fmla="*/ 156926 h 342464"/>
              <a:gd name="connsiteX24" fmla="*/ 148496 w 349062"/>
              <a:gd name="connsiteY24" fmla="*/ 77571 h 342464"/>
              <a:gd name="connsiteX25" fmla="*/ 162758 w 349062"/>
              <a:gd name="connsiteY25" fmla="*/ 91834 h 342464"/>
              <a:gd name="connsiteX26" fmla="*/ 148496 w 349062"/>
              <a:gd name="connsiteY26" fmla="*/ 106096 h 342464"/>
              <a:gd name="connsiteX27" fmla="*/ 91191 w 349062"/>
              <a:gd name="connsiteY27" fmla="*/ 163401 h 342464"/>
              <a:gd name="connsiteX28" fmla="*/ 148496 w 349062"/>
              <a:gd name="connsiteY28" fmla="*/ 220706 h 342464"/>
              <a:gd name="connsiteX29" fmla="*/ 162758 w 349062"/>
              <a:gd name="connsiteY29" fmla="*/ 234968 h 342464"/>
              <a:gd name="connsiteX30" fmla="*/ 148496 w 349062"/>
              <a:gd name="connsiteY30" fmla="*/ 249231 h 342464"/>
              <a:gd name="connsiteX31" fmla="*/ 139155 w 349062"/>
              <a:gd name="connsiteY31" fmla="*/ 249231 h 342464"/>
              <a:gd name="connsiteX32" fmla="*/ 58250 w 349062"/>
              <a:gd name="connsiteY32" fmla="*/ 158985 h 342464"/>
              <a:gd name="connsiteX33" fmla="*/ 148495 w 349062"/>
              <a:gd name="connsiteY33" fmla="*/ 78080 h 342464"/>
              <a:gd name="connsiteX34" fmla="*/ 147919 w 349062"/>
              <a:gd name="connsiteY34" fmla="*/ 22002 h 342464"/>
              <a:gd name="connsiteX35" fmla="*/ 189882 w 349062"/>
              <a:gd name="connsiteY35" fmla="*/ 27652 h 342464"/>
              <a:gd name="connsiteX36" fmla="*/ 200452 w 349062"/>
              <a:gd name="connsiteY36" fmla="*/ 37840 h 342464"/>
              <a:gd name="connsiteX37" fmla="*/ 196249 w 349062"/>
              <a:gd name="connsiteY37" fmla="*/ 51848 h 342464"/>
              <a:gd name="connsiteX38" fmla="*/ 181605 w 349062"/>
              <a:gd name="connsiteY38" fmla="*/ 55031 h 342464"/>
              <a:gd name="connsiteX39" fmla="*/ 58590 w 349062"/>
              <a:gd name="connsiteY39" fmla="*/ 90178 h 342464"/>
              <a:gd name="connsiteX40" fmla="*/ 40635 w 349062"/>
              <a:gd name="connsiteY40" fmla="*/ 212174 h 342464"/>
              <a:gd name="connsiteX41" fmla="*/ 148495 w 349062"/>
              <a:gd name="connsiteY41" fmla="*/ 278775 h 342464"/>
              <a:gd name="connsiteX42" fmla="*/ 162758 w 349062"/>
              <a:gd name="connsiteY42" fmla="*/ 293038 h 342464"/>
              <a:gd name="connsiteX43" fmla="*/ 158580 w 349062"/>
              <a:gd name="connsiteY43" fmla="*/ 303123 h 342464"/>
              <a:gd name="connsiteX44" fmla="*/ 148495 w 349062"/>
              <a:gd name="connsiteY44" fmla="*/ 307300 h 342464"/>
              <a:gd name="connsiteX45" fmla="*/ 106857 w 349062"/>
              <a:gd name="connsiteY45" fmla="*/ 301772 h 342464"/>
              <a:gd name="connsiteX46" fmla="*/ 13511 w 349062"/>
              <a:gd name="connsiteY46" fmla="*/ 224399 h 342464"/>
              <a:gd name="connsiteX47" fmla="*/ 36050 w 349062"/>
              <a:gd name="connsiteY47" fmla="*/ 71586 h 342464"/>
              <a:gd name="connsiteX48" fmla="*/ 147919 w 349062"/>
              <a:gd name="connsiteY48" fmla="*/ 22002 h 342464"/>
              <a:gd name="connsiteX49" fmla="*/ 270236 w 349062"/>
              <a:gd name="connsiteY49" fmla="*/ 527 h 342464"/>
              <a:gd name="connsiteX50" fmla="*/ 274820 w 349062"/>
              <a:gd name="connsiteY50" fmla="*/ 7149 h 342464"/>
              <a:gd name="connsiteX51" fmla="*/ 274820 w 349062"/>
              <a:gd name="connsiteY51" fmla="*/ 39240 h 342464"/>
              <a:gd name="connsiteX52" fmla="*/ 274822 w 349062"/>
              <a:gd name="connsiteY52" fmla="*/ 39370 h 342464"/>
              <a:gd name="connsiteX53" fmla="*/ 278513 w 349062"/>
              <a:gd name="connsiteY53" fmla="*/ 42806 h 342464"/>
              <a:gd name="connsiteX54" fmla="*/ 312005 w 349062"/>
              <a:gd name="connsiteY54" fmla="*/ 42806 h 342464"/>
              <a:gd name="connsiteX55" fmla="*/ 318881 w 349062"/>
              <a:gd name="connsiteY55" fmla="*/ 47263 h 342464"/>
              <a:gd name="connsiteX56" fmla="*/ 317226 w 349062"/>
              <a:gd name="connsiteY56" fmla="*/ 55031 h 342464"/>
              <a:gd name="connsiteX57" fmla="*/ 276985 w 349062"/>
              <a:gd name="connsiteY57" fmla="*/ 93234 h 342464"/>
              <a:gd name="connsiteX58" fmla="*/ 261194 w 349062"/>
              <a:gd name="connsiteY58" fmla="*/ 99474 h 342464"/>
              <a:gd name="connsiteX59" fmla="*/ 237636 w 349062"/>
              <a:gd name="connsiteY59" fmla="*/ 99474 h 342464"/>
              <a:gd name="connsiteX60" fmla="*/ 234707 w 349062"/>
              <a:gd name="connsiteY60" fmla="*/ 100875 h 342464"/>
              <a:gd name="connsiteX61" fmla="*/ 233306 w 349062"/>
              <a:gd name="connsiteY61" fmla="*/ 102403 h 342464"/>
              <a:gd name="connsiteX62" fmla="*/ 159064 w 349062"/>
              <a:gd name="connsiteY62" fmla="*/ 173716 h 342464"/>
              <a:gd name="connsiteX63" fmla="*/ 144547 w 349062"/>
              <a:gd name="connsiteY63" fmla="*/ 177663 h 342464"/>
              <a:gd name="connsiteX64" fmla="*/ 133977 w 349062"/>
              <a:gd name="connsiteY64" fmla="*/ 167476 h 342464"/>
              <a:gd name="connsiteX65" fmla="*/ 138052 w 349062"/>
              <a:gd name="connsiteY65" fmla="*/ 153595 h 342464"/>
              <a:gd name="connsiteX66" fmla="*/ 212294 w 349062"/>
              <a:gd name="connsiteY66" fmla="*/ 82283 h 342464"/>
              <a:gd name="connsiteX67" fmla="*/ 213950 w 349062"/>
              <a:gd name="connsiteY67" fmla="*/ 81009 h 342464"/>
              <a:gd name="connsiteX68" fmla="*/ 215350 w 349062"/>
              <a:gd name="connsiteY68" fmla="*/ 78080 h 342464"/>
              <a:gd name="connsiteX69" fmla="*/ 215350 w 349062"/>
              <a:gd name="connsiteY69" fmla="*/ 55922 h 342464"/>
              <a:gd name="connsiteX70" fmla="*/ 215350 w 349062"/>
              <a:gd name="connsiteY70" fmla="*/ 55285 h 342464"/>
              <a:gd name="connsiteX71" fmla="*/ 221972 w 349062"/>
              <a:gd name="connsiteY71" fmla="*/ 40259 h 342464"/>
              <a:gd name="connsiteX72" fmla="*/ 262086 w 349062"/>
              <a:gd name="connsiteY72" fmla="*/ 2055 h 342464"/>
              <a:gd name="connsiteX73" fmla="*/ 270236 w 349062"/>
              <a:gd name="connsiteY73" fmla="*/ 527 h 342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</a:cxnLst>
            <a:rect l="l" t="t" r="r" b="b"/>
            <a:pathLst>
              <a:path w="349062" h="342464">
                <a:moveTo>
                  <a:pt x="148495" y="307300"/>
                </a:moveTo>
                <a:lnTo>
                  <a:pt x="148496" y="307300"/>
                </a:lnTo>
                <a:lnTo>
                  <a:pt x="148495" y="307300"/>
                </a:lnTo>
                <a:close/>
                <a:moveTo>
                  <a:pt x="305892" y="216249"/>
                </a:moveTo>
                <a:cubicBezTo>
                  <a:pt x="300930" y="212677"/>
                  <a:pt x="294037" y="213629"/>
                  <a:pt x="290229" y="218414"/>
                </a:cubicBezTo>
                <a:lnTo>
                  <a:pt x="249733" y="270498"/>
                </a:lnTo>
                <a:cubicBezTo>
                  <a:pt x="249063" y="271300"/>
                  <a:pt x="248101" y="271804"/>
                  <a:pt x="247059" y="271898"/>
                </a:cubicBezTo>
                <a:cubicBezTo>
                  <a:pt x="245994" y="271909"/>
                  <a:pt x="244958" y="271549"/>
                  <a:pt x="244130" y="270880"/>
                </a:cubicBezTo>
                <a:lnTo>
                  <a:pt x="224774" y="252287"/>
                </a:lnTo>
                <a:cubicBezTo>
                  <a:pt x="220350" y="248083"/>
                  <a:pt x="213407" y="248083"/>
                  <a:pt x="208983" y="252287"/>
                </a:cubicBezTo>
                <a:cubicBezTo>
                  <a:pt x="206979" y="254290"/>
                  <a:pt x="205798" y="256970"/>
                  <a:pt x="205672" y="259800"/>
                </a:cubicBezTo>
                <a:cubicBezTo>
                  <a:pt x="205713" y="262687"/>
                  <a:pt x="206905" y="265438"/>
                  <a:pt x="208983" y="267441"/>
                </a:cubicBezTo>
                <a:lnTo>
                  <a:pt x="231268" y="288835"/>
                </a:lnTo>
                <a:cubicBezTo>
                  <a:pt x="235507" y="292829"/>
                  <a:pt x="241108" y="295061"/>
                  <a:pt x="246932" y="295075"/>
                </a:cubicBezTo>
                <a:lnTo>
                  <a:pt x="248587" y="295075"/>
                </a:lnTo>
                <a:cubicBezTo>
                  <a:pt x="254996" y="294711"/>
                  <a:pt x="260936" y="291602"/>
                  <a:pt x="264887" y="286543"/>
                </a:cubicBezTo>
                <a:lnTo>
                  <a:pt x="308057" y="231275"/>
                </a:lnTo>
                <a:cubicBezTo>
                  <a:pt x="308125" y="231187"/>
                  <a:pt x="308192" y="231098"/>
                  <a:pt x="308257" y="231008"/>
                </a:cubicBezTo>
                <a:cubicBezTo>
                  <a:pt x="311680" y="226280"/>
                  <a:pt x="310621" y="219672"/>
                  <a:pt x="305892" y="216249"/>
                </a:cubicBezTo>
                <a:close/>
                <a:moveTo>
                  <a:pt x="252535" y="156926"/>
                </a:moveTo>
                <a:cubicBezTo>
                  <a:pt x="303765" y="154886"/>
                  <a:pt x="346949" y="194763"/>
                  <a:pt x="348988" y="245993"/>
                </a:cubicBezTo>
                <a:cubicBezTo>
                  <a:pt x="351028" y="297224"/>
                  <a:pt x="311151" y="340408"/>
                  <a:pt x="259921" y="342447"/>
                </a:cubicBezTo>
                <a:cubicBezTo>
                  <a:pt x="207689" y="343442"/>
                  <a:pt x="164508" y="301970"/>
                  <a:pt x="163394" y="249740"/>
                </a:cubicBezTo>
                <a:cubicBezTo>
                  <a:pt x="163365" y="199885"/>
                  <a:pt x="202720" y="158909"/>
                  <a:pt x="252535" y="156926"/>
                </a:cubicBezTo>
                <a:close/>
                <a:moveTo>
                  <a:pt x="148496" y="77571"/>
                </a:moveTo>
                <a:cubicBezTo>
                  <a:pt x="156373" y="77571"/>
                  <a:pt x="162758" y="83956"/>
                  <a:pt x="162758" y="91834"/>
                </a:cubicBezTo>
                <a:cubicBezTo>
                  <a:pt x="162758" y="99711"/>
                  <a:pt x="156373" y="106096"/>
                  <a:pt x="148496" y="106096"/>
                </a:cubicBezTo>
                <a:cubicBezTo>
                  <a:pt x="116847" y="106096"/>
                  <a:pt x="91191" y="131752"/>
                  <a:pt x="91191" y="163401"/>
                </a:cubicBezTo>
                <a:cubicBezTo>
                  <a:pt x="91191" y="195050"/>
                  <a:pt x="116847" y="220706"/>
                  <a:pt x="148496" y="220706"/>
                </a:cubicBezTo>
                <a:cubicBezTo>
                  <a:pt x="156373" y="220706"/>
                  <a:pt x="162758" y="227091"/>
                  <a:pt x="162758" y="234968"/>
                </a:cubicBezTo>
                <a:cubicBezTo>
                  <a:pt x="162758" y="242845"/>
                  <a:pt x="156373" y="249231"/>
                  <a:pt x="148496" y="249231"/>
                </a:cubicBezTo>
                <a:cubicBezTo>
                  <a:pt x="145384" y="249401"/>
                  <a:pt x="142266" y="249401"/>
                  <a:pt x="139155" y="249231"/>
                </a:cubicBezTo>
                <a:cubicBezTo>
                  <a:pt x="91893" y="246652"/>
                  <a:pt x="55670" y="206247"/>
                  <a:pt x="58250" y="158985"/>
                </a:cubicBezTo>
                <a:cubicBezTo>
                  <a:pt x="60829" y="111723"/>
                  <a:pt x="101233" y="75501"/>
                  <a:pt x="148495" y="78080"/>
                </a:cubicBezTo>
                <a:close/>
                <a:moveTo>
                  <a:pt x="147919" y="22002"/>
                </a:moveTo>
                <a:cubicBezTo>
                  <a:pt x="161902" y="21927"/>
                  <a:pt x="176018" y="23774"/>
                  <a:pt x="189882" y="27652"/>
                </a:cubicBezTo>
                <a:cubicBezTo>
                  <a:pt x="195017" y="28835"/>
                  <a:pt x="199080" y="32752"/>
                  <a:pt x="200452" y="37840"/>
                </a:cubicBezTo>
                <a:cubicBezTo>
                  <a:pt x="201824" y="42928"/>
                  <a:pt x="200196" y="48355"/>
                  <a:pt x="196249" y="51848"/>
                </a:cubicBezTo>
                <a:cubicBezTo>
                  <a:pt x="192259" y="55394"/>
                  <a:pt x="186707" y="56601"/>
                  <a:pt x="181605" y="55031"/>
                </a:cubicBezTo>
                <a:cubicBezTo>
                  <a:pt x="137253" y="42582"/>
                  <a:pt x="89670" y="56177"/>
                  <a:pt x="58590" y="90178"/>
                </a:cubicBezTo>
                <a:cubicBezTo>
                  <a:pt x="28371" y="123417"/>
                  <a:pt x="21274" y="171638"/>
                  <a:pt x="40635" y="212174"/>
                </a:cubicBezTo>
                <a:cubicBezTo>
                  <a:pt x="60824" y="253238"/>
                  <a:pt x="102738" y="279119"/>
                  <a:pt x="148495" y="278775"/>
                </a:cubicBezTo>
                <a:cubicBezTo>
                  <a:pt x="156372" y="278775"/>
                  <a:pt x="162758" y="285161"/>
                  <a:pt x="162758" y="293038"/>
                </a:cubicBezTo>
                <a:cubicBezTo>
                  <a:pt x="162758" y="296977"/>
                  <a:pt x="161161" y="300542"/>
                  <a:pt x="158580" y="303123"/>
                </a:cubicBezTo>
                <a:lnTo>
                  <a:pt x="148495" y="307300"/>
                </a:lnTo>
                <a:lnTo>
                  <a:pt x="106857" y="301772"/>
                </a:lnTo>
                <a:cubicBezTo>
                  <a:pt x="66802" y="290536"/>
                  <a:pt x="32549" y="262817"/>
                  <a:pt x="13511" y="224399"/>
                </a:cubicBezTo>
                <a:cubicBezTo>
                  <a:pt x="-10738" y="173615"/>
                  <a:pt x="-1827" y="113206"/>
                  <a:pt x="36050" y="71586"/>
                </a:cubicBezTo>
                <a:cubicBezTo>
                  <a:pt x="65227" y="39740"/>
                  <a:pt x="105973" y="22225"/>
                  <a:pt x="147919" y="22002"/>
                </a:cubicBezTo>
                <a:close/>
                <a:moveTo>
                  <a:pt x="270236" y="527"/>
                </a:moveTo>
                <a:cubicBezTo>
                  <a:pt x="272984" y="1578"/>
                  <a:pt x="274804" y="4208"/>
                  <a:pt x="274820" y="7149"/>
                </a:cubicBezTo>
                <a:lnTo>
                  <a:pt x="274820" y="39240"/>
                </a:lnTo>
                <a:cubicBezTo>
                  <a:pt x="274820" y="39283"/>
                  <a:pt x="274821" y="39327"/>
                  <a:pt x="274822" y="39370"/>
                </a:cubicBezTo>
                <a:cubicBezTo>
                  <a:pt x="274893" y="41338"/>
                  <a:pt x="276545" y="42876"/>
                  <a:pt x="278513" y="42806"/>
                </a:cubicBezTo>
                <a:lnTo>
                  <a:pt x="312005" y="42806"/>
                </a:lnTo>
                <a:cubicBezTo>
                  <a:pt x="314977" y="42801"/>
                  <a:pt x="317672" y="44548"/>
                  <a:pt x="318881" y="47263"/>
                </a:cubicBezTo>
                <a:cubicBezTo>
                  <a:pt x="320032" y="49941"/>
                  <a:pt x="319368" y="53054"/>
                  <a:pt x="317226" y="55031"/>
                </a:cubicBezTo>
                <a:lnTo>
                  <a:pt x="276985" y="93234"/>
                </a:lnTo>
                <a:cubicBezTo>
                  <a:pt x="272707" y="97248"/>
                  <a:pt x="267060" y="99479"/>
                  <a:pt x="261194" y="99474"/>
                </a:cubicBezTo>
                <a:lnTo>
                  <a:pt x="237636" y="99474"/>
                </a:lnTo>
                <a:cubicBezTo>
                  <a:pt x="236499" y="99482"/>
                  <a:pt x="235426" y="99996"/>
                  <a:pt x="234707" y="100875"/>
                </a:cubicBezTo>
                <a:cubicBezTo>
                  <a:pt x="234341" y="101469"/>
                  <a:pt x="233866" y="101987"/>
                  <a:pt x="233306" y="102403"/>
                </a:cubicBezTo>
                <a:lnTo>
                  <a:pt x="159064" y="173716"/>
                </a:lnTo>
                <a:cubicBezTo>
                  <a:pt x="155227" y="177443"/>
                  <a:pt x="149742" y="178934"/>
                  <a:pt x="144547" y="177663"/>
                </a:cubicBezTo>
                <a:cubicBezTo>
                  <a:pt x="139466" y="176382"/>
                  <a:pt x="135444" y="172506"/>
                  <a:pt x="133977" y="167476"/>
                </a:cubicBezTo>
                <a:cubicBezTo>
                  <a:pt x="132627" y="162451"/>
                  <a:pt x="134200" y="157093"/>
                  <a:pt x="138052" y="153595"/>
                </a:cubicBezTo>
                <a:lnTo>
                  <a:pt x="212294" y="82283"/>
                </a:lnTo>
                <a:lnTo>
                  <a:pt x="213950" y="81009"/>
                </a:lnTo>
                <a:cubicBezTo>
                  <a:pt x="214829" y="80290"/>
                  <a:pt x="215342" y="79216"/>
                  <a:pt x="215350" y="78080"/>
                </a:cubicBezTo>
                <a:lnTo>
                  <a:pt x="215350" y="55922"/>
                </a:lnTo>
                <a:lnTo>
                  <a:pt x="215350" y="55285"/>
                </a:lnTo>
                <a:cubicBezTo>
                  <a:pt x="215398" y="49580"/>
                  <a:pt x="217793" y="44145"/>
                  <a:pt x="221972" y="40259"/>
                </a:cubicBezTo>
                <a:lnTo>
                  <a:pt x="262086" y="2055"/>
                </a:lnTo>
                <a:cubicBezTo>
                  <a:pt x="264295" y="46"/>
                  <a:pt x="267449" y="-546"/>
                  <a:pt x="270236" y="527"/>
                </a:cubicBezTo>
                <a:close/>
              </a:path>
            </a:pathLst>
          </a:custGeom>
          <a:solidFill>
            <a:schemeClr val="accent1"/>
          </a:solidFill>
          <a:ln w="12720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2D0F79D6-D448-5E4B-A609-C7EAB642FC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3301" y="2571750"/>
            <a:ext cx="2485373" cy="21342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riangle 9">
            <a:extLst>
              <a:ext uri="{FF2B5EF4-FFF2-40B4-BE49-F238E27FC236}">
                <a16:creationId xmlns:a16="http://schemas.microsoft.com/office/drawing/2014/main" id="{A9910070-D567-014B-8E9C-DBDDB0690E0D}"/>
              </a:ext>
            </a:extLst>
          </p:cNvPr>
          <p:cNvSpPr/>
          <p:nvPr/>
        </p:nvSpPr>
        <p:spPr>
          <a:xfrm>
            <a:off x="5546316" y="3181350"/>
            <a:ext cx="1639717" cy="1183467"/>
          </a:xfrm>
          <a:prstGeom prst="triangle">
            <a:avLst/>
          </a:prstGeom>
          <a:solidFill>
            <a:srgbClr val="FFC400">
              <a:alpha val="36358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280066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3EF6C490-9EF2-4872-9265-106F2A8BE2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264" y="483518"/>
            <a:ext cx="8208960" cy="3671887"/>
          </a:xfrm>
        </p:spPr>
        <p:txBody>
          <a:bodyPr/>
          <a:lstStyle/>
          <a:p>
            <a:r>
              <a:rPr lang="de-DE" dirty="0"/>
              <a:t>Agenda</a:t>
            </a:r>
            <a:br>
              <a:rPr lang="de-DE" dirty="0"/>
            </a:br>
            <a:r>
              <a:rPr lang="de-DE" dirty="0"/>
              <a:t>   </a:t>
            </a:r>
            <a:br>
              <a:rPr lang="de-DE" dirty="0"/>
            </a:br>
            <a:endParaRPr lang="de-DE" dirty="0">
              <a:solidFill>
                <a:schemeClr val="tx2"/>
              </a:solidFill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D8CC685-76D7-466C-B1FE-A1ED6C9C95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11558" y="4773609"/>
            <a:ext cx="359332" cy="314000"/>
          </a:xfrm>
        </p:spPr>
        <p:txBody>
          <a:bodyPr/>
          <a:lstStyle/>
          <a:p>
            <a:fld id="{44191405-CE64-455B-8CE4-BAEDB82C984A}" type="slidenum">
              <a:rPr lang="de-DE" smtClean="0"/>
              <a:t>5</a:t>
            </a:fld>
            <a:endParaRPr lang="de-DE"/>
          </a:p>
        </p:txBody>
      </p:sp>
      <p:sp>
        <p:nvSpPr>
          <p:cNvPr id="11" name="Freihandform: Form 15">
            <a:extLst>
              <a:ext uri="{FF2B5EF4-FFF2-40B4-BE49-F238E27FC236}">
                <a16:creationId xmlns:a16="http://schemas.microsoft.com/office/drawing/2014/main" id="{8F5FCFB8-00B8-47BE-A8A0-D6140F90803A}"/>
              </a:ext>
            </a:extLst>
          </p:cNvPr>
          <p:cNvSpPr/>
          <p:nvPr/>
        </p:nvSpPr>
        <p:spPr>
          <a:xfrm>
            <a:off x="2637571" y="483518"/>
            <a:ext cx="357308" cy="356564"/>
          </a:xfrm>
          <a:custGeom>
            <a:avLst/>
            <a:gdLst>
              <a:gd name="connsiteX0" fmla="*/ 350324 w 357308"/>
              <a:gd name="connsiteY0" fmla="*/ 125816 h 356564"/>
              <a:gd name="connsiteX1" fmla="*/ 351940 w 357308"/>
              <a:gd name="connsiteY1" fmla="*/ 96145 h 356564"/>
              <a:gd name="connsiteX2" fmla="*/ 322269 w 357308"/>
              <a:gd name="connsiteY2" fmla="*/ 94529 h 356564"/>
              <a:gd name="connsiteX3" fmla="*/ 320653 w 357308"/>
              <a:gd name="connsiteY3" fmla="*/ 96145 h 356564"/>
              <a:gd name="connsiteX4" fmla="*/ 171915 w 357308"/>
              <a:gd name="connsiteY4" fmla="*/ 244883 h 356564"/>
              <a:gd name="connsiteX5" fmla="*/ 171023 w 357308"/>
              <a:gd name="connsiteY5" fmla="*/ 246411 h 356564"/>
              <a:gd name="connsiteX6" fmla="*/ 161091 w 357308"/>
              <a:gd name="connsiteY6" fmla="*/ 276082 h 356564"/>
              <a:gd name="connsiteX7" fmla="*/ 165597 w 357308"/>
              <a:gd name="connsiteY7" fmla="*/ 285506 h 356564"/>
              <a:gd name="connsiteX8" fmla="*/ 170514 w 357308"/>
              <a:gd name="connsiteY8" fmla="*/ 285506 h 356564"/>
              <a:gd name="connsiteX9" fmla="*/ 200186 w 357308"/>
              <a:gd name="connsiteY9" fmla="*/ 275573 h 356564"/>
              <a:gd name="connsiteX10" fmla="*/ 201714 w 357308"/>
              <a:gd name="connsiteY10" fmla="*/ 274682 h 356564"/>
              <a:gd name="connsiteX11" fmla="*/ 222980 w 357308"/>
              <a:gd name="connsiteY11" fmla="*/ 137659 h 356564"/>
              <a:gd name="connsiteX12" fmla="*/ 212030 w 357308"/>
              <a:gd name="connsiteY12" fmla="*/ 148866 h 356564"/>
              <a:gd name="connsiteX13" fmla="*/ 211774 w 357308"/>
              <a:gd name="connsiteY13" fmla="*/ 148866 h 356564"/>
              <a:gd name="connsiteX14" fmla="*/ 159690 w 357308"/>
              <a:gd name="connsiteY14" fmla="*/ 148866 h 356564"/>
              <a:gd name="connsiteX15" fmla="*/ 147354 w 357308"/>
              <a:gd name="connsiteY15" fmla="*/ 138916 h 356564"/>
              <a:gd name="connsiteX16" fmla="*/ 157303 w 357308"/>
              <a:gd name="connsiteY16" fmla="*/ 126580 h 356564"/>
              <a:gd name="connsiteX17" fmla="*/ 159690 w 357308"/>
              <a:gd name="connsiteY17" fmla="*/ 126580 h 356564"/>
              <a:gd name="connsiteX18" fmla="*/ 211646 w 357308"/>
              <a:gd name="connsiteY18" fmla="*/ 126580 h 356564"/>
              <a:gd name="connsiteX19" fmla="*/ 222852 w 357308"/>
              <a:gd name="connsiteY19" fmla="*/ 137531 h 356564"/>
              <a:gd name="connsiteX20" fmla="*/ 222853 w 357308"/>
              <a:gd name="connsiteY20" fmla="*/ 137659 h 356564"/>
              <a:gd name="connsiteX21" fmla="*/ 125816 w 357308"/>
              <a:gd name="connsiteY21" fmla="*/ 180956 h 356564"/>
              <a:gd name="connsiteX22" fmla="*/ 110238 w 357308"/>
              <a:gd name="connsiteY22" fmla="*/ 182632 h 356564"/>
              <a:gd name="connsiteX23" fmla="*/ 110152 w 357308"/>
              <a:gd name="connsiteY23" fmla="*/ 182739 h 356564"/>
              <a:gd name="connsiteX24" fmla="*/ 90797 w 357308"/>
              <a:gd name="connsiteY24" fmla="*/ 206935 h 356564"/>
              <a:gd name="connsiteX25" fmla="*/ 88122 w 357308"/>
              <a:gd name="connsiteY25" fmla="*/ 208208 h 356564"/>
              <a:gd name="connsiteX26" fmla="*/ 85193 w 357308"/>
              <a:gd name="connsiteY26" fmla="*/ 207189 h 356564"/>
              <a:gd name="connsiteX27" fmla="*/ 74751 w 357308"/>
              <a:gd name="connsiteY27" fmla="*/ 196620 h 356564"/>
              <a:gd name="connsiteX28" fmla="*/ 58960 w 357308"/>
              <a:gd name="connsiteY28" fmla="*/ 195272 h 356564"/>
              <a:gd name="connsiteX29" fmla="*/ 57613 w 357308"/>
              <a:gd name="connsiteY29" fmla="*/ 211063 h 356564"/>
              <a:gd name="connsiteX30" fmla="*/ 58960 w 357308"/>
              <a:gd name="connsiteY30" fmla="*/ 212410 h 356564"/>
              <a:gd name="connsiteX31" fmla="*/ 81246 w 357308"/>
              <a:gd name="connsiteY31" fmla="*/ 234695 h 356564"/>
              <a:gd name="connsiteX32" fmla="*/ 89778 w 357308"/>
              <a:gd name="connsiteY32" fmla="*/ 237879 h 356564"/>
              <a:gd name="connsiteX33" fmla="*/ 97800 w 357308"/>
              <a:gd name="connsiteY33" fmla="*/ 233804 h 356564"/>
              <a:gd name="connsiteX34" fmla="*/ 127472 w 357308"/>
              <a:gd name="connsiteY34" fmla="*/ 196620 h 356564"/>
              <a:gd name="connsiteX35" fmla="*/ 129891 w 357308"/>
              <a:gd name="connsiteY35" fmla="*/ 188470 h 356564"/>
              <a:gd name="connsiteX36" fmla="*/ 125816 w 357308"/>
              <a:gd name="connsiteY36" fmla="*/ 180956 h 356564"/>
              <a:gd name="connsiteX37" fmla="*/ 129891 w 357308"/>
              <a:gd name="connsiteY37" fmla="*/ 106714 h 356564"/>
              <a:gd name="connsiteX38" fmla="*/ 127472 w 357308"/>
              <a:gd name="connsiteY38" fmla="*/ 114992 h 356564"/>
              <a:gd name="connsiteX39" fmla="*/ 97800 w 357308"/>
              <a:gd name="connsiteY39" fmla="*/ 152049 h 356564"/>
              <a:gd name="connsiteX40" fmla="*/ 89778 w 357308"/>
              <a:gd name="connsiteY40" fmla="*/ 156124 h 356564"/>
              <a:gd name="connsiteX41" fmla="*/ 81246 w 357308"/>
              <a:gd name="connsiteY41" fmla="*/ 152941 h 356564"/>
              <a:gd name="connsiteX42" fmla="*/ 58960 w 357308"/>
              <a:gd name="connsiteY42" fmla="*/ 130655 h 356564"/>
              <a:gd name="connsiteX43" fmla="*/ 56032 w 357308"/>
              <a:gd name="connsiteY43" fmla="*/ 119958 h 356564"/>
              <a:gd name="connsiteX44" fmla="*/ 63927 w 357308"/>
              <a:gd name="connsiteY44" fmla="*/ 112063 h 356564"/>
              <a:gd name="connsiteX45" fmla="*/ 74751 w 357308"/>
              <a:gd name="connsiteY45" fmla="*/ 114992 h 356564"/>
              <a:gd name="connsiteX46" fmla="*/ 85321 w 357308"/>
              <a:gd name="connsiteY46" fmla="*/ 125434 h 356564"/>
              <a:gd name="connsiteX47" fmla="*/ 90343 w 357308"/>
              <a:gd name="connsiteY47" fmla="*/ 125888 h 356564"/>
              <a:gd name="connsiteX48" fmla="*/ 90797 w 357308"/>
              <a:gd name="connsiteY48" fmla="*/ 125434 h 356564"/>
              <a:gd name="connsiteX49" fmla="*/ 110153 w 357308"/>
              <a:gd name="connsiteY49" fmla="*/ 101239 h 356564"/>
              <a:gd name="connsiteX50" fmla="*/ 125708 w 357308"/>
              <a:gd name="connsiteY50" fmla="*/ 99364 h 356564"/>
              <a:gd name="connsiteX51" fmla="*/ 129891 w 357308"/>
              <a:gd name="connsiteY51" fmla="*/ 106969 h 356564"/>
              <a:gd name="connsiteX52" fmla="*/ 252524 w 357308"/>
              <a:gd name="connsiteY52" fmla="*/ 312503 h 356564"/>
              <a:gd name="connsiteX53" fmla="*/ 237625 w 357308"/>
              <a:gd name="connsiteY53" fmla="*/ 327402 h 356564"/>
              <a:gd name="connsiteX54" fmla="*/ 44571 w 357308"/>
              <a:gd name="connsiteY54" fmla="*/ 327402 h 356564"/>
              <a:gd name="connsiteX55" fmla="*/ 29671 w 357308"/>
              <a:gd name="connsiteY55" fmla="*/ 312503 h 356564"/>
              <a:gd name="connsiteX56" fmla="*/ 29671 w 357308"/>
              <a:gd name="connsiteY56" fmla="*/ 45080 h 356564"/>
              <a:gd name="connsiteX57" fmla="*/ 44571 w 357308"/>
              <a:gd name="connsiteY57" fmla="*/ 30181 h 356564"/>
              <a:gd name="connsiteX58" fmla="*/ 70039 w 357308"/>
              <a:gd name="connsiteY58" fmla="*/ 30181 h 356564"/>
              <a:gd name="connsiteX59" fmla="*/ 73734 w 357308"/>
              <a:gd name="connsiteY59" fmla="*/ 33871 h 356564"/>
              <a:gd name="connsiteX60" fmla="*/ 73732 w 357308"/>
              <a:gd name="connsiteY60" fmla="*/ 34001 h 356564"/>
              <a:gd name="connsiteX61" fmla="*/ 73732 w 357308"/>
              <a:gd name="connsiteY61" fmla="*/ 52466 h 356564"/>
              <a:gd name="connsiteX62" fmla="*/ 96017 w 357308"/>
              <a:gd name="connsiteY62" fmla="*/ 74751 h 356564"/>
              <a:gd name="connsiteX63" fmla="*/ 185158 w 357308"/>
              <a:gd name="connsiteY63" fmla="*/ 74751 h 356564"/>
              <a:gd name="connsiteX64" fmla="*/ 207444 w 357308"/>
              <a:gd name="connsiteY64" fmla="*/ 52466 h 356564"/>
              <a:gd name="connsiteX65" fmla="*/ 207444 w 357308"/>
              <a:gd name="connsiteY65" fmla="*/ 33874 h 356564"/>
              <a:gd name="connsiteX66" fmla="*/ 211136 w 357308"/>
              <a:gd name="connsiteY66" fmla="*/ 30181 h 356564"/>
              <a:gd name="connsiteX67" fmla="*/ 236606 w 357308"/>
              <a:gd name="connsiteY67" fmla="*/ 30181 h 356564"/>
              <a:gd name="connsiteX68" fmla="*/ 251505 w 357308"/>
              <a:gd name="connsiteY68" fmla="*/ 45080 h 356564"/>
              <a:gd name="connsiteX69" fmla="*/ 251505 w 357308"/>
              <a:gd name="connsiteY69" fmla="*/ 123524 h 356564"/>
              <a:gd name="connsiteX70" fmla="*/ 253797 w 357308"/>
              <a:gd name="connsiteY70" fmla="*/ 126962 h 356564"/>
              <a:gd name="connsiteX71" fmla="*/ 257872 w 357308"/>
              <a:gd name="connsiteY71" fmla="*/ 126198 h 356564"/>
              <a:gd name="connsiteX72" fmla="*/ 280158 w 357308"/>
              <a:gd name="connsiteY72" fmla="*/ 103913 h 356564"/>
              <a:gd name="connsiteX73" fmla="*/ 281177 w 357308"/>
              <a:gd name="connsiteY73" fmla="*/ 101239 h 356564"/>
              <a:gd name="connsiteX74" fmla="*/ 281177 w 357308"/>
              <a:gd name="connsiteY74" fmla="*/ 44571 h 356564"/>
              <a:gd name="connsiteX75" fmla="*/ 236606 w 357308"/>
              <a:gd name="connsiteY75" fmla="*/ 0 h 356564"/>
              <a:gd name="connsiteX76" fmla="*/ 44571 w 357308"/>
              <a:gd name="connsiteY76" fmla="*/ 0 h 356564"/>
              <a:gd name="connsiteX77" fmla="*/ 0 w 357308"/>
              <a:gd name="connsiteY77" fmla="*/ 44571 h 356564"/>
              <a:gd name="connsiteX78" fmla="*/ 0 w 357308"/>
              <a:gd name="connsiteY78" fmla="*/ 311994 h 356564"/>
              <a:gd name="connsiteX79" fmla="*/ 44571 w 357308"/>
              <a:gd name="connsiteY79" fmla="*/ 356564 h 356564"/>
              <a:gd name="connsiteX80" fmla="*/ 237624 w 357308"/>
              <a:gd name="connsiteY80" fmla="*/ 356564 h 356564"/>
              <a:gd name="connsiteX81" fmla="*/ 282195 w 357308"/>
              <a:gd name="connsiteY81" fmla="*/ 311994 h 356564"/>
              <a:gd name="connsiteX82" fmla="*/ 282195 w 357308"/>
              <a:gd name="connsiteY82" fmla="*/ 234186 h 356564"/>
              <a:gd name="connsiteX83" fmla="*/ 279903 w 357308"/>
              <a:gd name="connsiteY83" fmla="*/ 230748 h 356564"/>
              <a:gd name="connsiteX84" fmla="*/ 275955 w 357308"/>
              <a:gd name="connsiteY84" fmla="*/ 231639 h 356564"/>
              <a:gd name="connsiteX85" fmla="*/ 253670 w 357308"/>
              <a:gd name="connsiteY85" fmla="*/ 253925 h 356564"/>
              <a:gd name="connsiteX86" fmla="*/ 252523 w 357308"/>
              <a:gd name="connsiteY86" fmla="*/ 256471 h 356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357308" h="356564">
                <a:moveTo>
                  <a:pt x="350324" y="125816"/>
                </a:moveTo>
                <a:cubicBezTo>
                  <a:pt x="358964" y="118069"/>
                  <a:pt x="359687" y="104785"/>
                  <a:pt x="351940" y="96145"/>
                </a:cubicBezTo>
                <a:cubicBezTo>
                  <a:pt x="344193" y="87505"/>
                  <a:pt x="330909" y="86782"/>
                  <a:pt x="322269" y="94529"/>
                </a:cubicBezTo>
                <a:cubicBezTo>
                  <a:pt x="321701" y="95038"/>
                  <a:pt x="321162" y="95577"/>
                  <a:pt x="320653" y="96145"/>
                </a:cubicBezTo>
                <a:lnTo>
                  <a:pt x="171915" y="244883"/>
                </a:lnTo>
                <a:cubicBezTo>
                  <a:pt x="171473" y="245293"/>
                  <a:pt x="171163" y="245825"/>
                  <a:pt x="171023" y="246411"/>
                </a:cubicBezTo>
                <a:lnTo>
                  <a:pt x="161091" y="276082"/>
                </a:lnTo>
                <a:cubicBezTo>
                  <a:pt x="159733" y="279929"/>
                  <a:pt x="161750" y="284148"/>
                  <a:pt x="165597" y="285506"/>
                </a:cubicBezTo>
                <a:cubicBezTo>
                  <a:pt x="167188" y="286068"/>
                  <a:pt x="168923" y="286068"/>
                  <a:pt x="170514" y="285506"/>
                </a:cubicBezTo>
                <a:lnTo>
                  <a:pt x="200186" y="275573"/>
                </a:lnTo>
                <a:cubicBezTo>
                  <a:pt x="200772" y="275433"/>
                  <a:pt x="201303" y="275123"/>
                  <a:pt x="201714" y="274682"/>
                </a:cubicBezTo>
                <a:close/>
                <a:moveTo>
                  <a:pt x="222980" y="137659"/>
                </a:moveTo>
                <a:cubicBezTo>
                  <a:pt x="223051" y="143777"/>
                  <a:pt x="218148" y="148795"/>
                  <a:pt x="212030" y="148866"/>
                </a:cubicBezTo>
                <a:cubicBezTo>
                  <a:pt x="211945" y="148867"/>
                  <a:pt x="211859" y="148867"/>
                  <a:pt x="211774" y="148866"/>
                </a:cubicBezTo>
                <a:lnTo>
                  <a:pt x="159690" y="148866"/>
                </a:lnTo>
                <a:cubicBezTo>
                  <a:pt x="153535" y="149524"/>
                  <a:pt x="148013" y="145070"/>
                  <a:pt x="147354" y="138916"/>
                </a:cubicBezTo>
                <a:cubicBezTo>
                  <a:pt x="146695" y="132762"/>
                  <a:pt x="151150" y="127239"/>
                  <a:pt x="157303" y="126580"/>
                </a:cubicBezTo>
                <a:cubicBezTo>
                  <a:pt x="158096" y="126495"/>
                  <a:pt x="158896" y="126495"/>
                  <a:pt x="159690" y="126580"/>
                </a:cubicBezTo>
                <a:lnTo>
                  <a:pt x="211646" y="126580"/>
                </a:lnTo>
                <a:cubicBezTo>
                  <a:pt x="217765" y="126510"/>
                  <a:pt x="222781" y="131413"/>
                  <a:pt x="222852" y="137531"/>
                </a:cubicBezTo>
                <a:cubicBezTo>
                  <a:pt x="222853" y="137574"/>
                  <a:pt x="222853" y="137616"/>
                  <a:pt x="222853" y="137659"/>
                </a:cubicBezTo>
                <a:moveTo>
                  <a:pt x="125816" y="180956"/>
                </a:moveTo>
                <a:cubicBezTo>
                  <a:pt x="121052" y="177117"/>
                  <a:pt x="114077" y="177867"/>
                  <a:pt x="110238" y="182632"/>
                </a:cubicBezTo>
                <a:cubicBezTo>
                  <a:pt x="110209" y="182667"/>
                  <a:pt x="110181" y="182703"/>
                  <a:pt x="110152" y="182739"/>
                </a:cubicBezTo>
                <a:lnTo>
                  <a:pt x="90797" y="206935"/>
                </a:lnTo>
                <a:cubicBezTo>
                  <a:pt x="90132" y="207727"/>
                  <a:pt x="89157" y="208191"/>
                  <a:pt x="88122" y="208208"/>
                </a:cubicBezTo>
                <a:cubicBezTo>
                  <a:pt x="87039" y="208353"/>
                  <a:pt x="85952" y="207975"/>
                  <a:pt x="85193" y="207189"/>
                </a:cubicBezTo>
                <a:lnTo>
                  <a:pt x="74751" y="196620"/>
                </a:lnTo>
                <a:cubicBezTo>
                  <a:pt x="70763" y="191887"/>
                  <a:pt x="63693" y="191284"/>
                  <a:pt x="58960" y="195272"/>
                </a:cubicBezTo>
                <a:cubicBezTo>
                  <a:pt x="54228" y="199260"/>
                  <a:pt x="53625" y="206330"/>
                  <a:pt x="57613" y="211063"/>
                </a:cubicBezTo>
                <a:cubicBezTo>
                  <a:pt x="58023" y="211549"/>
                  <a:pt x="58474" y="212000"/>
                  <a:pt x="58960" y="212410"/>
                </a:cubicBezTo>
                <a:lnTo>
                  <a:pt x="81246" y="234695"/>
                </a:lnTo>
                <a:cubicBezTo>
                  <a:pt x="83544" y="236864"/>
                  <a:pt x="86621" y="238012"/>
                  <a:pt x="89778" y="237879"/>
                </a:cubicBezTo>
                <a:cubicBezTo>
                  <a:pt x="92904" y="237701"/>
                  <a:pt x="95813" y="236224"/>
                  <a:pt x="97800" y="233804"/>
                </a:cubicBezTo>
                <a:lnTo>
                  <a:pt x="127472" y="196620"/>
                </a:lnTo>
                <a:cubicBezTo>
                  <a:pt x="129384" y="194361"/>
                  <a:pt x="130261" y="191405"/>
                  <a:pt x="129891" y="188470"/>
                </a:cubicBezTo>
                <a:cubicBezTo>
                  <a:pt x="129593" y="185521"/>
                  <a:pt x="128125" y="182815"/>
                  <a:pt x="125816" y="180956"/>
                </a:cubicBezTo>
                <a:moveTo>
                  <a:pt x="129891" y="106714"/>
                </a:moveTo>
                <a:cubicBezTo>
                  <a:pt x="130236" y="109687"/>
                  <a:pt x="129363" y="112673"/>
                  <a:pt x="127472" y="114992"/>
                </a:cubicBezTo>
                <a:lnTo>
                  <a:pt x="97800" y="152049"/>
                </a:lnTo>
                <a:cubicBezTo>
                  <a:pt x="95813" y="154469"/>
                  <a:pt x="92904" y="155946"/>
                  <a:pt x="89778" y="156124"/>
                </a:cubicBezTo>
                <a:cubicBezTo>
                  <a:pt x="86601" y="156387"/>
                  <a:pt x="83473" y="155220"/>
                  <a:pt x="81246" y="152941"/>
                </a:cubicBezTo>
                <a:lnTo>
                  <a:pt x="58960" y="130655"/>
                </a:lnTo>
                <a:cubicBezTo>
                  <a:pt x="56141" y="127870"/>
                  <a:pt x="55025" y="123791"/>
                  <a:pt x="56032" y="119958"/>
                </a:cubicBezTo>
                <a:cubicBezTo>
                  <a:pt x="57072" y="116109"/>
                  <a:pt x="60078" y="113103"/>
                  <a:pt x="63927" y="112063"/>
                </a:cubicBezTo>
                <a:cubicBezTo>
                  <a:pt x="67799" y="111007"/>
                  <a:pt x="71941" y="112127"/>
                  <a:pt x="74751" y="114992"/>
                </a:cubicBezTo>
                <a:lnTo>
                  <a:pt x="85321" y="125434"/>
                </a:lnTo>
                <a:cubicBezTo>
                  <a:pt x="86582" y="126946"/>
                  <a:pt x="88831" y="127149"/>
                  <a:pt x="90343" y="125888"/>
                </a:cubicBezTo>
                <a:cubicBezTo>
                  <a:pt x="90507" y="125750"/>
                  <a:pt x="90659" y="125599"/>
                  <a:pt x="90797" y="125434"/>
                </a:cubicBezTo>
                <a:lnTo>
                  <a:pt x="110153" y="101239"/>
                </a:lnTo>
                <a:cubicBezTo>
                  <a:pt x="113931" y="96425"/>
                  <a:pt x="120896" y="95586"/>
                  <a:pt x="125708" y="99364"/>
                </a:cubicBezTo>
                <a:cubicBezTo>
                  <a:pt x="128079" y="101225"/>
                  <a:pt x="129589" y="103971"/>
                  <a:pt x="129891" y="106969"/>
                </a:cubicBezTo>
                <a:moveTo>
                  <a:pt x="252524" y="312503"/>
                </a:moveTo>
                <a:cubicBezTo>
                  <a:pt x="252524" y="320732"/>
                  <a:pt x="245854" y="327402"/>
                  <a:pt x="237625" y="327402"/>
                </a:cubicBezTo>
                <a:lnTo>
                  <a:pt x="44571" y="327402"/>
                </a:lnTo>
                <a:cubicBezTo>
                  <a:pt x="36342" y="327402"/>
                  <a:pt x="29671" y="320731"/>
                  <a:pt x="29671" y="312503"/>
                </a:cubicBezTo>
                <a:lnTo>
                  <a:pt x="29671" y="45080"/>
                </a:lnTo>
                <a:cubicBezTo>
                  <a:pt x="29671" y="36851"/>
                  <a:pt x="36342" y="30181"/>
                  <a:pt x="44571" y="30181"/>
                </a:cubicBezTo>
                <a:lnTo>
                  <a:pt x="70039" y="30181"/>
                </a:lnTo>
                <a:cubicBezTo>
                  <a:pt x="72079" y="30179"/>
                  <a:pt x="73734" y="31832"/>
                  <a:pt x="73734" y="33871"/>
                </a:cubicBezTo>
                <a:cubicBezTo>
                  <a:pt x="73734" y="33914"/>
                  <a:pt x="73734" y="33958"/>
                  <a:pt x="73732" y="34001"/>
                </a:cubicBezTo>
                <a:lnTo>
                  <a:pt x="73732" y="52466"/>
                </a:lnTo>
                <a:cubicBezTo>
                  <a:pt x="73732" y="64774"/>
                  <a:pt x="83710" y="74751"/>
                  <a:pt x="96017" y="74751"/>
                </a:cubicBezTo>
                <a:lnTo>
                  <a:pt x="185158" y="74751"/>
                </a:lnTo>
                <a:cubicBezTo>
                  <a:pt x="197466" y="74751"/>
                  <a:pt x="207444" y="64774"/>
                  <a:pt x="207444" y="52466"/>
                </a:cubicBezTo>
                <a:lnTo>
                  <a:pt x="207444" y="33874"/>
                </a:lnTo>
                <a:cubicBezTo>
                  <a:pt x="207444" y="31834"/>
                  <a:pt x="209097" y="30181"/>
                  <a:pt x="211136" y="30181"/>
                </a:cubicBezTo>
                <a:lnTo>
                  <a:pt x="236606" y="30181"/>
                </a:lnTo>
                <a:cubicBezTo>
                  <a:pt x="244835" y="30181"/>
                  <a:pt x="251505" y="36851"/>
                  <a:pt x="251505" y="45080"/>
                </a:cubicBezTo>
                <a:lnTo>
                  <a:pt x="251505" y="123524"/>
                </a:lnTo>
                <a:cubicBezTo>
                  <a:pt x="251459" y="125041"/>
                  <a:pt x="252379" y="126421"/>
                  <a:pt x="253797" y="126962"/>
                </a:cubicBezTo>
                <a:cubicBezTo>
                  <a:pt x="255184" y="127566"/>
                  <a:pt x="256798" y="127263"/>
                  <a:pt x="257872" y="126198"/>
                </a:cubicBezTo>
                <a:lnTo>
                  <a:pt x="280158" y="103913"/>
                </a:lnTo>
                <a:cubicBezTo>
                  <a:pt x="280809" y="103174"/>
                  <a:pt x="281171" y="102224"/>
                  <a:pt x="281177" y="101239"/>
                </a:cubicBezTo>
                <a:lnTo>
                  <a:pt x="281177" y="44571"/>
                </a:lnTo>
                <a:cubicBezTo>
                  <a:pt x="281177" y="19955"/>
                  <a:pt x="261221" y="0"/>
                  <a:pt x="236606" y="0"/>
                </a:cubicBezTo>
                <a:lnTo>
                  <a:pt x="44571" y="0"/>
                </a:lnTo>
                <a:cubicBezTo>
                  <a:pt x="19955" y="0"/>
                  <a:pt x="0" y="19955"/>
                  <a:pt x="0" y="44571"/>
                </a:cubicBezTo>
                <a:lnTo>
                  <a:pt x="0" y="311994"/>
                </a:lnTo>
                <a:cubicBezTo>
                  <a:pt x="0" y="336609"/>
                  <a:pt x="19955" y="356564"/>
                  <a:pt x="44571" y="356564"/>
                </a:cubicBezTo>
                <a:lnTo>
                  <a:pt x="237624" y="356564"/>
                </a:lnTo>
                <a:cubicBezTo>
                  <a:pt x="262240" y="356564"/>
                  <a:pt x="282195" y="336609"/>
                  <a:pt x="282195" y="311994"/>
                </a:cubicBezTo>
                <a:lnTo>
                  <a:pt x="282195" y="234186"/>
                </a:lnTo>
                <a:cubicBezTo>
                  <a:pt x="282203" y="232680"/>
                  <a:pt x="281296" y="231319"/>
                  <a:pt x="279903" y="230748"/>
                </a:cubicBezTo>
                <a:cubicBezTo>
                  <a:pt x="278529" y="230197"/>
                  <a:pt x="276958" y="230552"/>
                  <a:pt x="275955" y="231639"/>
                </a:cubicBezTo>
                <a:lnTo>
                  <a:pt x="253670" y="253925"/>
                </a:lnTo>
                <a:cubicBezTo>
                  <a:pt x="252916" y="254552"/>
                  <a:pt x="252493" y="255491"/>
                  <a:pt x="252523" y="256471"/>
                </a:cubicBezTo>
                <a:close/>
              </a:path>
            </a:pathLst>
          </a:custGeom>
          <a:solidFill>
            <a:schemeClr val="accent1"/>
          </a:solidFill>
          <a:ln w="12720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graphicFrame>
        <p:nvGraphicFramePr>
          <p:cNvPr id="12" name="Tabel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7929308"/>
              </p:ext>
            </p:extLst>
          </p:nvPr>
        </p:nvGraphicFramePr>
        <p:xfrm>
          <a:off x="356928" y="1760592"/>
          <a:ext cx="8386022" cy="25818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84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47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427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9929">
                <a:tc>
                  <a:txBody>
                    <a:bodyPr/>
                    <a:lstStyle/>
                    <a:p>
                      <a:r>
                        <a:rPr lang="es-MX" sz="1500" b="1" kern="1200" cap="all" baseline="0" dirty="0" err="1">
                          <a:solidFill>
                            <a:schemeClr val="tx2"/>
                          </a:solidFill>
                          <a:latin typeface="+mj-lt"/>
                          <a:ea typeface="+mj-ea"/>
                          <a:cs typeface="+mj-cs"/>
                        </a:rPr>
                        <a:t>Steps</a:t>
                      </a:r>
                      <a:endParaRPr lang="de-DE" sz="1500" b="1" kern="1200" cap="all" baseline="0" dirty="0">
                        <a:solidFill>
                          <a:schemeClr val="tx2"/>
                        </a:solidFill>
                        <a:latin typeface="+mj-lt"/>
                        <a:ea typeface="+mj-ea"/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s-MX" sz="1500" b="1" kern="1200" cap="all" baseline="0" dirty="0">
                          <a:solidFill>
                            <a:schemeClr val="tx2"/>
                          </a:solidFill>
                          <a:latin typeface="+mj-lt"/>
                          <a:ea typeface="+mj-ea"/>
                          <a:cs typeface="+mj-cs"/>
                        </a:rPr>
                        <a:t>Time</a:t>
                      </a:r>
                      <a:endParaRPr lang="de-DE" sz="1500" b="1" kern="1200" cap="all" baseline="0" dirty="0">
                        <a:solidFill>
                          <a:schemeClr val="tx2"/>
                        </a:solidFill>
                        <a:latin typeface="+mj-lt"/>
                        <a:ea typeface="+mj-ea"/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s-MX" sz="1500" b="1" kern="1200" cap="all" baseline="0" dirty="0">
                          <a:solidFill>
                            <a:schemeClr val="tx2"/>
                          </a:solidFill>
                          <a:latin typeface="+mj-lt"/>
                          <a:ea typeface="+mj-ea"/>
                          <a:cs typeface="+mj-cs"/>
                        </a:rPr>
                        <a:t>Goal</a:t>
                      </a:r>
                      <a:endParaRPr lang="de-DE" sz="1500" b="1" kern="1200" cap="all" baseline="0" dirty="0">
                        <a:solidFill>
                          <a:schemeClr val="tx2"/>
                        </a:solidFill>
                        <a:latin typeface="+mj-lt"/>
                        <a:ea typeface="+mj-ea"/>
                        <a:cs typeface="+mj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r>
                        <a:rPr lang="es-MX" dirty="0" err="1"/>
                        <a:t>Step</a:t>
                      </a:r>
                      <a:r>
                        <a:rPr lang="es-MX" baseline="0" dirty="0"/>
                        <a:t> 1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7 Minutes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Arrival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r>
                        <a:rPr lang="es-MX" dirty="0" err="1"/>
                        <a:t>Step</a:t>
                      </a:r>
                      <a:r>
                        <a:rPr lang="es-MX" baseline="0" dirty="0"/>
                        <a:t> 2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8 Minutes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Warm-Up: </a:t>
                      </a:r>
                      <a:r>
                        <a:rPr lang="de-DE" dirty="0" err="1"/>
                        <a:t>Getting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to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Know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Each</a:t>
                      </a:r>
                      <a:r>
                        <a:rPr lang="de-DE" dirty="0"/>
                        <a:t> Other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r>
                        <a:rPr lang="es-MX" dirty="0" err="1"/>
                        <a:t>Step</a:t>
                      </a:r>
                      <a:r>
                        <a:rPr lang="es-MX" baseline="0" dirty="0"/>
                        <a:t> 3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25 Minutes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The Life </a:t>
                      </a:r>
                      <a:r>
                        <a:rPr lang="de-DE" dirty="0" err="1"/>
                        <a:t>of</a:t>
                      </a:r>
                      <a:r>
                        <a:rPr lang="de-DE" dirty="0"/>
                        <a:t> Joseph Beuys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2900">
                <a:tc>
                  <a:txBody>
                    <a:bodyPr/>
                    <a:lstStyle/>
                    <a:p>
                      <a:r>
                        <a:rPr lang="es-MX" dirty="0" err="1"/>
                        <a:t>Step</a:t>
                      </a:r>
                      <a:r>
                        <a:rPr lang="es-MX" dirty="0"/>
                        <a:t> 5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30 Minutes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Expert </a:t>
                      </a:r>
                      <a:r>
                        <a:rPr lang="de-DE" dirty="0" err="1"/>
                        <a:t>groups</a:t>
                      </a:r>
                      <a:r>
                        <a:rPr lang="de-DE" dirty="0"/>
                        <a:t>: Beuys‘ </a:t>
                      </a:r>
                      <a:r>
                        <a:rPr lang="de-DE" dirty="0" err="1"/>
                        <a:t>works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of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art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2900">
                <a:tc>
                  <a:txBody>
                    <a:bodyPr/>
                    <a:lstStyle/>
                    <a:p>
                      <a:r>
                        <a:rPr lang="de-DE" dirty="0" err="1"/>
                        <a:t>Step</a:t>
                      </a:r>
                      <a:r>
                        <a:rPr lang="de-DE" dirty="0"/>
                        <a:t> 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5 </a:t>
                      </a:r>
                      <a:r>
                        <a:rPr lang="de-DE" dirty="0" err="1"/>
                        <a:t>Minutes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/>
                        <a:t>Reflection</a:t>
                      </a:r>
                      <a:r>
                        <a:rPr lang="de-DE" dirty="0"/>
                        <a:t>, Preview und Goodbye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8089402"/>
                  </a:ext>
                </a:extLst>
              </a:tr>
            </a:tbl>
          </a:graphicData>
        </a:graphic>
      </p:graphicFrame>
      <p:sp>
        <p:nvSpPr>
          <p:cNvPr id="24" name="Google Shape;237;p5">
            <a:extLst>
              <a:ext uri="{FF2B5EF4-FFF2-40B4-BE49-F238E27FC236}">
                <a16:creationId xmlns:a16="http://schemas.microsoft.com/office/drawing/2014/main" id="{0BE118ED-24F4-4842-B3F3-C30B8366FE2E}"/>
              </a:ext>
            </a:extLst>
          </p:cNvPr>
          <p:cNvSpPr/>
          <p:nvPr/>
        </p:nvSpPr>
        <p:spPr>
          <a:xfrm>
            <a:off x="8071545" y="3118085"/>
            <a:ext cx="434121" cy="354363"/>
          </a:xfrm>
          <a:custGeom>
            <a:avLst/>
            <a:gdLst/>
            <a:ahLst/>
            <a:cxnLst/>
            <a:rect l="l" t="t" r="r" b="b"/>
            <a:pathLst>
              <a:path w="356564" h="267423" extrusionOk="0">
                <a:moveTo>
                  <a:pt x="215467" y="267423"/>
                </a:moveTo>
                <a:lnTo>
                  <a:pt x="7514" y="267423"/>
                </a:lnTo>
                <a:cubicBezTo>
                  <a:pt x="3414" y="267423"/>
                  <a:pt x="70" y="264137"/>
                  <a:pt x="0" y="260037"/>
                </a:cubicBezTo>
                <a:cubicBezTo>
                  <a:pt x="0" y="198498"/>
                  <a:pt x="49887" y="148611"/>
                  <a:pt x="111426" y="148611"/>
                </a:cubicBezTo>
                <a:cubicBezTo>
                  <a:pt x="172966" y="148611"/>
                  <a:pt x="222853" y="198498"/>
                  <a:pt x="222853" y="260037"/>
                </a:cubicBezTo>
                <a:cubicBezTo>
                  <a:pt x="222853" y="264116"/>
                  <a:pt x="219545" y="267423"/>
                  <a:pt x="215466" y="267423"/>
                </a:cubicBezTo>
                <a:moveTo>
                  <a:pt x="111426" y="141097"/>
                </a:moveTo>
                <a:cubicBezTo>
                  <a:pt x="150389" y="141097"/>
                  <a:pt x="181975" y="109512"/>
                  <a:pt x="181975" y="70549"/>
                </a:cubicBezTo>
                <a:cubicBezTo>
                  <a:pt x="181975" y="31586"/>
                  <a:pt x="150389" y="0"/>
                  <a:pt x="111426" y="0"/>
                </a:cubicBezTo>
                <a:cubicBezTo>
                  <a:pt x="72464" y="0"/>
                  <a:pt x="40878" y="31586"/>
                  <a:pt x="40878" y="70549"/>
                </a:cubicBezTo>
                <a:cubicBezTo>
                  <a:pt x="40878" y="109512"/>
                  <a:pt x="72464" y="141097"/>
                  <a:pt x="111426" y="141097"/>
                </a:cubicBezTo>
                <a:moveTo>
                  <a:pt x="356564" y="260037"/>
                </a:moveTo>
                <a:cubicBezTo>
                  <a:pt x="356564" y="264116"/>
                  <a:pt x="353257" y="267423"/>
                  <a:pt x="349178" y="267423"/>
                </a:cubicBezTo>
                <a:lnTo>
                  <a:pt x="252652" y="267423"/>
                </a:lnTo>
                <a:cubicBezTo>
                  <a:pt x="248552" y="267423"/>
                  <a:pt x="245208" y="264137"/>
                  <a:pt x="245138" y="260037"/>
                </a:cubicBezTo>
                <a:cubicBezTo>
                  <a:pt x="245137" y="225079"/>
                  <a:pt x="231419" y="191517"/>
                  <a:pt x="206935" y="166566"/>
                </a:cubicBezTo>
                <a:cubicBezTo>
                  <a:pt x="205137" y="164767"/>
                  <a:pt x="204412" y="162158"/>
                  <a:pt x="205024" y="159690"/>
                </a:cubicBezTo>
                <a:cubicBezTo>
                  <a:pt x="205641" y="157210"/>
                  <a:pt x="207457" y="155203"/>
                  <a:pt x="209863" y="154341"/>
                </a:cubicBezTo>
                <a:cubicBezTo>
                  <a:pt x="268237" y="134860"/>
                  <a:pt x="331352" y="166388"/>
                  <a:pt x="350833" y="224762"/>
                </a:cubicBezTo>
                <a:cubicBezTo>
                  <a:pt x="354628" y="236136"/>
                  <a:pt x="356563" y="248047"/>
                  <a:pt x="356563" y="260037"/>
                </a:cubicBezTo>
                <a:moveTo>
                  <a:pt x="204388" y="70549"/>
                </a:moveTo>
                <a:cubicBezTo>
                  <a:pt x="204384" y="84934"/>
                  <a:pt x="200981" y="99115"/>
                  <a:pt x="194455" y="111936"/>
                </a:cubicBezTo>
                <a:cubicBezTo>
                  <a:pt x="193086" y="114855"/>
                  <a:pt x="193697" y="118320"/>
                  <a:pt x="195983" y="120595"/>
                </a:cubicBezTo>
                <a:cubicBezTo>
                  <a:pt x="208973" y="133718"/>
                  <a:pt x="226673" y="141100"/>
                  <a:pt x="245138" y="141097"/>
                </a:cubicBezTo>
                <a:cubicBezTo>
                  <a:pt x="284101" y="141097"/>
                  <a:pt x="315686" y="109512"/>
                  <a:pt x="315686" y="70549"/>
                </a:cubicBezTo>
                <a:cubicBezTo>
                  <a:pt x="315686" y="31586"/>
                  <a:pt x="284101" y="0"/>
                  <a:pt x="245138" y="0"/>
                </a:cubicBezTo>
                <a:cubicBezTo>
                  <a:pt x="226640" y="19"/>
                  <a:pt x="208909" y="7396"/>
                  <a:pt x="195856" y="20502"/>
                </a:cubicBezTo>
                <a:cubicBezTo>
                  <a:pt x="193578" y="22789"/>
                  <a:pt x="193013" y="26274"/>
                  <a:pt x="194455" y="29162"/>
                </a:cubicBezTo>
                <a:cubicBezTo>
                  <a:pt x="200905" y="42010"/>
                  <a:pt x="204304" y="56173"/>
                  <a:pt x="204388" y="70549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5" name="Google Shape;236;p5">
            <a:extLst>
              <a:ext uri="{FF2B5EF4-FFF2-40B4-BE49-F238E27FC236}">
                <a16:creationId xmlns:a16="http://schemas.microsoft.com/office/drawing/2014/main" id="{DCA9D00D-ECE2-D24A-9942-436621CC3228}"/>
              </a:ext>
            </a:extLst>
          </p:cNvPr>
          <p:cNvSpPr/>
          <p:nvPr/>
        </p:nvSpPr>
        <p:spPr>
          <a:xfrm>
            <a:off x="7623429" y="3957020"/>
            <a:ext cx="381000" cy="354363"/>
          </a:xfrm>
          <a:custGeom>
            <a:avLst/>
            <a:gdLst/>
            <a:ahLst/>
            <a:cxnLst/>
            <a:rect l="l" t="t" r="r" b="b"/>
            <a:pathLst>
              <a:path w="356565" h="356566" extrusionOk="0">
                <a:moveTo>
                  <a:pt x="66728" y="285379"/>
                </a:moveTo>
                <a:cubicBezTo>
                  <a:pt x="85154" y="285379"/>
                  <a:pt x="101837" y="292848"/>
                  <a:pt x="113912" y="304923"/>
                </a:cubicBezTo>
                <a:lnTo>
                  <a:pt x="125126" y="321554"/>
                </a:lnTo>
                <a:lnTo>
                  <a:pt x="131161" y="307838"/>
                </a:lnTo>
                <a:cubicBezTo>
                  <a:pt x="142590" y="296409"/>
                  <a:pt x="158149" y="289113"/>
                  <a:pt x="175431" y="288357"/>
                </a:cubicBezTo>
                <a:cubicBezTo>
                  <a:pt x="193840" y="287552"/>
                  <a:pt x="210832" y="294285"/>
                  <a:pt x="223424" y="305822"/>
                </a:cubicBezTo>
                <a:lnTo>
                  <a:pt x="236076" y="322925"/>
                </a:lnTo>
                <a:lnTo>
                  <a:pt x="242715" y="307838"/>
                </a:lnTo>
                <a:cubicBezTo>
                  <a:pt x="254143" y="296409"/>
                  <a:pt x="269703" y="289113"/>
                  <a:pt x="286984" y="288357"/>
                </a:cubicBezTo>
                <a:cubicBezTo>
                  <a:pt x="323802" y="286747"/>
                  <a:pt x="354954" y="315289"/>
                  <a:pt x="356563" y="352107"/>
                </a:cubicBezTo>
                <a:cubicBezTo>
                  <a:pt x="356566" y="352193"/>
                  <a:pt x="356566" y="352279"/>
                  <a:pt x="356563" y="352366"/>
                </a:cubicBezTo>
                <a:cubicBezTo>
                  <a:pt x="356492" y="354756"/>
                  <a:pt x="354497" y="356636"/>
                  <a:pt x="352106" y="356564"/>
                </a:cubicBezTo>
                <a:lnTo>
                  <a:pt x="240553" y="356564"/>
                </a:lnTo>
                <a:lnTo>
                  <a:pt x="227691" y="356564"/>
                </a:lnTo>
                <a:lnTo>
                  <a:pt x="129509" y="356564"/>
                </a:lnTo>
                <a:lnTo>
                  <a:pt x="116011" y="356564"/>
                </a:lnTo>
                <a:lnTo>
                  <a:pt x="4457" y="356564"/>
                </a:lnTo>
                <a:cubicBezTo>
                  <a:pt x="1995" y="356564"/>
                  <a:pt x="0" y="354569"/>
                  <a:pt x="0" y="352107"/>
                </a:cubicBezTo>
                <a:cubicBezTo>
                  <a:pt x="0" y="315254"/>
                  <a:pt x="29875" y="285379"/>
                  <a:pt x="66728" y="285379"/>
                </a:cubicBezTo>
                <a:close/>
                <a:moveTo>
                  <a:pt x="289962" y="186814"/>
                </a:moveTo>
                <a:cubicBezTo>
                  <a:pt x="313312" y="186814"/>
                  <a:pt x="332241" y="205743"/>
                  <a:pt x="332241" y="229092"/>
                </a:cubicBezTo>
                <a:cubicBezTo>
                  <a:pt x="332241" y="252442"/>
                  <a:pt x="313312" y="271371"/>
                  <a:pt x="289962" y="271371"/>
                </a:cubicBezTo>
                <a:cubicBezTo>
                  <a:pt x="266613" y="271371"/>
                  <a:pt x="247684" y="252442"/>
                  <a:pt x="247684" y="229092"/>
                </a:cubicBezTo>
                <a:cubicBezTo>
                  <a:pt x="247684" y="205743"/>
                  <a:pt x="266613" y="186814"/>
                  <a:pt x="289962" y="186814"/>
                </a:cubicBezTo>
                <a:close/>
                <a:moveTo>
                  <a:pt x="178537" y="186814"/>
                </a:moveTo>
                <a:cubicBezTo>
                  <a:pt x="201886" y="186885"/>
                  <a:pt x="220758" y="205870"/>
                  <a:pt x="220687" y="229220"/>
                </a:cubicBezTo>
                <a:cubicBezTo>
                  <a:pt x="220617" y="252569"/>
                  <a:pt x="201632" y="271441"/>
                  <a:pt x="178282" y="271371"/>
                </a:cubicBezTo>
                <a:cubicBezTo>
                  <a:pt x="154982" y="271300"/>
                  <a:pt x="136131" y="252392"/>
                  <a:pt x="136131" y="229092"/>
                </a:cubicBezTo>
                <a:cubicBezTo>
                  <a:pt x="136131" y="229050"/>
                  <a:pt x="136131" y="229007"/>
                  <a:pt x="136131" y="228965"/>
                </a:cubicBezTo>
                <a:cubicBezTo>
                  <a:pt x="136202" y="205615"/>
                  <a:pt x="155187" y="186744"/>
                  <a:pt x="178537" y="186814"/>
                </a:cubicBezTo>
                <a:close/>
                <a:moveTo>
                  <a:pt x="66728" y="186814"/>
                </a:moveTo>
                <a:cubicBezTo>
                  <a:pt x="90078" y="186814"/>
                  <a:pt x="109007" y="205743"/>
                  <a:pt x="109007" y="229092"/>
                </a:cubicBezTo>
                <a:cubicBezTo>
                  <a:pt x="109007" y="252442"/>
                  <a:pt x="90078" y="271371"/>
                  <a:pt x="66728" y="271371"/>
                </a:cubicBezTo>
                <a:cubicBezTo>
                  <a:pt x="43379" y="271371"/>
                  <a:pt x="24450" y="252442"/>
                  <a:pt x="24450" y="229092"/>
                </a:cubicBezTo>
                <a:cubicBezTo>
                  <a:pt x="24450" y="205743"/>
                  <a:pt x="43379" y="186814"/>
                  <a:pt x="66728" y="186814"/>
                </a:cubicBezTo>
                <a:close/>
                <a:moveTo>
                  <a:pt x="66728" y="98565"/>
                </a:moveTo>
                <a:cubicBezTo>
                  <a:pt x="85154" y="98565"/>
                  <a:pt x="101837" y="106034"/>
                  <a:pt x="113912" y="118109"/>
                </a:cubicBezTo>
                <a:lnTo>
                  <a:pt x="123435" y="132234"/>
                </a:lnTo>
                <a:lnTo>
                  <a:pt x="131161" y="121024"/>
                </a:lnTo>
                <a:cubicBezTo>
                  <a:pt x="142590" y="109595"/>
                  <a:pt x="158149" y="102299"/>
                  <a:pt x="175431" y="101543"/>
                </a:cubicBezTo>
                <a:cubicBezTo>
                  <a:pt x="193840" y="100738"/>
                  <a:pt x="210832" y="107471"/>
                  <a:pt x="223424" y="119008"/>
                </a:cubicBezTo>
                <a:lnTo>
                  <a:pt x="234130" y="133480"/>
                </a:lnTo>
                <a:lnTo>
                  <a:pt x="242715" y="121024"/>
                </a:lnTo>
                <a:cubicBezTo>
                  <a:pt x="254143" y="109595"/>
                  <a:pt x="269703" y="102299"/>
                  <a:pt x="286984" y="101543"/>
                </a:cubicBezTo>
                <a:cubicBezTo>
                  <a:pt x="323802" y="99933"/>
                  <a:pt x="354954" y="128475"/>
                  <a:pt x="356563" y="165293"/>
                </a:cubicBezTo>
                <a:cubicBezTo>
                  <a:pt x="356566" y="165379"/>
                  <a:pt x="356566" y="165465"/>
                  <a:pt x="356563" y="165551"/>
                </a:cubicBezTo>
                <a:cubicBezTo>
                  <a:pt x="356492" y="167942"/>
                  <a:pt x="354497" y="169821"/>
                  <a:pt x="352106" y="169750"/>
                </a:cubicBezTo>
                <a:lnTo>
                  <a:pt x="240553" y="169750"/>
                </a:lnTo>
                <a:lnTo>
                  <a:pt x="227691" y="169750"/>
                </a:lnTo>
                <a:lnTo>
                  <a:pt x="129509" y="169750"/>
                </a:lnTo>
                <a:lnTo>
                  <a:pt x="116011" y="169750"/>
                </a:lnTo>
                <a:lnTo>
                  <a:pt x="4457" y="169750"/>
                </a:lnTo>
                <a:cubicBezTo>
                  <a:pt x="1995" y="169750"/>
                  <a:pt x="0" y="167755"/>
                  <a:pt x="0" y="165293"/>
                </a:cubicBezTo>
                <a:cubicBezTo>
                  <a:pt x="0" y="128440"/>
                  <a:pt x="29875" y="98565"/>
                  <a:pt x="66728" y="98565"/>
                </a:cubicBezTo>
                <a:close/>
                <a:moveTo>
                  <a:pt x="289962" y="0"/>
                </a:moveTo>
                <a:cubicBezTo>
                  <a:pt x="313312" y="0"/>
                  <a:pt x="332241" y="18929"/>
                  <a:pt x="332241" y="42278"/>
                </a:cubicBezTo>
                <a:cubicBezTo>
                  <a:pt x="332241" y="65628"/>
                  <a:pt x="313312" y="84557"/>
                  <a:pt x="289962" y="84557"/>
                </a:cubicBezTo>
                <a:cubicBezTo>
                  <a:pt x="266613" y="84557"/>
                  <a:pt x="247684" y="65628"/>
                  <a:pt x="247684" y="42278"/>
                </a:cubicBezTo>
                <a:cubicBezTo>
                  <a:pt x="247684" y="18929"/>
                  <a:pt x="266613" y="0"/>
                  <a:pt x="289962" y="0"/>
                </a:cubicBezTo>
                <a:close/>
                <a:moveTo>
                  <a:pt x="178537" y="0"/>
                </a:moveTo>
                <a:cubicBezTo>
                  <a:pt x="201886" y="71"/>
                  <a:pt x="220758" y="19056"/>
                  <a:pt x="220687" y="42406"/>
                </a:cubicBezTo>
                <a:cubicBezTo>
                  <a:pt x="220617" y="65755"/>
                  <a:pt x="201632" y="84627"/>
                  <a:pt x="178282" y="84557"/>
                </a:cubicBezTo>
                <a:cubicBezTo>
                  <a:pt x="154982" y="84486"/>
                  <a:pt x="136131" y="65578"/>
                  <a:pt x="136131" y="42278"/>
                </a:cubicBezTo>
                <a:cubicBezTo>
                  <a:pt x="136131" y="42236"/>
                  <a:pt x="136131" y="42193"/>
                  <a:pt x="136131" y="42151"/>
                </a:cubicBezTo>
                <a:cubicBezTo>
                  <a:pt x="136202" y="18801"/>
                  <a:pt x="155187" y="-70"/>
                  <a:pt x="178537" y="0"/>
                </a:cubicBezTo>
                <a:close/>
                <a:moveTo>
                  <a:pt x="66728" y="0"/>
                </a:moveTo>
                <a:cubicBezTo>
                  <a:pt x="90078" y="0"/>
                  <a:pt x="109007" y="18929"/>
                  <a:pt x="109007" y="42278"/>
                </a:cubicBezTo>
                <a:cubicBezTo>
                  <a:pt x="109007" y="65628"/>
                  <a:pt x="90078" y="84557"/>
                  <a:pt x="66728" y="84557"/>
                </a:cubicBezTo>
                <a:cubicBezTo>
                  <a:pt x="43379" y="84557"/>
                  <a:pt x="24450" y="65628"/>
                  <a:pt x="24450" y="42278"/>
                </a:cubicBezTo>
                <a:cubicBezTo>
                  <a:pt x="24450" y="18929"/>
                  <a:pt x="43379" y="0"/>
                  <a:pt x="6672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D637EEC-BDEE-4349-B499-4D8C05096870}"/>
              </a:ext>
            </a:extLst>
          </p:cNvPr>
          <p:cNvGrpSpPr/>
          <p:nvPr/>
        </p:nvGrpSpPr>
        <p:grpSpPr>
          <a:xfrm>
            <a:off x="7623429" y="2697257"/>
            <a:ext cx="630177" cy="354364"/>
            <a:chOff x="4246623" y="4637693"/>
            <a:chExt cx="751325" cy="354364"/>
          </a:xfrm>
        </p:grpSpPr>
        <p:sp>
          <p:nvSpPr>
            <p:cNvPr id="14" name="Google Shape;237;p5">
              <a:extLst>
                <a:ext uri="{FF2B5EF4-FFF2-40B4-BE49-F238E27FC236}">
                  <a16:creationId xmlns:a16="http://schemas.microsoft.com/office/drawing/2014/main" id="{0E6B8CC5-3DAF-AF42-90FE-7756400350A3}"/>
                </a:ext>
              </a:extLst>
            </p:cNvPr>
            <p:cNvSpPr/>
            <p:nvPr/>
          </p:nvSpPr>
          <p:spPr>
            <a:xfrm>
              <a:off x="4246623" y="4637694"/>
              <a:ext cx="434121" cy="354363"/>
            </a:xfrm>
            <a:custGeom>
              <a:avLst/>
              <a:gdLst/>
              <a:ahLst/>
              <a:cxnLst/>
              <a:rect l="l" t="t" r="r" b="b"/>
              <a:pathLst>
                <a:path w="356564" h="267423" extrusionOk="0">
                  <a:moveTo>
                    <a:pt x="215467" y="267423"/>
                  </a:moveTo>
                  <a:lnTo>
                    <a:pt x="7514" y="267423"/>
                  </a:lnTo>
                  <a:cubicBezTo>
                    <a:pt x="3414" y="267423"/>
                    <a:pt x="70" y="264137"/>
                    <a:pt x="0" y="260037"/>
                  </a:cubicBezTo>
                  <a:cubicBezTo>
                    <a:pt x="0" y="198498"/>
                    <a:pt x="49887" y="148611"/>
                    <a:pt x="111426" y="148611"/>
                  </a:cubicBezTo>
                  <a:cubicBezTo>
                    <a:pt x="172966" y="148611"/>
                    <a:pt x="222853" y="198498"/>
                    <a:pt x="222853" y="260037"/>
                  </a:cubicBezTo>
                  <a:cubicBezTo>
                    <a:pt x="222853" y="264116"/>
                    <a:pt x="219545" y="267423"/>
                    <a:pt x="215466" y="267423"/>
                  </a:cubicBezTo>
                  <a:moveTo>
                    <a:pt x="111426" y="141097"/>
                  </a:moveTo>
                  <a:cubicBezTo>
                    <a:pt x="150389" y="141097"/>
                    <a:pt x="181975" y="109512"/>
                    <a:pt x="181975" y="70549"/>
                  </a:cubicBezTo>
                  <a:cubicBezTo>
                    <a:pt x="181975" y="31586"/>
                    <a:pt x="150389" y="0"/>
                    <a:pt x="111426" y="0"/>
                  </a:cubicBezTo>
                  <a:cubicBezTo>
                    <a:pt x="72464" y="0"/>
                    <a:pt x="40878" y="31586"/>
                    <a:pt x="40878" y="70549"/>
                  </a:cubicBezTo>
                  <a:cubicBezTo>
                    <a:pt x="40878" y="109512"/>
                    <a:pt x="72464" y="141097"/>
                    <a:pt x="111426" y="141097"/>
                  </a:cubicBezTo>
                  <a:moveTo>
                    <a:pt x="356564" y="260037"/>
                  </a:moveTo>
                  <a:cubicBezTo>
                    <a:pt x="356564" y="264116"/>
                    <a:pt x="353257" y="267423"/>
                    <a:pt x="349178" y="267423"/>
                  </a:cubicBezTo>
                  <a:lnTo>
                    <a:pt x="252652" y="267423"/>
                  </a:lnTo>
                  <a:cubicBezTo>
                    <a:pt x="248552" y="267423"/>
                    <a:pt x="245208" y="264137"/>
                    <a:pt x="245138" y="260037"/>
                  </a:cubicBezTo>
                  <a:cubicBezTo>
                    <a:pt x="245137" y="225079"/>
                    <a:pt x="231419" y="191517"/>
                    <a:pt x="206935" y="166566"/>
                  </a:cubicBezTo>
                  <a:cubicBezTo>
                    <a:pt x="205137" y="164767"/>
                    <a:pt x="204412" y="162158"/>
                    <a:pt x="205024" y="159690"/>
                  </a:cubicBezTo>
                  <a:cubicBezTo>
                    <a:pt x="205641" y="157210"/>
                    <a:pt x="207457" y="155203"/>
                    <a:pt x="209863" y="154341"/>
                  </a:cubicBezTo>
                  <a:cubicBezTo>
                    <a:pt x="268237" y="134860"/>
                    <a:pt x="331352" y="166388"/>
                    <a:pt x="350833" y="224762"/>
                  </a:cubicBezTo>
                  <a:cubicBezTo>
                    <a:pt x="354628" y="236136"/>
                    <a:pt x="356563" y="248047"/>
                    <a:pt x="356563" y="260037"/>
                  </a:cubicBezTo>
                  <a:moveTo>
                    <a:pt x="204388" y="70549"/>
                  </a:moveTo>
                  <a:cubicBezTo>
                    <a:pt x="204384" y="84934"/>
                    <a:pt x="200981" y="99115"/>
                    <a:pt x="194455" y="111936"/>
                  </a:cubicBezTo>
                  <a:cubicBezTo>
                    <a:pt x="193086" y="114855"/>
                    <a:pt x="193697" y="118320"/>
                    <a:pt x="195983" y="120595"/>
                  </a:cubicBezTo>
                  <a:cubicBezTo>
                    <a:pt x="208973" y="133718"/>
                    <a:pt x="226673" y="141100"/>
                    <a:pt x="245138" y="141097"/>
                  </a:cubicBezTo>
                  <a:cubicBezTo>
                    <a:pt x="284101" y="141097"/>
                    <a:pt x="315686" y="109512"/>
                    <a:pt x="315686" y="70549"/>
                  </a:cubicBezTo>
                  <a:cubicBezTo>
                    <a:pt x="315686" y="31586"/>
                    <a:pt x="284101" y="0"/>
                    <a:pt x="245138" y="0"/>
                  </a:cubicBezTo>
                  <a:cubicBezTo>
                    <a:pt x="226640" y="19"/>
                    <a:pt x="208909" y="7396"/>
                    <a:pt x="195856" y="20502"/>
                  </a:cubicBezTo>
                  <a:cubicBezTo>
                    <a:pt x="193578" y="22789"/>
                    <a:pt x="193013" y="26274"/>
                    <a:pt x="194455" y="29162"/>
                  </a:cubicBezTo>
                  <a:cubicBezTo>
                    <a:pt x="200905" y="42010"/>
                    <a:pt x="204304" y="56173"/>
                    <a:pt x="204388" y="70549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16" name="Google Shape;237;p5">
              <a:extLst>
                <a:ext uri="{FF2B5EF4-FFF2-40B4-BE49-F238E27FC236}">
                  <a16:creationId xmlns:a16="http://schemas.microsoft.com/office/drawing/2014/main" id="{00CDB696-48FD-F743-A3CA-ED7FB00583A0}"/>
                </a:ext>
              </a:extLst>
            </p:cNvPr>
            <p:cNvSpPr/>
            <p:nvPr/>
          </p:nvSpPr>
          <p:spPr>
            <a:xfrm>
              <a:off x="4563827" y="4637693"/>
              <a:ext cx="434121" cy="354363"/>
            </a:xfrm>
            <a:custGeom>
              <a:avLst/>
              <a:gdLst/>
              <a:ahLst/>
              <a:cxnLst/>
              <a:rect l="l" t="t" r="r" b="b"/>
              <a:pathLst>
                <a:path w="356564" h="267423" extrusionOk="0">
                  <a:moveTo>
                    <a:pt x="215467" y="267423"/>
                  </a:moveTo>
                  <a:lnTo>
                    <a:pt x="7514" y="267423"/>
                  </a:lnTo>
                  <a:cubicBezTo>
                    <a:pt x="3414" y="267423"/>
                    <a:pt x="70" y="264137"/>
                    <a:pt x="0" y="260037"/>
                  </a:cubicBezTo>
                  <a:cubicBezTo>
                    <a:pt x="0" y="198498"/>
                    <a:pt x="49887" y="148611"/>
                    <a:pt x="111426" y="148611"/>
                  </a:cubicBezTo>
                  <a:cubicBezTo>
                    <a:pt x="172966" y="148611"/>
                    <a:pt x="222853" y="198498"/>
                    <a:pt x="222853" y="260037"/>
                  </a:cubicBezTo>
                  <a:cubicBezTo>
                    <a:pt x="222853" y="264116"/>
                    <a:pt x="219545" y="267423"/>
                    <a:pt x="215466" y="267423"/>
                  </a:cubicBezTo>
                  <a:moveTo>
                    <a:pt x="111426" y="141097"/>
                  </a:moveTo>
                  <a:cubicBezTo>
                    <a:pt x="150389" y="141097"/>
                    <a:pt x="181975" y="109512"/>
                    <a:pt x="181975" y="70549"/>
                  </a:cubicBezTo>
                  <a:cubicBezTo>
                    <a:pt x="181975" y="31586"/>
                    <a:pt x="150389" y="0"/>
                    <a:pt x="111426" y="0"/>
                  </a:cubicBezTo>
                  <a:cubicBezTo>
                    <a:pt x="72464" y="0"/>
                    <a:pt x="40878" y="31586"/>
                    <a:pt x="40878" y="70549"/>
                  </a:cubicBezTo>
                  <a:cubicBezTo>
                    <a:pt x="40878" y="109512"/>
                    <a:pt x="72464" y="141097"/>
                    <a:pt x="111426" y="141097"/>
                  </a:cubicBezTo>
                  <a:moveTo>
                    <a:pt x="356564" y="260037"/>
                  </a:moveTo>
                  <a:cubicBezTo>
                    <a:pt x="356564" y="264116"/>
                    <a:pt x="353257" y="267423"/>
                    <a:pt x="349178" y="267423"/>
                  </a:cubicBezTo>
                  <a:lnTo>
                    <a:pt x="252652" y="267423"/>
                  </a:lnTo>
                  <a:cubicBezTo>
                    <a:pt x="248552" y="267423"/>
                    <a:pt x="245208" y="264137"/>
                    <a:pt x="245138" y="260037"/>
                  </a:cubicBezTo>
                  <a:cubicBezTo>
                    <a:pt x="245137" y="225079"/>
                    <a:pt x="231419" y="191517"/>
                    <a:pt x="206935" y="166566"/>
                  </a:cubicBezTo>
                  <a:cubicBezTo>
                    <a:pt x="205137" y="164767"/>
                    <a:pt x="204412" y="162158"/>
                    <a:pt x="205024" y="159690"/>
                  </a:cubicBezTo>
                  <a:cubicBezTo>
                    <a:pt x="205641" y="157210"/>
                    <a:pt x="207457" y="155203"/>
                    <a:pt x="209863" y="154341"/>
                  </a:cubicBezTo>
                  <a:cubicBezTo>
                    <a:pt x="268237" y="134860"/>
                    <a:pt x="331352" y="166388"/>
                    <a:pt x="350833" y="224762"/>
                  </a:cubicBezTo>
                  <a:cubicBezTo>
                    <a:pt x="354628" y="236136"/>
                    <a:pt x="356563" y="248047"/>
                    <a:pt x="356563" y="260037"/>
                  </a:cubicBezTo>
                  <a:moveTo>
                    <a:pt x="204388" y="70549"/>
                  </a:moveTo>
                  <a:cubicBezTo>
                    <a:pt x="204384" y="84934"/>
                    <a:pt x="200981" y="99115"/>
                    <a:pt x="194455" y="111936"/>
                  </a:cubicBezTo>
                  <a:cubicBezTo>
                    <a:pt x="193086" y="114855"/>
                    <a:pt x="193697" y="118320"/>
                    <a:pt x="195983" y="120595"/>
                  </a:cubicBezTo>
                  <a:cubicBezTo>
                    <a:pt x="208973" y="133718"/>
                    <a:pt x="226673" y="141100"/>
                    <a:pt x="245138" y="141097"/>
                  </a:cubicBezTo>
                  <a:cubicBezTo>
                    <a:pt x="284101" y="141097"/>
                    <a:pt x="315686" y="109512"/>
                    <a:pt x="315686" y="70549"/>
                  </a:cubicBezTo>
                  <a:cubicBezTo>
                    <a:pt x="315686" y="31586"/>
                    <a:pt x="284101" y="0"/>
                    <a:pt x="245138" y="0"/>
                  </a:cubicBezTo>
                  <a:cubicBezTo>
                    <a:pt x="226640" y="19"/>
                    <a:pt x="208909" y="7396"/>
                    <a:pt x="195856" y="20502"/>
                  </a:cubicBezTo>
                  <a:cubicBezTo>
                    <a:pt x="193578" y="22789"/>
                    <a:pt x="193013" y="26274"/>
                    <a:pt x="194455" y="29162"/>
                  </a:cubicBezTo>
                  <a:cubicBezTo>
                    <a:pt x="200905" y="42010"/>
                    <a:pt x="204304" y="56173"/>
                    <a:pt x="204388" y="70549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pic>
        <p:nvPicPr>
          <p:cNvPr id="19" name="Picture 2">
            <a:extLst>
              <a:ext uri="{FF2B5EF4-FFF2-40B4-BE49-F238E27FC236}">
                <a16:creationId xmlns:a16="http://schemas.microsoft.com/office/drawing/2014/main" id="{0B10A527-9ECA-DC42-BE7E-6D45C6AEC9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11" y="143190"/>
            <a:ext cx="1756231" cy="150813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riangle 19">
            <a:extLst>
              <a:ext uri="{FF2B5EF4-FFF2-40B4-BE49-F238E27FC236}">
                <a16:creationId xmlns:a16="http://schemas.microsoft.com/office/drawing/2014/main" id="{26C53722-30B1-5241-8373-89BC19E70794}"/>
              </a:ext>
            </a:extLst>
          </p:cNvPr>
          <p:cNvSpPr/>
          <p:nvPr/>
        </p:nvSpPr>
        <p:spPr>
          <a:xfrm>
            <a:off x="6739117" y="1001485"/>
            <a:ext cx="928992" cy="679946"/>
          </a:xfrm>
          <a:prstGeom prst="triangle">
            <a:avLst/>
          </a:prstGeom>
          <a:solidFill>
            <a:srgbClr val="FFC400">
              <a:alpha val="36358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en-US" sz="1000" dirty="0"/>
          </a:p>
        </p:txBody>
      </p:sp>
      <p:sp>
        <p:nvSpPr>
          <p:cNvPr id="15" name="Google Shape;236;p5">
            <a:extLst>
              <a:ext uri="{FF2B5EF4-FFF2-40B4-BE49-F238E27FC236}">
                <a16:creationId xmlns:a16="http://schemas.microsoft.com/office/drawing/2014/main" id="{995F77E7-8330-EC4D-B312-A670D007CD21}"/>
              </a:ext>
            </a:extLst>
          </p:cNvPr>
          <p:cNvSpPr/>
          <p:nvPr/>
        </p:nvSpPr>
        <p:spPr>
          <a:xfrm>
            <a:off x="7641484" y="2247578"/>
            <a:ext cx="381000" cy="354363"/>
          </a:xfrm>
          <a:custGeom>
            <a:avLst/>
            <a:gdLst/>
            <a:ahLst/>
            <a:cxnLst/>
            <a:rect l="l" t="t" r="r" b="b"/>
            <a:pathLst>
              <a:path w="356565" h="356566" extrusionOk="0">
                <a:moveTo>
                  <a:pt x="66728" y="285379"/>
                </a:moveTo>
                <a:cubicBezTo>
                  <a:pt x="85154" y="285379"/>
                  <a:pt x="101837" y="292848"/>
                  <a:pt x="113912" y="304923"/>
                </a:cubicBezTo>
                <a:lnTo>
                  <a:pt x="125126" y="321554"/>
                </a:lnTo>
                <a:lnTo>
                  <a:pt x="131161" y="307838"/>
                </a:lnTo>
                <a:cubicBezTo>
                  <a:pt x="142590" y="296409"/>
                  <a:pt x="158149" y="289113"/>
                  <a:pt x="175431" y="288357"/>
                </a:cubicBezTo>
                <a:cubicBezTo>
                  <a:pt x="193840" y="287552"/>
                  <a:pt x="210832" y="294285"/>
                  <a:pt x="223424" y="305822"/>
                </a:cubicBezTo>
                <a:lnTo>
                  <a:pt x="236076" y="322925"/>
                </a:lnTo>
                <a:lnTo>
                  <a:pt x="242715" y="307838"/>
                </a:lnTo>
                <a:cubicBezTo>
                  <a:pt x="254143" y="296409"/>
                  <a:pt x="269703" y="289113"/>
                  <a:pt x="286984" y="288357"/>
                </a:cubicBezTo>
                <a:cubicBezTo>
                  <a:pt x="323802" y="286747"/>
                  <a:pt x="354954" y="315289"/>
                  <a:pt x="356563" y="352107"/>
                </a:cubicBezTo>
                <a:cubicBezTo>
                  <a:pt x="356566" y="352193"/>
                  <a:pt x="356566" y="352279"/>
                  <a:pt x="356563" y="352366"/>
                </a:cubicBezTo>
                <a:cubicBezTo>
                  <a:pt x="356492" y="354756"/>
                  <a:pt x="354497" y="356636"/>
                  <a:pt x="352106" y="356564"/>
                </a:cubicBezTo>
                <a:lnTo>
                  <a:pt x="240553" y="356564"/>
                </a:lnTo>
                <a:lnTo>
                  <a:pt x="227691" y="356564"/>
                </a:lnTo>
                <a:lnTo>
                  <a:pt x="129509" y="356564"/>
                </a:lnTo>
                <a:lnTo>
                  <a:pt x="116011" y="356564"/>
                </a:lnTo>
                <a:lnTo>
                  <a:pt x="4457" y="356564"/>
                </a:lnTo>
                <a:cubicBezTo>
                  <a:pt x="1995" y="356564"/>
                  <a:pt x="0" y="354569"/>
                  <a:pt x="0" y="352107"/>
                </a:cubicBezTo>
                <a:cubicBezTo>
                  <a:pt x="0" y="315254"/>
                  <a:pt x="29875" y="285379"/>
                  <a:pt x="66728" y="285379"/>
                </a:cubicBezTo>
                <a:close/>
                <a:moveTo>
                  <a:pt x="289962" y="186814"/>
                </a:moveTo>
                <a:cubicBezTo>
                  <a:pt x="313312" y="186814"/>
                  <a:pt x="332241" y="205743"/>
                  <a:pt x="332241" y="229092"/>
                </a:cubicBezTo>
                <a:cubicBezTo>
                  <a:pt x="332241" y="252442"/>
                  <a:pt x="313312" y="271371"/>
                  <a:pt x="289962" y="271371"/>
                </a:cubicBezTo>
                <a:cubicBezTo>
                  <a:pt x="266613" y="271371"/>
                  <a:pt x="247684" y="252442"/>
                  <a:pt x="247684" y="229092"/>
                </a:cubicBezTo>
                <a:cubicBezTo>
                  <a:pt x="247684" y="205743"/>
                  <a:pt x="266613" y="186814"/>
                  <a:pt x="289962" y="186814"/>
                </a:cubicBezTo>
                <a:close/>
                <a:moveTo>
                  <a:pt x="178537" y="186814"/>
                </a:moveTo>
                <a:cubicBezTo>
                  <a:pt x="201886" y="186885"/>
                  <a:pt x="220758" y="205870"/>
                  <a:pt x="220687" y="229220"/>
                </a:cubicBezTo>
                <a:cubicBezTo>
                  <a:pt x="220617" y="252569"/>
                  <a:pt x="201632" y="271441"/>
                  <a:pt x="178282" y="271371"/>
                </a:cubicBezTo>
                <a:cubicBezTo>
                  <a:pt x="154982" y="271300"/>
                  <a:pt x="136131" y="252392"/>
                  <a:pt x="136131" y="229092"/>
                </a:cubicBezTo>
                <a:cubicBezTo>
                  <a:pt x="136131" y="229050"/>
                  <a:pt x="136131" y="229007"/>
                  <a:pt x="136131" y="228965"/>
                </a:cubicBezTo>
                <a:cubicBezTo>
                  <a:pt x="136202" y="205615"/>
                  <a:pt x="155187" y="186744"/>
                  <a:pt x="178537" y="186814"/>
                </a:cubicBezTo>
                <a:close/>
                <a:moveTo>
                  <a:pt x="66728" y="186814"/>
                </a:moveTo>
                <a:cubicBezTo>
                  <a:pt x="90078" y="186814"/>
                  <a:pt x="109007" y="205743"/>
                  <a:pt x="109007" y="229092"/>
                </a:cubicBezTo>
                <a:cubicBezTo>
                  <a:pt x="109007" y="252442"/>
                  <a:pt x="90078" y="271371"/>
                  <a:pt x="66728" y="271371"/>
                </a:cubicBezTo>
                <a:cubicBezTo>
                  <a:pt x="43379" y="271371"/>
                  <a:pt x="24450" y="252442"/>
                  <a:pt x="24450" y="229092"/>
                </a:cubicBezTo>
                <a:cubicBezTo>
                  <a:pt x="24450" y="205743"/>
                  <a:pt x="43379" y="186814"/>
                  <a:pt x="66728" y="186814"/>
                </a:cubicBezTo>
                <a:close/>
                <a:moveTo>
                  <a:pt x="66728" y="98565"/>
                </a:moveTo>
                <a:cubicBezTo>
                  <a:pt x="85154" y="98565"/>
                  <a:pt x="101837" y="106034"/>
                  <a:pt x="113912" y="118109"/>
                </a:cubicBezTo>
                <a:lnTo>
                  <a:pt x="123435" y="132234"/>
                </a:lnTo>
                <a:lnTo>
                  <a:pt x="131161" y="121024"/>
                </a:lnTo>
                <a:cubicBezTo>
                  <a:pt x="142590" y="109595"/>
                  <a:pt x="158149" y="102299"/>
                  <a:pt x="175431" y="101543"/>
                </a:cubicBezTo>
                <a:cubicBezTo>
                  <a:pt x="193840" y="100738"/>
                  <a:pt x="210832" y="107471"/>
                  <a:pt x="223424" y="119008"/>
                </a:cubicBezTo>
                <a:lnTo>
                  <a:pt x="234130" y="133480"/>
                </a:lnTo>
                <a:lnTo>
                  <a:pt x="242715" y="121024"/>
                </a:lnTo>
                <a:cubicBezTo>
                  <a:pt x="254143" y="109595"/>
                  <a:pt x="269703" y="102299"/>
                  <a:pt x="286984" y="101543"/>
                </a:cubicBezTo>
                <a:cubicBezTo>
                  <a:pt x="323802" y="99933"/>
                  <a:pt x="354954" y="128475"/>
                  <a:pt x="356563" y="165293"/>
                </a:cubicBezTo>
                <a:cubicBezTo>
                  <a:pt x="356566" y="165379"/>
                  <a:pt x="356566" y="165465"/>
                  <a:pt x="356563" y="165551"/>
                </a:cubicBezTo>
                <a:cubicBezTo>
                  <a:pt x="356492" y="167942"/>
                  <a:pt x="354497" y="169821"/>
                  <a:pt x="352106" y="169750"/>
                </a:cubicBezTo>
                <a:lnTo>
                  <a:pt x="240553" y="169750"/>
                </a:lnTo>
                <a:lnTo>
                  <a:pt x="227691" y="169750"/>
                </a:lnTo>
                <a:lnTo>
                  <a:pt x="129509" y="169750"/>
                </a:lnTo>
                <a:lnTo>
                  <a:pt x="116011" y="169750"/>
                </a:lnTo>
                <a:lnTo>
                  <a:pt x="4457" y="169750"/>
                </a:lnTo>
                <a:cubicBezTo>
                  <a:pt x="1995" y="169750"/>
                  <a:pt x="0" y="167755"/>
                  <a:pt x="0" y="165293"/>
                </a:cubicBezTo>
                <a:cubicBezTo>
                  <a:pt x="0" y="128440"/>
                  <a:pt x="29875" y="98565"/>
                  <a:pt x="66728" y="98565"/>
                </a:cubicBezTo>
                <a:close/>
                <a:moveTo>
                  <a:pt x="289962" y="0"/>
                </a:moveTo>
                <a:cubicBezTo>
                  <a:pt x="313312" y="0"/>
                  <a:pt x="332241" y="18929"/>
                  <a:pt x="332241" y="42278"/>
                </a:cubicBezTo>
                <a:cubicBezTo>
                  <a:pt x="332241" y="65628"/>
                  <a:pt x="313312" y="84557"/>
                  <a:pt x="289962" y="84557"/>
                </a:cubicBezTo>
                <a:cubicBezTo>
                  <a:pt x="266613" y="84557"/>
                  <a:pt x="247684" y="65628"/>
                  <a:pt x="247684" y="42278"/>
                </a:cubicBezTo>
                <a:cubicBezTo>
                  <a:pt x="247684" y="18929"/>
                  <a:pt x="266613" y="0"/>
                  <a:pt x="289962" y="0"/>
                </a:cubicBezTo>
                <a:close/>
                <a:moveTo>
                  <a:pt x="178537" y="0"/>
                </a:moveTo>
                <a:cubicBezTo>
                  <a:pt x="201886" y="71"/>
                  <a:pt x="220758" y="19056"/>
                  <a:pt x="220687" y="42406"/>
                </a:cubicBezTo>
                <a:cubicBezTo>
                  <a:pt x="220617" y="65755"/>
                  <a:pt x="201632" y="84627"/>
                  <a:pt x="178282" y="84557"/>
                </a:cubicBezTo>
                <a:cubicBezTo>
                  <a:pt x="154982" y="84486"/>
                  <a:pt x="136131" y="65578"/>
                  <a:pt x="136131" y="42278"/>
                </a:cubicBezTo>
                <a:cubicBezTo>
                  <a:pt x="136131" y="42236"/>
                  <a:pt x="136131" y="42193"/>
                  <a:pt x="136131" y="42151"/>
                </a:cubicBezTo>
                <a:cubicBezTo>
                  <a:pt x="136202" y="18801"/>
                  <a:pt x="155187" y="-70"/>
                  <a:pt x="178537" y="0"/>
                </a:cubicBezTo>
                <a:close/>
                <a:moveTo>
                  <a:pt x="66728" y="0"/>
                </a:moveTo>
                <a:cubicBezTo>
                  <a:pt x="90078" y="0"/>
                  <a:pt x="109007" y="18929"/>
                  <a:pt x="109007" y="42278"/>
                </a:cubicBezTo>
                <a:cubicBezTo>
                  <a:pt x="109007" y="65628"/>
                  <a:pt x="90078" y="84557"/>
                  <a:pt x="66728" y="84557"/>
                </a:cubicBezTo>
                <a:cubicBezTo>
                  <a:pt x="43379" y="84557"/>
                  <a:pt x="24450" y="65628"/>
                  <a:pt x="24450" y="42278"/>
                </a:cubicBezTo>
                <a:cubicBezTo>
                  <a:pt x="24450" y="18929"/>
                  <a:pt x="43379" y="0"/>
                  <a:pt x="6672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7" name="Google Shape;236;p5">
            <a:extLst>
              <a:ext uri="{FF2B5EF4-FFF2-40B4-BE49-F238E27FC236}">
                <a16:creationId xmlns:a16="http://schemas.microsoft.com/office/drawing/2014/main" id="{2BCC29B7-2460-ED4C-8F7F-AE885A041AE4}"/>
              </a:ext>
            </a:extLst>
          </p:cNvPr>
          <p:cNvSpPr/>
          <p:nvPr/>
        </p:nvSpPr>
        <p:spPr>
          <a:xfrm>
            <a:off x="7623429" y="3118086"/>
            <a:ext cx="381000" cy="354363"/>
          </a:xfrm>
          <a:custGeom>
            <a:avLst/>
            <a:gdLst/>
            <a:ahLst/>
            <a:cxnLst/>
            <a:rect l="l" t="t" r="r" b="b"/>
            <a:pathLst>
              <a:path w="356565" h="356566" extrusionOk="0">
                <a:moveTo>
                  <a:pt x="66728" y="285379"/>
                </a:moveTo>
                <a:cubicBezTo>
                  <a:pt x="85154" y="285379"/>
                  <a:pt x="101837" y="292848"/>
                  <a:pt x="113912" y="304923"/>
                </a:cubicBezTo>
                <a:lnTo>
                  <a:pt x="125126" y="321554"/>
                </a:lnTo>
                <a:lnTo>
                  <a:pt x="131161" y="307838"/>
                </a:lnTo>
                <a:cubicBezTo>
                  <a:pt x="142590" y="296409"/>
                  <a:pt x="158149" y="289113"/>
                  <a:pt x="175431" y="288357"/>
                </a:cubicBezTo>
                <a:cubicBezTo>
                  <a:pt x="193840" y="287552"/>
                  <a:pt x="210832" y="294285"/>
                  <a:pt x="223424" y="305822"/>
                </a:cubicBezTo>
                <a:lnTo>
                  <a:pt x="236076" y="322925"/>
                </a:lnTo>
                <a:lnTo>
                  <a:pt x="242715" y="307838"/>
                </a:lnTo>
                <a:cubicBezTo>
                  <a:pt x="254143" y="296409"/>
                  <a:pt x="269703" y="289113"/>
                  <a:pt x="286984" y="288357"/>
                </a:cubicBezTo>
                <a:cubicBezTo>
                  <a:pt x="323802" y="286747"/>
                  <a:pt x="354954" y="315289"/>
                  <a:pt x="356563" y="352107"/>
                </a:cubicBezTo>
                <a:cubicBezTo>
                  <a:pt x="356566" y="352193"/>
                  <a:pt x="356566" y="352279"/>
                  <a:pt x="356563" y="352366"/>
                </a:cubicBezTo>
                <a:cubicBezTo>
                  <a:pt x="356492" y="354756"/>
                  <a:pt x="354497" y="356636"/>
                  <a:pt x="352106" y="356564"/>
                </a:cubicBezTo>
                <a:lnTo>
                  <a:pt x="240553" y="356564"/>
                </a:lnTo>
                <a:lnTo>
                  <a:pt x="227691" y="356564"/>
                </a:lnTo>
                <a:lnTo>
                  <a:pt x="129509" y="356564"/>
                </a:lnTo>
                <a:lnTo>
                  <a:pt x="116011" y="356564"/>
                </a:lnTo>
                <a:lnTo>
                  <a:pt x="4457" y="356564"/>
                </a:lnTo>
                <a:cubicBezTo>
                  <a:pt x="1995" y="356564"/>
                  <a:pt x="0" y="354569"/>
                  <a:pt x="0" y="352107"/>
                </a:cubicBezTo>
                <a:cubicBezTo>
                  <a:pt x="0" y="315254"/>
                  <a:pt x="29875" y="285379"/>
                  <a:pt x="66728" y="285379"/>
                </a:cubicBezTo>
                <a:close/>
                <a:moveTo>
                  <a:pt x="289962" y="186814"/>
                </a:moveTo>
                <a:cubicBezTo>
                  <a:pt x="313312" y="186814"/>
                  <a:pt x="332241" y="205743"/>
                  <a:pt x="332241" y="229092"/>
                </a:cubicBezTo>
                <a:cubicBezTo>
                  <a:pt x="332241" y="252442"/>
                  <a:pt x="313312" y="271371"/>
                  <a:pt x="289962" y="271371"/>
                </a:cubicBezTo>
                <a:cubicBezTo>
                  <a:pt x="266613" y="271371"/>
                  <a:pt x="247684" y="252442"/>
                  <a:pt x="247684" y="229092"/>
                </a:cubicBezTo>
                <a:cubicBezTo>
                  <a:pt x="247684" y="205743"/>
                  <a:pt x="266613" y="186814"/>
                  <a:pt x="289962" y="186814"/>
                </a:cubicBezTo>
                <a:close/>
                <a:moveTo>
                  <a:pt x="178537" y="186814"/>
                </a:moveTo>
                <a:cubicBezTo>
                  <a:pt x="201886" y="186885"/>
                  <a:pt x="220758" y="205870"/>
                  <a:pt x="220687" y="229220"/>
                </a:cubicBezTo>
                <a:cubicBezTo>
                  <a:pt x="220617" y="252569"/>
                  <a:pt x="201632" y="271441"/>
                  <a:pt x="178282" y="271371"/>
                </a:cubicBezTo>
                <a:cubicBezTo>
                  <a:pt x="154982" y="271300"/>
                  <a:pt x="136131" y="252392"/>
                  <a:pt x="136131" y="229092"/>
                </a:cubicBezTo>
                <a:cubicBezTo>
                  <a:pt x="136131" y="229050"/>
                  <a:pt x="136131" y="229007"/>
                  <a:pt x="136131" y="228965"/>
                </a:cubicBezTo>
                <a:cubicBezTo>
                  <a:pt x="136202" y="205615"/>
                  <a:pt x="155187" y="186744"/>
                  <a:pt x="178537" y="186814"/>
                </a:cubicBezTo>
                <a:close/>
                <a:moveTo>
                  <a:pt x="66728" y="186814"/>
                </a:moveTo>
                <a:cubicBezTo>
                  <a:pt x="90078" y="186814"/>
                  <a:pt x="109007" y="205743"/>
                  <a:pt x="109007" y="229092"/>
                </a:cubicBezTo>
                <a:cubicBezTo>
                  <a:pt x="109007" y="252442"/>
                  <a:pt x="90078" y="271371"/>
                  <a:pt x="66728" y="271371"/>
                </a:cubicBezTo>
                <a:cubicBezTo>
                  <a:pt x="43379" y="271371"/>
                  <a:pt x="24450" y="252442"/>
                  <a:pt x="24450" y="229092"/>
                </a:cubicBezTo>
                <a:cubicBezTo>
                  <a:pt x="24450" y="205743"/>
                  <a:pt x="43379" y="186814"/>
                  <a:pt x="66728" y="186814"/>
                </a:cubicBezTo>
                <a:close/>
                <a:moveTo>
                  <a:pt x="66728" y="98565"/>
                </a:moveTo>
                <a:cubicBezTo>
                  <a:pt x="85154" y="98565"/>
                  <a:pt x="101837" y="106034"/>
                  <a:pt x="113912" y="118109"/>
                </a:cubicBezTo>
                <a:lnTo>
                  <a:pt x="123435" y="132234"/>
                </a:lnTo>
                <a:lnTo>
                  <a:pt x="131161" y="121024"/>
                </a:lnTo>
                <a:cubicBezTo>
                  <a:pt x="142590" y="109595"/>
                  <a:pt x="158149" y="102299"/>
                  <a:pt x="175431" y="101543"/>
                </a:cubicBezTo>
                <a:cubicBezTo>
                  <a:pt x="193840" y="100738"/>
                  <a:pt x="210832" y="107471"/>
                  <a:pt x="223424" y="119008"/>
                </a:cubicBezTo>
                <a:lnTo>
                  <a:pt x="234130" y="133480"/>
                </a:lnTo>
                <a:lnTo>
                  <a:pt x="242715" y="121024"/>
                </a:lnTo>
                <a:cubicBezTo>
                  <a:pt x="254143" y="109595"/>
                  <a:pt x="269703" y="102299"/>
                  <a:pt x="286984" y="101543"/>
                </a:cubicBezTo>
                <a:cubicBezTo>
                  <a:pt x="323802" y="99933"/>
                  <a:pt x="354954" y="128475"/>
                  <a:pt x="356563" y="165293"/>
                </a:cubicBezTo>
                <a:cubicBezTo>
                  <a:pt x="356566" y="165379"/>
                  <a:pt x="356566" y="165465"/>
                  <a:pt x="356563" y="165551"/>
                </a:cubicBezTo>
                <a:cubicBezTo>
                  <a:pt x="356492" y="167942"/>
                  <a:pt x="354497" y="169821"/>
                  <a:pt x="352106" y="169750"/>
                </a:cubicBezTo>
                <a:lnTo>
                  <a:pt x="240553" y="169750"/>
                </a:lnTo>
                <a:lnTo>
                  <a:pt x="227691" y="169750"/>
                </a:lnTo>
                <a:lnTo>
                  <a:pt x="129509" y="169750"/>
                </a:lnTo>
                <a:lnTo>
                  <a:pt x="116011" y="169750"/>
                </a:lnTo>
                <a:lnTo>
                  <a:pt x="4457" y="169750"/>
                </a:lnTo>
                <a:cubicBezTo>
                  <a:pt x="1995" y="169750"/>
                  <a:pt x="0" y="167755"/>
                  <a:pt x="0" y="165293"/>
                </a:cubicBezTo>
                <a:cubicBezTo>
                  <a:pt x="0" y="128440"/>
                  <a:pt x="29875" y="98565"/>
                  <a:pt x="66728" y="98565"/>
                </a:cubicBezTo>
                <a:close/>
                <a:moveTo>
                  <a:pt x="289962" y="0"/>
                </a:moveTo>
                <a:cubicBezTo>
                  <a:pt x="313312" y="0"/>
                  <a:pt x="332241" y="18929"/>
                  <a:pt x="332241" y="42278"/>
                </a:cubicBezTo>
                <a:cubicBezTo>
                  <a:pt x="332241" y="65628"/>
                  <a:pt x="313312" y="84557"/>
                  <a:pt x="289962" y="84557"/>
                </a:cubicBezTo>
                <a:cubicBezTo>
                  <a:pt x="266613" y="84557"/>
                  <a:pt x="247684" y="65628"/>
                  <a:pt x="247684" y="42278"/>
                </a:cubicBezTo>
                <a:cubicBezTo>
                  <a:pt x="247684" y="18929"/>
                  <a:pt x="266613" y="0"/>
                  <a:pt x="289962" y="0"/>
                </a:cubicBezTo>
                <a:close/>
                <a:moveTo>
                  <a:pt x="178537" y="0"/>
                </a:moveTo>
                <a:cubicBezTo>
                  <a:pt x="201886" y="71"/>
                  <a:pt x="220758" y="19056"/>
                  <a:pt x="220687" y="42406"/>
                </a:cubicBezTo>
                <a:cubicBezTo>
                  <a:pt x="220617" y="65755"/>
                  <a:pt x="201632" y="84627"/>
                  <a:pt x="178282" y="84557"/>
                </a:cubicBezTo>
                <a:cubicBezTo>
                  <a:pt x="154982" y="84486"/>
                  <a:pt x="136131" y="65578"/>
                  <a:pt x="136131" y="42278"/>
                </a:cubicBezTo>
                <a:cubicBezTo>
                  <a:pt x="136131" y="42236"/>
                  <a:pt x="136131" y="42193"/>
                  <a:pt x="136131" y="42151"/>
                </a:cubicBezTo>
                <a:cubicBezTo>
                  <a:pt x="136202" y="18801"/>
                  <a:pt x="155187" y="-70"/>
                  <a:pt x="178537" y="0"/>
                </a:cubicBezTo>
                <a:close/>
                <a:moveTo>
                  <a:pt x="66728" y="0"/>
                </a:moveTo>
                <a:cubicBezTo>
                  <a:pt x="90078" y="0"/>
                  <a:pt x="109007" y="18929"/>
                  <a:pt x="109007" y="42278"/>
                </a:cubicBezTo>
                <a:cubicBezTo>
                  <a:pt x="109007" y="65628"/>
                  <a:pt x="90078" y="84557"/>
                  <a:pt x="66728" y="84557"/>
                </a:cubicBezTo>
                <a:cubicBezTo>
                  <a:pt x="43379" y="84557"/>
                  <a:pt x="24450" y="65628"/>
                  <a:pt x="24450" y="42278"/>
                </a:cubicBezTo>
                <a:cubicBezTo>
                  <a:pt x="24450" y="18929"/>
                  <a:pt x="43379" y="0"/>
                  <a:pt x="6672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1C440D4E-E382-754F-BFFB-9ABCE53A10BB}"/>
              </a:ext>
            </a:extLst>
          </p:cNvPr>
          <p:cNvGrpSpPr/>
          <p:nvPr/>
        </p:nvGrpSpPr>
        <p:grpSpPr>
          <a:xfrm>
            <a:off x="7605389" y="3538606"/>
            <a:ext cx="630177" cy="354364"/>
            <a:chOff x="4246623" y="4637693"/>
            <a:chExt cx="751325" cy="354364"/>
          </a:xfrm>
        </p:grpSpPr>
        <p:sp>
          <p:nvSpPr>
            <p:cNvPr id="26" name="Google Shape;237;p5">
              <a:extLst>
                <a:ext uri="{FF2B5EF4-FFF2-40B4-BE49-F238E27FC236}">
                  <a16:creationId xmlns:a16="http://schemas.microsoft.com/office/drawing/2014/main" id="{59958447-820D-CE4D-A18E-38309C133EB9}"/>
                </a:ext>
              </a:extLst>
            </p:cNvPr>
            <p:cNvSpPr/>
            <p:nvPr/>
          </p:nvSpPr>
          <p:spPr>
            <a:xfrm>
              <a:off x="4246623" y="4637694"/>
              <a:ext cx="434121" cy="354363"/>
            </a:xfrm>
            <a:custGeom>
              <a:avLst/>
              <a:gdLst/>
              <a:ahLst/>
              <a:cxnLst/>
              <a:rect l="l" t="t" r="r" b="b"/>
              <a:pathLst>
                <a:path w="356564" h="267423" extrusionOk="0">
                  <a:moveTo>
                    <a:pt x="215467" y="267423"/>
                  </a:moveTo>
                  <a:lnTo>
                    <a:pt x="7514" y="267423"/>
                  </a:lnTo>
                  <a:cubicBezTo>
                    <a:pt x="3414" y="267423"/>
                    <a:pt x="70" y="264137"/>
                    <a:pt x="0" y="260037"/>
                  </a:cubicBezTo>
                  <a:cubicBezTo>
                    <a:pt x="0" y="198498"/>
                    <a:pt x="49887" y="148611"/>
                    <a:pt x="111426" y="148611"/>
                  </a:cubicBezTo>
                  <a:cubicBezTo>
                    <a:pt x="172966" y="148611"/>
                    <a:pt x="222853" y="198498"/>
                    <a:pt x="222853" y="260037"/>
                  </a:cubicBezTo>
                  <a:cubicBezTo>
                    <a:pt x="222853" y="264116"/>
                    <a:pt x="219545" y="267423"/>
                    <a:pt x="215466" y="267423"/>
                  </a:cubicBezTo>
                  <a:moveTo>
                    <a:pt x="111426" y="141097"/>
                  </a:moveTo>
                  <a:cubicBezTo>
                    <a:pt x="150389" y="141097"/>
                    <a:pt x="181975" y="109512"/>
                    <a:pt x="181975" y="70549"/>
                  </a:cubicBezTo>
                  <a:cubicBezTo>
                    <a:pt x="181975" y="31586"/>
                    <a:pt x="150389" y="0"/>
                    <a:pt x="111426" y="0"/>
                  </a:cubicBezTo>
                  <a:cubicBezTo>
                    <a:pt x="72464" y="0"/>
                    <a:pt x="40878" y="31586"/>
                    <a:pt x="40878" y="70549"/>
                  </a:cubicBezTo>
                  <a:cubicBezTo>
                    <a:pt x="40878" y="109512"/>
                    <a:pt x="72464" y="141097"/>
                    <a:pt x="111426" y="141097"/>
                  </a:cubicBezTo>
                  <a:moveTo>
                    <a:pt x="356564" y="260037"/>
                  </a:moveTo>
                  <a:cubicBezTo>
                    <a:pt x="356564" y="264116"/>
                    <a:pt x="353257" y="267423"/>
                    <a:pt x="349178" y="267423"/>
                  </a:cubicBezTo>
                  <a:lnTo>
                    <a:pt x="252652" y="267423"/>
                  </a:lnTo>
                  <a:cubicBezTo>
                    <a:pt x="248552" y="267423"/>
                    <a:pt x="245208" y="264137"/>
                    <a:pt x="245138" y="260037"/>
                  </a:cubicBezTo>
                  <a:cubicBezTo>
                    <a:pt x="245137" y="225079"/>
                    <a:pt x="231419" y="191517"/>
                    <a:pt x="206935" y="166566"/>
                  </a:cubicBezTo>
                  <a:cubicBezTo>
                    <a:pt x="205137" y="164767"/>
                    <a:pt x="204412" y="162158"/>
                    <a:pt x="205024" y="159690"/>
                  </a:cubicBezTo>
                  <a:cubicBezTo>
                    <a:pt x="205641" y="157210"/>
                    <a:pt x="207457" y="155203"/>
                    <a:pt x="209863" y="154341"/>
                  </a:cubicBezTo>
                  <a:cubicBezTo>
                    <a:pt x="268237" y="134860"/>
                    <a:pt x="331352" y="166388"/>
                    <a:pt x="350833" y="224762"/>
                  </a:cubicBezTo>
                  <a:cubicBezTo>
                    <a:pt x="354628" y="236136"/>
                    <a:pt x="356563" y="248047"/>
                    <a:pt x="356563" y="260037"/>
                  </a:cubicBezTo>
                  <a:moveTo>
                    <a:pt x="204388" y="70549"/>
                  </a:moveTo>
                  <a:cubicBezTo>
                    <a:pt x="204384" y="84934"/>
                    <a:pt x="200981" y="99115"/>
                    <a:pt x="194455" y="111936"/>
                  </a:cubicBezTo>
                  <a:cubicBezTo>
                    <a:pt x="193086" y="114855"/>
                    <a:pt x="193697" y="118320"/>
                    <a:pt x="195983" y="120595"/>
                  </a:cubicBezTo>
                  <a:cubicBezTo>
                    <a:pt x="208973" y="133718"/>
                    <a:pt x="226673" y="141100"/>
                    <a:pt x="245138" y="141097"/>
                  </a:cubicBezTo>
                  <a:cubicBezTo>
                    <a:pt x="284101" y="141097"/>
                    <a:pt x="315686" y="109512"/>
                    <a:pt x="315686" y="70549"/>
                  </a:cubicBezTo>
                  <a:cubicBezTo>
                    <a:pt x="315686" y="31586"/>
                    <a:pt x="284101" y="0"/>
                    <a:pt x="245138" y="0"/>
                  </a:cubicBezTo>
                  <a:cubicBezTo>
                    <a:pt x="226640" y="19"/>
                    <a:pt x="208909" y="7396"/>
                    <a:pt x="195856" y="20502"/>
                  </a:cubicBezTo>
                  <a:cubicBezTo>
                    <a:pt x="193578" y="22789"/>
                    <a:pt x="193013" y="26274"/>
                    <a:pt x="194455" y="29162"/>
                  </a:cubicBezTo>
                  <a:cubicBezTo>
                    <a:pt x="200905" y="42010"/>
                    <a:pt x="204304" y="56173"/>
                    <a:pt x="204388" y="70549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27" name="Google Shape;237;p5">
              <a:extLst>
                <a:ext uri="{FF2B5EF4-FFF2-40B4-BE49-F238E27FC236}">
                  <a16:creationId xmlns:a16="http://schemas.microsoft.com/office/drawing/2014/main" id="{CF37F584-C85F-AF4B-9EFF-40F0CD41C586}"/>
                </a:ext>
              </a:extLst>
            </p:cNvPr>
            <p:cNvSpPr/>
            <p:nvPr/>
          </p:nvSpPr>
          <p:spPr>
            <a:xfrm>
              <a:off x="4563827" y="4637693"/>
              <a:ext cx="434121" cy="354363"/>
            </a:xfrm>
            <a:custGeom>
              <a:avLst/>
              <a:gdLst/>
              <a:ahLst/>
              <a:cxnLst/>
              <a:rect l="l" t="t" r="r" b="b"/>
              <a:pathLst>
                <a:path w="356564" h="267423" extrusionOk="0">
                  <a:moveTo>
                    <a:pt x="215467" y="267423"/>
                  </a:moveTo>
                  <a:lnTo>
                    <a:pt x="7514" y="267423"/>
                  </a:lnTo>
                  <a:cubicBezTo>
                    <a:pt x="3414" y="267423"/>
                    <a:pt x="70" y="264137"/>
                    <a:pt x="0" y="260037"/>
                  </a:cubicBezTo>
                  <a:cubicBezTo>
                    <a:pt x="0" y="198498"/>
                    <a:pt x="49887" y="148611"/>
                    <a:pt x="111426" y="148611"/>
                  </a:cubicBezTo>
                  <a:cubicBezTo>
                    <a:pt x="172966" y="148611"/>
                    <a:pt x="222853" y="198498"/>
                    <a:pt x="222853" y="260037"/>
                  </a:cubicBezTo>
                  <a:cubicBezTo>
                    <a:pt x="222853" y="264116"/>
                    <a:pt x="219545" y="267423"/>
                    <a:pt x="215466" y="267423"/>
                  </a:cubicBezTo>
                  <a:moveTo>
                    <a:pt x="111426" y="141097"/>
                  </a:moveTo>
                  <a:cubicBezTo>
                    <a:pt x="150389" y="141097"/>
                    <a:pt x="181975" y="109512"/>
                    <a:pt x="181975" y="70549"/>
                  </a:cubicBezTo>
                  <a:cubicBezTo>
                    <a:pt x="181975" y="31586"/>
                    <a:pt x="150389" y="0"/>
                    <a:pt x="111426" y="0"/>
                  </a:cubicBezTo>
                  <a:cubicBezTo>
                    <a:pt x="72464" y="0"/>
                    <a:pt x="40878" y="31586"/>
                    <a:pt x="40878" y="70549"/>
                  </a:cubicBezTo>
                  <a:cubicBezTo>
                    <a:pt x="40878" y="109512"/>
                    <a:pt x="72464" y="141097"/>
                    <a:pt x="111426" y="141097"/>
                  </a:cubicBezTo>
                  <a:moveTo>
                    <a:pt x="356564" y="260037"/>
                  </a:moveTo>
                  <a:cubicBezTo>
                    <a:pt x="356564" y="264116"/>
                    <a:pt x="353257" y="267423"/>
                    <a:pt x="349178" y="267423"/>
                  </a:cubicBezTo>
                  <a:lnTo>
                    <a:pt x="252652" y="267423"/>
                  </a:lnTo>
                  <a:cubicBezTo>
                    <a:pt x="248552" y="267423"/>
                    <a:pt x="245208" y="264137"/>
                    <a:pt x="245138" y="260037"/>
                  </a:cubicBezTo>
                  <a:cubicBezTo>
                    <a:pt x="245137" y="225079"/>
                    <a:pt x="231419" y="191517"/>
                    <a:pt x="206935" y="166566"/>
                  </a:cubicBezTo>
                  <a:cubicBezTo>
                    <a:pt x="205137" y="164767"/>
                    <a:pt x="204412" y="162158"/>
                    <a:pt x="205024" y="159690"/>
                  </a:cubicBezTo>
                  <a:cubicBezTo>
                    <a:pt x="205641" y="157210"/>
                    <a:pt x="207457" y="155203"/>
                    <a:pt x="209863" y="154341"/>
                  </a:cubicBezTo>
                  <a:cubicBezTo>
                    <a:pt x="268237" y="134860"/>
                    <a:pt x="331352" y="166388"/>
                    <a:pt x="350833" y="224762"/>
                  </a:cubicBezTo>
                  <a:cubicBezTo>
                    <a:pt x="354628" y="236136"/>
                    <a:pt x="356563" y="248047"/>
                    <a:pt x="356563" y="260037"/>
                  </a:cubicBezTo>
                  <a:moveTo>
                    <a:pt x="204388" y="70549"/>
                  </a:moveTo>
                  <a:cubicBezTo>
                    <a:pt x="204384" y="84934"/>
                    <a:pt x="200981" y="99115"/>
                    <a:pt x="194455" y="111936"/>
                  </a:cubicBezTo>
                  <a:cubicBezTo>
                    <a:pt x="193086" y="114855"/>
                    <a:pt x="193697" y="118320"/>
                    <a:pt x="195983" y="120595"/>
                  </a:cubicBezTo>
                  <a:cubicBezTo>
                    <a:pt x="208973" y="133718"/>
                    <a:pt x="226673" y="141100"/>
                    <a:pt x="245138" y="141097"/>
                  </a:cubicBezTo>
                  <a:cubicBezTo>
                    <a:pt x="284101" y="141097"/>
                    <a:pt x="315686" y="109512"/>
                    <a:pt x="315686" y="70549"/>
                  </a:cubicBezTo>
                  <a:cubicBezTo>
                    <a:pt x="315686" y="31586"/>
                    <a:pt x="284101" y="0"/>
                    <a:pt x="245138" y="0"/>
                  </a:cubicBezTo>
                  <a:cubicBezTo>
                    <a:pt x="226640" y="19"/>
                    <a:pt x="208909" y="7396"/>
                    <a:pt x="195856" y="20502"/>
                  </a:cubicBezTo>
                  <a:cubicBezTo>
                    <a:pt x="193578" y="22789"/>
                    <a:pt x="193013" y="26274"/>
                    <a:pt x="194455" y="29162"/>
                  </a:cubicBezTo>
                  <a:cubicBezTo>
                    <a:pt x="200905" y="42010"/>
                    <a:pt x="204304" y="56173"/>
                    <a:pt x="204388" y="70549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471258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3EF6C490-9EF2-4872-9265-106F2A8BE2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519" y="361950"/>
            <a:ext cx="8460232" cy="3671887"/>
          </a:xfrm>
        </p:spPr>
        <p:txBody>
          <a:bodyPr/>
          <a:lstStyle/>
          <a:p>
            <a:r>
              <a:rPr lang="en-US" sz="2400" dirty="0"/>
              <a:t>Warm-up: Getting to know each other</a:t>
            </a:r>
            <a:br>
              <a:rPr lang="de-DE" dirty="0"/>
            </a:br>
            <a:r>
              <a:rPr lang="de-DE" dirty="0"/>
              <a:t>  </a:t>
            </a:r>
            <a:r>
              <a:rPr lang="de-DE" sz="1500" dirty="0">
                <a:solidFill>
                  <a:schemeClr val="tx2"/>
                </a:solidFill>
              </a:rPr>
              <a:t>5 Min</a:t>
            </a:r>
            <a:br>
              <a:rPr lang="de-DE" sz="1500" dirty="0">
                <a:solidFill>
                  <a:schemeClr val="tx2"/>
                </a:solidFill>
              </a:rPr>
            </a:br>
            <a:r>
              <a:rPr lang="de-DE" sz="1500" dirty="0">
                <a:solidFill>
                  <a:schemeClr val="tx2"/>
                </a:solidFill>
              </a:rPr>
              <a:t>      CHOOSE </a:t>
            </a:r>
            <a:r>
              <a:rPr lang="de-DE" sz="1500" dirty="0" err="1">
                <a:solidFill>
                  <a:schemeClr val="tx2"/>
                </a:solidFill>
              </a:rPr>
              <a:t>one</a:t>
            </a:r>
            <a:r>
              <a:rPr lang="de-DE" sz="1500" dirty="0">
                <a:solidFill>
                  <a:schemeClr val="tx2"/>
                </a:solidFill>
              </a:rPr>
              <a:t> </a:t>
            </a:r>
            <a:r>
              <a:rPr lang="de-DE" sz="1500" dirty="0" err="1">
                <a:solidFill>
                  <a:schemeClr val="tx2"/>
                </a:solidFill>
              </a:rPr>
              <a:t>of</a:t>
            </a:r>
            <a:r>
              <a:rPr lang="de-DE" sz="1500" dirty="0">
                <a:solidFill>
                  <a:schemeClr val="tx2"/>
                </a:solidFill>
              </a:rPr>
              <a:t> </a:t>
            </a:r>
            <a:r>
              <a:rPr lang="de-DE" sz="1500" dirty="0" err="1">
                <a:solidFill>
                  <a:schemeClr val="tx2"/>
                </a:solidFill>
              </a:rPr>
              <a:t>the</a:t>
            </a:r>
            <a:r>
              <a:rPr lang="de-DE" sz="1500" dirty="0">
                <a:solidFill>
                  <a:schemeClr val="tx2"/>
                </a:solidFill>
              </a:rPr>
              <a:t> </a:t>
            </a:r>
            <a:r>
              <a:rPr lang="de-DE" sz="1500" dirty="0" err="1">
                <a:solidFill>
                  <a:schemeClr val="tx2"/>
                </a:solidFill>
              </a:rPr>
              <a:t>questions</a:t>
            </a:r>
            <a:r>
              <a:rPr lang="de-DE" sz="1500" dirty="0">
                <a:solidFill>
                  <a:schemeClr val="tx2"/>
                </a:solidFill>
              </a:rPr>
              <a:t> AND DISCUSS IT in </a:t>
            </a:r>
            <a:r>
              <a:rPr lang="de-DE" sz="1500" dirty="0" err="1">
                <a:solidFill>
                  <a:schemeClr val="tx2"/>
                </a:solidFill>
              </a:rPr>
              <a:t>your</a:t>
            </a:r>
            <a:r>
              <a:rPr lang="de-DE" sz="1500" dirty="0">
                <a:solidFill>
                  <a:schemeClr val="tx2"/>
                </a:solidFill>
              </a:rPr>
              <a:t> </a:t>
            </a:r>
            <a:r>
              <a:rPr lang="de-DE" sz="1500" dirty="0" err="1">
                <a:solidFill>
                  <a:schemeClr val="tx2"/>
                </a:solidFill>
              </a:rPr>
              <a:t>group</a:t>
            </a:r>
            <a:r>
              <a:rPr lang="de-DE" sz="1500" dirty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D8CC685-76D7-466C-B1FE-A1ED6C9C95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91405-CE64-455B-8CE4-BAEDB82C984A}" type="slidenum">
              <a:rPr lang="de-DE" smtClean="0"/>
              <a:t>6</a:t>
            </a:fld>
            <a:endParaRPr lang="de-DE"/>
          </a:p>
        </p:txBody>
      </p:sp>
      <p:sp>
        <p:nvSpPr>
          <p:cNvPr id="8" name="Freihandform: Form 57">
            <a:extLst>
              <a:ext uri="{FF2B5EF4-FFF2-40B4-BE49-F238E27FC236}">
                <a16:creationId xmlns:a16="http://schemas.microsoft.com/office/drawing/2014/main" id="{D5561A3A-0150-4844-9DAF-9BBF9C0611C8}"/>
              </a:ext>
            </a:extLst>
          </p:cNvPr>
          <p:cNvSpPr/>
          <p:nvPr/>
        </p:nvSpPr>
        <p:spPr>
          <a:xfrm>
            <a:off x="681309" y="826245"/>
            <a:ext cx="192510" cy="254766"/>
          </a:xfrm>
          <a:custGeom>
            <a:avLst/>
            <a:gdLst>
              <a:gd name="connsiteX0" fmla="*/ 266175 w 279699"/>
              <a:gd name="connsiteY0" fmla="*/ 326893 h 356564"/>
              <a:gd name="connsiteX1" fmla="*/ 243890 w 279699"/>
              <a:gd name="connsiteY1" fmla="*/ 326893 h 356564"/>
              <a:gd name="connsiteX2" fmla="*/ 243890 w 279699"/>
              <a:gd name="connsiteY2" fmla="*/ 274809 h 356564"/>
              <a:gd name="connsiteX3" fmla="*/ 178435 w 279699"/>
              <a:gd name="connsiteY3" fmla="*/ 178282 h 356564"/>
              <a:gd name="connsiteX4" fmla="*/ 243890 w 279699"/>
              <a:gd name="connsiteY4" fmla="*/ 81755 h 356564"/>
              <a:gd name="connsiteX5" fmla="*/ 243890 w 279699"/>
              <a:gd name="connsiteY5" fmla="*/ 29671 h 356564"/>
              <a:gd name="connsiteX6" fmla="*/ 266175 w 279699"/>
              <a:gd name="connsiteY6" fmla="*/ 29671 h 356564"/>
              <a:gd name="connsiteX7" fmla="*/ 279635 w 279699"/>
              <a:gd name="connsiteY7" fmla="*/ 13460 h 356564"/>
              <a:gd name="connsiteX8" fmla="*/ 266175 w 279699"/>
              <a:gd name="connsiteY8" fmla="*/ 0 h 356564"/>
              <a:gd name="connsiteX9" fmla="*/ 13524 w 279699"/>
              <a:gd name="connsiteY9" fmla="*/ 0 h 356564"/>
              <a:gd name="connsiteX10" fmla="*/ 65 w 279699"/>
              <a:gd name="connsiteY10" fmla="*/ 16212 h 356564"/>
              <a:gd name="connsiteX11" fmla="*/ 13524 w 279699"/>
              <a:gd name="connsiteY11" fmla="*/ 29671 h 356564"/>
              <a:gd name="connsiteX12" fmla="*/ 35810 w 279699"/>
              <a:gd name="connsiteY12" fmla="*/ 29671 h 356564"/>
              <a:gd name="connsiteX13" fmla="*/ 35810 w 279699"/>
              <a:gd name="connsiteY13" fmla="*/ 81755 h 356564"/>
              <a:gd name="connsiteX14" fmla="*/ 101265 w 279699"/>
              <a:gd name="connsiteY14" fmla="*/ 178282 h 356564"/>
              <a:gd name="connsiteX15" fmla="*/ 35810 w 279699"/>
              <a:gd name="connsiteY15" fmla="*/ 274809 h 356564"/>
              <a:gd name="connsiteX16" fmla="*/ 35810 w 279699"/>
              <a:gd name="connsiteY16" fmla="*/ 326893 h 356564"/>
              <a:gd name="connsiteX17" fmla="*/ 13524 w 279699"/>
              <a:gd name="connsiteY17" fmla="*/ 326893 h 356564"/>
              <a:gd name="connsiteX18" fmla="*/ 65 w 279699"/>
              <a:gd name="connsiteY18" fmla="*/ 343105 h 356564"/>
              <a:gd name="connsiteX19" fmla="*/ 13524 w 279699"/>
              <a:gd name="connsiteY19" fmla="*/ 356564 h 356564"/>
              <a:gd name="connsiteX20" fmla="*/ 266175 w 279699"/>
              <a:gd name="connsiteY20" fmla="*/ 356564 h 356564"/>
              <a:gd name="connsiteX21" fmla="*/ 279635 w 279699"/>
              <a:gd name="connsiteY21" fmla="*/ 340352 h 356564"/>
              <a:gd name="connsiteX22" fmla="*/ 266175 w 279699"/>
              <a:gd name="connsiteY22" fmla="*/ 326893 h 356564"/>
              <a:gd name="connsiteX23" fmla="*/ 83182 w 279699"/>
              <a:gd name="connsiteY23" fmla="*/ 103022 h 356564"/>
              <a:gd name="connsiteX24" fmla="*/ 95916 w 279699"/>
              <a:gd name="connsiteY24" fmla="*/ 94999 h 356564"/>
              <a:gd name="connsiteX25" fmla="*/ 182765 w 279699"/>
              <a:gd name="connsiteY25" fmla="*/ 94999 h 356564"/>
              <a:gd name="connsiteX26" fmla="*/ 197509 w 279699"/>
              <a:gd name="connsiteY26" fmla="*/ 110051 h 356564"/>
              <a:gd name="connsiteX27" fmla="*/ 194735 w 279699"/>
              <a:gd name="connsiteY27" fmla="*/ 118557 h 356564"/>
              <a:gd name="connsiteX28" fmla="*/ 99461 w 279699"/>
              <a:gd name="connsiteY28" fmla="*/ 134073 h 356564"/>
              <a:gd name="connsiteX29" fmla="*/ 83945 w 279699"/>
              <a:gd name="connsiteY29" fmla="*/ 118557 h 356564"/>
              <a:gd name="connsiteX30" fmla="*/ 82672 w 279699"/>
              <a:gd name="connsiteY30" fmla="*/ 103021 h 356564"/>
              <a:gd name="connsiteX31" fmla="*/ 78725 w 279699"/>
              <a:gd name="connsiteY31" fmla="*/ 276974 h 356564"/>
              <a:gd name="connsiteX32" fmla="*/ 123932 w 279699"/>
              <a:gd name="connsiteY32" fmla="*/ 233422 h 356564"/>
              <a:gd name="connsiteX33" fmla="*/ 154622 w 279699"/>
              <a:gd name="connsiteY33" fmla="*/ 233422 h 356564"/>
              <a:gd name="connsiteX34" fmla="*/ 199956 w 279699"/>
              <a:gd name="connsiteY34" fmla="*/ 276974 h 356564"/>
              <a:gd name="connsiteX35" fmla="*/ 203904 w 279699"/>
              <a:gd name="connsiteY35" fmla="*/ 300787 h 356564"/>
              <a:gd name="connsiteX36" fmla="*/ 184548 w 279699"/>
              <a:gd name="connsiteY36" fmla="*/ 312248 h 356564"/>
              <a:gd name="connsiteX37" fmla="*/ 94133 w 279699"/>
              <a:gd name="connsiteY37" fmla="*/ 312248 h 356564"/>
              <a:gd name="connsiteX38" fmla="*/ 74777 w 279699"/>
              <a:gd name="connsiteY38" fmla="*/ 300915 h 356564"/>
              <a:gd name="connsiteX39" fmla="*/ 78725 w 279699"/>
              <a:gd name="connsiteY39" fmla="*/ 276974 h 356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279699" h="356564">
                <a:moveTo>
                  <a:pt x="266175" y="326893"/>
                </a:moveTo>
                <a:lnTo>
                  <a:pt x="243890" y="326893"/>
                </a:lnTo>
                <a:lnTo>
                  <a:pt x="243890" y="274809"/>
                </a:lnTo>
                <a:cubicBezTo>
                  <a:pt x="243817" y="232290"/>
                  <a:pt x="217909" y="194084"/>
                  <a:pt x="178435" y="178282"/>
                </a:cubicBezTo>
                <a:cubicBezTo>
                  <a:pt x="217909" y="162480"/>
                  <a:pt x="243816" y="124274"/>
                  <a:pt x="243890" y="81755"/>
                </a:cubicBezTo>
                <a:lnTo>
                  <a:pt x="243890" y="29671"/>
                </a:lnTo>
                <a:lnTo>
                  <a:pt x="266175" y="29671"/>
                </a:lnTo>
                <a:cubicBezTo>
                  <a:pt x="274369" y="28911"/>
                  <a:pt x="280395" y="21653"/>
                  <a:pt x="279635" y="13460"/>
                </a:cubicBezTo>
                <a:cubicBezTo>
                  <a:pt x="278973" y="6318"/>
                  <a:pt x="273317" y="662"/>
                  <a:pt x="266175" y="0"/>
                </a:cubicBezTo>
                <a:lnTo>
                  <a:pt x="13524" y="0"/>
                </a:lnTo>
                <a:cubicBezTo>
                  <a:pt x="5331" y="760"/>
                  <a:pt x="-695" y="8018"/>
                  <a:pt x="65" y="16212"/>
                </a:cubicBezTo>
                <a:cubicBezTo>
                  <a:pt x="727" y="23353"/>
                  <a:pt x="6383" y="29009"/>
                  <a:pt x="13524" y="29671"/>
                </a:cubicBezTo>
                <a:lnTo>
                  <a:pt x="35810" y="29671"/>
                </a:lnTo>
                <a:lnTo>
                  <a:pt x="35810" y="81755"/>
                </a:lnTo>
                <a:cubicBezTo>
                  <a:pt x="35848" y="124285"/>
                  <a:pt x="61768" y="162509"/>
                  <a:pt x="101265" y="178282"/>
                </a:cubicBezTo>
                <a:cubicBezTo>
                  <a:pt x="61768" y="194055"/>
                  <a:pt x="35848" y="232279"/>
                  <a:pt x="35810" y="274809"/>
                </a:cubicBezTo>
                <a:lnTo>
                  <a:pt x="35810" y="326893"/>
                </a:lnTo>
                <a:lnTo>
                  <a:pt x="13524" y="326893"/>
                </a:lnTo>
                <a:cubicBezTo>
                  <a:pt x="5331" y="327653"/>
                  <a:pt x="-695" y="334911"/>
                  <a:pt x="65" y="343105"/>
                </a:cubicBezTo>
                <a:cubicBezTo>
                  <a:pt x="727" y="350246"/>
                  <a:pt x="6383" y="355902"/>
                  <a:pt x="13524" y="356564"/>
                </a:cubicBezTo>
                <a:lnTo>
                  <a:pt x="266175" y="356564"/>
                </a:lnTo>
                <a:cubicBezTo>
                  <a:pt x="274369" y="355804"/>
                  <a:pt x="280395" y="348546"/>
                  <a:pt x="279635" y="340352"/>
                </a:cubicBezTo>
                <a:cubicBezTo>
                  <a:pt x="278973" y="333211"/>
                  <a:pt x="273317" y="327555"/>
                  <a:pt x="266175" y="326893"/>
                </a:cubicBezTo>
                <a:moveTo>
                  <a:pt x="83182" y="103022"/>
                </a:moveTo>
                <a:cubicBezTo>
                  <a:pt x="85644" y="98223"/>
                  <a:pt x="90525" y="95148"/>
                  <a:pt x="95916" y="94999"/>
                </a:cubicBezTo>
                <a:lnTo>
                  <a:pt x="182765" y="94999"/>
                </a:lnTo>
                <a:cubicBezTo>
                  <a:pt x="190993" y="95083"/>
                  <a:pt x="197595" y="101823"/>
                  <a:pt x="197509" y="110051"/>
                </a:cubicBezTo>
                <a:cubicBezTo>
                  <a:pt x="197478" y="113104"/>
                  <a:pt x="196510" y="116073"/>
                  <a:pt x="194735" y="118557"/>
                </a:cubicBezTo>
                <a:cubicBezTo>
                  <a:pt x="172710" y="149151"/>
                  <a:pt x="130054" y="156097"/>
                  <a:pt x="99461" y="134073"/>
                </a:cubicBezTo>
                <a:cubicBezTo>
                  <a:pt x="93486" y="129771"/>
                  <a:pt x="88247" y="124532"/>
                  <a:pt x="83945" y="118557"/>
                </a:cubicBezTo>
                <a:cubicBezTo>
                  <a:pt x="80630" y="114031"/>
                  <a:pt x="80137" y="108027"/>
                  <a:pt x="82672" y="103021"/>
                </a:cubicBezTo>
                <a:moveTo>
                  <a:pt x="78725" y="276974"/>
                </a:moveTo>
                <a:lnTo>
                  <a:pt x="123932" y="233422"/>
                </a:lnTo>
                <a:cubicBezTo>
                  <a:pt x="132629" y="225504"/>
                  <a:pt x="145924" y="225504"/>
                  <a:pt x="154622" y="233422"/>
                </a:cubicBezTo>
                <a:lnTo>
                  <a:pt x="199956" y="276974"/>
                </a:lnTo>
                <a:cubicBezTo>
                  <a:pt x="206339" y="283194"/>
                  <a:pt x="207937" y="292840"/>
                  <a:pt x="203904" y="300787"/>
                </a:cubicBezTo>
                <a:cubicBezTo>
                  <a:pt x="200121" y="307944"/>
                  <a:pt x="192642" y="312372"/>
                  <a:pt x="184548" y="312248"/>
                </a:cubicBezTo>
                <a:lnTo>
                  <a:pt x="94133" y="312248"/>
                </a:lnTo>
                <a:cubicBezTo>
                  <a:pt x="86082" y="312339"/>
                  <a:pt x="78637" y="307980"/>
                  <a:pt x="74777" y="300915"/>
                </a:cubicBezTo>
                <a:cubicBezTo>
                  <a:pt x="70591" y="292949"/>
                  <a:pt x="72203" y="283174"/>
                  <a:pt x="78725" y="276974"/>
                </a:cubicBezTo>
              </a:path>
            </a:pathLst>
          </a:custGeom>
          <a:solidFill>
            <a:schemeClr val="accent1"/>
          </a:solidFill>
          <a:ln w="12720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pic>
        <p:nvPicPr>
          <p:cNvPr id="12" name="Graphic 11" descr="Chat with solid fill">
            <a:extLst>
              <a:ext uri="{FF2B5EF4-FFF2-40B4-BE49-F238E27FC236}">
                <a16:creationId xmlns:a16="http://schemas.microsoft.com/office/drawing/2014/main" id="{AD1C5D04-1826-C14F-87CA-1D95809E95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1408" y="1135309"/>
            <a:ext cx="402600" cy="402600"/>
          </a:xfrm>
          <a:prstGeom prst="rect">
            <a:avLst/>
          </a:prstGeom>
        </p:spPr>
      </p:pic>
      <p:sp>
        <p:nvSpPr>
          <p:cNvPr id="3" name="Rectangular Callout 2">
            <a:extLst>
              <a:ext uri="{FF2B5EF4-FFF2-40B4-BE49-F238E27FC236}">
                <a16:creationId xmlns:a16="http://schemas.microsoft.com/office/drawing/2014/main" id="{E951C58C-F61C-A34F-B199-B8FF78DECFE6}"/>
              </a:ext>
            </a:extLst>
          </p:cNvPr>
          <p:cNvSpPr/>
          <p:nvPr/>
        </p:nvSpPr>
        <p:spPr>
          <a:xfrm>
            <a:off x="769543" y="1657350"/>
            <a:ext cx="7615226" cy="2837367"/>
          </a:xfrm>
          <a:prstGeom prst="wedgeRectCallout">
            <a:avLst>
              <a:gd name="adj1" fmla="val -38988"/>
              <a:gd name="adj2" fmla="val 67257"/>
            </a:avLst>
          </a:prstGeom>
          <a:solidFill>
            <a:schemeClr val="accent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28600" indent="-228600">
              <a:lnSpc>
                <a:spcPct val="114000"/>
              </a:lnSpc>
              <a:buAutoNum type="arabicPeriod"/>
            </a:pPr>
            <a:r>
              <a:rPr lang="en-US" sz="1600" b="1" dirty="0">
                <a:solidFill>
                  <a:schemeClr val="tx2"/>
                </a:solidFill>
              </a:rPr>
              <a:t>What role does art play in your everyday life? Is it important to you or are you new to the field?</a:t>
            </a:r>
            <a:br>
              <a:rPr lang="en-US" sz="1600" b="1" dirty="0">
                <a:solidFill>
                  <a:schemeClr val="tx2"/>
                </a:solidFill>
              </a:rPr>
            </a:br>
            <a:endParaRPr lang="en-US" sz="1600" b="1" dirty="0">
              <a:solidFill>
                <a:schemeClr val="tx2"/>
              </a:solidFill>
            </a:endParaRPr>
          </a:p>
          <a:p>
            <a:pPr marL="228600" indent="-228600">
              <a:lnSpc>
                <a:spcPct val="114000"/>
              </a:lnSpc>
              <a:buAutoNum type="arabicPeriod"/>
            </a:pPr>
            <a:r>
              <a:rPr lang="en-US" sz="1600" b="1" dirty="0">
                <a:solidFill>
                  <a:schemeClr val="tx2"/>
                </a:solidFill>
              </a:rPr>
              <a:t>Which art performance inspired you this year (concert, art show, museum …)?</a:t>
            </a:r>
            <a:br>
              <a:rPr lang="en-US" sz="1600" b="1" dirty="0">
                <a:solidFill>
                  <a:schemeClr val="tx2"/>
                </a:solidFill>
              </a:rPr>
            </a:br>
            <a:endParaRPr lang="en-US" sz="1600" b="1" dirty="0">
              <a:solidFill>
                <a:schemeClr val="tx2"/>
              </a:solidFill>
            </a:endParaRPr>
          </a:p>
          <a:p>
            <a:pPr marL="228600" indent="-228600">
              <a:lnSpc>
                <a:spcPct val="114000"/>
              </a:lnSpc>
              <a:buAutoNum type="arabicPeriod"/>
            </a:pPr>
            <a:r>
              <a:rPr lang="en-US" sz="1600" b="1" dirty="0">
                <a:solidFill>
                  <a:schemeClr val="tx2"/>
                </a:solidFill>
              </a:rPr>
              <a:t>Did you draw a self—portrait after last class? What was the process/result like?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4278D40-771E-494A-BABA-71D0EF525F74}"/>
              </a:ext>
            </a:extLst>
          </p:cNvPr>
          <p:cNvSpPr txBox="1"/>
          <p:nvPr/>
        </p:nvSpPr>
        <p:spPr>
          <a:xfrm>
            <a:off x="5105400" y="4095750"/>
            <a:ext cx="2819400" cy="601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en-US" sz="1000" b="1" dirty="0" err="1">
                <a:solidFill>
                  <a:srgbClr val="FF0000"/>
                </a:solidFill>
              </a:rPr>
              <a:t>Hinweis</a:t>
            </a:r>
            <a:r>
              <a:rPr lang="en-US" sz="1000" b="1" dirty="0">
                <a:solidFill>
                  <a:srgbClr val="FF0000"/>
                </a:solidFill>
              </a:rPr>
              <a:t> an LK: </a:t>
            </a:r>
            <a:r>
              <a:rPr lang="en-US" sz="1000" b="1" dirty="0" err="1">
                <a:solidFill>
                  <a:srgbClr val="FF0000"/>
                </a:solidFill>
              </a:rPr>
              <a:t>Hier</a:t>
            </a:r>
            <a:r>
              <a:rPr lang="en-US" sz="1000" b="1" dirty="0">
                <a:solidFill>
                  <a:srgbClr val="FF0000"/>
                </a:solidFill>
              </a:rPr>
              <a:t> </a:t>
            </a:r>
            <a:r>
              <a:rPr lang="en-US" sz="1000" b="1" dirty="0" err="1">
                <a:solidFill>
                  <a:srgbClr val="FF0000"/>
                </a:solidFill>
              </a:rPr>
              <a:t>könnte</a:t>
            </a:r>
            <a:r>
              <a:rPr lang="en-US" sz="1000" b="1" dirty="0">
                <a:solidFill>
                  <a:srgbClr val="FF0000"/>
                </a:solidFill>
              </a:rPr>
              <a:t> </a:t>
            </a:r>
            <a:r>
              <a:rPr lang="en-US" sz="1000" b="1" dirty="0" err="1">
                <a:solidFill>
                  <a:srgbClr val="FF0000"/>
                </a:solidFill>
              </a:rPr>
              <a:t>ein</a:t>
            </a:r>
            <a:r>
              <a:rPr lang="en-US" sz="1000" b="1" dirty="0">
                <a:solidFill>
                  <a:srgbClr val="FF0000"/>
                </a:solidFill>
              </a:rPr>
              <a:t> QR-Code </a:t>
            </a:r>
            <a:r>
              <a:rPr lang="en-US" sz="1000" b="1" dirty="0" err="1">
                <a:solidFill>
                  <a:srgbClr val="FF0000"/>
                </a:solidFill>
              </a:rPr>
              <a:t>für</a:t>
            </a:r>
            <a:r>
              <a:rPr lang="en-US" sz="1000" b="1" dirty="0">
                <a:solidFill>
                  <a:srgbClr val="FF0000"/>
                </a:solidFill>
              </a:rPr>
              <a:t> das Intro Miro Board </a:t>
            </a:r>
            <a:r>
              <a:rPr lang="en-US" sz="1000" b="1" dirty="0" err="1">
                <a:solidFill>
                  <a:srgbClr val="FF0000"/>
                </a:solidFill>
              </a:rPr>
              <a:t>eingefügt</a:t>
            </a:r>
            <a:r>
              <a:rPr lang="en-US" sz="1000" b="1" dirty="0">
                <a:solidFill>
                  <a:srgbClr val="FF0000"/>
                </a:solidFill>
              </a:rPr>
              <a:t> warden.</a:t>
            </a:r>
          </a:p>
        </p:txBody>
      </p:sp>
    </p:spTree>
    <p:extLst>
      <p:ext uri="{BB962C8B-B14F-4D97-AF65-F5344CB8AC3E}">
        <p14:creationId xmlns:p14="http://schemas.microsoft.com/office/powerpoint/2010/main" val="4696547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3370C3-72F5-D045-B2FB-DB7ACEF4F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91405-CE64-455B-8CE4-BAEDB82C984A}" type="slidenum">
              <a:rPr lang="de-DE" smtClean="0"/>
              <a:t>7</a:t>
            </a:fld>
            <a:endParaRPr lang="de-D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E771933-D765-9045-9C58-C26860FD9F78}"/>
              </a:ext>
            </a:extLst>
          </p:cNvPr>
          <p:cNvSpPr/>
          <p:nvPr/>
        </p:nvSpPr>
        <p:spPr>
          <a:xfrm>
            <a:off x="5524500" y="4275329"/>
            <a:ext cx="189346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rgbClr val="FFFFFF"/>
                </a:solidFill>
              </a:rPr>
              <a:t>(JOSEPH BEUYS)</a:t>
            </a:r>
          </a:p>
        </p:txBody>
      </p:sp>
      <p:sp>
        <p:nvSpPr>
          <p:cNvPr id="15" name="Titel 3">
            <a:extLst>
              <a:ext uri="{FF2B5EF4-FFF2-40B4-BE49-F238E27FC236}">
                <a16:creationId xmlns:a16="http://schemas.microsoft.com/office/drawing/2014/main" id="{7F8F5C66-F715-914E-A935-92606F7C9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578" y="177803"/>
            <a:ext cx="8763000" cy="1177110"/>
          </a:xfrm>
        </p:spPr>
        <p:txBody>
          <a:bodyPr/>
          <a:lstStyle/>
          <a:p>
            <a:r>
              <a:rPr lang="en-US" sz="2400" dirty="0"/>
              <a:t>Warm-up: Getting to know each other</a:t>
            </a:r>
            <a:br>
              <a:rPr lang="en-US" sz="2800" dirty="0"/>
            </a:br>
            <a:r>
              <a:rPr lang="de-DE" sz="1500" dirty="0"/>
              <a:t>    </a:t>
            </a:r>
            <a:r>
              <a:rPr lang="de-DE" sz="1500" dirty="0">
                <a:solidFill>
                  <a:schemeClr val="tx2"/>
                </a:solidFill>
              </a:rPr>
              <a:t>3 Min</a:t>
            </a:r>
            <a:br>
              <a:rPr lang="de-DE" sz="1500" dirty="0">
                <a:solidFill>
                  <a:schemeClr val="tx2"/>
                </a:solidFill>
              </a:rPr>
            </a:br>
            <a:r>
              <a:rPr lang="de-DE" sz="1500" dirty="0">
                <a:solidFill>
                  <a:schemeClr val="tx2"/>
                </a:solidFill>
              </a:rPr>
              <a:t>       </a:t>
            </a:r>
            <a:r>
              <a:rPr lang="de-DE" sz="1500" dirty="0" err="1">
                <a:solidFill>
                  <a:schemeClr val="tx2"/>
                </a:solidFill>
              </a:rPr>
              <a:t>What</a:t>
            </a:r>
            <a:r>
              <a:rPr lang="de-DE" sz="1500" dirty="0">
                <a:solidFill>
                  <a:schemeClr val="tx2"/>
                </a:solidFill>
              </a:rPr>
              <a:t> </a:t>
            </a:r>
            <a:r>
              <a:rPr lang="de-DE" sz="1500" dirty="0" err="1">
                <a:solidFill>
                  <a:schemeClr val="tx2"/>
                </a:solidFill>
              </a:rPr>
              <a:t>did</a:t>
            </a:r>
            <a:r>
              <a:rPr lang="de-DE" sz="1500" dirty="0">
                <a:solidFill>
                  <a:schemeClr val="tx2"/>
                </a:solidFill>
              </a:rPr>
              <a:t> </a:t>
            </a:r>
            <a:r>
              <a:rPr lang="de-DE" sz="1500" dirty="0" err="1">
                <a:solidFill>
                  <a:schemeClr val="tx2"/>
                </a:solidFill>
              </a:rPr>
              <a:t>your</a:t>
            </a:r>
            <a:r>
              <a:rPr lang="de-DE" sz="1500" dirty="0">
                <a:solidFill>
                  <a:schemeClr val="tx2"/>
                </a:solidFill>
              </a:rPr>
              <a:t> </a:t>
            </a:r>
            <a:r>
              <a:rPr lang="de-DE" sz="1500" dirty="0" err="1">
                <a:solidFill>
                  <a:schemeClr val="tx2"/>
                </a:solidFill>
              </a:rPr>
              <a:t>group</a:t>
            </a:r>
            <a:r>
              <a:rPr lang="de-DE" sz="1500" dirty="0">
                <a:solidFill>
                  <a:schemeClr val="tx2"/>
                </a:solidFill>
              </a:rPr>
              <a:t> </a:t>
            </a:r>
            <a:r>
              <a:rPr lang="de-DE" sz="1500" dirty="0" err="1">
                <a:solidFill>
                  <a:schemeClr val="tx2"/>
                </a:solidFill>
              </a:rPr>
              <a:t>discuss</a:t>
            </a:r>
            <a:r>
              <a:rPr lang="de-DE" sz="1500" dirty="0">
                <a:solidFill>
                  <a:schemeClr val="tx2"/>
                </a:solidFill>
              </a:rPr>
              <a:t>? </a:t>
            </a:r>
            <a:r>
              <a:rPr lang="de-DE" sz="1500" dirty="0" err="1">
                <a:solidFill>
                  <a:schemeClr val="tx2"/>
                </a:solidFill>
              </a:rPr>
              <a:t>Present</a:t>
            </a:r>
            <a:r>
              <a:rPr lang="de-DE" sz="1500" dirty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17" name="Freihandform: Form 57">
            <a:extLst>
              <a:ext uri="{FF2B5EF4-FFF2-40B4-BE49-F238E27FC236}">
                <a16:creationId xmlns:a16="http://schemas.microsoft.com/office/drawing/2014/main" id="{28863ED6-7A0D-194F-A0F3-7D6298A5093C}"/>
              </a:ext>
            </a:extLst>
          </p:cNvPr>
          <p:cNvSpPr/>
          <p:nvPr/>
        </p:nvSpPr>
        <p:spPr>
          <a:xfrm>
            <a:off x="475752" y="657019"/>
            <a:ext cx="192510" cy="254766"/>
          </a:xfrm>
          <a:custGeom>
            <a:avLst/>
            <a:gdLst>
              <a:gd name="connsiteX0" fmla="*/ 266175 w 279699"/>
              <a:gd name="connsiteY0" fmla="*/ 326893 h 356564"/>
              <a:gd name="connsiteX1" fmla="*/ 243890 w 279699"/>
              <a:gd name="connsiteY1" fmla="*/ 326893 h 356564"/>
              <a:gd name="connsiteX2" fmla="*/ 243890 w 279699"/>
              <a:gd name="connsiteY2" fmla="*/ 274809 h 356564"/>
              <a:gd name="connsiteX3" fmla="*/ 178435 w 279699"/>
              <a:gd name="connsiteY3" fmla="*/ 178282 h 356564"/>
              <a:gd name="connsiteX4" fmla="*/ 243890 w 279699"/>
              <a:gd name="connsiteY4" fmla="*/ 81755 h 356564"/>
              <a:gd name="connsiteX5" fmla="*/ 243890 w 279699"/>
              <a:gd name="connsiteY5" fmla="*/ 29671 h 356564"/>
              <a:gd name="connsiteX6" fmla="*/ 266175 w 279699"/>
              <a:gd name="connsiteY6" fmla="*/ 29671 h 356564"/>
              <a:gd name="connsiteX7" fmla="*/ 279635 w 279699"/>
              <a:gd name="connsiteY7" fmla="*/ 13460 h 356564"/>
              <a:gd name="connsiteX8" fmla="*/ 266175 w 279699"/>
              <a:gd name="connsiteY8" fmla="*/ 0 h 356564"/>
              <a:gd name="connsiteX9" fmla="*/ 13524 w 279699"/>
              <a:gd name="connsiteY9" fmla="*/ 0 h 356564"/>
              <a:gd name="connsiteX10" fmla="*/ 65 w 279699"/>
              <a:gd name="connsiteY10" fmla="*/ 16212 h 356564"/>
              <a:gd name="connsiteX11" fmla="*/ 13524 w 279699"/>
              <a:gd name="connsiteY11" fmla="*/ 29671 h 356564"/>
              <a:gd name="connsiteX12" fmla="*/ 35810 w 279699"/>
              <a:gd name="connsiteY12" fmla="*/ 29671 h 356564"/>
              <a:gd name="connsiteX13" fmla="*/ 35810 w 279699"/>
              <a:gd name="connsiteY13" fmla="*/ 81755 h 356564"/>
              <a:gd name="connsiteX14" fmla="*/ 101265 w 279699"/>
              <a:gd name="connsiteY14" fmla="*/ 178282 h 356564"/>
              <a:gd name="connsiteX15" fmla="*/ 35810 w 279699"/>
              <a:gd name="connsiteY15" fmla="*/ 274809 h 356564"/>
              <a:gd name="connsiteX16" fmla="*/ 35810 w 279699"/>
              <a:gd name="connsiteY16" fmla="*/ 326893 h 356564"/>
              <a:gd name="connsiteX17" fmla="*/ 13524 w 279699"/>
              <a:gd name="connsiteY17" fmla="*/ 326893 h 356564"/>
              <a:gd name="connsiteX18" fmla="*/ 65 w 279699"/>
              <a:gd name="connsiteY18" fmla="*/ 343105 h 356564"/>
              <a:gd name="connsiteX19" fmla="*/ 13524 w 279699"/>
              <a:gd name="connsiteY19" fmla="*/ 356564 h 356564"/>
              <a:gd name="connsiteX20" fmla="*/ 266175 w 279699"/>
              <a:gd name="connsiteY20" fmla="*/ 356564 h 356564"/>
              <a:gd name="connsiteX21" fmla="*/ 279635 w 279699"/>
              <a:gd name="connsiteY21" fmla="*/ 340352 h 356564"/>
              <a:gd name="connsiteX22" fmla="*/ 266175 w 279699"/>
              <a:gd name="connsiteY22" fmla="*/ 326893 h 356564"/>
              <a:gd name="connsiteX23" fmla="*/ 83182 w 279699"/>
              <a:gd name="connsiteY23" fmla="*/ 103022 h 356564"/>
              <a:gd name="connsiteX24" fmla="*/ 95916 w 279699"/>
              <a:gd name="connsiteY24" fmla="*/ 94999 h 356564"/>
              <a:gd name="connsiteX25" fmla="*/ 182765 w 279699"/>
              <a:gd name="connsiteY25" fmla="*/ 94999 h 356564"/>
              <a:gd name="connsiteX26" fmla="*/ 197509 w 279699"/>
              <a:gd name="connsiteY26" fmla="*/ 110051 h 356564"/>
              <a:gd name="connsiteX27" fmla="*/ 194735 w 279699"/>
              <a:gd name="connsiteY27" fmla="*/ 118557 h 356564"/>
              <a:gd name="connsiteX28" fmla="*/ 99461 w 279699"/>
              <a:gd name="connsiteY28" fmla="*/ 134073 h 356564"/>
              <a:gd name="connsiteX29" fmla="*/ 83945 w 279699"/>
              <a:gd name="connsiteY29" fmla="*/ 118557 h 356564"/>
              <a:gd name="connsiteX30" fmla="*/ 82672 w 279699"/>
              <a:gd name="connsiteY30" fmla="*/ 103021 h 356564"/>
              <a:gd name="connsiteX31" fmla="*/ 78725 w 279699"/>
              <a:gd name="connsiteY31" fmla="*/ 276974 h 356564"/>
              <a:gd name="connsiteX32" fmla="*/ 123932 w 279699"/>
              <a:gd name="connsiteY32" fmla="*/ 233422 h 356564"/>
              <a:gd name="connsiteX33" fmla="*/ 154622 w 279699"/>
              <a:gd name="connsiteY33" fmla="*/ 233422 h 356564"/>
              <a:gd name="connsiteX34" fmla="*/ 199956 w 279699"/>
              <a:gd name="connsiteY34" fmla="*/ 276974 h 356564"/>
              <a:gd name="connsiteX35" fmla="*/ 203904 w 279699"/>
              <a:gd name="connsiteY35" fmla="*/ 300787 h 356564"/>
              <a:gd name="connsiteX36" fmla="*/ 184548 w 279699"/>
              <a:gd name="connsiteY36" fmla="*/ 312248 h 356564"/>
              <a:gd name="connsiteX37" fmla="*/ 94133 w 279699"/>
              <a:gd name="connsiteY37" fmla="*/ 312248 h 356564"/>
              <a:gd name="connsiteX38" fmla="*/ 74777 w 279699"/>
              <a:gd name="connsiteY38" fmla="*/ 300915 h 356564"/>
              <a:gd name="connsiteX39" fmla="*/ 78725 w 279699"/>
              <a:gd name="connsiteY39" fmla="*/ 276974 h 356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279699" h="356564">
                <a:moveTo>
                  <a:pt x="266175" y="326893"/>
                </a:moveTo>
                <a:lnTo>
                  <a:pt x="243890" y="326893"/>
                </a:lnTo>
                <a:lnTo>
                  <a:pt x="243890" y="274809"/>
                </a:lnTo>
                <a:cubicBezTo>
                  <a:pt x="243817" y="232290"/>
                  <a:pt x="217909" y="194084"/>
                  <a:pt x="178435" y="178282"/>
                </a:cubicBezTo>
                <a:cubicBezTo>
                  <a:pt x="217909" y="162480"/>
                  <a:pt x="243816" y="124274"/>
                  <a:pt x="243890" y="81755"/>
                </a:cubicBezTo>
                <a:lnTo>
                  <a:pt x="243890" y="29671"/>
                </a:lnTo>
                <a:lnTo>
                  <a:pt x="266175" y="29671"/>
                </a:lnTo>
                <a:cubicBezTo>
                  <a:pt x="274369" y="28911"/>
                  <a:pt x="280395" y="21653"/>
                  <a:pt x="279635" y="13460"/>
                </a:cubicBezTo>
                <a:cubicBezTo>
                  <a:pt x="278973" y="6318"/>
                  <a:pt x="273317" y="662"/>
                  <a:pt x="266175" y="0"/>
                </a:cubicBezTo>
                <a:lnTo>
                  <a:pt x="13524" y="0"/>
                </a:lnTo>
                <a:cubicBezTo>
                  <a:pt x="5331" y="760"/>
                  <a:pt x="-695" y="8018"/>
                  <a:pt x="65" y="16212"/>
                </a:cubicBezTo>
                <a:cubicBezTo>
                  <a:pt x="727" y="23353"/>
                  <a:pt x="6383" y="29009"/>
                  <a:pt x="13524" y="29671"/>
                </a:cubicBezTo>
                <a:lnTo>
                  <a:pt x="35810" y="29671"/>
                </a:lnTo>
                <a:lnTo>
                  <a:pt x="35810" y="81755"/>
                </a:lnTo>
                <a:cubicBezTo>
                  <a:pt x="35848" y="124285"/>
                  <a:pt x="61768" y="162509"/>
                  <a:pt x="101265" y="178282"/>
                </a:cubicBezTo>
                <a:cubicBezTo>
                  <a:pt x="61768" y="194055"/>
                  <a:pt x="35848" y="232279"/>
                  <a:pt x="35810" y="274809"/>
                </a:cubicBezTo>
                <a:lnTo>
                  <a:pt x="35810" y="326893"/>
                </a:lnTo>
                <a:lnTo>
                  <a:pt x="13524" y="326893"/>
                </a:lnTo>
                <a:cubicBezTo>
                  <a:pt x="5331" y="327653"/>
                  <a:pt x="-695" y="334911"/>
                  <a:pt x="65" y="343105"/>
                </a:cubicBezTo>
                <a:cubicBezTo>
                  <a:pt x="727" y="350246"/>
                  <a:pt x="6383" y="355902"/>
                  <a:pt x="13524" y="356564"/>
                </a:cubicBezTo>
                <a:lnTo>
                  <a:pt x="266175" y="356564"/>
                </a:lnTo>
                <a:cubicBezTo>
                  <a:pt x="274369" y="355804"/>
                  <a:pt x="280395" y="348546"/>
                  <a:pt x="279635" y="340352"/>
                </a:cubicBezTo>
                <a:cubicBezTo>
                  <a:pt x="278973" y="333211"/>
                  <a:pt x="273317" y="327555"/>
                  <a:pt x="266175" y="326893"/>
                </a:cubicBezTo>
                <a:moveTo>
                  <a:pt x="83182" y="103022"/>
                </a:moveTo>
                <a:cubicBezTo>
                  <a:pt x="85644" y="98223"/>
                  <a:pt x="90525" y="95148"/>
                  <a:pt x="95916" y="94999"/>
                </a:cubicBezTo>
                <a:lnTo>
                  <a:pt x="182765" y="94999"/>
                </a:lnTo>
                <a:cubicBezTo>
                  <a:pt x="190993" y="95083"/>
                  <a:pt x="197595" y="101823"/>
                  <a:pt x="197509" y="110051"/>
                </a:cubicBezTo>
                <a:cubicBezTo>
                  <a:pt x="197478" y="113104"/>
                  <a:pt x="196510" y="116073"/>
                  <a:pt x="194735" y="118557"/>
                </a:cubicBezTo>
                <a:cubicBezTo>
                  <a:pt x="172710" y="149151"/>
                  <a:pt x="130054" y="156097"/>
                  <a:pt x="99461" y="134073"/>
                </a:cubicBezTo>
                <a:cubicBezTo>
                  <a:pt x="93486" y="129771"/>
                  <a:pt x="88247" y="124532"/>
                  <a:pt x="83945" y="118557"/>
                </a:cubicBezTo>
                <a:cubicBezTo>
                  <a:pt x="80630" y="114031"/>
                  <a:pt x="80137" y="108027"/>
                  <a:pt x="82672" y="103021"/>
                </a:cubicBezTo>
                <a:moveTo>
                  <a:pt x="78725" y="276974"/>
                </a:moveTo>
                <a:lnTo>
                  <a:pt x="123932" y="233422"/>
                </a:lnTo>
                <a:cubicBezTo>
                  <a:pt x="132629" y="225504"/>
                  <a:pt x="145924" y="225504"/>
                  <a:pt x="154622" y="233422"/>
                </a:cubicBezTo>
                <a:lnTo>
                  <a:pt x="199956" y="276974"/>
                </a:lnTo>
                <a:cubicBezTo>
                  <a:pt x="206339" y="283194"/>
                  <a:pt x="207937" y="292840"/>
                  <a:pt x="203904" y="300787"/>
                </a:cubicBezTo>
                <a:cubicBezTo>
                  <a:pt x="200121" y="307944"/>
                  <a:pt x="192642" y="312372"/>
                  <a:pt x="184548" y="312248"/>
                </a:cubicBezTo>
                <a:lnTo>
                  <a:pt x="94133" y="312248"/>
                </a:lnTo>
                <a:cubicBezTo>
                  <a:pt x="86082" y="312339"/>
                  <a:pt x="78637" y="307980"/>
                  <a:pt x="74777" y="300915"/>
                </a:cubicBezTo>
                <a:cubicBezTo>
                  <a:pt x="70591" y="292949"/>
                  <a:pt x="72203" y="283174"/>
                  <a:pt x="78725" y="276974"/>
                </a:cubicBezTo>
              </a:path>
            </a:pathLst>
          </a:custGeom>
          <a:solidFill>
            <a:schemeClr val="accent1"/>
          </a:solidFill>
          <a:ln w="12720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10" name="Freihandform: Form 24">
            <a:extLst>
              <a:ext uri="{FF2B5EF4-FFF2-40B4-BE49-F238E27FC236}">
                <a16:creationId xmlns:a16="http://schemas.microsoft.com/office/drawing/2014/main" id="{F5F791FB-0CAC-0243-AA91-A93F299E8B72}"/>
              </a:ext>
            </a:extLst>
          </p:cNvPr>
          <p:cNvSpPr/>
          <p:nvPr/>
        </p:nvSpPr>
        <p:spPr>
          <a:xfrm>
            <a:off x="547689" y="1016968"/>
            <a:ext cx="290511" cy="254766"/>
          </a:xfrm>
          <a:custGeom>
            <a:avLst/>
            <a:gdLst>
              <a:gd name="connsiteX0" fmla="*/ 356564 w 356564"/>
              <a:gd name="connsiteY0" fmla="*/ 22285 h 356564"/>
              <a:gd name="connsiteX1" fmla="*/ 334279 w 356564"/>
              <a:gd name="connsiteY1" fmla="*/ 0 h 356564"/>
              <a:gd name="connsiteX2" fmla="*/ 185668 w 356564"/>
              <a:gd name="connsiteY2" fmla="*/ 0 h 356564"/>
              <a:gd name="connsiteX3" fmla="*/ 163383 w 356564"/>
              <a:gd name="connsiteY3" fmla="*/ 22285 h 356564"/>
              <a:gd name="connsiteX4" fmla="*/ 163383 w 356564"/>
              <a:gd name="connsiteY4" fmla="*/ 126326 h 356564"/>
              <a:gd name="connsiteX5" fmla="*/ 185668 w 356564"/>
              <a:gd name="connsiteY5" fmla="*/ 148611 h 356564"/>
              <a:gd name="connsiteX6" fmla="*/ 207954 w 356564"/>
              <a:gd name="connsiteY6" fmla="*/ 148611 h 356564"/>
              <a:gd name="connsiteX7" fmla="*/ 207954 w 356564"/>
              <a:gd name="connsiteY7" fmla="*/ 185668 h 356564"/>
              <a:gd name="connsiteX8" fmla="*/ 212156 w 356564"/>
              <a:gd name="connsiteY8" fmla="*/ 192417 h 356564"/>
              <a:gd name="connsiteX9" fmla="*/ 220051 w 356564"/>
              <a:gd name="connsiteY9" fmla="*/ 191526 h 356564"/>
              <a:gd name="connsiteX10" fmla="*/ 273790 w 356564"/>
              <a:gd name="connsiteY10" fmla="*/ 148611 h 356564"/>
              <a:gd name="connsiteX11" fmla="*/ 334279 w 356564"/>
              <a:gd name="connsiteY11" fmla="*/ 148611 h 356564"/>
              <a:gd name="connsiteX12" fmla="*/ 356564 w 356564"/>
              <a:gd name="connsiteY12" fmla="*/ 126326 h 356564"/>
              <a:gd name="connsiteX13" fmla="*/ 207954 w 356564"/>
              <a:gd name="connsiteY13" fmla="*/ 96527 h 356564"/>
              <a:gd name="connsiteX14" fmla="*/ 193055 w 356564"/>
              <a:gd name="connsiteY14" fmla="*/ 81627 h 356564"/>
              <a:gd name="connsiteX15" fmla="*/ 207955 w 356564"/>
              <a:gd name="connsiteY15" fmla="*/ 66728 h 356564"/>
              <a:gd name="connsiteX16" fmla="*/ 222853 w 356564"/>
              <a:gd name="connsiteY16" fmla="*/ 81628 h 356564"/>
              <a:gd name="connsiteX17" fmla="*/ 222853 w 356564"/>
              <a:gd name="connsiteY17" fmla="*/ 81755 h 356564"/>
              <a:gd name="connsiteX18" fmla="*/ 208082 w 356564"/>
              <a:gd name="connsiteY18" fmla="*/ 96528 h 356564"/>
              <a:gd name="connsiteX19" fmla="*/ 207954 w 356564"/>
              <a:gd name="connsiteY19" fmla="*/ 96527 h 356564"/>
              <a:gd name="connsiteX20" fmla="*/ 260037 w 356564"/>
              <a:gd name="connsiteY20" fmla="*/ 96527 h 356564"/>
              <a:gd name="connsiteX21" fmla="*/ 245012 w 356564"/>
              <a:gd name="connsiteY21" fmla="*/ 81755 h 356564"/>
              <a:gd name="connsiteX22" fmla="*/ 259784 w 356564"/>
              <a:gd name="connsiteY22" fmla="*/ 66729 h 356564"/>
              <a:gd name="connsiteX23" fmla="*/ 274809 w 356564"/>
              <a:gd name="connsiteY23" fmla="*/ 81501 h 356564"/>
              <a:gd name="connsiteX24" fmla="*/ 274809 w 356564"/>
              <a:gd name="connsiteY24" fmla="*/ 81755 h 356564"/>
              <a:gd name="connsiteX25" fmla="*/ 260037 w 356564"/>
              <a:gd name="connsiteY25" fmla="*/ 96527 h 356564"/>
              <a:gd name="connsiteX26" fmla="*/ 311994 w 356564"/>
              <a:gd name="connsiteY26" fmla="*/ 96527 h 356564"/>
              <a:gd name="connsiteX27" fmla="*/ 297095 w 356564"/>
              <a:gd name="connsiteY27" fmla="*/ 81627 h 356564"/>
              <a:gd name="connsiteX28" fmla="*/ 311995 w 356564"/>
              <a:gd name="connsiteY28" fmla="*/ 66728 h 356564"/>
              <a:gd name="connsiteX29" fmla="*/ 326893 w 356564"/>
              <a:gd name="connsiteY29" fmla="*/ 81628 h 356564"/>
              <a:gd name="connsiteX30" fmla="*/ 326893 w 356564"/>
              <a:gd name="connsiteY30" fmla="*/ 81755 h 356564"/>
              <a:gd name="connsiteX31" fmla="*/ 311994 w 356564"/>
              <a:gd name="connsiteY31" fmla="*/ 96527 h 356564"/>
              <a:gd name="connsiteX32" fmla="*/ 29671 w 356564"/>
              <a:gd name="connsiteY32" fmla="*/ 59470 h 356564"/>
              <a:gd name="connsiteX33" fmla="*/ 81628 w 356564"/>
              <a:gd name="connsiteY33" fmla="*/ 7259 h 356564"/>
              <a:gd name="connsiteX34" fmla="*/ 133839 w 356564"/>
              <a:gd name="connsiteY34" fmla="*/ 59215 h 356564"/>
              <a:gd name="connsiteX35" fmla="*/ 81882 w 356564"/>
              <a:gd name="connsiteY35" fmla="*/ 111426 h 356564"/>
              <a:gd name="connsiteX36" fmla="*/ 81755 w 356564"/>
              <a:gd name="connsiteY36" fmla="*/ 111426 h 356564"/>
              <a:gd name="connsiteX37" fmla="*/ 29671 w 356564"/>
              <a:gd name="connsiteY37" fmla="*/ 59470 h 356564"/>
              <a:gd name="connsiteX38" fmla="*/ 81755 w 356564"/>
              <a:gd name="connsiteY38" fmla="*/ 126326 h 356564"/>
              <a:gd name="connsiteX39" fmla="*/ 0 w 356564"/>
              <a:gd name="connsiteY39" fmla="*/ 207826 h 356564"/>
              <a:gd name="connsiteX40" fmla="*/ 0 w 356564"/>
              <a:gd name="connsiteY40" fmla="*/ 207954 h 356564"/>
              <a:gd name="connsiteX41" fmla="*/ 0 w 356564"/>
              <a:gd name="connsiteY41" fmla="*/ 260037 h 356564"/>
              <a:gd name="connsiteX42" fmla="*/ 7386 w 356564"/>
              <a:gd name="connsiteY42" fmla="*/ 267423 h 356564"/>
              <a:gd name="connsiteX43" fmla="*/ 34256 w 356564"/>
              <a:gd name="connsiteY43" fmla="*/ 267423 h 356564"/>
              <a:gd name="connsiteX44" fmla="*/ 38076 w 356564"/>
              <a:gd name="connsiteY44" fmla="*/ 270861 h 356564"/>
              <a:gd name="connsiteX45" fmla="*/ 44571 w 356564"/>
              <a:gd name="connsiteY45" fmla="*/ 349688 h 356564"/>
              <a:gd name="connsiteX46" fmla="*/ 51956 w 356564"/>
              <a:gd name="connsiteY46" fmla="*/ 356564 h 356564"/>
              <a:gd name="connsiteX47" fmla="*/ 111426 w 356564"/>
              <a:gd name="connsiteY47" fmla="*/ 356564 h 356564"/>
              <a:gd name="connsiteX48" fmla="*/ 118812 w 356564"/>
              <a:gd name="connsiteY48" fmla="*/ 349688 h 356564"/>
              <a:gd name="connsiteX49" fmla="*/ 125434 w 356564"/>
              <a:gd name="connsiteY49" fmla="*/ 270861 h 356564"/>
              <a:gd name="connsiteX50" fmla="*/ 129127 w 356564"/>
              <a:gd name="connsiteY50" fmla="*/ 267423 h 356564"/>
              <a:gd name="connsiteX51" fmla="*/ 155997 w 356564"/>
              <a:gd name="connsiteY51" fmla="*/ 267423 h 356564"/>
              <a:gd name="connsiteX52" fmla="*/ 163383 w 356564"/>
              <a:gd name="connsiteY52" fmla="*/ 260037 h 356564"/>
              <a:gd name="connsiteX53" fmla="*/ 163383 w 356564"/>
              <a:gd name="connsiteY53" fmla="*/ 207953 h 356564"/>
              <a:gd name="connsiteX54" fmla="*/ 81755 w 356564"/>
              <a:gd name="connsiteY54" fmla="*/ 126326 h 356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356564" h="356564">
                <a:moveTo>
                  <a:pt x="356564" y="22285"/>
                </a:moveTo>
                <a:cubicBezTo>
                  <a:pt x="356564" y="9978"/>
                  <a:pt x="346587" y="0"/>
                  <a:pt x="334279" y="0"/>
                </a:cubicBezTo>
                <a:lnTo>
                  <a:pt x="185668" y="0"/>
                </a:lnTo>
                <a:cubicBezTo>
                  <a:pt x="173361" y="0"/>
                  <a:pt x="163383" y="9978"/>
                  <a:pt x="163383" y="22285"/>
                </a:cubicBezTo>
                <a:lnTo>
                  <a:pt x="163383" y="126326"/>
                </a:lnTo>
                <a:cubicBezTo>
                  <a:pt x="163453" y="138605"/>
                  <a:pt x="173389" y="148541"/>
                  <a:pt x="185668" y="148611"/>
                </a:cubicBezTo>
                <a:lnTo>
                  <a:pt x="207954" y="148611"/>
                </a:lnTo>
                <a:lnTo>
                  <a:pt x="207954" y="185668"/>
                </a:lnTo>
                <a:cubicBezTo>
                  <a:pt x="207952" y="188535"/>
                  <a:pt x="209582" y="191154"/>
                  <a:pt x="212156" y="192417"/>
                </a:cubicBezTo>
                <a:cubicBezTo>
                  <a:pt x="214737" y="193682"/>
                  <a:pt x="217817" y="193334"/>
                  <a:pt x="220051" y="191526"/>
                </a:cubicBezTo>
                <a:lnTo>
                  <a:pt x="273790" y="148611"/>
                </a:lnTo>
                <a:lnTo>
                  <a:pt x="334279" y="148611"/>
                </a:lnTo>
                <a:cubicBezTo>
                  <a:pt x="346587" y="148611"/>
                  <a:pt x="356564" y="138633"/>
                  <a:pt x="356564" y="126326"/>
                </a:cubicBezTo>
                <a:close/>
                <a:moveTo>
                  <a:pt x="207954" y="96527"/>
                </a:moveTo>
                <a:cubicBezTo>
                  <a:pt x="199725" y="96527"/>
                  <a:pt x="193054" y="89856"/>
                  <a:pt x="193055" y="81627"/>
                </a:cubicBezTo>
                <a:cubicBezTo>
                  <a:pt x="193055" y="73398"/>
                  <a:pt x="199726" y="66728"/>
                  <a:pt x="207955" y="66728"/>
                </a:cubicBezTo>
                <a:cubicBezTo>
                  <a:pt x="216183" y="66729"/>
                  <a:pt x="222854" y="73400"/>
                  <a:pt x="222853" y="81628"/>
                </a:cubicBezTo>
                <a:cubicBezTo>
                  <a:pt x="222853" y="81671"/>
                  <a:pt x="222853" y="81713"/>
                  <a:pt x="222853" y="81755"/>
                </a:cubicBezTo>
                <a:cubicBezTo>
                  <a:pt x="222853" y="89914"/>
                  <a:pt x="216240" y="96527"/>
                  <a:pt x="208082" y="96528"/>
                </a:cubicBezTo>
                <a:cubicBezTo>
                  <a:pt x="208039" y="96528"/>
                  <a:pt x="207997" y="96528"/>
                  <a:pt x="207954" y="96527"/>
                </a:cubicBezTo>
                <a:moveTo>
                  <a:pt x="260037" y="96527"/>
                </a:moveTo>
                <a:cubicBezTo>
                  <a:pt x="251809" y="96597"/>
                  <a:pt x="245082" y="89983"/>
                  <a:pt x="245012" y="81755"/>
                </a:cubicBezTo>
                <a:cubicBezTo>
                  <a:pt x="244942" y="73527"/>
                  <a:pt x="251556" y="66799"/>
                  <a:pt x="259784" y="66729"/>
                </a:cubicBezTo>
                <a:cubicBezTo>
                  <a:pt x="268012" y="66660"/>
                  <a:pt x="274739" y="73273"/>
                  <a:pt x="274809" y="81501"/>
                </a:cubicBezTo>
                <a:cubicBezTo>
                  <a:pt x="274810" y="81586"/>
                  <a:pt x="274810" y="81671"/>
                  <a:pt x="274809" y="81755"/>
                </a:cubicBezTo>
                <a:cubicBezTo>
                  <a:pt x="274809" y="89913"/>
                  <a:pt x="268196" y="96527"/>
                  <a:pt x="260037" y="96527"/>
                </a:cubicBezTo>
                <a:moveTo>
                  <a:pt x="311994" y="96527"/>
                </a:moveTo>
                <a:cubicBezTo>
                  <a:pt x="303765" y="96527"/>
                  <a:pt x="297095" y="89856"/>
                  <a:pt x="297095" y="81627"/>
                </a:cubicBezTo>
                <a:cubicBezTo>
                  <a:pt x="297095" y="73398"/>
                  <a:pt x="303766" y="66728"/>
                  <a:pt x="311995" y="66728"/>
                </a:cubicBezTo>
                <a:cubicBezTo>
                  <a:pt x="320224" y="66729"/>
                  <a:pt x="326894" y="73400"/>
                  <a:pt x="326893" y="81628"/>
                </a:cubicBezTo>
                <a:cubicBezTo>
                  <a:pt x="326893" y="81671"/>
                  <a:pt x="326893" y="81713"/>
                  <a:pt x="326893" y="81755"/>
                </a:cubicBezTo>
                <a:cubicBezTo>
                  <a:pt x="326823" y="89934"/>
                  <a:pt x="320173" y="96527"/>
                  <a:pt x="311994" y="96527"/>
                </a:cubicBezTo>
                <a:moveTo>
                  <a:pt x="29671" y="59470"/>
                </a:moveTo>
                <a:cubicBezTo>
                  <a:pt x="29601" y="30705"/>
                  <a:pt x="52863" y="7329"/>
                  <a:pt x="81628" y="7259"/>
                </a:cubicBezTo>
                <a:cubicBezTo>
                  <a:pt x="110393" y="7189"/>
                  <a:pt x="133768" y="30450"/>
                  <a:pt x="133839" y="59215"/>
                </a:cubicBezTo>
                <a:cubicBezTo>
                  <a:pt x="133909" y="87980"/>
                  <a:pt x="110647" y="111356"/>
                  <a:pt x="81882" y="111426"/>
                </a:cubicBezTo>
                <a:cubicBezTo>
                  <a:pt x="81840" y="111426"/>
                  <a:pt x="81798" y="111426"/>
                  <a:pt x="81755" y="111426"/>
                </a:cubicBezTo>
                <a:cubicBezTo>
                  <a:pt x="53040" y="111426"/>
                  <a:pt x="29742" y="88185"/>
                  <a:pt x="29671" y="59470"/>
                </a:cubicBezTo>
                <a:moveTo>
                  <a:pt x="81755" y="126326"/>
                </a:moveTo>
                <a:cubicBezTo>
                  <a:pt x="36674" y="126255"/>
                  <a:pt x="71" y="162744"/>
                  <a:pt x="0" y="207826"/>
                </a:cubicBezTo>
                <a:cubicBezTo>
                  <a:pt x="0" y="207869"/>
                  <a:pt x="0" y="207911"/>
                  <a:pt x="0" y="207954"/>
                </a:cubicBezTo>
                <a:lnTo>
                  <a:pt x="0" y="260037"/>
                </a:lnTo>
                <a:cubicBezTo>
                  <a:pt x="0" y="264116"/>
                  <a:pt x="3307" y="267423"/>
                  <a:pt x="7386" y="267423"/>
                </a:cubicBezTo>
                <a:lnTo>
                  <a:pt x="34256" y="267423"/>
                </a:lnTo>
                <a:cubicBezTo>
                  <a:pt x="36225" y="267413"/>
                  <a:pt x="37879" y="268902"/>
                  <a:pt x="38076" y="270861"/>
                </a:cubicBezTo>
                <a:lnTo>
                  <a:pt x="44571" y="349688"/>
                </a:lnTo>
                <a:cubicBezTo>
                  <a:pt x="44898" y="353538"/>
                  <a:pt x="48092" y="356513"/>
                  <a:pt x="51956" y="356564"/>
                </a:cubicBezTo>
                <a:lnTo>
                  <a:pt x="111426" y="356564"/>
                </a:lnTo>
                <a:cubicBezTo>
                  <a:pt x="115314" y="356573"/>
                  <a:pt x="118544" y="353566"/>
                  <a:pt x="118812" y="349688"/>
                </a:cubicBezTo>
                <a:lnTo>
                  <a:pt x="125434" y="270861"/>
                </a:lnTo>
                <a:cubicBezTo>
                  <a:pt x="125568" y="268922"/>
                  <a:pt x="127183" y="267418"/>
                  <a:pt x="129127" y="267423"/>
                </a:cubicBezTo>
                <a:lnTo>
                  <a:pt x="155997" y="267423"/>
                </a:lnTo>
                <a:cubicBezTo>
                  <a:pt x="160076" y="267423"/>
                  <a:pt x="163383" y="264116"/>
                  <a:pt x="163383" y="260037"/>
                </a:cubicBezTo>
                <a:lnTo>
                  <a:pt x="163383" y="207953"/>
                </a:lnTo>
                <a:cubicBezTo>
                  <a:pt x="163383" y="162872"/>
                  <a:pt x="126837" y="126326"/>
                  <a:pt x="81755" y="126326"/>
                </a:cubicBezTo>
              </a:path>
            </a:pathLst>
          </a:custGeom>
          <a:solidFill>
            <a:schemeClr val="accent1"/>
          </a:solidFill>
          <a:ln w="12720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3" name="Oval Callout 2">
            <a:extLst>
              <a:ext uri="{FF2B5EF4-FFF2-40B4-BE49-F238E27FC236}">
                <a16:creationId xmlns:a16="http://schemas.microsoft.com/office/drawing/2014/main" id="{9575D047-29A8-6649-8E59-55E3CCB58E5B}"/>
              </a:ext>
            </a:extLst>
          </p:cNvPr>
          <p:cNvSpPr/>
          <p:nvPr/>
        </p:nvSpPr>
        <p:spPr>
          <a:xfrm>
            <a:off x="1043548" y="1648784"/>
            <a:ext cx="3429000" cy="2438400"/>
          </a:xfrm>
          <a:prstGeom prst="wedgeEllipseCallout">
            <a:avLst>
              <a:gd name="adj1" fmla="val -43611"/>
              <a:gd name="adj2" fmla="val 73828"/>
            </a:avLst>
          </a:prstGeom>
          <a:solidFill>
            <a:schemeClr val="bg2">
              <a:lumMod val="20000"/>
              <a:lumOff val="80000"/>
            </a:schemeClr>
          </a:solidFill>
          <a:ln w="28575"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r>
              <a:rPr lang="en-US" sz="2000" b="1" dirty="0">
                <a:solidFill>
                  <a:schemeClr val="accent1"/>
                </a:solidFill>
              </a:rPr>
              <a:t>Our Group discussed question ___ …</a:t>
            </a: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6D9277B2-9C2D-D749-ABE1-624D1AC311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648784"/>
            <a:ext cx="3367744" cy="289199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riangle 12">
            <a:extLst>
              <a:ext uri="{FF2B5EF4-FFF2-40B4-BE49-F238E27FC236}">
                <a16:creationId xmlns:a16="http://schemas.microsoft.com/office/drawing/2014/main" id="{1AFA965C-6007-8743-8556-7133D4370F55}"/>
              </a:ext>
            </a:extLst>
          </p:cNvPr>
          <p:cNvSpPr/>
          <p:nvPr/>
        </p:nvSpPr>
        <p:spPr>
          <a:xfrm>
            <a:off x="4724400" y="2234020"/>
            <a:ext cx="2010992" cy="1752600"/>
          </a:xfrm>
          <a:prstGeom prst="triangle">
            <a:avLst/>
          </a:prstGeom>
          <a:solidFill>
            <a:srgbClr val="FFC400">
              <a:alpha val="36358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2451965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3EF6C490-9EF2-4872-9265-106F2A8BE2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92167"/>
            <a:ext cx="8763000" cy="3671887"/>
          </a:xfrm>
        </p:spPr>
        <p:txBody>
          <a:bodyPr/>
          <a:lstStyle/>
          <a:p>
            <a:r>
              <a:rPr lang="en-US" dirty="0"/>
              <a:t>The Life of Joseph Beuys</a:t>
            </a:r>
            <a:br>
              <a:rPr lang="de-DE" dirty="0"/>
            </a:br>
            <a:r>
              <a:rPr lang="de-DE" sz="1500" dirty="0"/>
              <a:t>    </a:t>
            </a:r>
            <a:r>
              <a:rPr lang="de-DE" sz="1500" dirty="0">
                <a:solidFill>
                  <a:schemeClr val="tx2"/>
                </a:solidFill>
              </a:rPr>
              <a:t>1 Min</a:t>
            </a:r>
            <a:br>
              <a:rPr lang="de-DE" sz="1500" dirty="0">
                <a:solidFill>
                  <a:schemeClr val="tx2"/>
                </a:solidFill>
              </a:rPr>
            </a:br>
            <a:r>
              <a:rPr lang="de-DE" sz="1500" dirty="0">
                <a:solidFill>
                  <a:schemeClr val="tx2"/>
                </a:solidFill>
              </a:rPr>
              <a:t>      HAVE YOU HEARD OF JOSEPH BEUYS BEFORE? MARK ON THE WHITEBOARD.  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D8CC685-76D7-466C-B1FE-A1ED6C9C95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91405-CE64-455B-8CE4-BAEDB82C984A}" type="slidenum">
              <a:rPr lang="de-DE" smtClean="0"/>
              <a:t>8</a:t>
            </a:fld>
            <a:endParaRPr lang="de-DE"/>
          </a:p>
        </p:txBody>
      </p:sp>
      <p:sp>
        <p:nvSpPr>
          <p:cNvPr id="8" name="Freihandform: Form 57">
            <a:extLst>
              <a:ext uri="{FF2B5EF4-FFF2-40B4-BE49-F238E27FC236}">
                <a16:creationId xmlns:a16="http://schemas.microsoft.com/office/drawing/2014/main" id="{D5561A3A-0150-4844-9DAF-9BBF9C0611C8}"/>
              </a:ext>
            </a:extLst>
          </p:cNvPr>
          <p:cNvSpPr/>
          <p:nvPr/>
        </p:nvSpPr>
        <p:spPr>
          <a:xfrm>
            <a:off x="403174" y="771384"/>
            <a:ext cx="192510" cy="254766"/>
          </a:xfrm>
          <a:custGeom>
            <a:avLst/>
            <a:gdLst>
              <a:gd name="connsiteX0" fmla="*/ 266175 w 279699"/>
              <a:gd name="connsiteY0" fmla="*/ 326893 h 356564"/>
              <a:gd name="connsiteX1" fmla="*/ 243890 w 279699"/>
              <a:gd name="connsiteY1" fmla="*/ 326893 h 356564"/>
              <a:gd name="connsiteX2" fmla="*/ 243890 w 279699"/>
              <a:gd name="connsiteY2" fmla="*/ 274809 h 356564"/>
              <a:gd name="connsiteX3" fmla="*/ 178435 w 279699"/>
              <a:gd name="connsiteY3" fmla="*/ 178282 h 356564"/>
              <a:gd name="connsiteX4" fmla="*/ 243890 w 279699"/>
              <a:gd name="connsiteY4" fmla="*/ 81755 h 356564"/>
              <a:gd name="connsiteX5" fmla="*/ 243890 w 279699"/>
              <a:gd name="connsiteY5" fmla="*/ 29671 h 356564"/>
              <a:gd name="connsiteX6" fmla="*/ 266175 w 279699"/>
              <a:gd name="connsiteY6" fmla="*/ 29671 h 356564"/>
              <a:gd name="connsiteX7" fmla="*/ 279635 w 279699"/>
              <a:gd name="connsiteY7" fmla="*/ 13460 h 356564"/>
              <a:gd name="connsiteX8" fmla="*/ 266175 w 279699"/>
              <a:gd name="connsiteY8" fmla="*/ 0 h 356564"/>
              <a:gd name="connsiteX9" fmla="*/ 13524 w 279699"/>
              <a:gd name="connsiteY9" fmla="*/ 0 h 356564"/>
              <a:gd name="connsiteX10" fmla="*/ 65 w 279699"/>
              <a:gd name="connsiteY10" fmla="*/ 16212 h 356564"/>
              <a:gd name="connsiteX11" fmla="*/ 13524 w 279699"/>
              <a:gd name="connsiteY11" fmla="*/ 29671 h 356564"/>
              <a:gd name="connsiteX12" fmla="*/ 35810 w 279699"/>
              <a:gd name="connsiteY12" fmla="*/ 29671 h 356564"/>
              <a:gd name="connsiteX13" fmla="*/ 35810 w 279699"/>
              <a:gd name="connsiteY13" fmla="*/ 81755 h 356564"/>
              <a:gd name="connsiteX14" fmla="*/ 101265 w 279699"/>
              <a:gd name="connsiteY14" fmla="*/ 178282 h 356564"/>
              <a:gd name="connsiteX15" fmla="*/ 35810 w 279699"/>
              <a:gd name="connsiteY15" fmla="*/ 274809 h 356564"/>
              <a:gd name="connsiteX16" fmla="*/ 35810 w 279699"/>
              <a:gd name="connsiteY16" fmla="*/ 326893 h 356564"/>
              <a:gd name="connsiteX17" fmla="*/ 13524 w 279699"/>
              <a:gd name="connsiteY17" fmla="*/ 326893 h 356564"/>
              <a:gd name="connsiteX18" fmla="*/ 65 w 279699"/>
              <a:gd name="connsiteY18" fmla="*/ 343105 h 356564"/>
              <a:gd name="connsiteX19" fmla="*/ 13524 w 279699"/>
              <a:gd name="connsiteY19" fmla="*/ 356564 h 356564"/>
              <a:gd name="connsiteX20" fmla="*/ 266175 w 279699"/>
              <a:gd name="connsiteY20" fmla="*/ 356564 h 356564"/>
              <a:gd name="connsiteX21" fmla="*/ 279635 w 279699"/>
              <a:gd name="connsiteY21" fmla="*/ 340352 h 356564"/>
              <a:gd name="connsiteX22" fmla="*/ 266175 w 279699"/>
              <a:gd name="connsiteY22" fmla="*/ 326893 h 356564"/>
              <a:gd name="connsiteX23" fmla="*/ 83182 w 279699"/>
              <a:gd name="connsiteY23" fmla="*/ 103022 h 356564"/>
              <a:gd name="connsiteX24" fmla="*/ 95916 w 279699"/>
              <a:gd name="connsiteY24" fmla="*/ 94999 h 356564"/>
              <a:gd name="connsiteX25" fmla="*/ 182765 w 279699"/>
              <a:gd name="connsiteY25" fmla="*/ 94999 h 356564"/>
              <a:gd name="connsiteX26" fmla="*/ 197509 w 279699"/>
              <a:gd name="connsiteY26" fmla="*/ 110051 h 356564"/>
              <a:gd name="connsiteX27" fmla="*/ 194735 w 279699"/>
              <a:gd name="connsiteY27" fmla="*/ 118557 h 356564"/>
              <a:gd name="connsiteX28" fmla="*/ 99461 w 279699"/>
              <a:gd name="connsiteY28" fmla="*/ 134073 h 356564"/>
              <a:gd name="connsiteX29" fmla="*/ 83945 w 279699"/>
              <a:gd name="connsiteY29" fmla="*/ 118557 h 356564"/>
              <a:gd name="connsiteX30" fmla="*/ 82672 w 279699"/>
              <a:gd name="connsiteY30" fmla="*/ 103021 h 356564"/>
              <a:gd name="connsiteX31" fmla="*/ 78725 w 279699"/>
              <a:gd name="connsiteY31" fmla="*/ 276974 h 356564"/>
              <a:gd name="connsiteX32" fmla="*/ 123932 w 279699"/>
              <a:gd name="connsiteY32" fmla="*/ 233422 h 356564"/>
              <a:gd name="connsiteX33" fmla="*/ 154622 w 279699"/>
              <a:gd name="connsiteY33" fmla="*/ 233422 h 356564"/>
              <a:gd name="connsiteX34" fmla="*/ 199956 w 279699"/>
              <a:gd name="connsiteY34" fmla="*/ 276974 h 356564"/>
              <a:gd name="connsiteX35" fmla="*/ 203904 w 279699"/>
              <a:gd name="connsiteY35" fmla="*/ 300787 h 356564"/>
              <a:gd name="connsiteX36" fmla="*/ 184548 w 279699"/>
              <a:gd name="connsiteY36" fmla="*/ 312248 h 356564"/>
              <a:gd name="connsiteX37" fmla="*/ 94133 w 279699"/>
              <a:gd name="connsiteY37" fmla="*/ 312248 h 356564"/>
              <a:gd name="connsiteX38" fmla="*/ 74777 w 279699"/>
              <a:gd name="connsiteY38" fmla="*/ 300915 h 356564"/>
              <a:gd name="connsiteX39" fmla="*/ 78725 w 279699"/>
              <a:gd name="connsiteY39" fmla="*/ 276974 h 356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279699" h="356564">
                <a:moveTo>
                  <a:pt x="266175" y="326893"/>
                </a:moveTo>
                <a:lnTo>
                  <a:pt x="243890" y="326893"/>
                </a:lnTo>
                <a:lnTo>
                  <a:pt x="243890" y="274809"/>
                </a:lnTo>
                <a:cubicBezTo>
                  <a:pt x="243817" y="232290"/>
                  <a:pt x="217909" y="194084"/>
                  <a:pt x="178435" y="178282"/>
                </a:cubicBezTo>
                <a:cubicBezTo>
                  <a:pt x="217909" y="162480"/>
                  <a:pt x="243816" y="124274"/>
                  <a:pt x="243890" y="81755"/>
                </a:cubicBezTo>
                <a:lnTo>
                  <a:pt x="243890" y="29671"/>
                </a:lnTo>
                <a:lnTo>
                  <a:pt x="266175" y="29671"/>
                </a:lnTo>
                <a:cubicBezTo>
                  <a:pt x="274369" y="28911"/>
                  <a:pt x="280395" y="21653"/>
                  <a:pt x="279635" y="13460"/>
                </a:cubicBezTo>
                <a:cubicBezTo>
                  <a:pt x="278973" y="6318"/>
                  <a:pt x="273317" y="662"/>
                  <a:pt x="266175" y="0"/>
                </a:cubicBezTo>
                <a:lnTo>
                  <a:pt x="13524" y="0"/>
                </a:lnTo>
                <a:cubicBezTo>
                  <a:pt x="5331" y="760"/>
                  <a:pt x="-695" y="8018"/>
                  <a:pt x="65" y="16212"/>
                </a:cubicBezTo>
                <a:cubicBezTo>
                  <a:pt x="727" y="23353"/>
                  <a:pt x="6383" y="29009"/>
                  <a:pt x="13524" y="29671"/>
                </a:cubicBezTo>
                <a:lnTo>
                  <a:pt x="35810" y="29671"/>
                </a:lnTo>
                <a:lnTo>
                  <a:pt x="35810" y="81755"/>
                </a:lnTo>
                <a:cubicBezTo>
                  <a:pt x="35848" y="124285"/>
                  <a:pt x="61768" y="162509"/>
                  <a:pt x="101265" y="178282"/>
                </a:cubicBezTo>
                <a:cubicBezTo>
                  <a:pt x="61768" y="194055"/>
                  <a:pt x="35848" y="232279"/>
                  <a:pt x="35810" y="274809"/>
                </a:cubicBezTo>
                <a:lnTo>
                  <a:pt x="35810" y="326893"/>
                </a:lnTo>
                <a:lnTo>
                  <a:pt x="13524" y="326893"/>
                </a:lnTo>
                <a:cubicBezTo>
                  <a:pt x="5331" y="327653"/>
                  <a:pt x="-695" y="334911"/>
                  <a:pt x="65" y="343105"/>
                </a:cubicBezTo>
                <a:cubicBezTo>
                  <a:pt x="727" y="350246"/>
                  <a:pt x="6383" y="355902"/>
                  <a:pt x="13524" y="356564"/>
                </a:cubicBezTo>
                <a:lnTo>
                  <a:pt x="266175" y="356564"/>
                </a:lnTo>
                <a:cubicBezTo>
                  <a:pt x="274369" y="355804"/>
                  <a:pt x="280395" y="348546"/>
                  <a:pt x="279635" y="340352"/>
                </a:cubicBezTo>
                <a:cubicBezTo>
                  <a:pt x="278973" y="333211"/>
                  <a:pt x="273317" y="327555"/>
                  <a:pt x="266175" y="326893"/>
                </a:cubicBezTo>
                <a:moveTo>
                  <a:pt x="83182" y="103022"/>
                </a:moveTo>
                <a:cubicBezTo>
                  <a:pt x="85644" y="98223"/>
                  <a:pt x="90525" y="95148"/>
                  <a:pt x="95916" y="94999"/>
                </a:cubicBezTo>
                <a:lnTo>
                  <a:pt x="182765" y="94999"/>
                </a:lnTo>
                <a:cubicBezTo>
                  <a:pt x="190993" y="95083"/>
                  <a:pt x="197595" y="101823"/>
                  <a:pt x="197509" y="110051"/>
                </a:cubicBezTo>
                <a:cubicBezTo>
                  <a:pt x="197478" y="113104"/>
                  <a:pt x="196510" y="116073"/>
                  <a:pt x="194735" y="118557"/>
                </a:cubicBezTo>
                <a:cubicBezTo>
                  <a:pt x="172710" y="149151"/>
                  <a:pt x="130054" y="156097"/>
                  <a:pt x="99461" y="134073"/>
                </a:cubicBezTo>
                <a:cubicBezTo>
                  <a:pt x="93486" y="129771"/>
                  <a:pt x="88247" y="124532"/>
                  <a:pt x="83945" y="118557"/>
                </a:cubicBezTo>
                <a:cubicBezTo>
                  <a:pt x="80630" y="114031"/>
                  <a:pt x="80137" y="108027"/>
                  <a:pt x="82672" y="103021"/>
                </a:cubicBezTo>
                <a:moveTo>
                  <a:pt x="78725" y="276974"/>
                </a:moveTo>
                <a:lnTo>
                  <a:pt x="123932" y="233422"/>
                </a:lnTo>
                <a:cubicBezTo>
                  <a:pt x="132629" y="225504"/>
                  <a:pt x="145924" y="225504"/>
                  <a:pt x="154622" y="233422"/>
                </a:cubicBezTo>
                <a:lnTo>
                  <a:pt x="199956" y="276974"/>
                </a:lnTo>
                <a:cubicBezTo>
                  <a:pt x="206339" y="283194"/>
                  <a:pt x="207937" y="292840"/>
                  <a:pt x="203904" y="300787"/>
                </a:cubicBezTo>
                <a:cubicBezTo>
                  <a:pt x="200121" y="307944"/>
                  <a:pt x="192642" y="312372"/>
                  <a:pt x="184548" y="312248"/>
                </a:cubicBezTo>
                <a:lnTo>
                  <a:pt x="94133" y="312248"/>
                </a:lnTo>
                <a:cubicBezTo>
                  <a:pt x="86082" y="312339"/>
                  <a:pt x="78637" y="307980"/>
                  <a:pt x="74777" y="300915"/>
                </a:cubicBezTo>
                <a:cubicBezTo>
                  <a:pt x="70591" y="292949"/>
                  <a:pt x="72203" y="283174"/>
                  <a:pt x="78725" y="276974"/>
                </a:cubicBezTo>
              </a:path>
            </a:pathLst>
          </a:custGeom>
          <a:solidFill>
            <a:schemeClr val="accent1"/>
          </a:solidFill>
          <a:ln w="12720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AC6C333-E8D6-1D45-A3E2-94732742FC30}"/>
              </a:ext>
            </a:extLst>
          </p:cNvPr>
          <p:cNvSpPr/>
          <p:nvPr/>
        </p:nvSpPr>
        <p:spPr>
          <a:xfrm>
            <a:off x="2857500" y="4355132"/>
            <a:ext cx="189346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rgbClr val="FFFFFF"/>
                </a:solidFill>
              </a:rPr>
              <a:t>(JOSEPH BEUYS)</a:t>
            </a:r>
          </a:p>
        </p:txBody>
      </p:sp>
      <p:pic>
        <p:nvPicPr>
          <p:cNvPr id="19" name="Picture 2">
            <a:extLst>
              <a:ext uri="{FF2B5EF4-FFF2-40B4-BE49-F238E27FC236}">
                <a16:creationId xmlns:a16="http://schemas.microsoft.com/office/drawing/2014/main" id="{3DC3905A-3141-2144-98AC-C5B878B5D2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4780" y="3567259"/>
            <a:ext cx="1691752" cy="14527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riangle 20">
            <a:extLst>
              <a:ext uri="{FF2B5EF4-FFF2-40B4-BE49-F238E27FC236}">
                <a16:creationId xmlns:a16="http://schemas.microsoft.com/office/drawing/2014/main" id="{863087B9-6EEB-0E42-9E9A-592A4D2801B1}"/>
              </a:ext>
            </a:extLst>
          </p:cNvPr>
          <p:cNvSpPr/>
          <p:nvPr/>
        </p:nvSpPr>
        <p:spPr>
          <a:xfrm>
            <a:off x="6854730" y="4228695"/>
            <a:ext cx="800100" cy="791327"/>
          </a:xfrm>
          <a:prstGeom prst="triangle">
            <a:avLst/>
          </a:prstGeom>
          <a:solidFill>
            <a:srgbClr val="FFC400">
              <a:alpha val="36358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en-US" sz="1000" dirty="0"/>
          </a:p>
        </p:txBody>
      </p:sp>
      <p:pic>
        <p:nvPicPr>
          <p:cNvPr id="9" name="Graphic 8" descr="Badge Question Mark with solid fill">
            <a:extLst>
              <a:ext uri="{FF2B5EF4-FFF2-40B4-BE49-F238E27FC236}">
                <a16:creationId xmlns:a16="http://schemas.microsoft.com/office/drawing/2014/main" id="{6C1304B6-E8E3-BB49-8F4D-3C8E72BA24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087296" y="2738954"/>
            <a:ext cx="1884853" cy="1884853"/>
          </a:xfrm>
          <a:prstGeom prst="rect">
            <a:avLst/>
          </a:prstGeom>
        </p:spPr>
      </p:pic>
      <p:pic>
        <p:nvPicPr>
          <p:cNvPr id="15" name="Graphic 14" descr="Checkbox Checked with solid fill">
            <a:extLst>
              <a:ext uri="{FF2B5EF4-FFF2-40B4-BE49-F238E27FC236}">
                <a16:creationId xmlns:a16="http://schemas.microsoft.com/office/drawing/2014/main" id="{083F7DBD-D0FC-F84E-A77E-55C69E7E8E9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98971" y="1030621"/>
            <a:ext cx="463029" cy="463029"/>
          </a:xfrm>
          <a:prstGeom prst="rect">
            <a:avLst/>
          </a:prstGeom>
        </p:spPr>
      </p:pic>
      <p:pic>
        <p:nvPicPr>
          <p:cNvPr id="3" name="Graphic 2" descr="Badge Cross with solid fill">
            <a:extLst>
              <a:ext uri="{FF2B5EF4-FFF2-40B4-BE49-F238E27FC236}">
                <a16:creationId xmlns:a16="http://schemas.microsoft.com/office/drawing/2014/main" id="{BB772494-D51C-E54B-BB6D-A91BDD8D299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201945" y="1586369"/>
            <a:ext cx="1884852" cy="1884852"/>
          </a:xfrm>
          <a:prstGeom prst="rect">
            <a:avLst/>
          </a:prstGeom>
        </p:spPr>
      </p:pic>
      <p:pic>
        <p:nvPicPr>
          <p:cNvPr id="7" name="Graphic 6" descr="Badge Tick1 with solid fill">
            <a:extLst>
              <a:ext uri="{FF2B5EF4-FFF2-40B4-BE49-F238E27FC236}">
                <a16:creationId xmlns:a16="http://schemas.microsoft.com/office/drawing/2014/main" id="{39637659-088D-9A43-8E3D-A1522559B81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69443" y="1672278"/>
            <a:ext cx="1798943" cy="1798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7588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3EF6C490-9EF2-4872-9265-106F2A8BE2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92167"/>
            <a:ext cx="8763000" cy="3671887"/>
          </a:xfrm>
        </p:spPr>
        <p:txBody>
          <a:bodyPr/>
          <a:lstStyle/>
          <a:p>
            <a:r>
              <a:rPr lang="en-US" dirty="0"/>
              <a:t>The Life of Joseph Beuys</a:t>
            </a:r>
            <a:br>
              <a:rPr lang="de-DE" dirty="0"/>
            </a:br>
            <a:r>
              <a:rPr lang="de-DE" sz="1500" dirty="0"/>
              <a:t>    </a:t>
            </a:r>
            <a:r>
              <a:rPr lang="de-DE" sz="1500" dirty="0">
                <a:solidFill>
                  <a:schemeClr val="tx2"/>
                </a:solidFill>
              </a:rPr>
              <a:t>5 Min</a:t>
            </a:r>
            <a:br>
              <a:rPr lang="de-DE" sz="1500" dirty="0">
                <a:solidFill>
                  <a:schemeClr val="tx2"/>
                </a:solidFill>
              </a:rPr>
            </a:br>
            <a:r>
              <a:rPr lang="de-DE" sz="1500" dirty="0">
                <a:solidFill>
                  <a:schemeClr val="tx2"/>
                </a:solidFill>
              </a:rPr>
              <a:t>      </a:t>
            </a:r>
            <a:r>
              <a:rPr lang="de-DE" sz="1500" dirty="0" err="1">
                <a:solidFill>
                  <a:schemeClr val="tx2"/>
                </a:solidFill>
              </a:rPr>
              <a:t>What</a:t>
            </a:r>
            <a:r>
              <a:rPr lang="de-DE" sz="1500" dirty="0">
                <a:solidFill>
                  <a:schemeClr val="tx2"/>
                </a:solidFill>
              </a:rPr>
              <a:t> do </a:t>
            </a:r>
            <a:r>
              <a:rPr lang="de-DE" sz="1500" dirty="0" err="1">
                <a:solidFill>
                  <a:schemeClr val="tx2"/>
                </a:solidFill>
              </a:rPr>
              <a:t>you</a:t>
            </a:r>
            <a:r>
              <a:rPr lang="de-DE" sz="1500" dirty="0">
                <a:solidFill>
                  <a:schemeClr val="tx2"/>
                </a:solidFill>
              </a:rPr>
              <a:t> </a:t>
            </a:r>
            <a:r>
              <a:rPr lang="de-DE" sz="1500" dirty="0" err="1">
                <a:solidFill>
                  <a:schemeClr val="tx2"/>
                </a:solidFill>
              </a:rPr>
              <a:t>know</a:t>
            </a:r>
            <a:r>
              <a:rPr lang="de-DE" sz="1500" dirty="0">
                <a:solidFill>
                  <a:schemeClr val="tx2"/>
                </a:solidFill>
              </a:rPr>
              <a:t> </a:t>
            </a:r>
            <a:r>
              <a:rPr lang="de-DE" sz="1500" dirty="0" err="1">
                <a:solidFill>
                  <a:schemeClr val="tx2"/>
                </a:solidFill>
              </a:rPr>
              <a:t>about</a:t>
            </a:r>
            <a:r>
              <a:rPr lang="de-DE" sz="1500" dirty="0">
                <a:solidFill>
                  <a:schemeClr val="tx2"/>
                </a:solidFill>
              </a:rPr>
              <a:t> </a:t>
            </a:r>
            <a:r>
              <a:rPr lang="de-DE" sz="1500" dirty="0" err="1">
                <a:solidFill>
                  <a:schemeClr val="tx2"/>
                </a:solidFill>
              </a:rPr>
              <a:t>joseph</a:t>
            </a:r>
            <a:r>
              <a:rPr lang="de-DE" sz="1500" dirty="0">
                <a:solidFill>
                  <a:schemeClr val="tx2"/>
                </a:solidFill>
              </a:rPr>
              <a:t> </a:t>
            </a:r>
            <a:r>
              <a:rPr lang="de-DE" sz="1500" dirty="0" err="1">
                <a:solidFill>
                  <a:schemeClr val="tx2"/>
                </a:solidFill>
              </a:rPr>
              <a:t>beuys</a:t>
            </a:r>
            <a:r>
              <a:rPr lang="de-DE" sz="1500" dirty="0">
                <a:solidFill>
                  <a:schemeClr val="tx2"/>
                </a:solidFill>
              </a:rPr>
              <a:t>? Write down </a:t>
            </a:r>
            <a:r>
              <a:rPr lang="de-DE" sz="1500" dirty="0" err="1">
                <a:solidFill>
                  <a:schemeClr val="tx2"/>
                </a:solidFill>
              </a:rPr>
              <a:t>your</a:t>
            </a:r>
            <a:r>
              <a:rPr lang="de-DE" sz="1500" dirty="0">
                <a:solidFill>
                  <a:schemeClr val="tx2"/>
                </a:solidFill>
              </a:rPr>
              <a:t> </a:t>
            </a:r>
            <a:r>
              <a:rPr lang="de-DE" sz="1500" dirty="0" err="1">
                <a:solidFill>
                  <a:schemeClr val="tx2"/>
                </a:solidFill>
              </a:rPr>
              <a:t>ideas</a:t>
            </a:r>
            <a:r>
              <a:rPr lang="de-DE" sz="1500" dirty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D8CC685-76D7-466C-B1FE-A1ED6C9C95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91405-CE64-455B-8CE4-BAEDB82C984A}" type="slidenum">
              <a:rPr lang="de-DE" smtClean="0"/>
              <a:t>9</a:t>
            </a:fld>
            <a:endParaRPr lang="de-DE"/>
          </a:p>
        </p:txBody>
      </p:sp>
      <p:sp>
        <p:nvSpPr>
          <p:cNvPr id="8" name="Freihandform: Form 57">
            <a:extLst>
              <a:ext uri="{FF2B5EF4-FFF2-40B4-BE49-F238E27FC236}">
                <a16:creationId xmlns:a16="http://schemas.microsoft.com/office/drawing/2014/main" id="{D5561A3A-0150-4844-9DAF-9BBF9C0611C8}"/>
              </a:ext>
            </a:extLst>
          </p:cNvPr>
          <p:cNvSpPr/>
          <p:nvPr/>
        </p:nvSpPr>
        <p:spPr>
          <a:xfrm>
            <a:off x="403174" y="771384"/>
            <a:ext cx="192510" cy="254766"/>
          </a:xfrm>
          <a:custGeom>
            <a:avLst/>
            <a:gdLst>
              <a:gd name="connsiteX0" fmla="*/ 266175 w 279699"/>
              <a:gd name="connsiteY0" fmla="*/ 326893 h 356564"/>
              <a:gd name="connsiteX1" fmla="*/ 243890 w 279699"/>
              <a:gd name="connsiteY1" fmla="*/ 326893 h 356564"/>
              <a:gd name="connsiteX2" fmla="*/ 243890 w 279699"/>
              <a:gd name="connsiteY2" fmla="*/ 274809 h 356564"/>
              <a:gd name="connsiteX3" fmla="*/ 178435 w 279699"/>
              <a:gd name="connsiteY3" fmla="*/ 178282 h 356564"/>
              <a:gd name="connsiteX4" fmla="*/ 243890 w 279699"/>
              <a:gd name="connsiteY4" fmla="*/ 81755 h 356564"/>
              <a:gd name="connsiteX5" fmla="*/ 243890 w 279699"/>
              <a:gd name="connsiteY5" fmla="*/ 29671 h 356564"/>
              <a:gd name="connsiteX6" fmla="*/ 266175 w 279699"/>
              <a:gd name="connsiteY6" fmla="*/ 29671 h 356564"/>
              <a:gd name="connsiteX7" fmla="*/ 279635 w 279699"/>
              <a:gd name="connsiteY7" fmla="*/ 13460 h 356564"/>
              <a:gd name="connsiteX8" fmla="*/ 266175 w 279699"/>
              <a:gd name="connsiteY8" fmla="*/ 0 h 356564"/>
              <a:gd name="connsiteX9" fmla="*/ 13524 w 279699"/>
              <a:gd name="connsiteY9" fmla="*/ 0 h 356564"/>
              <a:gd name="connsiteX10" fmla="*/ 65 w 279699"/>
              <a:gd name="connsiteY10" fmla="*/ 16212 h 356564"/>
              <a:gd name="connsiteX11" fmla="*/ 13524 w 279699"/>
              <a:gd name="connsiteY11" fmla="*/ 29671 h 356564"/>
              <a:gd name="connsiteX12" fmla="*/ 35810 w 279699"/>
              <a:gd name="connsiteY12" fmla="*/ 29671 h 356564"/>
              <a:gd name="connsiteX13" fmla="*/ 35810 w 279699"/>
              <a:gd name="connsiteY13" fmla="*/ 81755 h 356564"/>
              <a:gd name="connsiteX14" fmla="*/ 101265 w 279699"/>
              <a:gd name="connsiteY14" fmla="*/ 178282 h 356564"/>
              <a:gd name="connsiteX15" fmla="*/ 35810 w 279699"/>
              <a:gd name="connsiteY15" fmla="*/ 274809 h 356564"/>
              <a:gd name="connsiteX16" fmla="*/ 35810 w 279699"/>
              <a:gd name="connsiteY16" fmla="*/ 326893 h 356564"/>
              <a:gd name="connsiteX17" fmla="*/ 13524 w 279699"/>
              <a:gd name="connsiteY17" fmla="*/ 326893 h 356564"/>
              <a:gd name="connsiteX18" fmla="*/ 65 w 279699"/>
              <a:gd name="connsiteY18" fmla="*/ 343105 h 356564"/>
              <a:gd name="connsiteX19" fmla="*/ 13524 w 279699"/>
              <a:gd name="connsiteY19" fmla="*/ 356564 h 356564"/>
              <a:gd name="connsiteX20" fmla="*/ 266175 w 279699"/>
              <a:gd name="connsiteY20" fmla="*/ 356564 h 356564"/>
              <a:gd name="connsiteX21" fmla="*/ 279635 w 279699"/>
              <a:gd name="connsiteY21" fmla="*/ 340352 h 356564"/>
              <a:gd name="connsiteX22" fmla="*/ 266175 w 279699"/>
              <a:gd name="connsiteY22" fmla="*/ 326893 h 356564"/>
              <a:gd name="connsiteX23" fmla="*/ 83182 w 279699"/>
              <a:gd name="connsiteY23" fmla="*/ 103022 h 356564"/>
              <a:gd name="connsiteX24" fmla="*/ 95916 w 279699"/>
              <a:gd name="connsiteY24" fmla="*/ 94999 h 356564"/>
              <a:gd name="connsiteX25" fmla="*/ 182765 w 279699"/>
              <a:gd name="connsiteY25" fmla="*/ 94999 h 356564"/>
              <a:gd name="connsiteX26" fmla="*/ 197509 w 279699"/>
              <a:gd name="connsiteY26" fmla="*/ 110051 h 356564"/>
              <a:gd name="connsiteX27" fmla="*/ 194735 w 279699"/>
              <a:gd name="connsiteY27" fmla="*/ 118557 h 356564"/>
              <a:gd name="connsiteX28" fmla="*/ 99461 w 279699"/>
              <a:gd name="connsiteY28" fmla="*/ 134073 h 356564"/>
              <a:gd name="connsiteX29" fmla="*/ 83945 w 279699"/>
              <a:gd name="connsiteY29" fmla="*/ 118557 h 356564"/>
              <a:gd name="connsiteX30" fmla="*/ 82672 w 279699"/>
              <a:gd name="connsiteY30" fmla="*/ 103021 h 356564"/>
              <a:gd name="connsiteX31" fmla="*/ 78725 w 279699"/>
              <a:gd name="connsiteY31" fmla="*/ 276974 h 356564"/>
              <a:gd name="connsiteX32" fmla="*/ 123932 w 279699"/>
              <a:gd name="connsiteY32" fmla="*/ 233422 h 356564"/>
              <a:gd name="connsiteX33" fmla="*/ 154622 w 279699"/>
              <a:gd name="connsiteY33" fmla="*/ 233422 h 356564"/>
              <a:gd name="connsiteX34" fmla="*/ 199956 w 279699"/>
              <a:gd name="connsiteY34" fmla="*/ 276974 h 356564"/>
              <a:gd name="connsiteX35" fmla="*/ 203904 w 279699"/>
              <a:gd name="connsiteY35" fmla="*/ 300787 h 356564"/>
              <a:gd name="connsiteX36" fmla="*/ 184548 w 279699"/>
              <a:gd name="connsiteY36" fmla="*/ 312248 h 356564"/>
              <a:gd name="connsiteX37" fmla="*/ 94133 w 279699"/>
              <a:gd name="connsiteY37" fmla="*/ 312248 h 356564"/>
              <a:gd name="connsiteX38" fmla="*/ 74777 w 279699"/>
              <a:gd name="connsiteY38" fmla="*/ 300915 h 356564"/>
              <a:gd name="connsiteX39" fmla="*/ 78725 w 279699"/>
              <a:gd name="connsiteY39" fmla="*/ 276974 h 356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279699" h="356564">
                <a:moveTo>
                  <a:pt x="266175" y="326893"/>
                </a:moveTo>
                <a:lnTo>
                  <a:pt x="243890" y="326893"/>
                </a:lnTo>
                <a:lnTo>
                  <a:pt x="243890" y="274809"/>
                </a:lnTo>
                <a:cubicBezTo>
                  <a:pt x="243817" y="232290"/>
                  <a:pt x="217909" y="194084"/>
                  <a:pt x="178435" y="178282"/>
                </a:cubicBezTo>
                <a:cubicBezTo>
                  <a:pt x="217909" y="162480"/>
                  <a:pt x="243816" y="124274"/>
                  <a:pt x="243890" y="81755"/>
                </a:cubicBezTo>
                <a:lnTo>
                  <a:pt x="243890" y="29671"/>
                </a:lnTo>
                <a:lnTo>
                  <a:pt x="266175" y="29671"/>
                </a:lnTo>
                <a:cubicBezTo>
                  <a:pt x="274369" y="28911"/>
                  <a:pt x="280395" y="21653"/>
                  <a:pt x="279635" y="13460"/>
                </a:cubicBezTo>
                <a:cubicBezTo>
                  <a:pt x="278973" y="6318"/>
                  <a:pt x="273317" y="662"/>
                  <a:pt x="266175" y="0"/>
                </a:cubicBezTo>
                <a:lnTo>
                  <a:pt x="13524" y="0"/>
                </a:lnTo>
                <a:cubicBezTo>
                  <a:pt x="5331" y="760"/>
                  <a:pt x="-695" y="8018"/>
                  <a:pt x="65" y="16212"/>
                </a:cubicBezTo>
                <a:cubicBezTo>
                  <a:pt x="727" y="23353"/>
                  <a:pt x="6383" y="29009"/>
                  <a:pt x="13524" y="29671"/>
                </a:cubicBezTo>
                <a:lnTo>
                  <a:pt x="35810" y="29671"/>
                </a:lnTo>
                <a:lnTo>
                  <a:pt x="35810" y="81755"/>
                </a:lnTo>
                <a:cubicBezTo>
                  <a:pt x="35848" y="124285"/>
                  <a:pt x="61768" y="162509"/>
                  <a:pt x="101265" y="178282"/>
                </a:cubicBezTo>
                <a:cubicBezTo>
                  <a:pt x="61768" y="194055"/>
                  <a:pt x="35848" y="232279"/>
                  <a:pt x="35810" y="274809"/>
                </a:cubicBezTo>
                <a:lnTo>
                  <a:pt x="35810" y="326893"/>
                </a:lnTo>
                <a:lnTo>
                  <a:pt x="13524" y="326893"/>
                </a:lnTo>
                <a:cubicBezTo>
                  <a:pt x="5331" y="327653"/>
                  <a:pt x="-695" y="334911"/>
                  <a:pt x="65" y="343105"/>
                </a:cubicBezTo>
                <a:cubicBezTo>
                  <a:pt x="727" y="350246"/>
                  <a:pt x="6383" y="355902"/>
                  <a:pt x="13524" y="356564"/>
                </a:cubicBezTo>
                <a:lnTo>
                  <a:pt x="266175" y="356564"/>
                </a:lnTo>
                <a:cubicBezTo>
                  <a:pt x="274369" y="355804"/>
                  <a:pt x="280395" y="348546"/>
                  <a:pt x="279635" y="340352"/>
                </a:cubicBezTo>
                <a:cubicBezTo>
                  <a:pt x="278973" y="333211"/>
                  <a:pt x="273317" y="327555"/>
                  <a:pt x="266175" y="326893"/>
                </a:cubicBezTo>
                <a:moveTo>
                  <a:pt x="83182" y="103022"/>
                </a:moveTo>
                <a:cubicBezTo>
                  <a:pt x="85644" y="98223"/>
                  <a:pt x="90525" y="95148"/>
                  <a:pt x="95916" y="94999"/>
                </a:cubicBezTo>
                <a:lnTo>
                  <a:pt x="182765" y="94999"/>
                </a:lnTo>
                <a:cubicBezTo>
                  <a:pt x="190993" y="95083"/>
                  <a:pt x="197595" y="101823"/>
                  <a:pt x="197509" y="110051"/>
                </a:cubicBezTo>
                <a:cubicBezTo>
                  <a:pt x="197478" y="113104"/>
                  <a:pt x="196510" y="116073"/>
                  <a:pt x="194735" y="118557"/>
                </a:cubicBezTo>
                <a:cubicBezTo>
                  <a:pt x="172710" y="149151"/>
                  <a:pt x="130054" y="156097"/>
                  <a:pt x="99461" y="134073"/>
                </a:cubicBezTo>
                <a:cubicBezTo>
                  <a:pt x="93486" y="129771"/>
                  <a:pt x="88247" y="124532"/>
                  <a:pt x="83945" y="118557"/>
                </a:cubicBezTo>
                <a:cubicBezTo>
                  <a:pt x="80630" y="114031"/>
                  <a:pt x="80137" y="108027"/>
                  <a:pt x="82672" y="103021"/>
                </a:cubicBezTo>
                <a:moveTo>
                  <a:pt x="78725" y="276974"/>
                </a:moveTo>
                <a:lnTo>
                  <a:pt x="123932" y="233422"/>
                </a:lnTo>
                <a:cubicBezTo>
                  <a:pt x="132629" y="225504"/>
                  <a:pt x="145924" y="225504"/>
                  <a:pt x="154622" y="233422"/>
                </a:cubicBezTo>
                <a:lnTo>
                  <a:pt x="199956" y="276974"/>
                </a:lnTo>
                <a:cubicBezTo>
                  <a:pt x="206339" y="283194"/>
                  <a:pt x="207937" y="292840"/>
                  <a:pt x="203904" y="300787"/>
                </a:cubicBezTo>
                <a:cubicBezTo>
                  <a:pt x="200121" y="307944"/>
                  <a:pt x="192642" y="312372"/>
                  <a:pt x="184548" y="312248"/>
                </a:cubicBezTo>
                <a:lnTo>
                  <a:pt x="94133" y="312248"/>
                </a:lnTo>
                <a:cubicBezTo>
                  <a:pt x="86082" y="312339"/>
                  <a:pt x="78637" y="307980"/>
                  <a:pt x="74777" y="300915"/>
                </a:cubicBezTo>
                <a:cubicBezTo>
                  <a:pt x="70591" y="292949"/>
                  <a:pt x="72203" y="283174"/>
                  <a:pt x="78725" y="276974"/>
                </a:cubicBezTo>
              </a:path>
            </a:pathLst>
          </a:custGeom>
          <a:solidFill>
            <a:schemeClr val="accent1"/>
          </a:solidFill>
          <a:ln w="12720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11" name="Freihandform: Form 12">
            <a:extLst>
              <a:ext uri="{FF2B5EF4-FFF2-40B4-BE49-F238E27FC236}">
                <a16:creationId xmlns:a16="http://schemas.microsoft.com/office/drawing/2014/main" id="{B14EDEAC-CEB8-9C4D-AD8C-ED337BC353E5}"/>
              </a:ext>
            </a:extLst>
          </p:cNvPr>
          <p:cNvSpPr/>
          <p:nvPr/>
        </p:nvSpPr>
        <p:spPr>
          <a:xfrm>
            <a:off x="403174" y="1179446"/>
            <a:ext cx="267027" cy="314001"/>
          </a:xfrm>
          <a:custGeom>
            <a:avLst/>
            <a:gdLst>
              <a:gd name="connsiteX0" fmla="*/ 283342 w 353001"/>
              <a:gd name="connsiteY0" fmla="*/ 48531 h 352815"/>
              <a:gd name="connsiteX1" fmla="*/ 267552 w 353001"/>
              <a:gd name="connsiteY1" fmla="*/ 41909 h 352815"/>
              <a:gd name="connsiteX2" fmla="*/ 251761 w 353001"/>
              <a:gd name="connsiteY2" fmla="*/ 48531 h 352815"/>
              <a:gd name="connsiteX3" fmla="*/ 241191 w 353001"/>
              <a:gd name="connsiteY3" fmla="*/ 37961 h 352815"/>
              <a:gd name="connsiteX4" fmla="*/ 199410 w 353001"/>
              <a:gd name="connsiteY4" fmla="*/ 37846 h 352815"/>
              <a:gd name="connsiteX5" fmla="*/ 199295 w 353001"/>
              <a:gd name="connsiteY5" fmla="*/ 37961 h 352815"/>
              <a:gd name="connsiteX6" fmla="*/ 136260 w 353001"/>
              <a:gd name="connsiteY6" fmla="*/ 101634 h 352815"/>
              <a:gd name="connsiteX7" fmla="*/ 136138 w 353001"/>
              <a:gd name="connsiteY7" fmla="*/ 122524 h 352815"/>
              <a:gd name="connsiteX8" fmla="*/ 136260 w 353001"/>
              <a:gd name="connsiteY8" fmla="*/ 122645 h 352815"/>
              <a:gd name="connsiteX9" fmla="*/ 157271 w 353001"/>
              <a:gd name="connsiteY9" fmla="*/ 122645 h 352815"/>
              <a:gd name="connsiteX10" fmla="*/ 220307 w 353001"/>
              <a:gd name="connsiteY10" fmla="*/ 58973 h 352815"/>
              <a:gd name="connsiteX11" fmla="*/ 230749 w 353001"/>
              <a:gd name="connsiteY11" fmla="*/ 69543 h 352815"/>
              <a:gd name="connsiteX12" fmla="*/ 62655 w 353001"/>
              <a:gd name="connsiteY12" fmla="*/ 237637 h 352815"/>
              <a:gd name="connsiteX13" fmla="*/ 60490 w 353001"/>
              <a:gd name="connsiteY13" fmla="*/ 242859 h 352815"/>
              <a:gd name="connsiteX14" fmla="*/ 62655 w 353001"/>
              <a:gd name="connsiteY14" fmla="*/ 248080 h 352815"/>
              <a:gd name="connsiteX15" fmla="*/ 104678 w 353001"/>
              <a:gd name="connsiteY15" fmla="*/ 290103 h 352815"/>
              <a:gd name="connsiteX16" fmla="*/ 115248 w 353001"/>
              <a:gd name="connsiteY16" fmla="*/ 290103 h 352815"/>
              <a:gd name="connsiteX17" fmla="*/ 304227 w 353001"/>
              <a:gd name="connsiteY17" fmla="*/ 100997 h 352815"/>
              <a:gd name="connsiteX18" fmla="*/ 304527 w 353001"/>
              <a:gd name="connsiteY18" fmla="*/ 69842 h 352815"/>
              <a:gd name="connsiteX19" fmla="*/ 304227 w 353001"/>
              <a:gd name="connsiteY19" fmla="*/ 69543 h 352815"/>
              <a:gd name="connsiteX20" fmla="*/ 94236 w 353001"/>
              <a:gd name="connsiteY20" fmla="*/ 300673 h 352815"/>
              <a:gd name="connsiteX21" fmla="*/ 96146 w 353001"/>
              <a:gd name="connsiteY21" fmla="*/ 307549 h 352815"/>
              <a:gd name="connsiteX22" fmla="*/ 91562 w 353001"/>
              <a:gd name="connsiteY22" fmla="*/ 312898 h 352815"/>
              <a:gd name="connsiteX23" fmla="*/ 33366 w 353001"/>
              <a:gd name="connsiteY23" fmla="*/ 335310 h 352815"/>
              <a:gd name="connsiteX24" fmla="*/ 18976 w 353001"/>
              <a:gd name="connsiteY24" fmla="*/ 349573 h 352815"/>
              <a:gd name="connsiteX25" fmla="*/ 3312 w 353001"/>
              <a:gd name="connsiteY25" fmla="*/ 349573 h 352815"/>
              <a:gd name="connsiteX26" fmla="*/ 1 w 353001"/>
              <a:gd name="connsiteY26" fmla="*/ 341678 h 352815"/>
              <a:gd name="connsiteX27" fmla="*/ 3312 w 353001"/>
              <a:gd name="connsiteY27" fmla="*/ 333782 h 352815"/>
              <a:gd name="connsiteX28" fmla="*/ 17575 w 353001"/>
              <a:gd name="connsiteY28" fmla="*/ 319520 h 352815"/>
              <a:gd name="connsiteX29" fmla="*/ 39987 w 353001"/>
              <a:gd name="connsiteY29" fmla="*/ 261196 h 352815"/>
              <a:gd name="connsiteX30" fmla="*/ 45336 w 353001"/>
              <a:gd name="connsiteY30" fmla="*/ 256612 h 352815"/>
              <a:gd name="connsiteX31" fmla="*/ 52213 w 353001"/>
              <a:gd name="connsiteY31" fmla="*/ 258649 h 352815"/>
              <a:gd name="connsiteX32" fmla="*/ 346378 w 353001"/>
              <a:gd name="connsiteY32" fmla="*/ 6507 h 352815"/>
              <a:gd name="connsiteX33" fmla="*/ 314796 w 353001"/>
              <a:gd name="connsiteY33" fmla="*/ 6507 h 352815"/>
              <a:gd name="connsiteX34" fmla="*/ 293785 w 353001"/>
              <a:gd name="connsiteY34" fmla="*/ 27519 h 352815"/>
              <a:gd name="connsiteX35" fmla="*/ 293606 w 353001"/>
              <a:gd name="connsiteY35" fmla="*/ 37783 h 352815"/>
              <a:gd name="connsiteX36" fmla="*/ 293785 w 353001"/>
              <a:gd name="connsiteY36" fmla="*/ 37962 h 352815"/>
              <a:gd name="connsiteX37" fmla="*/ 314924 w 353001"/>
              <a:gd name="connsiteY37" fmla="*/ 58973 h 352815"/>
              <a:gd name="connsiteX38" fmla="*/ 325187 w 353001"/>
              <a:gd name="connsiteY38" fmla="*/ 59152 h 352815"/>
              <a:gd name="connsiteX39" fmla="*/ 325366 w 353001"/>
              <a:gd name="connsiteY39" fmla="*/ 58973 h 352815"/>
              <a:gd name="connsiteX40" fmla="*/ 346505 w 353001"/>
              <a:gd name="connsiteY40" fmla="*/ 37961 h 352815"/>
              <a:gd name="connsiteX41" fmla="*/ 346505 w 353001"/>
              <a:gd name="connsiteY41" fmla="*/ 6507 h 352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353001" h="352815">
                <a:moveTo>
                  <a:pt x="283342" y="48531"/>
                </a:moveTo>
                <a:cubicBezTo>
                  <a:pt x="279155" y="44332"/>
                  <a:pt x="273481" y="41953"/>
                  <a:pt x="267552" y="41909"/>
                </a:cubicBezTo>
                <a:cubicBezTo>
                  <a:pt x="261616" y="41925"/>
                  <a:pt x="255933" y="44309"/>
                  <a:pt x="251761" y="48531"/>
                </a:cubicBezTo>
                <a:lnTo>
                  <a:pt x="241191" y="37961"/>
                </a:lnTo>
                <a:cubicBezTo>
                  <a:pt x="229686" y="26392"/>
                  <a:pt x="210979" y="26341"/>
                  <a:pt x="199410" y="37846"/>
                </a:cubicBezTo>
                <a:cubicBezTo>
                  <a:pt x="199372" y="37885"/>
                  <a:pt x="199333" y="37923"/>
                  <a:pt x="199295" y="37961"/>
                </a:cubicBezTo>
                <a:lnTo>
                  <a:pt x="136260" y="101634"/>
                </a:lnTo>
                <a:cubicBezTo>
                  <a:pt x="130458" y="107369"/>
                  <a:pt x="130403" y="116722"/>
                  <a:pt x="136138" y="122524"/>
                </a:cubicBezTo>
                <a:cubicBezTo>
                  <a:pt x="136179" y="122565"/>
                  <a:pt x="136219" y="122605"/>
                  <a:pt x="136260" y="122645"/>
                </a:cubicBezTo>
                <a:cubicBezTo>
                  <a:pt x="142100" y="128356"/>
                  <a:pt x="151432" y="128356"/>
                  <a:pt x="157271" y="122645"/>
                </a:cubicBezTo>
                <a:lnTo>
                  <a:pt x="220307" y="58973"/>
                </a:lnTo>
                <a:lnTo>
                  <a:pt x="230749" y="69543"/>
                </a:lnTo>
                <a:lnTo>
                  <a:pt x="62655" y="237637"/>
                </a:lnTo>
                <a:cubicBezTo>
                  <a:pt x="61269" y="239022"/>
                  <a:pt x="60491" y="240900"/>
                  <a:pt x="60490" y="242859"/>
                </a:cubicBezTo>
                <a:cubicBezTo>
                  <a:pt x="60476" y="244820"/>
                  <a:pt x="61257" y="246703"/>
                  <a:pt x="62655" y="248080"/>
                </a:cubicBezTo>
                <a:lnTo>
                  <a:pt x="104678" y="290103"/>
                </a:lnTo>
                <a:cubicBezTo>
                  <a:pt x="107606" y="293000"/>
                  <a:pt x="112320" y="293000"/>
                  <a:pt x="115248" y="290103"/>
                </a:cubicBezTo>
                <a:lnTo>
                  <a:pt x="304227" y="100997"/>
                </a:lnTo>
                <a:cubicBezTo>
                  <a:pt x="312913" y="92476"/>
                  <a:pt x="313047" y="78528"/>
                  <a:pt x="304527" y="69842"/>
                </a:cubicBezTo>
                <a:cubicBezTo>
                  <a:pt x="304428" y="69742"/>
                  <a:pt x="304328" y="69642"/>
                  <a:pt x="304227" y="69543"/>
                </a:cubicBezTo>
                <a:close/>
                <a:moveTo>
                  <a:pt x="94236" y="300673"/>
                </a:moveTo>
                <a:cubicBezTo>
                  <a:pt x="95991" y="302497"/>
                  <a:pt x="96709" y="305082"/>
                  <a:pt x="96146" y="307549"/>
                </a:cubicBezTo>
                <a:cubicBezTo>
                  <a:pt x="95644" y="310004"/>
                  <a:pt x="93911" y="312026"/>
                  <a:pt x="91562" y="312898"/>
                </a:cubicBezTo>
                <a:lnTo>
                  <a:pt x="33366" y="335310"/>
                </a:lnTo>
                <a:lnTo>
                  <a:pt x="18976" y="349573"/>
                </a:lnTo>
                <a:cubicBezTo>
                  <a:pt x="14650" y="353896"/>
                  <a:pt x="7638" y="353896"/>
                  <a:pt x="3312" y="349573"/>
                </a:cubicBezTo>
                <a:cubicBezTo>
                  <a:pt x="1158" y="347517"/>
                  <a:pt x="-42" y="344656"/>
                  <a:pt x="1" y="341678"/>
                </a:cubicBezTo>
                <a:cubicBezTo>
                  <a:pt x="2" y="338709"/>
                  <a:pt x="1195" y="335864"/>
                  <a:pt x="3312" y="333782"/>
                </a:cubicBezTo>
                <a:lnTo>
                  <a:pt x="17575" y="319520"/>
                </a:lnTo>
                <a:lnTo>
                  <a:pt x="39987" y="261196"/>
                </a:lnTo>
                <a:cubicBezTo>
                  <a:pt x="40860" y="258847"/>
                  <a:pt x="42882" y="257114"/>
                  <a:pt x="45336" y="256612"/>
                </a:cubicBezTo>
                <a:cubicBezTo>
                  <a:pt x="47826" y="256082"/>
                  <a:pt x="50413" y="256849"/>
                  <a:pt x="52213" y="258649"/>
                </a:cubicBezTo>
                <a:close/>
                <a:moveTo>
                  <a:pt x="346378" y="6507"/>
                </a:moveTo>
                <a:cubicBezTo>
                  <a:pt x="337639" y="-2169"/>
                  <a:pt x="323536" y="-2169"/>
                  <a:pt x="314796" y="6507"/>
                </a:cubicBezTo>
                <a:lnTo>
                  <a:pt x="293785" y="27519"/>
                </a:lnTo>
                <a:cubicBezTo>
                  <a:pt x="290901" y="30304"/>
                  <a:pt x="290821" y="34899"/>
                  <a:pt x="293606" y="37783"/>
                </a:cubicBezTo>
                <a:cubicBezTo>
                  <a:pt x="293665" y="37844"/>
                  <a:pt x="293724" y="37903"/>
                  <a:pt x="293785" y="37962"/>
                </a:cubicBezTo>
                <a:lnTo>
                  <a:pt x="314924" y="58973"/>
                </a:lnTo>
                <a:cubicBezTo>
                  <a:pt x="317709" y="61857"/>
                  <a:pt x="322304" y="61937"/>
                  <a:pt x="325187" y="59152"/>
                </a:cubicBezTo>
                <a:cubicBezTo>
                  <a:pt x="325248" y="59093"/>
                  <a:pt x="325307" y="59034"/>
                  <a:pt x="325366" y="58973"/>
                </a:cubicBezTo>
                <a:lnTo>
                  <a:pt x="346505" y="37961"/>
                </a:lnTo>
                <a:cubicBezTo>
                  <a:pt x="355167" y="29266"/>
                  <a:pt x="355167" y="15203"/>
                  <a:pt x="346505" y="6507"/>
                </a:cubicBezTo>
                <a:close/>
              </a:path>
            </a:pathLst>
          </a:custGeom>
          <a:solidFill>
            <a:schemeClr val="accent1"/>
          </a:solidFill>
          <a:ln w="12720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12718AE7-F6C7-0C49-A855-94C6A4CB49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4144" y="2261100"/>
            <a:ext cx="2191255" cy="188170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Freihandform: Form 19">
            <a:extLst>
              <a:ext uri="{FF2B5EF4-FFF2-40B4-BE49-F238E27FC236}">
                <a16:creationId xmlns:a16="http://schemas.microsoft.com/office/drawing/2014/main" id="{51228910-A0FF-7643-BF90-7BE2E66B1231}"/>
              </a:ext>
            </a:extLst>
          </p:cNvPr>
          <p:cNvSpPr/>
          <p:nvPr/>
        </p:nvSpPr>
        <p:spPr>
          <a:xfrm>
            <a:off x="7984382" y="4143166"/>
            <a:ext cx="752728" cy="708167"/>
          </a:xfrm>
          <a:custGeom>
            <a:avLst/>
            <a:gdLst>
              <a:gd name="connsiteX0" fmla="*/ 255915 w 354732"/>
              <a:gd name="connsiteY0" fmla="*/ 356564 h 356563"/>
              <a:gd name="connsiteX1" fmla="*/ 252250 w 354732"/>
              <a:gd name="connsiteY1" fmla="*/ 352843 h 356563"/>
              <a:gd name="connsiteX2" fmla="*/ 252476 w 354732"/>
              <a:gd name="connsiteY2" fmla="*/ 351597 h 356563"/>
              <a:gd name="connsiteX3" fmla="*/ 319299 w 354732"/>
              <a:gd name="connsiteY3" fmla="*/ 316545 h 356563"/>
              <a:gd name="connsiteX4" fmla="*/ 354352 w 354732"/>
              <a:gd name="connsiteY4" fmla="*/ 351597 h 356563"/>
              <a:gd name="connsiteX5" fmla="*/ 354352 w 354732"/>
              <a:gd name="connsiteY5" fmla="*/ 355036 h 356563"/>
              <a:gd name="connsiteX6" fmla="*/ 351295 w 354732"/>
              <a:gd name="connsiteY6" fmla="*/ 356564 h 356563"/>
              <a:gd name="connsiteX7" fmla="*/ 223951 w 354732"/>
              <a:gd name="connsiteY7" fmla="*/ 356564 h 356563"/>
              <a:gd name="connsiteX8" fmla="*/ 227008 w 354732"/>
              <a:gd name="connsiteY8" fmla="*/ 355036 h 356563"/>
              <a:gd name="connsiteX9" fmla="*/ 227008 w 354732"/>
              <a:gd name="connsiteY9" fmla="*/ 351597 h 356563"/>
              <a:gd name="connsiteX10" fmla="*/ 160184 w 354732"/>
              <a:gd name="connsiteY10" fmla="*/ 316545 h 356563"/>
              <a:gd name="connsiteX11" fmla="*/ 125132 w 354732"/>
              <a:gd name="connsiteY11" fmla="*/ 351597 h 356563"/>
              <a:gd name="connsiteX12" fmla="*/ 125132 w 354732"/>
              <a:gd name="connsiteY12" fmla="*/ 355036 h 356563"/>
              <a:gd name="connsiteX13" fmla="*/ 128188 w 354732"/>
              <a:gd name="connsiteY13" fmla="*/ 356564 h 356563"/>
              <a:gd name="connsiteX14" fmla="*/ 303159 w 354732"/>
              <a:gd name="connsiteY14" fmla="*/ 303079 h 356563"/>
              <a:gd name="connsiteX15" fmla="*/ 335887 w 354732"/>
              <a:gd name="connsiteY15" fmla="*/ 270352 h 356563"/>
              <a:gd name="connsiteX16" fmla="*/ 303159 w 354732"/>
              <a:gd name="connsiteY16" fmla="*/ 237624 h 356563"/>
              <a:gd name="connsiteX17" fmla="*/ 270432 w 354732"/>
              <a:gd name="connsiteY17" fmla="*/ 270352 h 356563"/>
              <a:gd name="connsiteX18" fmla="*/ 302904 w 354732"/>
              <a:gd name="connsiteY18" fmla="*/ 303079 h 356563"/>
              <a:gd name="connsiteX19" fmla="*/ 303159 w 354732"/>
              <a:gd name="connsiteY19" fmla="*/ 303079 h 356563"/>
              <a:gd name="connsiteX20" fmla="*/ 144106 w 354732"/>
              <a:gd name="connsiteY20" fmla="*/ 270352 h 356563"/>
              <a:gd name="connsiteX21" fmla="*/ 176834 w 354732"/>
              <a:gd name="connsiteY21" fmla="*/ 237624 h 356563"/>
              <a:gd name="connsiteX22" fmla="*/ 209561 w 354732"/>
              <a:gd name="connsiteY22" fmla="*/ 270352 h 356563"/>
              <a:gd name="connsiteX23" fmla="*/ 176834 w 354732"/>
              <a:gd name="connsiteY23" fmla="*/ 303080 h 356563"/>
              <a:gd name="connsiteX24" fmla="*/ 144106 w 354732"/>
              <a:gd name="connsiteY24" fmla="*/ 270352 h 356563"/>
              <a:gd name="connsiteX25" fmla="*/ 3391 w 354732"/>
              <a:gd name="connsiteY25" fmla="*/ 356564 h 356563"/>
              <a:gd name="connsiteX26" fmla="*/ 335 w 354732"/>
              <a:gd name="connsiteY26" fmla="*/ 355036 h 356563"/>
              <a:gd name="connsiteX27" fmla="*/ 335 w 354732"/>
              <a:gd name="connsiteY27" fmla="*/ 351597 h 356563"/>
              <a:gd name="connsiteX28" fmla="*/ 67158 w 354732"/>
              <a:gd name="connsiteY28" fmla="*/ 316545 h 356563"/>
              <a:gd name="connsiteX29" fmla="*/ 102210 w 354732"/>
              <a:gd name="connsiteY29" fmla="*/ 351597 h 356563"/>
              <a:gd name="connsiteX30" fmla="*/ 100017 w 354732"/>
              <a:gd name="connsiteY30" fmla="*/ 356338 h 356563"/>
              <a:gd name="connsiteX31" fmla="*/ 98772 w 354732"/>
              <a:gd name="connsiteY31" fmla="*/ 356564 h 356563"/>
              <a:gd name="connsiteX32" fmla="*/ 17908 w 354732"/>
              <a:gd name="connsiteY32" fmla="*/ 270352 h 356563"/>
              <a:gd name="connsiteX33" fmla="*/ 50636 w 354732"/>
              <a:gd name="connsiteY33" fmla="*/ 237625 h 356563"/>
              <a:gd name="connsiteX34" fmla="*/ 83363 w 354732"/>
              <a:gd name="connsiteY34" fmla="*/ 270353 h 356563"/>
              <a:gd name="connsiteX35" fmla="*/ 50635 w 354732"/>
              <a:gd name="connsiteY35" fmla="*/ 303080 h 356563"/>
              <a:gd name="connsiteX36" fmla="*/ 50508 w 354732"/>
              <a:gd name="connsiteY36" fmla="*/ 303080 h 356563"/>
              <a:gd name="connsiteX37" fmla="*/ 17908 w 354732"/>
              <a:gd name="connsiteY37" fmla="*/ 270480 h 356563"/>
              <a:gd name="connsiteX38" fmla="*/ 17908 w 354732"/>
              <a:gd name="connsiteY38" fmla="*/ 270352 h 356563"/>
              <a:gd name="connsiteX39" fmla="*/ 161935 w 354732"/>
              <a:gd name="connsiteY39" fmla="*/ 211646 h 356563"/>
              <a:gd name="connsiteX40" fmla="*/ 191733 w 354732"/>
              <a:gd name="connsiteY40" fmla="*/ 211646 h 356563"/>
              <a:gd name="connsiteX41" fmla="*/ 201683 w 354732"/>
              <a:gd name="connsiteY41" fmla="*/ 199311 h 356563"/>
              <a:gd name="connsiteX42" fmla="*/ 191733 w 354732"/>
              <a:gd name="connsiteY42" fmla="*/ 189361 h 356563"/>
              <a:gd name="connsiteX43" fmla="*/ 161935 w 354732"/>
              <a:gd name="connsiteY43" fmla="*/ 189361 h 356563"/>
              <a:gd name="connsiteX44" fmla="*/ 151985 w 354732"/>
              <a:gd name="connsiteY44" fmla="*/ 201696 h 356563"/>
              <a:gd name="connsiteX45" fmla="*/ 161935 w 354732"/>
              <a:gd name="connsiteY45" fmla="*/ 211646 h 356563"/>
              <a:gd name="connsiteX46" fmla="*/ 109978 w 354732"/>
              <a:gd name="connsiteY46" fmla="*/ 111426 h 356563"/>
              <a:gd name="connsiteX47" fmla="*/ 95079 w 354732"/>
              <a:gd name="connsiteY47" fmla="*/ 126325 h 356563"/>
              <a:gd name="connsiteX48" fmla="*/ 80307 w 354732"/>
              <a:gd name="connsiteY48" fmla="*/ 126326 h 356563"/>
              <a:gd name="connsiteX49" fmla="*/ 65408 w 354732"/>
              <a:gd name="connsiteY49" fmla="*/ 111426 h 356563"/>
              <a:gd name="connsiteX50" fmla="*/ 80307 w 354732"/>
              <a:gd name="connsiteY50" fmla="*/ 96527 h 356563"/>
              <a:gd name="connsiteX51" fmla="*/ 95079 w 354732"/>
              <a:gd name="connsiteY51" fmla="*/ 96527 h 356563"/>
              <a:gd name="connsiteX52" fmla="*/ 109978 w 354732"/>
              <a:gd name="connsiteY52" fmla="*/ 111426 h 356563"/>
              <a:gd name="connsiteX53" fmla="*/ 127934 w 354732"/>
              <a:gd name="connsiteY53" fmla="*/ 41514 h 356563"/>
              <a:gd name="connsiteX54" fmla="*/ 117364 w 354732"/>
              <a:gd name="connsiteY54" fmla="*/ 30945 h 356563"/>
              <a:gd name="connsiteX55" fmla="*/ 96416 w 354732"/>
              <a:gd name="connsiteY55" fmla="*/ 31008 h 356563"/>
              <a:gd name="connsiteX56" fmla="*/ 96480 w 354732"/>
              <a:gd name="connsiteY56" fmla="*/ 51957 h 356563"/>
              <a:gd name="connsiteX57" fmla="*/ 106922 w 354732"/>
              <a:gd name="connsiteY57" fmla="*/ 62526 h 356563"/>
              <a:gd name="connsiteX58" fmla="*/ 127933 w 354732"/>
              <a:gd name="connsiteY58" fmla="*/ 62526 h 356563"/>
              <a:gd name="connsiteX59" fmla="*/ 128055 w 354732"/>
              <a:gd name="connsiteY59" fmla="*/ 41636 h 356563"/>
              <a:gd name="connsiteX60" fmla="*/ 127933 w 354732"/>
              <a:gd name="connsiteY60" fmla="*/ 41514 h 356563"/>
              <a:gd name="connsiteX61" fmla="*/ 258589 w 354732"/>
              <a:gd name="connsiteY61" fmla="*/ 126326 h 356563"/>
              <a:gd name="connsiteX62" fmla="*/ 243690 w 354732"/>
              <a:gd name="connsiteY62" fmla="*/ 111426 h 356563"/>
              <a:gd name="connsiteX63" fmla="*/ 258589 w 354732"/>
              <a:gd name="connsiteY63" fmla="*/ 96527 h 356563"/>
              <a:gd name="connsiteX64" fmla="*/ 273361 w 354732"/>
              <a:gd name="connsiteY64" fmla="*/ 96527 h 356563"/>
              <a:gd name="connsiteX65" fmla="*/ 288260 w 354732"/>
              <a:gd name="connsiteY65" fmla="*/ 111426 h 356563"/>
              <a:gd name="connsiteX66" fmla="*/ 273361 w 354732"/>
              <a:gd name="connsiteY66" fmla="*/ 126325 h 356563"/>
              <a:gd name="connsiteX67" fmla="*/ 257315 w 354732"/>
              <a:gd name="connsiteY67" fmla="*/ 51956 h 356563"/>
              <a:gd name="connsiteX68" fmla="*/ 255740 w 354732"/>
              <a:gd name="connsiteY68" fmla="*/ 30945 h 356563"/>
              <a:gd name="connsiteX69" fmla="*/ 236304 w 354732"/>
              <a:gd name="connsiteY69" fmla="*/ 30945 h 356563"/>
              <a:gd name="connsiteX70" fmla="*/ 225734 w 354732"/>
              <a:gd name="connsiteY70" fmla="*/ 41514 h 356563"/>
              <a:gd name="connsiteX71" fmla="*/ 227309 w 354732"/>
              <a:gd name="connsiteY71" fmla="*/ 62526 h 356563"/>
              <a:gd name="connsiteX72" fmla="*/ 246746 w 354732"/>
              <a:gd name="connsiteY72" fmla="*/ 62526 h 356563"/>
              <a:gd name="connsiteX73" fmla="*/ 161935 w 354732"/>
              <a:gd name="connsiteY73" fmla="*/ 29671 h 356563"/>
              <a:gd name="connsiteX74" fmla="*/ 161935 w 354732"/>
              <a:gd name="connsiteY74" fmla="*/ 14899 h 356563"/>
              <a:gd name="connsiteX75" fmla="*/ 176834 w 354732"/>
              <a:gd name="connsiteY75" fmla="*/ 0 h 356563"/>
              <a:gd name="connsiteX76" fmla="*/ 191733 w 354732"/>
              <a:gd name="connsiteY76" fmla="*/ 14899 h 356563"/>
              <a:gd name="connsiteX77" fmla="*/ 191733 w 354732"/>
              <a:gd name="connsiteY77" fmla="*/ 29671 h 356563"/>
              <a:gd name="connsiteX78" fmla="*/ 176834 w 354732"/>
              <a:gd name="connsiteY78" fmla="*/ 44570 h 356563"/>
              <a:gd name="connsiteX79" fmla="*/ 161935 w 354732"/>
              <a:gd name="connsiteY79" fmla="*/ 29671 h 356563"/>
              <a:gd name="connsiteX80" fmla="*/ 145635 w 354732"/>
              <a:gd name="connsiteY80" fmla="*/ 151540 h 356563"/>
              <a:gd name="connsiteX81" fmla="*/ 147163 w 354732"/>
              <a:gd name="connsiteY81" fmla="*/ 154469 h 356563"/>
              <a:gd name="connsiteX82" fmla="*/ 147163 w 354732"/>
              <a:gd name="connsiteY82" fmla="*/ 163383 h 356563"/>
              <a:gd name="connsiteX83" fmla="*/ 154549 w 354732"/>
              <a:gd name="connsiteY83" fmla="*/ 170896 h 356563"/>
              <a:gd name="connsiteX84" fmla="*/ 199119 w 354732"/>
              <a:gd name="connsiteY84" fmla="*/ 170896 h 356563"/>
              <a:gd name="connsiteX85" fmla="*/ 206250 w 354732"/>
              <a:gd name="connsiteY85" fmla="*/ 163255 h 356563"/>
              <a:gd name="connsiteX86" fmla="*/ 206250 w 354732"/>
              <a:gd name="connsiteY86" fmla="*/ 154341 h 356563"/>
              <a:gd name="connsiteX87" fmla="*/ 207778 w 354732"/>
              <a:gd name="connsiteY87" fmla="*/ 151412 h 356563"/>
              <a:gd name="connsiteX88" fmla="*/ 228536 w 354732"/>
              <a:gd name="connsiteY88" fmla="*/ 111299 h 356563"/>
              <a:gd name="connsiteX89" fmla="*/ 176579 w 354732"/>
              <a:gd name="connsiteY89" fmla="*/ 59343 h 356563"/>
              <a:gd name="connsiteX90" fmla="*/ 124623 w 354732"/>
              <a:gd name="connsiteY90" fmla="*/ 111299 h 356563"/>
              <a:gd name="connsiteX91" fmla="*/ 145380 w 354732"/>
              <a:gd name="connsiteY91" fmla="*/ 151412 h 356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</a:cxnLst>
            <a:rect l="l" t="t" r="r" b="b"/>
            <a:pathLst>
              <a:path w="354732" h="356563">
                <a:moveTo>
                  <a:pt x="255915" y="356564"/>
                </a:moveTo>
                <a:cubicBezTo>
                  <a:pt x="253875" y="356548"/>
                  <a:pt x="252234" y="354882"/>
                  <a:pt x="252250" y="352843"/>
                </a:cubicBezTo>
                <a:cubicBezTo>
                  <a:pt x="252253" y="352418"/>
                  <a:pt x="252330" y="351996"/>
                  <a:pt x="252476" y="351597"/>
                </a:cubicBezTo>
                <a:cubicBezTo>
                  <a:pt x="261249" y="323465"/>
                  <a:pt x="291167" y="307772"/>
                  <a:pt x="319299" y="316545"/>
                </a:cubicBezTo>
                <a:cubicBezTo>
                  <a:pt x="336031" y="321763"/>
                  <a:pt x="349134" y="334865"/>
                  <a:pt x="354352" y="351597"/>
                </a:cubicBezTo>
                <a:cubicBezTo>
                  <a:pt x="354859" y="352687"/>
                  <a:pt x="354859" y="353946"/>
                  <a:pt x="354352" y="355036"/>
                </a:cubicBezTo>
                <a:cubicBezTo>
                  <a:pt x="353595" y="355955"/>
                  <a:pt x="352485" y="356510"/>
                  <a:pt x="351295" y="356564"/>
                </a:cubicBezTo>
                <a:close/>
                <a:moveTo>
                  <a:pt x="223951" y="356564"/>
                </a:moveTo>
                <a:cubicBezTo>
                  <a:pt x="225149" y="356545"/>
                  <a:pt x="226273" y="355983"/>
                  <a:pt x="227008" y="355036"/>
                </a:cubicBezTo>
                <a:cubicBezTo>
                  <a:pt x="227515" y="353946"/>
                  <a:pt x="227515" y="352688"/>
                  <a:pt x="227008" y="351597"/>
                </a:cubicBezTo>
                <a:cubicBezTo>
                  <a:pt x="218234" y="323465"/>
                  <a:pt x="188317" y="307772"/>
                  <a:pt x="160184" y="316545"/>
                </a:cubicBezTo>
                <a:cubicBezTo>
                  <a:pt x="143452" y="321763"/>
                  <a:pt x="130350" y="334865"/>
                  <a:pt x="125132" y="351597"/>
                </a:cubicBezTo>
                <a:cubicBezTo>
                  <a:pt x="124625" y="352687"/>
                  <a:pt x="124625" y="353946"/>
                  <a:pt x="125132" y="355036"/>
                </a:cubicBezTo>
                <a:cubicBezTo>
                  <a:pt x="125866" y="355983"/>
                  <a:pt x="126991" y="356545"/>
                  <a:pt x="128188" y="356564"/>
                </a:cubicBezTo>
                <a:close/>
                <a:moveTo>
                  <a:pt x="303159" y="303079"/>
                </a:moveTo>
                <a:cubicBezTo>
                  <a:pt x="321234" y="303079"/>
                  <a:pt x="335887" y="288427"/>
                  <a:pt x="335887" y="270352"/>
                </a:cubicBezTo>
                <a:cubicBezTo>
                  <a:pt x="335887" y="252277"/>
                  <a:pt x="321234" y="237624"/>
                  <a:pt x="303159" y="237624"/>
                </a:cubicBezTo>
                <a:cubicBezTo>
                  <a:pt x="285085" y="237624"/>
                  <a:pt x="270432" y="252277"/>
                  <a:pt x="270432" y="270352"/>
                </a:cubicBezTo>
                <a:cubicBezTo>
                  <a:pt x="270361" y="288356"/>
                  <a:pt x="284900" y="303009"/>
                  <a:pt x="302904" y="303079"/>
                </a:cubicBezTo>
                <a:cubicBezTo>
                  <a:pt x="302989" y="303080"/>
                  <a:pt x="303074" y="303080"/>
                  <a:pt x="303159" y="303079"/>
                </a:cubicBezTo>
                <a:moveTo>
                  <a:pt x="144106" y="270352"/>
                </a:moveTo>
                <a:cubicBezTo>
                  <a:pt x="144106" y="252277"/>
                  <a:pt x="158759" y="237624"/>
                  <a:pt x="176834" y="237624"/>
                </a:cubicBezTo>
                <a:cubicBezTo>
                  <a:pt x="194909" y="237624"/>
                  <a:pt x="209561" y="252277"/>
                  <a:pt x="209561" y="270352"/>
                </a:cubicBezTo>
                <a:cubicBezTo>
                  <a:pt x="209561" y="288427"/>
                  <a:pt x="194909" y="303080"/>
                  <a:pt x="176834" y="303080"/>
                </a:cubicBezTo>
                <a:cubicBezTo>
                  <a:pt x="158759" y="303080"/>
                  <a:pt x="144106" y="288427"/>
                  <a:pt x="144106" y="270352"/>
                </a:cubicBezTo>
                <a:moveTo>
                  <a:pt x="3391" y="356564"/>
                </a:moveTo>
                <a:cubicBezTo>
                  <a:pt x="2202" y="356510"/>
                  <a:pt x="1091" y="355955"/>
                  <a:pt x="335" y="355036"/>
                </a:cubicBezTo>
                <a:cubicBezTo>
                  <a:pt x="-112" y="353933"/>
                  <a:pt x="-112" y="352700"/>
                  <a:pt x="335" y="351597"/>
                </a:cubicBezTo>
                <a:cubicBezTo>
                  <a:pt x="9108" y="323465"/>
                  <a:pt x="39026" y="307772"/>
                  <a:pt x="67158" y="316545"/>
                </a:cubicBezTo>
                <a:cubicBezTo>
                  <a:pt x="83890" y="321763"/>
                  <a:pt x="96992" y="334865"/>
                  <a:pt x="102210" y="351597"/>
                </a:cubicBezTo>
                <a:cubicBezTo>
                  <a:pt x="102913" y="353512"/>
                  <a:pt x="101932" y="355634"/>
                  <a:pt x="100017" y="356338"/>
                </a:cubicBezTo>
                <a:cubicBezTo>
                  <a:pt x="99618" y="356484"/>
                  <a:pt x="99197" y="356561"/>
                  <a:pt x="98772" y="356564"/>
                </a:cubicBezTo>
                <a:close/>
                <a:moveTo>
                  <a:pt x="17908" y="270352"/>
                </a:moveTo>
                <a:cubicBezTo>
                  <a:pt x="17908" y="252277"/>
                  <a:pt x="32561" y="237625"/>
                  <a:pt x="50636" y="237625"/>
                </a:cubicBezTo>
                <a:cubicBezTo>
                  <a:pt x="68711" y="237625"/>
                  <a:pt x="83363" y="252278"/>
                  <a:pt x="83363" y="270353"/>
                </a:cubicBezTo>
                <a:cubicBezTo>
                  <a:pt x="83363" y="288427"/>
                  <a:pt x="68710" y="303080"/>
                  <a:pt x="50635" y="303080"/>
                </a:cubicBezTo>
                <a:cubicBezTo>
                  <a:pt x="50593" y="303080"/>
                  <a:pt x="50551" y="303080"/>
                  <a:pt x="50508" y="303080"/>
                </a:cubicBezTo>
                <a:cubicBezTo>
                  <a:pt x="32504" y="303080"/>
                  <a:pt x="17908" y="288484"/>
                  <a:pt x="17908" y="270480"/>
                </a:cubicBezTo>
                <a:cubicBezTo>
                  <a:pt x="17908" y="270437"/>
                  <a:pt x="17908" y="270395"/>
                  <a:pt x="17908" y="270352"/>
                </a:cubicBezTo>
                <a:moveTo>
                  <a:pt x="161935" y="211646"/>
                </a:moveTo>
                <a:lnTo>
                  <a:pt x="191733" y="211646"/>
                </a:lnTo>
                <a:cubicBezTo>
                  <a:pt x="197887" y="210987"/>
                  <a:pt x="202342" y="205465"/>
                  <a:pt x="201683" y="199311"/>
                </a:cubicBezTo>
                <a:cubicBezTo>
                  <a:pt x="201121" y="194066"/>
                  <a:pt x="196978" y="189923"/>
                  <a:pt x="191733" y="189361"/>
                </a:cubicBezTo>
                <a:lnTo>
                  <a:pt x="161935" y="189361"/>
                </a:lnTo>
                <a:cubicBezTo>
                  <a:pt x="155781" y="190020"/>
                  <a:pt x="151326" y="195543"/>
                  <a:pt x="151985" y="201696"/>
                </a:cubicBezTo>
                <a:cubicBezTo>
                  <a:pt x="152546" y="206941"/>
                  <a:pt x="156690" y="211085"/>
                  <a:pt x="161935" y="211646"/>
                </a:cubicBezTo>
                <a:moveTo>
                  <a:pt x="109978" y="111426"/>
                </a:moveTo>
                <a:cubicBezTo>
                  <a:pt x="109978" y="119655"/>
                  <a:pt x="103307" y="126325"/>
                  <a:pt x="95079" y="126325"/>
                </a:cubicBezTo>
                <a:lnTo>
                  <a:pt x="80307" y="126326"/>
                </a:lnTo>
                <a:cubicBezTo>
                  <a:pt x="72078" y="126326"/>
                  <a:pt x="65408" y="119655"/>
                  <a:pt x="65408" y="111426"/>
                </a:cubicBezTo>
                <a:cubicBezTo>
                  <a:pt x="65408" y="103198"/>
                  <a:pt x="72078" y="96527"/>
                  <a:pt x="80307" y="96527"/>
                </a:cubicBezTo>
                <a:lnTo>
                  <a:pt x="95079" y="96527"/>
                </a:lnTo>
                <a:cubicBezTo>
                  <a:pt x="103308" y="96527"/>
                  <a:pt x="109978" y="103198"/>
                  <a:pt x="109978" y="111426"/>
                </a:cubicBezTo>
                <a:moveTo>
                  <a:pt x="127934" y="41514"/>
                </a:moveTo>
                <a:lnTo>
                  <a:pt x="117364" y="30945"/>
                </a:lnTo>
                <a:cubicBezTo>
                  <a:pt x="111562" y="25177"/>
                  <a:pt x="102183" y="25206"/>
                  <a:pt x="96416" y="31008"/>
                </a:cubicBezTo>
                <a:cubicBezTo>
                  <a:pt x="90649" y="36810"/>
                  <a:pt x="90677" y="46189"/>
                  <a:pt x="96480" y="51957"/>
                </a:cubicBezTo>
                <a:lnTo>
                  <a:pt x="106922" y="62526"/>
                </a:lnTo>
                <a:cubicBezTo>
                  <a:pt x="112762" y="68237"/>
                  <a:pt x="122094" y="68237"/>
                  <a:pt x="127933" y="62526"/>
                </a:cubicBezTo>
                <a:cubicBezTo>
                  <a:pt x="133736" y="56791"/>
                  <a:pt x="133790" y="47438"/>
                  <a:pt x="128055" y="41636"/>
                </a:cubicBezTo>
                <a:cubicBezTo>
                  <a:pt x="128015" y="41595"/>
                  <a:pt x="127974" y="41554"/>
                  <a:pt x="127933" y="41514"/>
                </a:cubicBezTo>
                <a:moveTo>
                  <a:pt x="258589" y="126326"/>
                </a:moveTo>
                <a:cubicBezTo>
                  <a:pt x="250360" y="126326"/>
                  <a:pt x="243690" y="119655"/>
                  <a:pt x="243690" y="111426"/>
                </a:cubicBezTo>
                <a:cubicBezTo>
                  <a:pt x="243690" y="103198"/>
                  <a:pt x="250360" y="96527"/>
                  <a:pt x="258589" y="96527"/>
                </a:cubicBezTo>
                <a:lnTo>
                  <a:pt x="273361" y="96527"/>
                </a:lnTo>
                <a:cubicBezTo>
                  <a:pt x="281590" y="96527"/>
                  <a:pt x="288260" y="103198"/>
                  <a:pt x="288260" y="111426"/>
                </a:cubicBezTo>
                <a:cubicBezTo>
                  <a:pt x="288260" y="119655"/>
                  <a:pt x="281589" y="126325"/>
                  <a:pt x="273361" y="126325"/>
                </a:cubicBezTo>
                <a:close/>
                <a:moveTo>
                  <a:pt x="257315" y="51956"/>
                </a:moveTo>
                <a:cubicBezTo>
                  <a:pt x="262683" y="45719"/>
                  <a:pt x="261978" y="36312"/>
                  <a:pt x="255740" y="30945"/>
                </a:cubicBezTo>
                <a:cubicBezTo>
                  <a:pt x="250153" y="26137"/>
                  <a:pt x="241891" y="26137"/>
                  <a:pt x="236304" y="30945"/>
                </a:cubicBezTo>
                <a:lnTo>
                  <a:pt x="225734" y="41514"/>
                </a:lnTo>
                <a:cubicBezTo>
                  <a:pt x="220367" y="47751"/>
                  <a:pt x="221072" y="57159"/>
                  <a:pt x="227309" y="62526"/>
                </a:cubicBezTo>
                <a:cubicBezTo>
                  <a:pt x="232896" y="67334"/>
                  <a:pt x="241159" y="67334"/>
                  <a:pt x="246746" y="62526"/>
                </a:cubicBezTo>
                <a:close/>
                <a:moveTo>
                  <a:pt x="161935" y="29671"/>
                </a:moveTo>
                <a:lnTo>
                  <a:pt x="161935" y="14899"/>
                </a:lnTo>
                <a:cubicBezTo>
                  <a:pt x="161935" y="6671"/>
                  <a:pt x="168605" y="0"/>
                  <a:pt x="176834" y="0"/>
                </a:cubicBezTo>
                <a:cubicBezTo>
                  <a:pt x="185063" y="0"/>
                  <a:pt x="191733" y="6671"/>
                  <a:pt x="191733" y="14899"/>
                </a:cubicBezTo>
                <a:lnTo>
                  <a:pt x="191733" y="29671"/>
                </a:lnTo>
                <a:cubicBezTo>
                  <a:pt x="191733" y="37900"/>
                  <a:pt x="185062" y="44570"/>
                  <a:pt x="176834" y="44570"/>
                </a:cubicBezTo>
                <a:cubicBezTo>
                  <a:pt x="168605" y="44570"/>
                  <a:pt x="161935" y="37900"/>
                  <a:pt x="161935" y="29671"/>
                </a:cubicBezTo>
                <a:moveTo>
                  <a:pt x="145635" y="151540"/>
                </a:moveTo>
                <a:cubicBezTo>
                  <a:pt x="146577" y="152221"/>
                  <a:pt x="147143" y="153306"/>
                  <a:pt x="147163" y="154469"/>
                </a:cubicBezTo>
                <a:lnTo>
                  <a:pt x="147163" y="163383"/>
                </a:lnTo>
                <a:cubicBezTo>
                  <a:pt x="147162" y="167483"/>
                  <a:pt x="150449" y="170826"/>
                  <a:pt x="154549" y="170896"/>
                </a:cubicBezTo>
                <a:lnTo>
                  <a:pt x="199119" y="170896"/>
                </a:lnTo>
                <a:cubicBezTo>
                  <a:pt x="203168" y="170690"/>
                  <a:pt x="206324" y="167309"/>
                  <a:pt x="206250" y="163255"/>
                </a:cubicBezTo>
                <a:lnTo>
                  <a:pt x="206250" y="154341"/>
                </a:lnTo>
                <a:cubicBezTo>
                  <a:pt x="206270" y="153179"/>
                  <a:pt x="206836" y="152094"/>
                  <a:pt x="207778" y="151412"/>
                </a:cubicBezTo>
                <a:cubicBezTo>
                  <a:pt x="220571" y="142007"/>
                  <a:pt x="228247" y="127174"/>
                  <a:pt x="228536" y="111299"/>
                </a:cubicBezTo>
                <a:cubicBezTo>
                  <a:pt x="228536" y="82604"/>
                  <a:pt x="205274" y="59343"/>
                  <a:pt x="176579" y="59343"/>
                </a:cubicBezTo>
                <a:cubicBezTo>
                  <a:pt x="147884" y="59343"/>
                  <a:pt x="124623" y="82604"/>
                  <a:pt x="124623" y="111299"/>
                </a:cubicBezTo>
                <a:cubicBezTo>
                  <a:pt x="124912" y="127174"/>
                  <a:pt x="132587" y="142007"/>
                  <a:pt x="145380" y="151412"/>
                </a:cubicBezTo>
              </a:path>
            </a:pathLst>
          </a:custGeom>
          <a:solidFill>
            <a:schemeClr val="accent1"/>
          </a:solidFill>
          <a:ln w="12720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2D86C9D-D838-B044-A490-26A58F71EEA9}"/>
              </a:ext>
            </a:extLst>
          </p:cNvPr>
          <p:cNvCxnSpPr/>
          <p:nvPr/>
        </p:nvCxnSpPr>
        <p:spPr>
          <a:xfrm flipH="1" flipV="1">
            <a:off x="1752600" y="2329740"/>
            <a:ext cx="1219200" cy="39441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187178B-E166-EF4F-B0B7-537971979F67}"/>
              </a:ext>
            </a:extLst>
          </p:cNvPr>
          <p:cNvCxnSpPr/>
          <p:nvPr/>
        </p:nvCxnSpPr>
        <p:spPr>
          <a:xfrm flipV="1">
            <a:off x="2057400" y="3638550"/>
            <a:ext cx="685800" cy="22860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E3133FF-CCB1-6541-A5F9-3EEBA87814B9}"/>
              </a:ext>
            </a:extLst>
          </p:cNvPr>
          <p:cNvCxnSpPr/>
          <p:nvPr/>
        </p:nvCxnSpPr>
        <p:spPr>
          <a:xfrm>
            <a:off x="4067427" y="4321553"/>
            <a:ext cx="0" cy="23854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733E10D-475C-A641-A4D9-950E59B16646}"/>
              </a:ext>
            </a:extLst>
          </p:cNvPr>
          <p:cNvCxnSpPr/>
          <p:nvPr/>
        </p:nvCxnSpPr>
        <p:spPr>
          <a:xfrm>
            <a:off x="5029200" y="4019550"/>
            <a:ext cx="1143000" cy="45720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0E3D695-A024-164B-BD79-8968287AC27F}"/>
              </a:ext>
            </a:extLst>
          </p:cNvPr>
          <p:cNvCxnSpPr/>
          <p:nvPr/>
        </p:nvCxnSpPr>
        <p:spPr>
          <a:xfrm flipV="1">
            <a:off x="5391655" y="2571749"/>
            <a:ext cx="932945" cy="284589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465E5FE-338D-6344-A45F-B2121975D7ED}"/>
              </a:ext>
            </a:extLst>
          </p:cNvPr>
          <p:cNvCxnSpPr/>
          <p:nvPr/>
        </p:nvCxnSpPr>
        <p:spPr>
          <a:xfrm flipV="1">
            <a:off x="4191000" y="1962150"/>
            <a:ext cx="152400" cy="22860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26BB4355-1BF3-684F-A1E8-55FB00AE5E58}"/>
              </a:ext>
            </a:extLst>
          </p:cNvPr>
          <p:cNvSpPr txBox="1"/>
          <p:nvPr/>
        </p:nvSpPr>
        <p:spPr>
          <a:xfrm>
            <a:off x="1131043" y="3846810"/>
            <a:ext cx="803425" cy="3454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14000"/>
              </a:lnSpc>
            </a:pPr>
            <a:r>
              <a:rPr lang="en-US" sz="1600" b="1" dirty="0">
                <a:solidFill>
                  <a:schemeClr val="tx2"/>
                </a:solidFill>
              </a:rPr>
              <a:t>artist</a:t>
            </a:r>
          </a:p>
        </p:txBody>
      </p:sp>
    </p:spTree>
    <p:extLst>
      <p:ext uri="{BB962C8B-B14F-4D97-AF65-F5344CB8AC3E}">
        <p14:creationId xmlns:p14="http://schemas.microsoft.com/office/powerpoint/2010/main" val="3961729459"/>
      </p:ext>
    </p:extLst>
  </p:cSld>
  <p:clrMapOvr>
    <a:masterClrMapping/>
  </p:clrMapOvr>
</p:sld>
</file>

<file path=ppt/theme/theme1.xml><?xml version="1.0" encoding="utf-8"?>
<a:theme xmlns:a="http://schemas.openxmlformats.org/drawingml/2006/main" name="Goethe Institut">
  <a:themeElements>
    <a:clrScheme name="Benutzerdefiniert 118">
      <a:dk1>
        <a:sysClr val="windowText" lastClr="000000"/>
      </a:dk1>
      <a:lt1>
        <a:sysClr val="window" lastClr="FFFFFF"/>
      </a:lt1>
      <a:dk2>
        <a:srgbClr val="374105"/>
      </a:dk2>
      <a:lt2>
        <a:srgbClr val="788287"/>
      </a:lt2>
      <a:accent1>
        <a:srgbClr val="A0C814"/>
      </a:accent1>
      <a:accent2>
        <a:srgbClr val="BCD85B"/>
      </a:accent2>
      <a:accent3>
        <a:srgbClr val="CFE389"/>
      </a:accent3>
      <a:accent4>
        <a:srgbClr val="D9E9A1"/>
      </a:accent4>
      <a:accent5>
        <a:srgbClr val="788287"/>
      </a:accent5>
      <a:accent6>
        <a:srgbClr val="374105"/>
      </a:accent6>
      <a:hlink>
        <a:srgbClr val="000000"/>
      </a:hlink>
      <a:folHlink>
        <a:srgbClr val="000000"/>
      </a:folHlink>
    </a:clrScheme>
    <a:fontScheme name="Verdan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28575">
          <a:solidFill>
            <a:schemeClr val="accent1"/>
          </a:solidFill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lnSpc>
            <a:spcPct val="114000"/>
          </a:lnSpc>
          <a:defRPr sz="100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lnSpc>
            <a:spcPct val="114000"/>
          </a:lnSpc>
          <a:defRPr sz="1000" dirty="0" err="1" smtClean="0"/>
        </a:defPPr>
      </a:lstStyle>
    </a:txDef>
  </a:objectDefaults>
  <a:extraClrSchemeLst/>
  <a:custClrLst>
    <a:custClr name="100%">
      <a:srgbClr val="788287"/>
    </a:custClr>
    <a:custClr name="100%">
      <a:srgbClr val="A0C814"/>
    </a:custClr>
    <a:custClr name="100%">
      <a:srgbClr val="5AC8F5"/>
    </a:custClr>
    <a:custClr name="100%">
      <a:srgbClr val="C8B987"/>
    </a:custClr>
    <a:custClr name="100%">
      <a:srgbClr val="EB6400"/>
    </a:custClr>
    <a:custClr name="100%">
      <a:srgbClr val="82055F"/>
    </a:custClr>
    <a:custClr name="100%">
      <a:srgbClr val="003969"/>
    </a:custClr>
    <a:custClr name="100%">
      <a:srgbClr val="502300"/>
    </a:custClr>
    <a:custClr name="100%">
      <a:srgbClr val="374105"/>
    </a:custClr>
    <a:custClr>
      <a:srgbClr val="FFFFFF"/>
    </a:custClr>
    <a:custClr name="60%">
      <a:srgbClr val="AEB4B7"/>
    </a:custClr>
    <a:custClr name="70%">
      <a:srgbClr val="BCD85B"/>
    </a:custClr>
    <a:custClr name="70%">
      <a:srgbClr val="8BD8F8"/>
    </a:custClr>
    <a:custClr name="70%">
      <a:srgbClr val="D8CEAB"/>
    </a:custClr>
    <a:custClr name="70%">
      <a:srgbClr val="F1934D"/>
    </a:custClr>
    <a:custClr name="60%">
      <a:srgbClr val="B4699F"/>
    </a:custClr>
    <a:custClr name="60%">
      <a:srgbClr val="6688A5"/>
    </a:custClr>
    <a:custClr name="60%">
      <a:srgbClr val="967B66"/>
    </a:custClr>
    <a:custClr name="60%">
      <a:srgbClr val="878D69"/>
    </a:custClr>
    <a:custClr>
      <a:srgbClr val="FFFFFF"/>
    </a:custClr>
    <a:custClr name="50%">
      <a:srgbClr val="BBC1C3"/>
    </a:custClr>
    <a:custClr name="50%">
      <a:srgbClr val="D0E389"/>
    </a:custClr>
    <a:custClr name="50%">
      <a:srgbClr val="ACE3FA"/>
    </a:custClr>
    <a:custClr name="50%">
      <a:srgbClr val="E3DCC3"/>
    </a:custClr>
    <a:custClr name="50%">
      <a:srgbClr val="F5B180"/>
    </a:custClr>
    <a:custClr name="50%">
      <a:srgbClr val="C182AF"/>
    </a:custClr>
    <a:custClr name="50%">
      <a:srgbClr val="809CB4"/>
    </a:custClr>
    <a:custClr name="50%">
      <a:srgbClr val="A89180"/>
    </a:custClr>
    <a:custClr name="50%">
      <a:srgbClr val="9BA082"/>
    </a:custClr>
    <a:custClr>
      <a:srgbClr val="FFFFFF"/>
    </a:custClr>
    <a:custClr name="30%">
      <a:srgbClr val="D6DADB"/>
    </a:custClr>
    <a:custClr name="40%">
      <a:srgbClr val="D9E9A1"/>
    </a:custClr>
    <a:custClr name="40%">
      <a:srgbClr val="BDE9FB"/>
    </a:custClr>
    <a:custClr name="40%">
      <a:srgbClr val="E9E3CF"/>
    </a:custClr>
    <a:custClr name="40%">
      <a:srgbClr val="F7C199"/>
    </a:custClr>
    <a:custClr name="30%">
      <a:srgbClr val="DAB4CF"/>
    </a:custClr>
    <a:custClr name="30%">
      <a:srgbClr val="B2C4D2"/>
    </a:custClr>
    <a:custClr name="30%">
      <a:srgbClr val="CABDB2"/>
    </a:custClr>
    <a:custClr name="30%">
      <a:srgbClr val="C3C6B4"/>
    </a:custClr>
    <a:custClr>
      <a:srgbClr val="FFFFFF"/>
    </a:custClr>
  </a:custClrLst>
  <a:extLst>
    <a:ext uri="{05A4C25C-085E-4340-85A3-A5531E510DB2}">
      <thm15:themeFamily xmlns:thm15="http://schemas.microsoft.com/office/thememl/2012/main" name="Präsentation3" id="{DB3ADB5C-4187-4346-B3B6-904702D6CE43}" vid="{5FAD3C72-313B-4CF0-8979-CC366F72E9A9}"/>
    </a:ext>
  </a:extLst>
</a:theme>
</file>

<file path=ppt/theme/theme2.xml><?xml version="1.0" encoding="utf-8"?>
<a:theme xmlns:a="http://schemas.openxmlformats.org/drawingml/2006/main" name="Office">
  <a:themeElements>
    <a:clrScheme name="Benutzerdefiniert 313">
      <a:dk1>
        <a:sysClr val="windowText" lastClr="000000"/>
      </a:dk1>
      <a:lt1>
        <a:sysClr val="window" lastClr="FFFFFF"/>
      </a:lt1>
      <a:dk2>
        <a:srgbClr val="374105"/>
      </a:dk2>
      <a:lt2>
        <a:srgbClr val="788287"/>
      </a:lt2>
      <a:accent1>
        <a:srgbClr val="A0C814"/>
      </a:accent1>
      <a:accent2>
        <a:srgbClr val="B8D64F"/>
      </a:accent2>
      <a:accent3>
        <a:srgbClr val="D0E38A"/>
      </a:accent3>
      <a:accent4>
        <a:srgbClr val="E7F1C4"/>
      </a:accent4>
      <a:accent5>
        <a:srgbClr val="788287"/>
      </a:accent5>
      <a:accent6>
        <a:srgbClr val="374105"/>
      </a:accent6>
      <a:hlink>
        <a:srgbClr val="000000"/>
      </a:hlink>
      <a:folHlink>
        <a:srgbClr val="000000"/>
      </a:folHlink>
    </a:clrScheme>
    <a:fontScheme name="Verdan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Benutzerdefiniert 313">
      <a:dk1>
        <a:sysClr val="windowText" lastClr="000000"/>
      </a:dk1>
      <a:lt1>
        <a:sysClr val="window" lastClr="FFFFFF"/>
      </a:lt1>
      <a:dk2>
        <a:srgbClr val="374105"/>
      </a:dk2>
      <a:lt2>
        <a:srgbClr val="788287"/>
      </a:lt2>
      <a:accent1>
        <a:srgbClr val="A0C814"/>
      </a:accent1>
      <a:accent2>
        <a:srgbClr val="B8D64F"/>
      </a:accent2>
      <a:accent3>
        <a:srgbClr val="D0E38A"/>
      </a:accent3>
      <a:accent4>
        <a:srgbClr val="E7F1C4"/>
      </a:accent4>
      <a:accent5>
        <a:srgbClr val="788287"/>
      </a:accent5>
      <a:accent6>
        <a:srgbClr val="374105"/>
      </a:accent6>
      <a:hlink>
        <a:srgbClr val="000000"/>
      </a:hlink>
      <a:folHlink>
        <a:srgbClr val="000000"/>
      </a:folHlink>
    </a:clrScheme>
    <a:fontScheme name="Verdan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ateiformat xmlns="d9d6aa0b-def3-4076-afc9-b5668e48dd53" xsi:nil="true"/>
    <Vorlagentyp xmlns="d9d6aa0b-def3-4076-afc9-b5668e48dd53">Bürovorlagen: Präsentation</Vorlagentyp>
    <TaxCatchAll xmlns="c216c60e-cf8b-4564-aa4f-56f41349513c"/>
    <Druckformat xmlns="d9d6aa0b-def3-4076-afc9-b5668e48dd53">16:9</Druckformat>
    <gimmp_Vor_IntDownloadCount xmlns="d9d6aa0b-def3-4076-afc9-b5668e48dd53">260</gimmp_Vor_IntDownloadCount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F1E1E7CB3F740E4FA439DC4DE9965CFB" ma:contentTypeVersion="10" ma:contentTypeDescription="Ein neues Dokument erstellen." ma:contentTypeScope="" ma:versionID="8e879d9de1297dca58e37ade3d5c1c62">
  <xsd:schema xmlns:xsd="http://www.w3.org/2001/XMLSchema" xmlns:xs="http://www.w3.org/2001/XMLSchema" xmlns:p="http://schemas.microsoft.com/office/2006/metadata/properties" xmlns:ns2="c216c60e-cf8b-4564-aa4f-56f41349513c" xmlns:ns3="d9d6aa0b-def3-4076-afc9-b5668e48dd53" targetNamespace="http://schemas.microsoft.com/office/2006/metadata/properties" ma:root="true" ma:fieldsID="60cdee28f0dc46ad779379008c6ee211" ns2:_="" ns3:_="">
    <xsd:import namespace="c216c60e-cf8b-4564-aa4f-56f41349513c"/>
    <xsd:import namespace="d9d6aa0b-def3-4076-afc9-b5668e48dd53"/>
    <xsd:element name="properties">
      <xsd:complexType>
        <xsd:sequence>
          <xsd:element name="documentManagement">
            <xsd:complexType>
              <xsd:all>
                <xsd:element ref="ns2:TaxCatchAll" minOccurs="0"/>
                <xsd:element ref="ns3:Dateiformat" minOccurs="0"/>
                <xsd:element ref="ns3:Druckformat" minOccurs="0"/>
                <xsd:element ref="ns3:Vorlagentyp" minOccurs="0"/>
                <xsd:element ref="ns3:gimmp_Vor_IntDownloadCount"/>
                <xsd:element ref="ns3:gimmp_Vor_ExtDownloadCount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16c60e-cf8b-4564-aa4f-56f41349513c" elementFormDefault="qualified">
    <xsd:import namespace="http://schemas.microsoft.com/office/2006/documentManagement/types"/>
    <xsd:import namespace="http://schemas.microsoft.com/office/infopath/2007/PartnerControls"/>
    <xsd:element name="TaxCatchAll" ma:index="8" nillable="true" ma:displayName="Taxonomy Catch All Column" ma:hidden="true" ma:list="{c82ed2df-806c-4193-9531-2d60c0b97f43}" ma:internalName="TaxCatchAll" ma:showField="CatchAllData" ma:web="c216c60e-cf8b-4564-aa4f-56f41349513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d6aa0b-def3-4076-afc9-b5668e48dd53" elementFormDefault="qualified">
    <xsd:import namespace="http://schemas.microsoft.com/office/2006/documentManagement/types"/>
    <xsd:import namespace="http://schemas.microsoft.com/office/infopath/2007/PartnerControls"/>
    <xsd:element name="Dateiformat" ma:index="9" nillable="true" ma:displayName="Dateiformat" ma:format="Dropdown" ma:internalName="Dateiformat">
      <xsd:simpleType>
        <xsd:restriction base="dms:Choice">
          <xsd:enumeration value="AC3 M2V (ZIP)"/>
          <xsd:enumeration value="Ansicht (PDF)"/>
          <xsd:enumeration value="AVI"/>
          <xsd:enumeration value="Bilder (JPG)"/>
          <xsd:enumeration value="Druck (PDF)"/>
          <xsd:enumeration value="Excel 2003-2007"/>
          <xsd:enumeration value="Excel 2010"/>
          <xsd:enumeration value="FLV (ZIP)"/>
          <xsd:enumeration value="GIF"/>
          <xsd:enumeration value="InDesign (ZIP)"/>
          <xsd:enumeration value="JPG"/>
          <xsd:enumeration value="MP4 (ZIP)"/>
          <xsd:enumeration value="PDF (Ansicht)"/>
          <xsd:enumeration value="PDF (Druck)"/>
          <xsd:enumeration value="PDF (druckfähig)"/>
          <xsd:enumeration value="PowerPoint 2003-2007"/>
          <xsd:enumeration value="PowerPoint 2010"/>
          <xsd:enumeration value="PSD (ZIP)"/>
          <xsd:enumeration value="WAV"/>
          <xsd:enumeration value="Word 2003-2007"/>
          <xsd:enumeration value="Word 2010"/>
          <xsd:enumeration value="Word 2013"/>
        </xsd:restriction>
      </xsd:simpleType>
    </xsd:element>
    <xsd:element name="Druckformat" ma:index="10" nillable="true" ma:displayName="Endformat" ma:format="Dropdown" ma:internalName="Druckformat">
      <xsd:simpleType>
        <xsd:restriction base="dms:Choice">
          <xsd:enumeration value="Variabel"/>
          <xsd:enumeration value="DIN A0"/>
          <xsd:enumeration value="DIN A1"/>
          <xsd:enumeration value="DIN A2"/>
          <xsd:enumeration value="DIN A3"/>
          <xsd:enumeration value="DIN A4"/>
          <xsd:enumeration value="DIN A5"/>
          <xsd:enumeration value="DIN A6"/>
          <xsd:enumeration value="DIN A7"/>
          <xsd:enumeration value="DIN LANG"/>
          <xsd:enumeration value="US-Letterformat"/>
          <xsd:enumeration value="CD-/DVD"/>
          <xsd:enumeration value="Sonderformat"/>
          <xsd:enumeration value="4:3"/>
          <xsd:enumeration value="16:9"/>
          <xsd:enumeration value="100 x 65 px"/>
          <xsd:enumeration value="140 x 105 px"/>
          <xsd:enumeration value="180 x 180 px"/>
          <xsd:enumeration value="300 x 250 px"/>
          <xsd:enumeration value="400 x 180 px"/>
          <xsd:enumeration value="403 x 403 px"/>
          <xsd:enumeration value="480 x 62 px"/>
          <xsd:enumeration value="843 x 403 px"/>
          <xsd:enumeration value="1200 x 1200 px"/>
        </xsd:restriction>
      </xsd:simpleType>
    </xsd:element>
    <xsd:element name="Vorlagentyp" ma:index="12" nillable="true" ma:displayName="Vorlagentyp" ma:description="Beschreibt den Vorlagentyp" ma:format="Dropdown" ma:internalName="Vorlagentyp">
      <xsd:simpleType>
        <xsd:restriction base="dms:Choice">
          <xsd:enumeration value="Audio"/>
          <xsd:enumeration value="Bürovorlagen: Briefpapier"/>
          <xsd:enumeration value="Bürovorlagen: DIN-A4-Standardvorlagen"/>
          <xsd:enumeration value="Bürovorlagen: Excel-Tabelle"/>
          <xsd:enumeration value="Bürovorlagen: Präsentation"/>
          <xsd:enumeration value="Bürovorlagen: Sonstige Bürovorlagen"/>
          <xsd:enumeration value="Bürovorlagen: Visitenkarte"/>
          <xsd:enumeration value="Bürovorlagen: Word-Tabelle hoch"/>
          <xsd:enumeration value="Bürovorlagen: Word-Tabelle quer"/>
          <xsd:enumeration value="Film: DVD-/Blu-ray-Erstellung (Authoring): Inlay"/>
          <xsd:enumeration value="Film: DVD-/Blu-ray-Erstellung (Authoring): Label"/>
          <xsd:enumeration value="Film: DVD-/Blu-ray-Erstellung (Authoring): Menu"/>
          <xsd:enumeration value="Film: Video-Produktion: Inserts"/>
          <xsd:enumeration value="Film: Video-Produktion: Intro/Outro"/>
          <xsd:enumeration value="Messen und Veranstaltungen"/>
          <xsd:enumeration value="Messen: Aufstellbanner"/>
          <xsd:enumeration value="Messen: Mobiler Messestand"/>
          <xsd:enumeration value="Messen: Sitzwürfel"/>
          <xsd:enumeration value="Print: ABC der Sprachkurse"/>
          <xsd:enumeration value="Print: Anzeige/Plakat &quot;Sprachkursanzeigen&quot;"/>
          <xsd:enumeration value="Print: Anzeige/Plakat (blanco)"/>
          <xsd:enumeration value="Print: Broschüre (blanco)"/>
          <xsd:enumeration value="Print: CD/DVD (blanco)"/>
          <xsd:enumeration value="Print: Grußkarte (blanco)"/>
          <xsd:enumeration value="Print: Imagebroschüre Prüfungen"/>
          <xsd:enumeration value="Print: Imagebroschüre Sprache"/>
          <xsd:enumeration value="Print: Imageflyer Institute"/>
          <xsd:enumeration value="Print: Infomappe"/>
          <xsd:enumeration value="Print: Kurseinleger"/>
          <xsd:enumeration value="Print: Lesezeichen"/>
          <xsd:enumeration value="Print: Miniwörterbuch &quot;Deutsch im Geschäftsleben&quot;"/>
          <xsd:enumeration value="Print: Posterserie &quot;Ein dicker Hund&quot;"/>
          <xsd:enumeration value="Print: Posterserie Prüfungen"/>
          <xsd:enumeration value="Print: Postkarte BULATS"/>
          <xsd:enumeration value="Print: Postkarte oder DIN A6-Flyer (blanco)"/>
          <xsd:enumeration value="Print: Programmflyer (Leserichtung links nach rechts)"/>
          <xsd:enumeration value="Print: Programmflyer (Leserichtung rechts nach links)"/>
          <xsd:enumeration value="Print: Prüfungsflyer"/>
          <xsd:enumeration value="Print: Sprachkursbroschüre"/>
          <xsd:enumeration value="Print: Sprachkursmappe"/>
          <xsd:enumeration value="Print: TestDaF-Flyer"/>
          <xsd:enumeration value="Print: Weihnachtskarte"/>
          <xsd:enumeration value="Signalisation"/>
          <xsd:enumeration value="Web: Anmeldeformular"/>
          <xsd:enumeration value="Web: Banner dynamisch &quot;Blended Learning&quot;"/>
          <xsd:enumeration value="Web: Facebook"/>
          <xsd:enumeration value="Web: Facebook &quot;Blended Learning&quot;"/>
          <xsd:enumeration value="Web: Facebook &quot;Teilnehmer gewinnen&quot;"/>
          <xsd:enumeration value="Web: Newsletter"/>
          <xsd:enumeration value="Web: Newsletter &quot;Blended Learning&quot;"/>
          <xsd:enumeration value="Web: Newsletter &quot;Teilnehmer gewinnen&quot;"/>
          <xsd:enumeration value="Web: Störer/Banner &quot;Deutsch lernen&quot;"/>
          <xsd:enumeration value="Web: Störer/Banner dynamisch"/>
          <xsd:enumeration value="Web: Störer/Banner statisch"/>
          <xsd:enumeration value="Web: Twitter &quot;Blended Learning&quot;"/>
          <xsd:enumeration value="Web: Website-Störer &quot;Blended Learning&quot;"/>
          <xsd:enumeration value="Web: Website-Störer &quot;Teilnehmer gewinnen&quot;"/>
          <xsd:enumeration value="Werbeartikel"/>
        </xsd:restriction>
      </xsd:simpleType>
    </xsd:element>
    <xsd:element name="gimmp_Vor_IntDownloadCount" ma:index="13" ma:displayName="Downloads Intranet" ma:decimals="0" ma:default="0" ma:internalName="gimmp_Vor_IntDownloadCount" ma:readOnly="true">
      <xsd:simpleType>
        <xsd:restriction base="dms:Number"/>
      </xsd:simpleType>
    </xsd:element>
    <xsd:element name="gimmp_Vor_ExtDownloadCount" ma:index="14" ma:displayName="Downloads Extranet" ma:decimals="0" ma:default="0" ma:internalName="gimmp_Vor_ExtDownloadCount" ma:readOnly="true">
      <xsd:simpleType>
        <xsd:restriction base="dms:Number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Beschreibung"/>
        <xsd:element ref="dc:subject" minOccurs="0" maxOccurs="1"/>
        <xsd:element ref="dc:description" minOccurs="0" maxOccurs="1"/>
        <xsd:element name="keywords" minOccurs="0" maxOccurs="1" type="xsd:string" ma:index="11" ma:displayName="Schlüsselwörter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86935A7-B43F-4C7C-B662-D6E9DC097339}">
  <ds:schemaRefs>
    <ds:schemaRef ds:uri="http://schemas.microsoft.com/office/2006/metadata/properties"/>
    <ds:schemaRef ds:uri="http://schemas.microsoft.com/office/infopath/2007/PartnerControls"/>
    <ds:schemaRef ds:uri="d9d6aa0b-def3-4076-afc9-b5668e48dd53"/>
    <ds:schemaRef ds:uri="c216c60e-cf8b-4564-aa4f-56f41349513c"/>
  </ds:schemaRefs>
</ds:datastoreItem>
</file>

<file path=customXml/itemProps2.xml><?xml version="1.0" encoding="utf-8"?>
<ds:datastoreItem xmlns:ds="http://schemas.openxmlformats.org/officeDocument/2006/customXml" ds:itemID="{1F481D78-6B56-4B7B-A448-50BAC21F241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216c60e-cf8b-4564-aa4f-56f41349513c"/>
    <ds:schemaRef ds:uri="d9d6aa0b-def3-4076-afc9-b5668e48dd5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2856740-40EF-487D-A6A8-00D06008DED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Goethe Institut</Template>
  <TotalTime>1794</TotalTime>
  <Words>893</Words>
  <Application>Microsoft Macintosh PowerPoint</Application>
  <PresentationFormat>On-screen Show (16:9)</PresentationFormat>
  <Paragraphs>108</Paragraphs>
  <Slides>21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Verdana</vt:lpstr>
      <vt:lpstr>Wingdings</vt:lpstr>
      <vt:lpstr>Wingdings 2</vt:lpstr>
      <vt:lpstr>Goethe Institut</vt:lpstr>
      <vt:lpstr>Afterschool  Program:  Be Beuys</vt:lpstr>
      <vt:lpstr>Welcome to Session 2  </vt:lpstr>
      <vt:lpstr>Willkommen zu Sitzung 2  </vt:lpstr>
      <vt:lpstr>Goals for today   You learn important facts about the artist Josep beuys.   You get to know some of beuys’ most significant      works of art   You present one of Beuys’ Artworks </vt:lpstr>
      <vt:lpstr>Agenda     </vt:lpstr>
      <vt:lpstr>Warm-up: Getting to know each other   5 Min       CHOOSE one of the questions AND DISCUSS IT in your group.</vt:lpstr>
      <vt:lpstr>Warm-up: Getting to know each other     3 Min        What did your group discuss? Present.</vt:lpstr>
      <vt:lpstr>The Life of Joseph Beuys     1 Min       HAVE YOU HEARD OF JOSEPH BEUYS BEFORE? MARK ON THE WHITEBOARD.  </vt:lpstr>
      <vt:lpstr>The Life of Joseph Beuys     5 Min       What do you know about joseph beuys? Write down your ideas.</vt:lpstr>
      <vt:lpstr>Das Leben von Joseph Beuys     5 Min       Was wisst ihr über joseph beuys? Notiert eure Ideen.</vt:lpstr>
      <vt:lpstr>The Life of Joseph Beuys     8 Min       watch the video and take notes on the worksheet. </vt:lpstr>
      <vt:lpstr>The Life of Joseph Beuys     8 Min       discuss your notes with a partner &amp; complete the worksheet. </vt:lpstr>
      <vt:lpstr>The Life of Joseph Beuys     3 Min        Briefly respond to the questions.</vt:lpstr>
      <vt:lpstr>Expert groups: Beuys’ works of art     15 Min      Choose one of the stations. explore one of Beuys‘ artworks together.</vt:lpstr>
      <vt:lpstr>Expert groups: Beuys’ works of art     12 Min        Present the artwork you researched in your new group.</vt:lpstr>
      <vt:lpstr>Expert groups: Beuys’ works of art     3 Min      Which one did you like best? Go to the station of your favorite.</vt:lpstr>
      <vt:lpstr>Goals for today         You know important facts about the artist Joseph beuys.        You know some of beuys’ most       significant works of art        You can present one of Beuys’       Artworks </vt:lpstr>
      <vt:lpstr>PowerPoint Presentation</vt:lpstr>
      <vt:lpstr>Preview: Session 3  </vt:lpstr>
      <vt:lpstr>See you next week! </vt:lpstr>
      <vt:lpstr>Evans, M. (1985, May 01). Joseph Beuys Artist 01[Photograph]. AF Archive.  National Galleries (Producer). (2016, August 12). Who is Joseph Beuys? [Video file]. Retrieved September 29, 2021, from https://www.youtube.com/watch?v=e7pIGGcIoLk  Scheidemann, R. (1973, October 20). Joseph Beuys in a log-boat.[Photograph]. ČTK/DPA, Düsseldorf.    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Afterschool  Program:  Be Beuys</dc:title>
  <dc:creator>Marike Heesch</dc:creator>
  <cp:keywords/>
  <cp:lastModifiedBy>Marike Heesch</cp:lastModifiedBy>
  <cp:revision>14</cp:revision>
  <dcterms:created xsi:type="dcterms:W3CDTF">2021-09-24T17:35:27Z</dcterms:created>
  <dcterms:modified xsi:type="dcterms:W3CDTF">2022-03-11T18:43:23Z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0x010100F1E1E7CB3F740E4FA439DC4DE9965CFB</vt:lpwstr>
  </property>
</Properties>
</file>