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447" r:id="rId6"/>
    <p:sldId id="260" r:id="rId7"/>
    <p:sldId id="261" r:id="rId8"/>
    <p:sldId id="263" r:id="rId9"/>
    <p:sldId id="265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44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96XbczoB9h9KpPLaM093xAZrv4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ke Heesch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61DB1-4CD3-4120-AD08-86495E613D5C}" v="18" dt="2022-03-11T20:07:39.634"/>
  </p1510:revLst>
</p1510:revInfo>
</file>

<file path=ppt/tableStyles.xml><?xml version="1.0" encoding="utf-8"?>
<a:tblStyleLst xmlns:a="http://schemas.openxmlformats.org/drawingml/2006/main" def="{EC34CD39-057B-48D8-BD1D-2F7C8CBE2B73}">
  <a:tblStyle styleId="{EC34CD39-057B-48D8-BD1D-2F7C8CBE2B73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5E7"/>
          </a:solidFill>
        </a:fill>
      </a:tcStyle>
    </a:wholeTbl>
    <a:band1H>
      <a:tcTxStyle b="off" i="off"/>
      <a:tcStyle>
        <a:tcBdr/>
        <a:fill>
          <a:solidFill>
            <a:srgbClr val="DFEB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FEB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Singh" userId="01e5399a2eca0ac8" providerId="LiveId" clId="{66D61DB1-4CD3-4120-AD08-86495E613D5C}"/>
    <pc:docChg chg="custSel addSld modSld">
      <pc:chgData name="Stefanie Singh" userId="01e5399a2eca0ac8" providerId="LiveId" clId="{66D61DB1-4CD3-4120-AD08-86495E613D5C}" dt="2022-03-11T20:07:39.634" v="24"/>
      <pc:docMkLst>
        <pc:docMk/>
      </pc:docMkLst>
      <pc:sldChg chg="addSp delSp modSp mod">
        <pc:chgData name="Stefanie Singh" userId="01e5399a2eca0ac8" providerId="LiveId" clId="{66D61DB1-4CD3-4120-AD08-86495E613D5C}" dt="2022-02-24T15:33:00.512" v="8" actId="1076"/>
        <pc:sldMkLst>
          <pc:docMk/>
          <pc:sldMk cId="0" sldId="261"/>
        </pc:sldMkLst>
        <pc:picChg chg="del mod">
          <ac:chgData name="Stefanie Singh" userId="01e5399a2eca0ac8" providerId="LiveId" clId="{66D61DB1-4CD3-4120-AD08-86495E613D5C}" dt="2022-02-24T15:32:57.308" v="6" actId="21"/>
          <ac:picMkLst>
            <pc:docMk/>
            <pc:sldMk cId="0" sldId="261"/>
            <ac:picMk id="264" creationId="{00000000-0000-0000-0000-000000000000}"/>
          </ac:picMkLst>
        </pc:picChg>
        <pc:picChg chg="add mod">
          <ac:chgData name="Stefanie Singh" userId="01e5399a2eca0ac8" providerId="LiveId" clId="{66D61DB1-4CD3-4120-AD08-86495E613D5C}" dt="2022-02-24T15:29:34.156" v="3" actId="1076"/>
          <ac:picMkLst>
            <pc:docMk/>
            <pc:sldMk cId="0" sldId="261"/>
            <ac:picMk id="1026" creationId="{D668AC89-C11F-4103-A64E-9B9DE452F32F}"/>
          </ac:picMkLst>
        </pc:picChg>
        <pc:picChg chg="add mod">
          <ac:chgData name="Stefanie Singh" userId="01e5399a2eca0ac8" providerId="LiveId" clId="{66D61DB1-4CD3-4120-AD08-86495E613D5C}" dt="2022-02-24T15:33:00.512" v="8" actId="1076"/>
          <ac:picMkLst>
            <pc:docMk/>
            <pc:sldMk cId="0" sldId="261"/>
            <ac:picMk id="1028" creationId="{35B608C3-304E-40B7-B4B9-B85A9FDC877F}"/>
          </ac:picMkLst>
        </pc:picChg>
      </pc:sldChg>
      <pc:sldChg chg="addSp delSp modSp mod">
        <pc:chgData name="Stefanie Singh" userId="01e5399a2eca0ac8" providerId="LiveId" clId="{66D61DB1-4CD3-4120-AD08-86495E613D5C}" dt="2022-02-24T15:38:04.967" v="17"/>
        <pc:sldMkLst>
          <pc:docMk/>
          <pc:sldMk cId="0" sldId="262"/>
        </pc:sldMkLst>
        <pc:picChg chg="add mod">
          <ac:chgData name="Stefanie Singh" userId="01e5399a2eca0ac8" providerId="LiveId" clId="{66D61DB1-4CD3-4120-AD08-86495E613D5C}" dt="2022-02-24T15:37:49.796" v="13"/>
          <ac:picMkLst>
            <pc:docMk/>
            <pc:sldMk cId="0" sldId="262"/>
            <ac:picMk id="17" creationId="{0689F403-5B18-4EF8-9E24-69E3552D68D5}"/>
          </ac:picMkLst>
        </pc:picChg>
        <pc:picChg chg="add mod">
          <ac:chgData name="Stefanie Singh" userId="01e5399a2eca0ac8" providerId="LiveId" clId="{66D61DB1-4CD3-4120-AD08-86495E613D5C}" dt="2022-02-24T15:38:04.967" v="17"/>
          <ac:picMkLst>
            <pc:docMk/>
            <pc:sldMk cId="0" sldId="262"/>
            <ac:picMk id="18" creationId="{75A8C302-F5DC-49D6-AEED-0E55EE6647C2}"/>
          </ac:picMkLst>
        </pc:picChg>
        <pc:picChg chg="del">
          <ac:chgData name="Stefanie Singh" userId="01e5399a2eca0ac8" providerId="LiveId" clId="{66D61DB1-4CD3-4120-AD08-86495E613D5C}" dt="2022-02-24T15:37:51.680" v="14" actId="478"/>
          <ac:picMkLst>
            <pc:docMk/>
            <pc:sldMk cId="0" sldId="262"/>
            <ac:picMk id="282" creationId="{00000000-0000-0000-0000-000000000000}"/>
          </ac:picMkLst>
        </pc:picChg>
      </pc:sldChg>
      <pc:sldChg chg="addSp delSp modSp mod">
        <pc:chgData name="Stefanie Singh" userId="01e5399a2eca0ac8" providerId="LiveId" clId="{66D61DB1-4CD3-4120-AD08-86495E613D5C}" dt="2022-02-24T15:37:38.813" v="11"/>
        <pc:sldMkLst>
          <pc:docMk/>
          <pc:sldMk cId="0" sldId="263"/>
        </pc:sldMkLst>
        <pc:picChg chg="add mod">
          <ac:chgData name="Stefanie Singh" userId="01e5399a2eca0ac8" providerId="LiveId" clId="{66D61DB1-4CD3-4120-AD08-86495E613D5C}" dt="2022-02-24T15:37:31.371" v="10"/>
          <ac:picMkLst>
            <pc:docMk/>
            <pc:sldMk cId="0" sldId="263"/>
            <ac:picMk id="16" creationId="{2EC63BC6-B1DA-4F94-9BD1-232316C75E19}"/>
          </ac:picMkLst>
        </pc:picChg>
        <pc:picChg chg="add mod">
          <ac:chgData name="Stefanie Singh" userId="01e5399a2eca0ac8" providerId="LiveId" clId="{66D61DB1-4CD3-4120-AD08-86495E613D5C}" dt="2022-02-24T15:37:38.813" v="11"/>
          <ac:picMkLst>
            <pc:docMk/>
            <pc:sldMk cId="0" sldId="263"/>
            <ac:picMk id="17" creationId="{0C80DB9C-6CEA-49F6-9C7C-3A71FE874E31}"/>
          </ac:picMkLst>
        </pc:picChg>
        <pc:picChg chg="del">
          <ac:chgData name="Stefanie Singh" userId="01e5399a2eca0ac8" providerId="LiveId" clId="{66D61DB1-4CD3-4120-AD08-86495E613D5C}" dt="2022-02-24T15:37:28.703" v="9" actId="478"/>
          <ac:picMkLst>
            <pc:docMk/>
            <pc:sldMk cId="0" sldId="263"/>
            <ac:picMk id="301" creationId="{00000000-0000-0000-0000-000000000000}"/>
          </ac:picMkLst>
        </pc:picChg>
      </pc:sldChg>
      <pc:sldChg chg="addSp delSp modSp mod">
        <pc:chgData name="Stefanie Singh" userId="01e5399a2eca0ac8" providerId="LiveId" clId="{66D61DB1-4CD3-4120-AD08-86495E613D5C}" dt="2022-02-24T15:38:26.907" v="22"/>
        <pc:sldMkLst>
          <pc:docMk/>
          <pc:sldMk cId="0" sldId="264"/>
        </pc:sldMkLst>
        <pc:picChg chg="add mod">
          <ac:chgData name="Stefanie Singh" userId="01e5399a2eca0ac8" providerId="LiveId" clId="{66D61DB1-4CD3-4120-AD08-86495E613D5C}" dt="2022-02-24T15:38:14.637" v="19"/>
          <ac:picMkLst>
            <pc:docMk/>
            <pc:sldMk cId="0" sldId="264"/>
            <ac:picMk id="17" creationId="{AE06A449-21D4-4F89-A32B-192094038322}"/>
          </ac:picMkLst>
        </pc:picChg>
        <pc:picChg chg="add mod">
          <ac:chgData name="Stefanie Singh" userId="01e5399a2eca0ac8" providerId="LiveId" clId="{66D61DB1-4CD3-4120-AD08-86495E613D5C}" dt="2022-02-24T15:38:26.907" v="22"/>
          <ac:picMkLst>
            <pc:docMk/>
            <pc:sldMk cId="0" sldId="264"/>
            <ac:picMk id="18" creationId="{96BF9B6B-0C15-4C4B-9BB4-9CE0659C49EC}"/>
          </ac:picMkLst>
        </pc:picChg>
        <pc:picChg chg="del">
          <ac:chgData name="Stefanie Singh" userId="01e5399a2eca0ac8" providerId="LiveId" clId="{66D61DB1-4CD3-4120-AD08-86495E613D5C}" dt="2022-02-24T15:38:12.865" v="18" actId="478"/>
          <ac:picMkLst>
            <pc:docMk/>
            <pc:sldMk cId="0" sldId="264"/>
            <ac:picMk id="319" creationId="{00000000-0000-0000-0000-000000000000}"/>
          </ac:picMkLst>
        </pc:picChg>
      </pc:sldChg>
      <pc:sldChg chg="addSp delSp modSp mod">
        <pc:chgData name="Stefanie Singh" userId="01e5399a2eca0ac8" providerId="LiveId" clId="{66D61DB1-4CD3-4120-AD08-86495E613D5C}" dt="2022-02-24T15:38:01.059" v="16"/>
        <pc:sldMkLst>
          <pc:docMk/>
          <pc:sldMk cId="0" sldId="265"/>
        </pc:sldMkLst>
        <pc:picChg chg="add mod">
          <ac:chgData name="Stefanie Singh" userId="01e5399a2eca0ac8" providerId="LiveId" clId="{66D61DB1-4CD3-4120-AD08-86495E613D5C}" dt="2022-02-24T15:37:45.919" v="12"/>
          <ac:picMkLst>
            <pc:docMk/>
            <pc:sldMk cId="0" sldId="265"/>
            <ac:picMk id="16" creationId="{C0AA372E-A068-4CC3-903D-C99A690E587B}"/>
          </ac:picMkLst>
        </pc:picChg>
        <pc:picChg chg="add mod">
          <ac:chgData name="Stefanie Singh" userId="01e5399a2eca0ac8" providerId="LiveId" clId="{66D61DB1-4CD3-4120-AD08-86495E613D5C}" dt="2022-02-24T15:38:01.059" v="16"/>
          <ac:picMkLst>
            <pc:docMk/>
            <pc:sldMk cId="0" sldId="265"/>
            <ac:picMk id="17" creationId="{44D10D89-63DF-4CAF-9344-130032B1F537}"/>
          </ac:picMkLst>
        </pc:picChg>
        <pc:picChg chg="del">
          <ac:chgData name="Stefanie Singh" userId="01e5399a2eca0ac8" providerId="LiveId" clId="{66D61DB1-4CD3-4120-AD08-86495E613D5C}" dt="2022-02-24T15:37:58.803" v="15" actId="478"/>
          <ac:picMkLst>
            <pc:docMk/>
            <pc:sldMk cId="0" sldId="265"/>
            <ac:picMk id="337" creationId="{00000000-0000-0000-0000-000000000000}"/>
          </ac:picMkLst>
        </pc:picChg>
      </pc:sldChg>
      <pc:sldChg chg="addSp delSp modSp mod">
        <pc:chgData name="Stefanie Singh" userId="01e5399a2eca0ac8" providerId="LiveId" clId="{66D61DB1-4CD3-4120-AD08-86495E613D5C}" dt="2022-02-24T15:38:32.178" v="23"/>
        <pc:sldMkLst>
          <pc:docMk/>
          <pc:sldMk cId="0" sldId="266"/>
        </pc:sldMkLst>
        <pc:picChg chg="add mod">
          <ac:chgData name="Stefanie Singh" userId="01e5399a2eca0ac8" providerId="LiveId" clId="{66D61DB1-4CD3-4120-AD08-86495E613D5C}" dt="2022-02-24T15:38:19.200" v="21"/>
          <ac:picMkLst>
            <pc:docMk/>
            <pc:sldMk cId="0" sldId="266"/>
            <ac:picMk id="17" creationId="{26D24FDD-C51F-4A6C-8BE6-C939ED8BCB19}"/>
          </ac:picMkLst>
        </pc:picChg>
        <pc:picChg chg="add mod">
          <ac:chgData name="Stefanie Singh" userId="01e5399a2eca0ac8" providerId="LiveId" clId="{66D61DB1-4CD3-4120-AD08-86495E613D5C}" dt="2022-02-24T15:38:32.178" v="23"/>
          <ac:picMkLst>
            <pc:docMk/>
            <pc:sldMk cId="0" sldId="266"/>
            <ac:picMk id="18" creationId="{64630CB5-D7D1-42AB-BF5A-07BC5D2ED21C}"/>
          </ac:picMkLst>
        </pc:picChg>
        <pc:picChg chg="del">
          <ac:chgData name="Stefanie Singh" userId="01e5399a2eca0ac8" providerId="LiveId" clId="{66D61DB1-4CD3-4120-AD08-86495E613D5C}" dt="2022-02-24T15:38:17.205" v="20" actId="478"/>
          <ac:picMkLst>
            <pc:docMk/>
            <pc:sldMk cId="0" sldId="266"/>
            <ac:picMk id="355" creationId="{00000000-0000-0000-0000-000000000000}"/>
          </ac:picMkLst>
        </pc:picChg>
      </pc:sldChg>
      <pc:sldChg chg="add">
        <pc:chgData name="Stefanie Singh" userId="01e5399a2eca0ac8" providerId="LiveId" clId="{66D61DB1-4CD3-4120-AD08-86495E613D5C}" dt="2022-03-11T20:07:39.634" v="24"/>
        <pc:sldMkLst>
          <pc:docMk/>
          <pc:sldMk cId="0" sldId="447"/>
        </pc:sldMkLst>
      </pc:sldChg>
    </pc:docChg>
  </pc:docChgLst>
  <pc:docChgLst>
    <pc:chgData name="Stefanie Singh" userId="01e5399a2eca0ac8" providerId="LiveId" clId="{9F9A5505-136D-4EE4-8E79-4DD6ECBEE672}"/>
    <pc:docChg chg="addSld delSld modSld sldOrd">
      <pc:chgData name="Stefanie Singh" userId="01e5399a2eca0ac8" providerId="LiveId" clId="{9F9A5505-136D-4EE4-8E79-4DD6ECBEE672}" dt="2021-11-20T02:51:33.048" v="87" actId="20577"/>
      <pc:docMkLst>
        <pc:docMk/>
      </pc:docMkLst>
      <pc:sldChg chg="modSp mod">
        <pc:chgData name="Stefanie Singh" userId="01e5399a2eca0ac8" providerId="LiveId" clId="{9F9A5505-136D-4EE4-8E79-4DD6ECBEE672}" dt="2021-11-20T02:48:13.155" v="36" actId="1076"/>
        <pc:sldMkLst>
          <pc:docMk/>
          <pc:sldMk cId="0" sldId="259"/>
        </pc:sldMkLst>
        <pc:spChg chg="mod">
          <ac:chgData name="Stefanie Singh" userId="01e5399a2eca0ac8" providerId="LiveId" clId="{9F9A5505-136D-4EE4-8E79-4DD6ECBEE672}" dt="2021-11-20T02:48:03.955" v="33" actId="20577"/>
          <ac:spMkLst>
            <pc:docMk/>
            <pc:sldMk cId="0" sldId="259"/>
            <ac:spMk id="215" creationId="{00000000-0000-0000-0000-000000000000}"/>
          </ac:spMkLst>
        </pc:spChg>
        <pc:picChg chg="mod">
          <ac:chgData name="Stefanie Singh" userId="01e5399a2eca0ac8" providerId="LiveId" clId="{9F9A5505-136D-4EE4-8E79-4DD6ECBEE672}" dt="2021-11-20T02:47:59.931" v="29" actId="1076"/>
          <ac:picMkLst>
            <pc:docMk/>
            <pc:sldMk cId="0" sldId="259"/>
            <ac:picMk id="218" creationId="{00000000-0000-0000-0000-000000000000}"/>
          </ac:picMkLst>
        </pc:picChg>
        <pc:picChg chg="mod">
          <ac:chgData name="Stefanie Singh" userId="01e5399a2eca0ac8" providerId="LiveId" clId="{9F9A5505-136D-4EE4-8E79-4DD6ECBEE672}" dt="2021-11-20T02:48:13.155" v="36" actId="1076"/>
          <ac:picMkLst>
            <pc:docMk/>
            <pc:sldMk cId="0" sldId="259"/>
            <ac:picMk id="220" creationId="{00000000-0000-0000-0000-000000000000}"/>
          </ac:picMkLst>
        </pc:picChg>
        <pc:picChg chg="mod">
          <ac:chgData name="Stefanie Singh" userId="01e5399a2eca0ac8" providerId="LiveId" clId="{9F9A5505-136D-4EE4-8E79-4DD6ECBEE672}" dt="2021-11-20T02:48:09.257" v="35" actId="1076"/>
          <ac:picMkLst>
            <pc:docMk/>
            <pc:sldMk cId="0" sldId="259"/>
            <ac:picMk id="221" creationId="{00000000-0000-0000-0000-000000000000}"/>
          </ac:picMkLst>
        </pc:picChg>
        <pc:picChg chg="mod">
          <ac:chgData name="Stefanie Singh" userId="01e5399a2eca0ac8" providerId="LiveId" clId="{9F9A5505-136D-4EE4-8E79-4DD6ECBEE672}" dt="2021-11-20T02:48:07.271" v="34" actId="1076"/>
          <ac:picMkLst>
            <pc:docMk/>
            <pc:sldMk cId="0" sldId="259"/>
            <ac:picMk id="222" creationId="{00000000-0000-0000-0000-000000000000}"/>
          </ac:picMkLst>
        </pc:picChg>
      </pc:sldChg>
      <pc:sldChg chg="modSp mod">
        <pc:chgData name="Stefanie Singh" userId="01e5399a2eca0ac8" providerId="LiveId" clId="{9F9A5505-136D-4EE4-8E79-4DD6ECBEE672}" dt="2021-11-20T02:47:48.034" v="27" actId="20577"/>
        <pc:sldMkLst>
          <pc:docMk/>
          <pc:sldMk cId="0" sldId="260"/>
        </pc:sldMkLst>
        <pc:graphicFrameChg chg="modGraphic">
          <ac:chgData name="Stefanie Singh" userId="01e5399a2eca0ac8" providerId="LiveId" clId="{9F9A5505-136D-4EE4-8E79-4DD6ECBEE672}" dt="2021-11-20T02:47:48.034" v="27" actId="20577"/>
          <ac:graphicFrameMkLst>
            <pc:docMk/>
            <pc:sldMk cId="0" sldId="260"/>
            <ac:graphicFrameMk id="230" creationId="{00000000-0000-0000-0000-000000000000}"/>
          </ac:graphicFrameMkLst>
        </pc:graphicFrameChg>
      </pc:sldChg>
      <pc:sldChg chg="ord">
        <pc:chgData name="Stefanie Singh" userId="01e5399a2eca0ac8" providerId="LiveId" clId="{9F9A5505-136D-4EE4-8E79-4DD6ECBEE672}" dt="2021-11-20T02:47:21.179" v="3"/>
        <pc:sldMkLst>
          <pc:docMk/>
          <pc:sldMk cId="0" sldId="263"/>
        </pc:sldMkLst>
      </pc:sldChg>
      <pc:sldChg chg="ord">
        <pc:chgData name="Stefanie Singh" userId="01e5399a2eca0ac8" providerId="LiveId" clId="{9F9A5505-136D-4EE4-8E79-4DD6ECBEE672}" dt="2021-11-20T02:47:22.818" v="5"/>
        <pc:sldMkLst>
          <pc:docMk/>
          <pc:sldMk cId="0" sldId="265"/>
        </pc:sldMkLst>
      </pc:sldChg>
      <pc:sldChg chg="modSp mod">
        <pc:chgData name="Stefanie Singh" userId="01e5399a2eca0ac8" providerId="LiveId" clId="{9F9A5505-136D-4EE4-8E79-4DD6ECBEE672}" dt="2021-11-20T02:48:58.303" v="37" actId="1440"/>
        <pc:sldMkLst>
          <pc:docMk/>
          <pc:sldMk cId="0" sldId="270"/>
        </pc:sldMkLst>
        <pc:picChg chg="mod">
          <ac:chgData name="Stefanie Singh" userId="01e5399a2eca0ac8" providerId="LiveId" clId="{9F9A5505-136D-4EE4-8E79-4DD6ECBEE672}" dt="2021-11-20T02:48:58.303" v="37" actId="1440"/>
          <ac:picMkLst>
            <pc:docMk/>
            <pc:sldMk cId="0" sldId="270"/>
            <ac:picMk id="414" creationId="{00000000-0000-0000-0000-000000000000}"/>
          </ac:picMkLst>
        </pc:picChg>
      </pc:sldChg>
      <pc:sldChg chg="addSp modSp mod">
        <pc:chgData name="Stefanie Singh" userId="01e5399a2eca0ac8" providerId="LiveId" clId="{9F9A5505-136D-4EE4-8E79-4DD6ECBEE672}" dt="2021-11-20T02:50:02.928" v="47" actId="1076"/>
        <pc:sldMkLst>
          <pc:docMk/>
          <pc:sldMk cId="0" sldId="271"/>
        </pc:sldMkLst>
        <pc:spChg chg="add mod">
          <ac:chgData name="Stefanie Singh" userId="01e5399a2eca0ac8" providerId="LiveId" clId="{9F9A5505-136D-4EE4-8E79-4DD6ECBEE672}" dt="2021-11-20T02:50:02.928" v="47" actId="1076"/>
          <ac:spMkLst>
            <pc:docMk/>
            <pc:sldMk cId="0" sldId="271"/>
            <ac:spMk id="15" creationId="{7CFAFBF6-A205-4DCA-8251-30FCE22A6930}"/>
          </ac:spMkLst>
        </pc:spChg>
        <pc:picChg chg="add mod">
          <ac:chgData name="Stefanie Singh" userId="01e5399a2eca0ac8" providerId="LiveId" clId="{9F9A5505-136D-4EE4-8E79-4DD6ECBEE672}" dt="2021-11-20T02:49:12.689" v="39" actId="1076"/>
          <ac:picMkLst>
            <pc:docMk/>
            <pc:sldMk cId="0" sldId="271"/>
            <ac:picMk id="13" creationId="{EDC23FD8-E915-465A-8F44-45FB73F6DAEF}"/>
          </ac:picMkLst>
        </pc:picChg>
      </pc:sldChg>
      <pc:sldChg chg="addSp modSp mod">
        <pc:chgData name="Stefanie Singh" userId="01e5399a2eca0ac8" providerId="LiveId" clId="{9F9A5505-136D-4EE4-8E79-4DD6ECBEE672}" dt="2021-11-20T02:49:21.136" v="41" actId="1076"/>
        <pc:sldMkLst>
          <pc:docMk/>
          <pc:sldMk cId="0" sldId="272"/>
        </pc:sldMkLst>
        <pc:picChg chg="add mod">
          <ac:chgData name="Stefanie Singh" userId="01e5399a2eca0ac8" providerId="LiveId" clId="{9F9A5505-136D-4EE4-8E79-4DD6ECBEE672}" dt="2021-11-20T02:49:21.136" v="41" actId="1076"/>
          <ac:picMkLst>
            <pc:docMk/>
            <pc:sldMk cId="0" sldId="272"/>
            <ac:picMk id="12" creationId="{7849CC17-3016-47E3-9B9C-1DF6240AC73D}"/>
          </ac:picMkLst>
        </pc:picChg>
      </pc:sldChg>
      <pc:sldChg chg="modSp mod">
        <pc:chgData name="Stefanie Singh" userId="01e5399a2eca0ac8" providerId="LiveId" clId="{9F9A5505-136D-4EE4-8E79-4DD6ECBEE672}" dt="2021-11-20T02:50:27.892" v="54" actId="1076"/>
        <pc:sldMkLst>
          <pc:docMk/>
          <pc:sldMk cId="0" sldId="273"/>
        </pc:sldMkLst>
        <pc:spChg chg="mod">
          <ac:chgData name="Stefanie Singh" userId="01e5399a2eca0ac8" providerId="LiveId" clId="{9F9A5505-136D-4EE4-8E79-4DD6ECBEE672}" dt="2021-11-20T02:50:23.844" v="53" actId="255"/>
          <ac:spMkLst>
            <pc:docMk/>
            <pc:sldMk cId="0" sldId="273"/>
            <ac:spMk id="450" creationId="{00000000-0000-0000-0000-000000000000}"/>
          </ac:spMkLst>
        </pc:spChg>
        <pc:spChg chg="mod">
          <ac:chgData name="Stefanie Singh" userId="01e5399a2eca0ac8" providerId="LiveId" clId="{9F9A5505-136D-4EE4-8E79-4DD6ECBEE672}" dt="2021-11-20T02:50:27.892" v="54" actId="1076"/>
          <ac:spMkLst>
            <pc:docMk/>
            <pc:sldMk cId="0" sldId="273"/>
            <ac:spMk id="457" creationId="{00000000-0000-0000-0000-000000000000}"/>
          </ac:spMkLst>
        </pc:spChg>
      </pc:sldChg>
      <pc:sldChg chg="modSp mod">
        <pc:chgData name="Stefanie Singh" userId="01e5399a2eca0ac8" providerId="LiveId" clId="{9F9A5505-136D-4EE4-8E79-4DD6ECBEE672}" dt="2021-11-20T02:51:33.048" v="87" actId="20577"/>
        <pc:sldMkLst>
          <pc:docMk/>
          <pc:sldMk cId="0" sldId="276"/>
        </pc:sldMkLst>
        <pc:spChg chg="mod">
          <ac:chgData name="Stefanie Singh" userId="01e5399a2eca0ac8" providerId="LiveId" clId="{9F9A5505-136D-4EE4-8E79-4DD6ECBEE672}" dt="2021-11-20T02:51:33.048" v="87" actId="20577"/>
          <ac:spMkLst>
            <pc:docMk/>
            <pc:sldMk cId="0" sldId="276"/>
            <ac:spMk id="503" creationId="{00000000-0000-0000-0000-000000000000}"/>
          </ac:spMkLst>
        </pc:spChg>
        <pc:spChg chg="mod">
          <ac:chgData name="Stefanie Singh" userId="01e5399a2eca0ac8" providerId="LiveId" clId="{9F9A5505-136D-4EE4-8E79-4DD6ECBEE672}" dt="2021-11-20T02:50:53.746" v="70" actId="114"/>
          <ac:spMkLst>
            <pc:docMk/>
            <pc:sldMk cId="0" sldId="276"/>
            <ac:spMk id="507" creationId="{00000000-0000-0000-0000-000000000000}"/>
          </ac:spMkLst>
        </pc:spChg>
      </pc:sldChg>
      <pc:sldChg chg="del">
        <pc:chgData name="Stefanie Singh" userId="01e5399a2eca0ac8" providerId="LiveId" clId="{9F9A5505-136D-4EE4-8E79-4DD6ECBEE672}" dt="2021-11-20T02:40:43.652" v="1" actId="2696"/>
        <pc:sldMkLst>
          <pc:docMk/>
          <pc:sldMk cId="0" sldId="278"/>
        </pc:sldMkLst>
      </pc:sldChg>
      <pc:sldChg chg="add">
        <pc:chgData name="Stefanie Singh" userId="01e5399a2eca0ac8" providerId="LiveId" clId="{9F9A5505-136D-4EE4-8E79-4DD6ECBEE672}" dt="2021-11-20T02:40:39.121" v="0"/>
        <pc:sldMkLst>
          <pc:docMk/>
          <pc:sldMk cId="1616373122" sldId="44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10T15:02:38.826" idx="1">
    <p:pos x="6000" y="0"/>
    <p:text>S. vorige Folie :)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RrtbG3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1446a824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101446a824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101446a824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chemeClr val="dk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8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6pt">
  <p:cSld name="Text 16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body" idx="1"/>
          </p:nvPr>
        </p:nvSpPr>
        <p:spPr>
          <a:xfrm>
            <a:off x="576264" y="1737465"/>
            <a:ext cx="6100762" cy="282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914400" lvl="1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2pPr>
            <a:lvl3pPr marL="1371600" lvl="2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3pPr>
            <a:lvl4pPr marL="1828800" lvl="3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4pPr>
            <a:lvl5pPr marL="2286000" lvl="4" indent="-32512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43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4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4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45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3725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47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2" name="Google Shape;182;p49"/>
          <p:cNvSpPr txBox="1">
            <a:spLocks noGrp="1"/>
          </p:cNvSpPr>
          <p:nvPr>
            <p:ph type="body" idx="3"/>
          </p:nvPr>
        </p:nvSpPr>
        <p:spPr>
          <a:xfrm>
            <a:off x="576263" y="89058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Verdana"/>
              <a:buAutoNum type="arabicPeriod"/>
              <a:defRPr b="1" cap="none"/>
            </a:lvl2pPr>
            <a:lvl3pPr marL="1371600" lvl="2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/>
            </a:lvl3pPr>
            <a:lvl4pPr marL="1828800" lvl="3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11.03.2022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50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31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42" name="Google Shape;42;p32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image" Target="../media/image22.jpe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omments" Target="../comments/comment1.xml"/><Relationship Id="rId5" Type="http://schemas.openxmlformats.org/officeDocument/2006/relationships/image" Target="../media/image18.jpg"/><Relationship Id="rId10" Type="http://schemas.openxmlformats.org/officeDocument/2006/relationships/image" Target="../media/image21.pn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8.jpg"/><Relationship Id="rId10" Type="http://schemas.openxmlformats.org/officeDocument/2006/relationships/image" Target="../media/image22.jpeg"/><Relationship Id="rId4" Type="http://schemas.openxmlformats.org/officeDocument/2006/relationships/image" Target="../media/image17.jp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image" Target="../media/image22.jpe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de-DE" sz="3600"/>
              <a:t>AFTERSCHOOL </a:t>
            </a:r>
            <a:br>
              <a:rPr lang="de-DE" sz="3600"/>
            </a:br>
            <a:r>
              <a:rPr lang="de-DE" sz="3600"/>
              <a:t>PROGRAM:</a:t>
            </a:r>
            <a:br>
              <a:rPr lang="de-DE" sz="3600"/>
            </a:br>
            <a:br>
              <a:rPr lang="de-DE" sz="3600"/>
            </a:br>
            <a:r>
              <a:rPr lang="de-DE" sz="3600"/>
              <a:t>BE BEUYS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de-DE" sz="1700" b="1"/>
              <a:t>Session 7 - Datum</a:t>
            </a:r>
            <a:endParaRPr/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62" y="819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8627"/>
              </a:srgbClr>
            </a:outerShdw>
          </a:effectLst>
        </p:spPr>
      </p:pic>
      <p:sp>
        <p:nvSpPr>
          <p:cNvPr id="190" name="Google Shape;190;p1"/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03767" y="1677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173390" y="114581"/>
            <a:ext cx="8741052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WARM-UP: MEIN LIEBLINGSCHARAKTER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                    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900" b="0" dirty="0"/>
              <a:t> </a:t>
            </a: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543392" y="560258"/>
            <a:ext cx="72254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IDENTIFIZIERT DIE CHARAKTER AUF DEN BILDERN. 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268558" y="629025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270441" y="895473"/>
            <a:ext cx="179666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4891847" y="1594520"/>
            <a:ext cx="3932306" cy="2413256"/>
          </a:xfrm>
          <a:prstGeom prst="wedgeEllipseCallout">
            <a:avLst>
              <a:gd name="adj1" fmla="val -43258"/>
              <a:gd name="adj2" fmla="val 51260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Welche Charaktere s</a:t>
            </a:r>
            <a:r>
              <a:rPr lang="de-DE" sz="1800" b="1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eht ihr auf den Fotos</a:t>
            </a:r>
            <a:r>
              <a:rPr lang="de-DE" sz="18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6" descr="Mario, Figur, Spiel, Nintendo, Super, Retro, Klassi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36" y="1535022"/>
            <a:ext cx="1220387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 descr="Spiderman, Wunder, Held, Super Helden, Film, Anim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28" y="3341123"/>
            <a:ext cx="1266435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6" descr="Hulk, Wunder, Action Figur, Streber, Statu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5672" y="1929103"/>
            <a:ext cx="1350619" cy="89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6" descr="Disney, Mulan, Grünes Kleid, Frau, Prinzess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7347" y="1588618"/>
            <a:ext cx="543307" cy="10866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283" name="Google Shape;283;p16" descr="Mickey Mouse, Pluto, Walt Disne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9907" y="2676036"/>
            <a:ext cx="790063" cy="83272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284" name="Google Shape;284;p16"/>
          <p:cNvSpPr/>
          <p:nvPr/>
        </p:nvSpPr>
        <p:spPr>
          <a:xfrm>
            <a:off x="7980058" y="4105803"/>
            <a:ext cx="934384" cy="871590"/>
          </a:xfrm>
          <a:prstGeom prst="hear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2" descr="Frozen, Elsa, Cold, Disney, Princess, Walt Disney">
            <a:extLst>
              <a:ext uri="{FF2B5EF4-FFF2-40B4-BE49-F238E27FC236}">
                <a16:creationId xmlns:a16="http://schemas.microsoft.com/office/drawing/2014/main" id="{0689F403-5B18-4EF8-9E24-69E3552D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7" y="3714003"/>
            <a:ext cx="570973" cy="11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oy Simpsons Liza - Free photo on Pixabay">
            <a:extLst>
              <a:ext uri="{FF2B5EF4-FFF2-40B4-BE49-F238E27FC236}">
                <a16:creationId xmlns:a16="http://schemas.microsoft.com/office/drawing/2014/main" id="{75A8C302-F5DC-49D6-AEED-0E55EE66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9" y="3238674"/>
            <a:ext cx="794348" cy="9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08" name="Google Shape;308;p6"/>
          <p:cNvSpPr txBox="1">
            <a:spLocks noGrp="1"/>
          </p:cNvSpPr>
          <p:nvPr>
            <p:ph type="title"/>
          </p:nvPr>
        </p:nvSpPr>
        <p:spPr>
          <a:xfrm>
            <a:off x="173390" y="114581"/>
            <a:ext cx="8741052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WARM-UP: MEIN LIEBLINGSCHARAKTER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                    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900" b="0" dirty="0"/>
              <a:t> </a:t>
            </a: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543392" y="560258"/>
            <a:ext cx="722546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6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WER IST DEIN LIEBLINGSCHARAKTER? STELLE IHN DEINER GRUPPE VOR.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268558" y="629025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6"/>
          <p:cNvSpPr/>
          <p:nvPr/>
        </p:nvSpPr>
        <p:spPr>
          <a:xfrm>
            <a:off x="270441" y="895473"/>
            <a:ext cx="179666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6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"/>
          <p:cNvSpPr/>
          <p:nvPr/>
        </p:nvSpPr>
        <p:spPr>
          <a:xfrm>
            <a:off x="4982136" y="1385538"/>
            <a:ext cx="3932306" cy="2882414"/>
          </a:xfrm>
          <a:prstGeom prst="wedgeEllipseCallout">
            <a:avLst>
              <a:gd name="adj1" fmla="val -43258"/>
              <a:gd name="adj2" fmla="val 51260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Welcher dieser Charaktere ist dein Lieblingscharakter?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Warum?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Welche Eigenschaften magst du an ihm?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6" descr="Mario, Figur, Spiel, Nintendo, Super, Retro, Klassi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36" y="1535022"/>
            <a:ext cx="1220387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" descr="Spiderman, Wunder, Held, Super Helden, Film, Anim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28" y="3341123"/>
            <a:ext cx="1266435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" descr="Hulk, Wunder, Action Figur, Streber, Statu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5672" y="1929103"/>
            <a:ext cx="1350619" cy="89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" descr="Disney, Mulan, Grünes Kleid, Frau, Prinzess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7347" y="1588618"/>
            <a:ext cx="543307" cy="10866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320" name="Google Shape;320;p6" descr="Mickey Mouse, Pluto, Walt Disne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9907" y="2676036"/>
            <a:ext cx="790063" cy="83272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321" name="Google Shape;321;p6"/>
          <p:cNvSpPr/>
          <p:nvPr/>
        </p:nvSpPr>
        <p:spPr>
          <a:xfrm>
            <a:off x="7980058" y="4105803"/>
            <a:ext cx="934384" cy="871590"/>
          </a:xfrm>
          <a:prstGeom prst="hear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4" descr="Toy Simpsons Liza - Free photo on Pixabay">
            <a:extLst>
              <a:ext uri="{FF2B5EF4-FFF2-40B4-BE49-F238E27FC236}">
                <a16:creationId xmlns:a16="http://schemas.microsoft.com/office/drawing/2014/main" id="{AE06A449-21D4-4F89-A32B-19209403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9" y="3238674"/>
            <a:ext cx="794348" cy="9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ozen, Elsa, Cold, Disney, Princess, Walt Disney">
            <a:extLst>
              <a:ext uri="{FF2B5EF4-FFF2-40B4-BE49-F238E27FC236}">
                <a16:creationId xmlns:a16="http://schemas.microsoft.com/office/drawing/2014/main" id="{96BF9B6B-0C15-4C4B-9BB4-9CE0659C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7" y="3714003"/>
            <a:ext cx="570973" cy="11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45" name="Google Shape;345;p8"/>
          <p:cNvSpPr txBox="1">
            <a:spLocks noGrp="1"/>
          </p:cNvSpPr>
          <p:nvPr>
            <p:ph type="title"/>
          </p:nvPr>
        </p:nvSpPr>
        <p:spPr>
          <a:xfrm>
            <a:off x="156107" y="135428"/>
            <a:ext cx="8735782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WARM-UP: MEIN LIEBLINGSCHARAKTER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                    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900" b="0" dirty="0"/>
              <a:t> </a:t>
            </a: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519603" y="660773"/>
            <a:ext cx="5489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STIMME FÜR DEINEN LIEBLINGSCHARAKTER AB. 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279213" y="691048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5041309" y="1510172"/>
            <a:ext cx="3987062" cy="1925478"/>
          </a:xfrm>
          <a:prstGeom prst="wedgeEllipseCallout">
            <a:avLst>
              <a:gd name="adj1" fmla="val -43258"/>
              <a:gd name="adj2" fmla="val 51260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Wer ist dein </a:t>
            </a: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Lieblingscharakter</a:t>
            </a: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8" descr="Mario, Figur, Spiel, Nintendo, Super, Retro, Klassi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36" y="1535022"/>
            <a:ext cx="1220387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 descr="Spiderman, Wunder, Held, Super Helden, Film, Anim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378" y="3440316"/>
            <a:ext cx="1266435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 descr="Hulk, Wunder, Action Figur, Streber, Statu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5672" y="1929103"/>
            <a:ext cx="1350619" cy="89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 descr="Disney, Mulan, Grünes Kleid, Frau, Prinzess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7347" y="1588618"/>
            <a:ext cx="543307" cy="10866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356" name="Google Shape;356;p8" descr="Mickey Mouse, Pluto, Walt Disne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5409" y="2719863"/>
            <a:ext cx="790063" cy="83272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357" name="Google Shape;357;p8" descr="Podium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111" y="910724"/>
            <a:ext cx="324153" cy="32415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8"/>
          <p:cNvSpPr/>
          <p:nvPr/>
        </p:nvSpPr>
        <p:spPr>
          <a:xfrm>
            <a:off x="7980058" y="4105803"/>
            <a:ext cx="934384" cy="871590"/>
          </a:xfrm>
          <a:prstGeom prst="hear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4" descr="Toy Simpsons Liza - Free photo on Pixabay">
            <a:extLst>
              <a:ext uri="{FF2B5EF4-FFF2-40B4-BE49-F238E27FC236}">
                <a16:creationId xmlns:a16="http://schemas.microsoft.com/office/drawing/2014/main" id="{26D24FDD-C51F-4A6C-8BE6-C939ED8B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9" y="3238674"/>
            <a:ext cx="794348" cy="9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ozen, Elsa, Cold, Disney, Princess, Walt Disney">
            <a:extLst>
              <a:ext uri="{FF2B5EF4-FFF2-40B4-BE49-F238E27FC236}">
                <a16:creationId xmlns:a16="http://schemas.microsoft.com/office/drawing/2014/main" id="{64630CB5-D7D1-42AB-BF5A-07BC5D2E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7" y="3714003"/>
            <a:ext cx="570973" cy="11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101446a8247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668" y="969772"/>
            <a:ext cx="279864" cy="26632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01446a8247_1_0"/>
          <p:cNvSpPr txBox="1">
            <a:spLocks noGrp="1"/>
          </p:cNvSpPr>
          <p:nvPr>
            <p:ph type="title"/>
          </p:nvPr>
        </p:nvSpPr>
        <p:spPr>
          <a:xfrm>
            <a:off x="80788" y="123378"/>
            <a:ext cx="9063211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/>
              <a:t>BRAINSTORMING: THE BRAND BEUYS</a:t>
            </a:r>
            <a:br>
              <a:rPr lang="de-DE"/>
            </a:br>
            <a:br>
              <a:rPr lang="de-DE"/>
            </a:br>
            <a:br>
              <a:rPr lang="de-DE"/>
            </a:br>
            <a:endParaRPr/>
          </a:p>
        </p:txBody>
      </p:sp>
      <p:sp>
        <p:nvSpPr>
          <p:cNvPr id="366" name="Google Shape;366;g101446a8247_1_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367" name="Google Shape;367;g101446a8247_1_0"/>
          <p:cNvSpPr/>
          <p:nvPr/>
        </p:nvSpPr>
        <p:spPr>
          <a:xfrm>
            <a:off x="140668" y="663339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8" name="Google Shape;368;g101446a8247_1_0"/>
          <p:cNvSpPr/>
          <p:nvPr/>
        </p:nvSpPr>
        <p:spPr>
          <a:xfrm>
            <a:off x="436476" y="661660"/>
            <a:ext cx="856685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5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ARE YOUR ASSOCIATIONS WITH THE TERM </a:t>
            </a:r>
            <a:r>
              <a:rPr lang="de-DE" sz="1400" b="1" i="1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THE BRAND BEUYS</a:t>
            </a: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 WRITE YOUR IDEAS DOWN.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9" name="Google Shape;369;g101446a8247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536" y="2328558"/>
            <a:ext cx="1530928" cy="943878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cxnSp>
        <p:nvCxnSpPr>
          <p:cNvPr id="370" name="Google Shape;370;g101446a8247_1_0"/>
          <p:cNvCxnSpPr/>
          <p:nvPr/>
        </p:nvCxnSpPr>
        <p:spPr>
          <a:xfrm>
            <a:off x="3117273" y="2173081"/>
            <a:ext cx="623454" cy="269056"/>
          </a:xfrm>
          <a:prstGeom prst="straightConnector1">
            <a:avLst/>
          </a:prstGeom>
          <a:noFill/>
          <a:ln w="28575" cap="flat" cmpd="sng">
            <a:solidFill>
              <a:srgbClr val="9EC70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1" name="Google Shape;371;g101446a8247_1_0"/>
          <p:cNvCxnSpPr/>
          <p:nvPr/>
        </p:nvCxnSpPr>
        <p:spPr>
          <a:xfrm flipH="1">
            <a:off x="5015345" y="1878321"/>
            <a:ext cx="207821" cy="294760"/>
          </a:xfrm>
          <a:prstGeom prst="straightConnector1">
            <a:avLst/>
          </a:prstGeom>
          <a:noFill/>
          <a:ln w="28575" cap="flat" cmpd="sng">
            <a:solidFill>
              <a:srgbClr val="9EC70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2" name="Google Shape;372;g101446a8247_1_0"/>
          <p:cNvCxnSpPr/>
          <p:nvPr/>
        </p:nvCxnSpPr>
        <p:spPr>
          <a:xfrm>
            <a:off x="5403273" y="3137908"/>
            <a:ext cx="623454" cy="269056"/>
          </a:xfrm>
          <a:prstGeom prst="straightConnector1">
            <a:avLst/>
          </a:prstGeom>
          <a:noFill/>
          <a:ln w="28575" cap="flat" cmpd="sng">
            <a:solidFill>
              <a:srgbClr val="9EC70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3" name="Google Shape;373;g101446a8247_1_0"/>
          <p:cNvCxnSpPr/>
          <p:nvPr/>
        </p:nvCxnSpPr>
        <p:spPr>
          <a:xfrm flipH="1">
            <a:off x="3429000" y="3359655"/>
            <a:ext cx="457200" cy="258221"/>
          </a:xfrm>
          <a:prstGeom prst="straightConnector1">
            <a:avLst/>
          </a:prstGeom>
          <a:noFill/>
          <a:ln w="28575" cap="flat" cmpd="sng">
            <a:solidFill>
              <a:srgbClr val="9EC70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4" name="Google Shape;374;g101446a8247_1_0"/>
          <p:cNvCxnSpPr/>
          <p:nvPr/>
        </p:nvCxnSpPr>
        <p:spPr>
          <a:xfrm>
            <a:off x="4743117" y="3495747"/>
            <a:ext cx="43994" cy="320679"/>
          </a:xfrm>
          <a:prstGeom prst="straightConnector1">
            <a:avLst/>
          </a:prstGeom>
          <a:noFill/>
          <a:ln w="28575" cap="flat" cmpd="sng">
            <a:solidFill>
              <a:srgbClr val="9EC70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g101446a8247_1_0"/>
          <p:cNvSpPr txBox="1"/>
          <p:nvPr/>
        </p:nvSpPr>
        <p:spPr>
          <a:xfrm rot="-5400000">
            <a:off x="7310265" y="3307517"/>
            <a:ext cx="32802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-DE" sz="900" b="1" i="0" u="none" strike="noStrike" cap="none">
                <a:solidFill>
                  <a:srgbClr val="596165"/>
                </a:solidFill>
                <a:latin typeface="Arial"/>
                <a:ea typeface="Arial"/>
                <a:cs typeface="Arial"/>
                <a:sym typeface="Arial"/>
              </a:rPr>
              <a:t>Foto: ČTK/Mary Evans/Mary Evans/AF Archive</a:t>
            </a:r>
            <a:r>
              <a:rPr lang="de-DE" sz="900" b="0" i="0" u="none" strike="noStrike" cap="none">
                <a:solidFill>
                  <a:srgbClr val="59616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 b="0" i="0" u="none" strike="noStrike" cap="none">
              <a:solidFill>
                <a:srgbClr val="5961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014" y="1035063"/>
            <a:ext cx="321250" cy="28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3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0" y="-99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408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BEUYS SELF-BRANDING STRATEGIES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</a:t>
            </a: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r>
              <a:rPr lang="de-DE" sz="1400">
                <a:solidFill>
                  <a:schemeClr val="dk2"/>
                </a:solidFill>
              </a:rPr>
              <a:t>    </a:t>
            </a:r>
            <a:r>
              <a:rPr lang="de-DE" sz="1600">
                <a:solidFill>
                  <a:schemeClr val="dk2"/>
                </a:solidFill>
              </a:rPr>
              <a:t>4 min</a:t>
            </a: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</a:t>
            </a:r>
            <a:r>
              <a:rPr lang="de-DE" sz="1600">
                <a:solidFill>
                  <a:schemeClr val="dk2"/>
                </a:solidFill>
              </a:rPr>
              <a:t>6 min/ 2 min per person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400">
              <a:solidFill>
                <a:schemeClr val="dk1"/>
              </a:solidFill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559844" y="786489"/>
            <a:ext cx="72701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READ MORE ABOUT BEUYS’ </a:t>
            </a: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SELF-BRANDING STRATEGIES</a:t>
            </a:r>
            <a:r>
              <a:rPr lang="de-DE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13"/>
          <p:cNvSpPr txBox="1"/>
          <p:nvPr/>
        </p:nvSpPr>
        <p:spPr>
          <a:xfrm rot="-5400000">
            <a:off x="7310265" y="3307517"/>
            <a:ext cx="32802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-DE" sz="900" b="1" i="0" u="none" strike="noStrike" cap="none">
                <a:solidFill>
                  <a:srgbClr val="596165"/>
                </a:solidFill>
                <a:latin typeface="Arial"/>
                <a:ea typeface="Arial"/>
                <a:cs typeface="Arial"/>
                <a:sym typeface="Arial"/>
              </a:rPr>
              <a:t>Foto: ČTK/Mary Evans/Mary Evans/AF Archive</a:t>
            </a:r>
            <a:r>
              <a:rPr lang="de-DE" sz="900" b="0" i="0" u="none" strike="noStrike" cap="none">
                <a:solidFill>
                  <a:srgbClr val="59616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 b="0" i="0" u="none" strike="noStrike" cap="none">
              <a:solidFill>
                <a:srgbClr val="5961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7" name="Google Shape;387;p13"/>
          <p:cNvSpPr txBox="1"/>
          <p:nvPr/>
        </p:nvSpPr>
        <p:spPr>
          <a:xfrm>
            <a:off x="162646" y="2104382"/>
            <a:ext cx="372547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 </a:t>
            </a:r>
            <a:r>
              <a:rPr lang="de-DE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</a:t>
            </a:r>
            <a:r>
              <a:rPr lang="de-DE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discuss it with your group. Take notes. </a:t>
            </a:r>
            <a:br>
              <a:rPr lang="de-DE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8" name="Google Shape;388;p13" descr="Stopwatch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226" y="1662580"/>
            <a:ext cx="544826" cy="52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3" descr="Stopwatch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646" y="2950970"/>
            <a:ext cx="544826" cy="52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3"/>
          <p:cNvSpPr txBox="1"/>
          <p:nvPr/>
        </p:nvSpPr>
        <p:spPr>
          <a:xfrm>
            <a:off x="162646" y="3561959"/>
            <a:ext cx="372547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Summarize your text for your new group. </a:t>
            </a:r>
            <a:br>
              <a:rPr lang="de-DE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BEUYS SELF-BRANDING STRATEGIES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</a:t>
            </a: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97" name="Google Shape;397;p14"/>
          <p:cNvSpPr/>
          <p:nvPr/>
        </p:nvSpPr>
        <p:spPr>
          <a:xfrm>
            <a:off x="559844" y="786489"/>
            <a:ext cx="57747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QUOTE AND QUESTIONS</a:t>
            </a:r>
            <a:r>
              <a:rPr lang="de-DE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365377" y="1472123"/>
            <a:ext cx="5774793" cy="1387229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“[Beuys world was] a world of myth, ideas, obsession and hope. A world where facts and fiction are indistinguishable…, where questions don’t have answers, but just offer up more questions.”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(Will Gompertz)</a:t>
            </a:r>
            <a:endParaRPr sz="1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0" name="Google Shape;400;p14"/>
          <p:cNvSpPr/>
          <p:nvPr/>
        </p:nvSpPr>
        <p:spPr>
          <a:xfrm>
            <a:off x="276519" y="1043012"/>
            <a:ext cx="283325" cy="254767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1" name="Google Shape;4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8107" y="1890274"/>
            <a:ext cx="2108638" cy="173788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2" name="Google Shape;402;p14"/>
          <p:cNvSpPr txBox="1"/>
          <p:nvPr/>
        </p:nvSpPr>
        <p:spPr>
          <a:xfrm>
            <a:off x="7061774" y="3750162"/>
            <a:ext cx="17364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-DE" sz="900" b="1" i="0" u="none" strike="noStrike" cap="none">
                <a:solidFill>
                  <a:srgbClr val="596165"/>
                </a:solidFill>
                <a:latin typeface="Arial"/>
                <a:ea typeface="Arial"/>
                <a:cs typeface="Arial"/>
                <a:sym typeface="Arial"/>
              </a:rPr>
              <a:t>ČTK/Mary Evans/AF Archive</a:t>
            </a:r>
            <a:r>
              <a:rPr lang="de-DE" sz="900" b="0" i="0" u="none" strike="noStrike" cap="none">
                <a:solidFill>
                  <a:srgbClr val="59616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 b="0" i="0" u="none" strike="noStrike" cap="none">
              <a:solidFill>
                <a:srgbClr val="5961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p14"/>
          <p:cNvSpPr txBox="1"/>
          <p:nvPr/>
        </p:nvSpPr>
        <p:spPr>
          <a:xfrm>
            <a:off x="322585" y="3090608"/>
            <a:ext cx="5916457" cy="155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❖"/>
            </a:pPr>
            <a:r>
              <a:rPr lang="de-DE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does it make you feel, that in Beuys world, fact and fiction are indistinguishable?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❖"/>
            </a:pPr>
            <a:r>
              <a:rPr lang="de-DE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 you think an artist's brand can diverge from his “real” persona?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❖"/>
            </a:pPr>
            <a:r>
              <a:rPr lang="de-DE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Has Beuys art and his branded persona inspired you? In which ways?</a:t>
            </a: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409" name="Google Shape;409;p17"/>
          <p:cNvSpPr txBox="1">
            <a:spLocks noGrp="1"/>
          </p:cNvSpPr>
          <p:nvPr>
            <p:ph type="title"/>
          </p:nvPr>
        </p:nvSpPr>
        <p:spPr>
          <a:xfrm>
            <a:off x="190500" y="172587"/>
            <a:ext cx="876300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YOUR ART PROJECT BRAND</a:t>
            </a:r>
            <a:br>
              <a:rPr lang="de-DE"/>
            </a:br>
            <a:r>
              <a:rPr lang="de-DE" sz="1500"/>
              <a:t>      </a:t>
            </a:r>
            <a:r>
              <a:rPr lang="de-DE" sz="1400">
                <a:solidFill>
                  <a:schemeClr val="dk2"/>
                </a:solidFill>
              </a:rPr>
              <a:t>15 MIN</a:t>
            </a:r>
            <a:br>
              <a:rPr lang="de-DE" sz="1500">
                <a:solidFill>
                  <a:schemeClr val="dk2"/>
                </a:solidFill>
              </a:rPr>
            </a:br>
            <a:r>
              <a:rPr lang="de-DE" sz="1500">
                <a:solidFill>
                  <a:schemeClr val="dk2"/>
                </a:solidFill>
              </a:rPr>
              <a:t>       </a:t>
            </a:r>
            <a:endParaRPr/>
          </a:p>
        </p:txBody>
      </p:sp>
      <p:sp>
        <p:nvSpPr>
          <p:cNvPr id="410" name="Google Shape;410;p17"/>
          <p:cNvSpPr/>
          <p:nvPr/>
        </p:nvSpPr>
        <p:spPr>
          <a:xfrm>
            <a:off x="225029" y="633759"/>
            <a:ext cx="192510" cy="254766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1" name="Google Shape;411;p17"/>
          <p:cNvSpPr txBox="1"/>
          <p:nvPr/>
        </p:nvSpPr>
        <p:spPr>
          <a:xfrm>
            <a:off x="499743" y="924419"/>
            <a:ext cx="80453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COME UP WITH A CHARACTER THAT COULD BE HEADING YOUR ART PROJECT AND FITS YOU AS A GROUP. FILL OUT THE WORKSHEET.</a:t>
            </a: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203459" y="991727"/>
            <a:ext cx="283325" cy="254767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4713662" y="1835350"/>
            <a:ext cx="3983952" cy="1958454"/>
          </a:xfrm>
          <a:prstGeom prst="wedgeRoundRectCallout">
            <a:avLst>
              <a:gd name="adj1" fmla="val -28825"/>
              <a:gd name="adj2" fmla="val 66358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Which real or fictive person/ animal/ figure represents your group and your idea?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Why does this character fit?</a:t>
            </a:r>
            <a:endParaRPr sz="14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4" name="Google Shape;4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21" y="1582040"/>
            <a:ext cx="4368541" cy="29228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15" name="Google Shape;415;p17"/>
          <p:cNvSpPr/>
          <p:nvPr/>
        </p:nvSpPr>
        <p:spPr>
          <a:xfrm>
            <a:off x="4753266" y="4105812"/>
            <a:ext cx="582000" cy="5541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17" descr="Downloa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0138" y="4049384"/>
            <a:ext cx="748145" cy="74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190500" y="172587"/>
            <a:ext cx="876300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/>
              <a:t>A CHARACTER FOR YOUR ART PROJECT</a:t>
            </a:r>
            <a:br>
              <a:rPr lang="de-DE"/>
            </a:br>
            <a:r>
              <a:rPr lang="de-DE" sz="1500"/>
              <a:t>      </a:t>
            </a:r>
            <a:r>
              <a:rPr lang="de-DE" sz="1400">
                <a:solidFill>
                  <a:schemeClr val="dk2"/>
                </a:solidFill>
              </a:rPr>
              <a:t>10 MIN</a:t>
            </a:r>
            <a:br>
              <a:rPr lang="de-DE" sz="1500">
                <a:solidFill>
                  <a:schemeClr val="dk2"/>
                </a:solidFill>
              </a:rPr>
            </a:br>
            <a:r>
              <a:rPr lang="de-DE" sz="1500">
                <a:solidFill>
                  <a:schemeClr val="dk2"/>
                </a:solidFill>
              </a:rPr>
              <a:t>       </a:t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225029" y="633759"/>
            <a:ext cx="192510" cy="254766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4" name="Google Shape;424;p18"/>
          <p:cNvSpPr txBox="1"/>
          <p:nvPr/>
        </p:nvSpPr>
        <p:spPr>
          <a:xfrm>
            <a:off x="499743" y="924419"/>
            <a:ext cx="80453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DRAW AND WRITE ABOUT YOUR CHARACTER ON THE MIRO BOARD.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3749874" y="1596762"/>
            <a:ext cx="4369659" cy="2444107"/>
          </a:xfrm>
          <a:prstGeom prst="wedgeRoundRectCallout">
            <a:avLst>
              <a:gd name="adj1" fmla="val -24228"/>
              <a:gd name="adj2" fmla="val 4796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Draw your character on the Miro board using the pen tool.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Write a short text to describe why this character fits your project.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18" descr="Artist femal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2456" y="3295388"/>
            <a:ext cx="996832" cy="99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8" descr="Hero Mal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993" y="21015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8" descr="Lights On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4854" y="1811047"/>
            <a:ext cx="618567" cy="61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8" descr="Wolf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8023" y="3062534"/>
            <a:ext cx="702741" cy="70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8" descr="Drawing Figur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2289" y="2547156"/>
            <a:ext cx="867830" cy="8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1711" y="924419"/>
            <a:ext cx="359332" cy="34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DC23FD8-E915-465A-8F44-45FB73F6D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97" y="4171595"/>
            <a:ext cx="965200" cy="44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FAFBF6-A205-4DCA-8251-30FCE22A6930}"/>
              </a:ext>
            </a:extLst>
          </p:cNvPr>
          <p:cNvSpPr txBox="1"/>
          <p:nvPr/>
        </p:nvSpPr>
        <p:spPr>
          <a:xfrm>
            <a:off x="7805491" y="493511"/>
            <a:ext cx="14792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LK muss den  </a:t>
            </a:r>
            <a:r>
              <a:rPr lang="en-US" b="1" dirty="0" err="1">
                <a:solidFill>
                  <a:srgbClr val="FF0000"/>
                </a:solidFill>
              </a:rPr>
              <a:t>individuellen</a:t>
            </a:r>
            <a:r>
              <a:rPr lang="en-US" b="1" dirty="0">
                <a:solidFill>
                  <a:srgbClr val="FF0000"/>
                </a:solidFill>
              </a:rPr>
              <a:t> Miro Link/ QR Code </a:t>
            </a:r>
            <a:r>
              <a:rPr lang="en-US" b="1" dirty="0" err="1">
                <a:solidFill>
                  <a:srgbClr val="FF0000"/>
                </a:solidFill>
              </a:rPr>
              <a:t>hier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einf</a:t>
            </a:r>
            <a:r>
              <a:rPr lang="de-DE" b="1" dirty="0">
                <a:solidFill>
                  <a:srgbClr val="FF0000"/>
                </a:solidFill>
              </a:rPr>
              <a:t>ügen!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437" name="Google Shape;437;p54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Voting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</a:t>
            </a:r>
            <a:r>
              <a:rPr lang="de-DE" sz="1400">
                <a:solidFill>
                  <a:schemeClr val="dk2"/>
                </a:solidFill>
              </a:rPr>
              <a:t>CHECK OUT WHAT THE OTHER TEAMS CAME UP WITH. AWARD THREE GROUPS. </a:t>
            </a:r>
            <a:br>
              <a:rPr lang="de-DE" sz="1400">
                <a:solidFill>
                  <a:schemeClr val="dk2"/>
                </a:solidFill>
              </a:rPr>
            </a:br>
            <a:r>
              <a:rPr lang="de-DE" sz="1400">
                <a:solidFill>
                  <a:schemeClr val="dk2"/>
                </a:solidFill>
              </a:rPr>
              <a:t>       TALK TO YOUR GROUP ABOUT YOUR CHOICES.</a:t>
            </a: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559844" y="786489"/>
            <a:ext cx="57747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5 MIN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54"/>
          <p:cNvSpPr/>
          <p:nvPr/>
        </p:nvSpPr>
        <p:spPr>
          <a:xfrm>
            <a:off x="1967752" y="1933679"/>
            <a:ext cx="5208495" cy="253385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1999129" y="1933679"/>
            <a:ext cx="495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You can award </a:t>
            </a:r>
            <a:r>
              <a:rPr lang="de-DE" sz="2000" b="1" i="0" u="sng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one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badge of each category to a team of your choice.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Do not award your own project.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Place the badge in the area marked with the dotted 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2" name="Google Shape;44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364" y="346921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9871" y="346921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4" descr="Trophy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991" y="1088923"/>
            <a:ext cx="332850" cy="3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1252" y="346920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849CC17-3016-47E3-9B9C-1DF6240AC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29" y="4187555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6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/>
            </a:br>
            <a:r>
              <a:rPr lang="de-DE" sz="1600" dirty="0">
                <a:solidFill>
                  <a:schemeClr val="dk2"/>
                </a:solidFill>
              </a:rPr>
              <a:t>You understand the role of branding in Beuys’ art.</a:t>
            </a:r>
            <a:br>
              <a:rPr lang="de-DE" sz="1600" dirty="0">
                <a:solidFill>
                  <a:schemeClr val="dk2"/>
                </a:solidFill>
              </a:rPr>
            </a:b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You reflected on the meaning of branding in the</a:t>
            </a: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context of art.</a:t>
            </a:r>
            <a:br>
              <a:rPr lang="de-DE" sz="1600" dirty="0">
                <a:solidFill>
                  <a:schemeClr val="dk2"/>
                </a:solidFill>
              </a:rPr>
            </a:b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You created a brand &amp; character for your art</a:t>
            </a: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project.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51" name="Google Shape;451;p5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sp>
        <p:nvSpPr>
          <p:cNvPr id="452" name="Google Shape;452;p56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3" name="Google Shape;45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8627"/>
              </a:srgbClr>
            </a:outerShdw>
          </a:effectLst>
        </p:spPr>
      </p:pic>
      <p:sp>
        <p:nvSpPr>
          <p:cNvPr id="454" name="Google Shape;454;p56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5" name="Google Shape;455;p56"/>
          <p:cNvSpPr/>
          <p:nvPr/>
        </p:nvSpPr>
        <p:spPr>
          <a:xfrm>
            <a:off x="187513" y="1342281"/>
            <a:ext cx="173786" cy="18395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6"/>
          <p:cNvSpPr/>
          <p:nvPr/>
        </p:nvSpPr>
        <p:spPr>
          <a:xfrm>
            <a:off x="182521" y="1863275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6"/>
          <p:cNvSpPr/>
          <p:nvPr/>
        </p:nvSpPr>
        <p:spPr>
          <a:xfrm>
            <a:off x="182521" y="2571750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56" descr="Thumbs up sig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901" y="195880"/>
            <a:ext cx="588544" cy="58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6" descr="Thumbs Down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3445" y="294511"/>
            <a:ext cx="588543" cy="588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Welcome to Session 7</a:t>
            </a:r>
            <a:br>
              <a:rPr lang="de-DE"/>
            </a:br>
            <a:br>
              <a:rPr lang="de-DE"/>
            </a:br>
            <a:endParaRPr sz="2500">
              <a:solidFill>
                <a:schemeClr val="lt2"/>
              </a:solidFill>
            </a:endParaRPr>
          </a:p>
        </p:txBody>
      </p:sp>
      <p:sp>
        <p:nvSpPr>
          <p:cNvPr id="197" name="Google Shape;197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979" y="1329489"/>
            <a:ext cx="3599295" cy="30908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199" name="Google Shape;199;p9"/>
          <p:cNvSpPr/>
          <p:nvPr/>
        </p:nvSpPr>
        <p:spPr>
          <a:xfrm>
            <a:off x="4284061" y="2330603"/>
            <a:ext cx="2169288" cy="1746995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is your favorite movie?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REFLECTION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</a:t>
            </a: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66" name="Google Shape;466;p19"/>
          <p:cNvSpPr/>
          <p:nvPr/>
        </p:nvSpPr>
        <p:spPr>
          <a:xfrm>
            <a:off x="559843" y="786489"/>
            <a:ext cx="719238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5 MIN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REFLECT ON TODAY’S LESSON. CHOOSE ONE SENTENCE STARTER AND COMPLETE THE SENTENCE. 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8" name="Google Shape;468;p19" descr="Juggle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47" y="197335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9"/>
          <p:cNvSpPr/>
          <p:nvPr/>
        </p:nvSpPr>
        <p:spPr>
          <a:xfrm>
            <a:off x="308736" y="1130398"/>
            <a:ext cx="212811" cy="244196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Google Shape;470;p19"/>
          <p:cNvSpPr txBox="1"/>
          <p:nvPr/>
        </p:nvSpPr>
        <p:spPr>
          <a:xfrm>
            <a:off x="350061" y="1561602"/>
            <a:ext cx="174095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I enjoyed…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19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0131" y="3187937"/>
            <a:ext cx="806824" cy="80682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9"/>
          <p:cNvSpPr txBox="1"/>
          <p:nvPr/>
        </p:nvSpPr>
        <p:spPr>
          <a:xfrm>
            <a:off x="2144400" y="4076525"/>
            <a:ext cx="15598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learned…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19" descr="Hurdl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8618" y="318793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9" descr="Ribbon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2838" y="2030888"/>
            <a:ext cx="746311" cy="74631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9"/>
          <p:cNvSpPr txBox="1"/>
          <p:nvPr/>
        </p:nvSpPr>
        <p:spPr>
          <a:xfrm>
            <a:off x="3328596" y="2821493"/>
            <a:ext cx="206995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am proud of…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9"/>
          <p:cNvSpPr txBox="1"/>
          <p:nvPr/>
        </p:nvSpPr>
        <p:spPr>
          <a:xfrm>
            <a:off x="4912252" y="4089475"/>
            <a:ext cx="28399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found challenging…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19" descr="Question Mark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8673" y="2005634"/>
            <a:ext cx="701780" cy="70178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 txBox="1"/>
          <p:nvPr/>
        </p:nvSpPr>
        <p:spPr>
          <a:xfrm>
            <a:off x="6922266" y="2777199"/>
            <a:ext cx="22620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want to know…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REFLEXION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</a:t>
            </a: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85" name="Google Shape;485;p20"/>
          <p:cNvSpPr/>
          <p:nvPr/>
        </p:nvSpPr>
        <p:spPr>
          <a:xfrm>
            <a:off x="562819" y="767725"/>
            <a:ext cx="719238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5 MIN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REFLEKTIERE ÜBER DIE HEUTIGE STUNDE. ERGÄNZE EINEN DER SATZANFÄNGE.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6" name="Google Shape;486;p20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7" name="Google Shape;487;p20" descr="Juggle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47" y="197335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0"/>
          <p:cNvSpPr/>
          <p:nvPr/>
        </p:nvSpPr>
        <p:spPr>
          <a:xfrm>
            <a:off x="308736" y="1130398"/>
            <a:ext cx="212811" cy="244196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>
            <a:off x="350060" y="1561602"/>
            <a:ext cx="2534333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Mir hat Spaß gemacht, dass…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20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1696" y="3318575"/>
            <a:ext cx="806824" cy="806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0"/>
          <p:cNvSpPr txBox="1"/>
          <p:nvPr/>
        </p:nvSpPr>
        <p:spPr>
          <a:xfrm>
            <a:off x="1399533" y="4125399"/>
            <a:ext cx="34657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Ich habe gelernt, dass…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20" descr="Hurdl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8618" y="318793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0" descr="Ribbon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2838" y="2030888"/>
            <a:ext cx="746311" cy="74631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0"/>
          <p:cNvSpPr txBox="1"/>
          <p:nvPr/>
        </p:nvSpPr>
        <p:spPr>
          <a:xfrm>
            <a:off x="3186955" y="2821493"/>
            <a:ext cx="23796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Ich bin stolz auf…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0"/>
          <p:cNvSpPr txBox="1"/>
          <p:nvPr/>
        </p:nvSpPr>
        <p:spPr>
          <a:xfrm>
            <a:off x="5243030" y="4082351"/>
            <a:ext cx="28399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Schwierig war…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20" descr="Question Mark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8673" y="2005634"/>
            <a:ext cx="701780" cy="7017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0"/>
          <p:cNvSpPr txBox="1"/>
          <p:nvPr/>
        </p:nvSpPr>
        <p:spPr>
          <a:xfrm>
            <a:off x="6922266" y="2777199"/>
            <a:ext cx="22620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Ich will wissen…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0"/>
          <p:cNvSpPr/>
          <p:nvPr/>
        </p:nvSpPr>
        <p:spPr>
          <a:xfrm>
            <a:off x="7980058" y="4105803"/>
            <a:ext cx="934384" cy="871590"/>
          </a:xfrm>
          <a:prstGeom prst="hear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5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PREVIEW: SESSION 8</a:t>
            </a:r>
            <a:br>
              <a:rPr lang="de-DE"/>
            </a:br>
            <a:r>
              <a:rPr lang="de-DE"/>
              <a:t>   </a:t>
            </a:r>
            <a:br>
              <a:rPr lang="de-DE"/>
            </a:br>
            <a:endParaRPr dirty="0">
              <a:solidFill>
                <a:schemeClr val="dk2"/>
              </a:solidFill>
            </a:endParaRPr>
          </a:p>
        </p:txBody>
      </p:sp>
      <p:sp>
        <p:nvSpPr>
          <p:cNvPr id="504" name="Google Shape;504;p2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pic>
        <p:nvPicPr>
          <p:cNvPr id="505" name="Google Shape;5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8627"/>
              </a:srgbClr>
            </a:outerShdw>
          </a:effectLst>
        </p:spPr>
      </p:pic>
      <p:sp>
        <p:nvSpPr>
          <p:cNvPr id="506" name="Google Shape;506;p25"/>
          <p:cNvSpPr/>
          <p:nvPr/>
        </p:nvSpPr>
        <p:spPr>
          <a:xfrm>
            <a:off x="4563855" y="2067694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7" name="Google Shape;507;p25"/>
          <p:cNvSpPr txBox="1"/>
          <p:nvPr/>
        </p:nvSpPr>
        <p:spPr>
          <a:xfrm>
            <a:off x="484700" y="1389944"/>
            <a:ext cx="3888300" cy="259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de-DE" sz="2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r>
              <a:rPr lang="de-DE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continue to work </a:t>
            </a:r>
            <a:br>
              <a:rPr lang="de-DE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your project</a:t>
            </a:r>
            <a: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…and finalize your project plan.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8" name="Google Shape;508;p25"/>
          <p:cNvSpPr txBox="1"/>
          <p:nvPr/>
        </p:nvSpPr>
        <p:spPr>
          <a:xfrm>
            <a:off x="2869025" y="2821850"/>
            <a:ext cx="543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"/>
          <p:cNvSpPr txBox="1"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</a:pPr>
            <a:r>
              <a:rPr lang="de-DE"/>
              <a:t>SEE YOU NEXT WEEK!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514" name="Google Shape;514;p26" descr="A picture containing outdoor, water, spor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827C27-E2CB-4338-88F8-D64F8A0F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19" y="1136276"/>
            <a:ext cx="8208962" cy="3569746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A0C814"/>
                </a:solidFill>
                <a:effectLst/>
                <a:latin typeface="Verdana" panose="020B0604030504040204" pitchFamily="34" charset="0"/>
              </a:rPr>
              <a:t>EVANS, M. (1985, MAY 01). </a:t>
            </a:r>
            <a:r>
              <a:rPr lang="en-US" sz="1800" b="0" i="1" u="none" strike="noStrike" dirty="0">
                <a:solidFill>
                  <a:srgbClr val="A0C814"/>
                </a:solidFill>
                <a:effectLst/>
                <a:latin typeface="Verdana" panose="020B0604030504040204" pitchFamily="34" charset="0"/>
              </a:rPr>
              <a:t>JOSEPH BEUYS ARTIST 01</a:t>
            </a:r>
            <a:r>
              <a:rPr lang="en-US" sz="1800" b="0" i="0" u="none" strike="noStrike" dirty="0">
                <a:solidFill>
                  <a:srgbClr val="A0C814"/>
                </a:solidFill>
                <a:effectLst/>
                <a:latin typeface="Verdana" panose="020B0604030504040204" pitchFamily="34" charset="0"/>
              </a:rPr>
              <a:t>[PHOTOGRAPH]. AF ARCHIVE.</a:t>
            </a:r>
            <a:br>
              <a:rPr lang="en-US" sz="1800" b="0" i="0" u="none" strike="noStrike" dirty="0">
                <a:solidFill>
                  <a:srgbClr val="A0C814"/>
                </a:solidFill>
                <a:effectLst/>
                <a:latin typeface="Verdana" panose="020B0604030504040204" pitchFamily="34" charset="0"/>
              </a:rPr>
            </a:br>
            <a:br>
              <a:rPr lang="en-US" sz="1800" b="0" dirty="0"/>
            </a:br>
            <a:r>
              <a:rPr lang="en-US" sz="1800" b="0" dirty="0"/>
              <a:t>SCHEIDEMANN, R. (1973, OCTOBER 20). </a:t>
            </a:r>
            <a:r>
              <a:rPr lang="en-US" sz="1800" b="0" i="1" dirty="0"/>
              <a:t>JOSEPH BEUYS IN A LOG-BOAT.</a:t>
            </a:r>
            <a:r>
              <a:rPr lang="en-US" sz="1800" b="0" dirty="0"/>
              <a:t>[PHOTOGRAPH]. ČTK/DPA, D</a:t>
            </a:r>
            <a:r>
              <a:rPr lang="de-DE" sz="1800" b="0" dirty="0"/>
              <a:t>ÜSSELDORF</a:t>
            </a:r>
            <a:r>
              <a:rPr lang="en-US" sz="1800" b="0" dirty="0"/>
              <a:t>.</a:t>
            </a:r>
            <a:br>
              <a:rPr lang="en-US" sz="1800" b="0" dirty="0"/>
            </a:br>
            <a:br>
              <a:rPr lang="en-US" sz="1100" b="0" dirty="0"/>
            </a:br>
            <a:br>
              <a:rPr lang="en-US" sz="1100" b="0" dirty="0">
                <a:solidFill>
                  <a:srgbClr val="C00000"/>
                </a:solidFill>
              </a:rPr>
            </a:b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7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Willkommen zu Sitzung 7</a:t>
            </a:r>
            <a:br>
              <a:rPr lang="de-DE"/>
            </a:br>
            <a:br>
              <a:rPr lang="de-DE"/>
            </a:br>
            <a:endParaRPr sz="2500">
              <a:solidFill>
                <a:schemeClr val="lt2"/>
              </a:solidFill>
            </a:endParaRPr>
          </a:p>
        </p:txBody>
      </p:sp>
      <p:sp>
        <p:nvSpPr>
          <p:cNvPr id="206" name="Google Shape;206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979" y="1329489"/>
            <a:ext cx="3599295" cy="30908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208" name="Google Shape;208;p11"/>
          <p:cNvSpPr/>
          <p:nvPr/>
        </p:nvSpPr>
        <p:spPr>
          <a:xfrm>
            <a:off x="4284061" y="2330603"/>
            <a:ext cx="2169288" cy="1746995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Was ist dein Lieblingsfilm?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7467600" y="666750"/>
            <a:ext cx="1211789" cy="1059783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467520" y="32267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1"/>
                </a:solidFill>
              </a:rPr>
              <a:t> </a:t>
            </a: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You understand the role of branding in Beuys’ art.</a:t>
            </a:r>
            <a:endParaRPr sz="1600" dirty="0">
              <a:solidFill>
                <a:schemeClr val="dk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600" dirty="0">
              <a:solidFill>
                <a:schemeClr val="dk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You reflect on the meaning of branding in the</a:t>
            </a:r>
            <a:b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</a:b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context of art.</a:t>
            </a:r>
            <a:br>
              <a:rPr lang="de-DE" sz="1600" dirty="0">
                <a:solidFill>
                  <a:schemeClr val="dk2"/>
                </a:solidFill>
              </a:rPr>
            </a:b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You create a brand &amp; character for </a:t>
            </a: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your art project.</a:t>
            </a:r>
            <a:br>
              <a:rPr lang="de-DE" sz="1600" dirty="0">
                <a:solidFill>
                  <a:schemeClr val="dk2"/>
                </a:solidFill>
              </a:rPr>
            </a:b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17" name="Google Shape;217;p10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4392" y="2273422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8627"/>
              </a:srgbClr>
            </a:outerShdw>
          </a:effectLst>
        </p:spPr>
      </p:pic>
      <p:sp>
        <p:nvSpPr>
          <p:cNvPr id="219" name="Google Shape;219;p10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144" y="1427768"/>
            <a:ext cx="3238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939" y="1972882"/>
            <a:ext cx="3238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144" y="2691634"/>
            <a:ext cx="32385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PROGRAM OVERVIEW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657321" y="2734299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"/>
          <p:cNvSpPr txBox="1">
            <a:spLocks noGrp="1"/>
          </p:cNvSpPr>
          <p:nvPr>
            <p:ph type="title"/>
          </p:nvPr>
        </p:nvSpPr>
        <p:spPr>
          <a:xfrm>
            <a:off x="270256" y="39065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AGENDA</a:t>
            </a:r>
            <a:br>
              <a:rPr lang="de-DE"/>
            </a:br>
            <a:r>
              <a:rPr lang="de-DE"/>
              <a:t>   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228" name="Google Shape;228;p5"/>
          <p:cNvSpPr txBox="1">
            <a:spLocks noGrp="1"/>
          </p:cNvSpPr>
          <p:nvPr>
            <p:ph type="sldNum" idx="12"/>
          </p:nvPr>
        </p:nvSpPr>
        <p:spPr>
          <a:xfrm>
            <a:off x="611558" y="4773609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2637571" y="483518"/>
            <a:ext cx="357308" cy="356564"/>
          </a:xfrm>
          <a:custGeom>
            <a:avLst/>
            <a:gdLst/>
            <a:ahLst/>
            <a:cxnLst/>
            <a:rect l="l" t="t" r="r" b="b"/>
            <a:pathLst>
              <a:path w="357308" h="356564" extrusionOk="0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30" name="Google Shape;230;p5"/>
          <p:cNvGraphicFramePr/>
          <p:nvPr>
            <p:extLst>
              <p:ext uri="{D42A27DB-BD31-4B8C-83A1-F6EECF244321}">
                <p14:modId xmlns:p14="http://schemas.microsoft.com/office/powerpoint/2010/main" val="4037182551"/>
              </p:ext>
            </p:extLst>
          </p:nvPr>
        </p:nvGraphicFramePr>
        <p:xfrm>
          <a:off x="181736" y="1301259"/>
          <a:ext cx="8386000" cy="2964250"/>
        </p:xfrm>
        <a:graphic>
          <a:graphicData uri="http://schemas.openxmlformats.org/drawingml/2006/table">
            <a:tbl>
              <a:tblPr firstRow="1" bandRow="1">
                <a:noFill/>
                <a:tableStyleId>{EC34CD39-057B-48D8-BD1D-2F7C8CBE2B73}</a:tableStyleId>
              </a:tblPr>
              <a:tblGrid>
                <a:gridCol w="138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STEPS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TIME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1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5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de-DE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Arrival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2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10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Warm-Up: My Favorite Character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3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23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Input</a:t>
                      </a:r>
                      <a:r>
                        <a:rPr lang="de-DE" sz="1350" u="none" strike="noStrike" cap="none"/>
                        <a:t>: The Brand Beuys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4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25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Project Work: Our Character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5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7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Voting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6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5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 dirty="0"/>
                        <a:t>Reflection, Preview &amp; Goodbye</a:t>
                      </a:r>
                      <a:endParaRPr sz="13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1" name="Google Shape;231;p5"/>
          <p:cNvSpPr/>
          <p:nvPr/>
        </p:nvSpPr>
        <p:spPr>
          <a:xfrm>
            <a:off x="6936038" y="1813577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2" name="Google Shape;2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11" y="143190"/>
            <a:ext cx="1756231" cy="15081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8627"/>
              </a:srgbClr>
            </a:outerShdw>
          </a:effectLst>
        </p:spPr>
      </p:pic>
      <p:grpSp>
        <p:nvGrpSpPr>
          <p:cNvPr id="233" name="Google Shape;233;p5"/>
          <p:cNvGrpSpPr/>
          <p:nvPr/>
        </p:nvGrpSpPr>
        <p:grpSpPr>
          <a:xfrm>
            <a:off x="6942353" y="2684025"/>
            <a:ext cx="373393" cy="295963"/>
            <a:chOff x="4246623" y="4637693"/>
            <a:chExt cx="751325" cy="354364"/>
          </a:xfrm>
        </p:grpSpPr>
        <p:sp>
          <p:nvSpPr>
            <p:cNvPr id="234" name="Google Shape;234;p5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36" name="Google Shape;236;p5"/>
          <p:cNvSpPr/>
          <p:nvPr/>
        </p:nvSpPr>
        <p:spPr>
          <a:xfrm>
            <a:off x="6739117" y="1001485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7" name="Google Shape;237;p5"/>
          <p:cNvGrpSpPr/>
          <p:nvPr/>
        </p:nvGrpSpPr>
        <p:grpSpPr>
          <a:xfrm>
            <a:off x="6948190" y="3934381"/>
            <a:ext cx="373393" cy="295963"/>
            <a:chOff x="4246623" y="4637693"/>
            <a:chExt cx="751325" cy="354364"/>
          </a:xfrm>
        </p:grpSpPr>
        <p:sp>
          <p:nvSpPr>
            <p:cNvPr id="238" name="Google Shape;238;p5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0" name="Google Shape;240;p5"/>
          <p:cNvSpPr/>
          <p:nvPr/>
        </p:nvSpPr>
        <p:spPr>
          <a:xfrm>
            <a:off x="7420085" y="2631110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6936037" y="3426281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2" name="Google Shape;242;p5"/>
          <p:cNvGrpSpPr/>
          <p:nvPr/>
        </p:nvGrpSpPr>
        <p:grpSpPr>
          <a:xfrm>
            <a:off x="6937861" y="2296069"/>
            <a:ext cx="373393" cy="295963"/>
            <a:chOff x="4246623" y="4637693"/>
            <a:chExt cx="751325" cy="354364"/>
          </a:xfrm>
        </p:grpSpPr>
        <p:sp>
          <p:nvSpPr>
            <p:cNvPr id="243" name="Google Shape;243;p5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6931362" y="3060559"/>
            <a:ext cx="373393" cy="295963"/>
            <a:chOff x="4246623" y="4637693"/>
            <a:chExt cx="751325" cy="354364"/>
          </a:xfrm>
        </p:grpSpPr>
        <p:sp>
          <p:nvSpPr>
            <p:cNvPr id="246" name="Google Shape;246;p5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173390" y="114581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MY FAVORITE CHARACTER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543392" y="560258"/>
            <a:ext cx="731077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IDENTIFY THE CHARACTERS ON THE PICTURES. 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268558" y="629025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270441" y="895473"/>
            <a:ext cx="179666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4972034" y="1578881"/>
            <a:ext cx="3919818" cy="2135122"/>
          </a:xfrm>
          <a:prstGeom prst="wedgeEllipseCallout">
            <a:avLst>
              <a:gd name="adj1" fmla="val -43258"/>
              <a:gd name="adj2" fmla="val 51260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Who are the characters on the pictures?</a:t>
            </a: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0" name="Google Shape;260;p15" descr="Mario, Figur, Spiel, Nintendo, Super, Retro, Klassi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36" y="1535022"/>
            <a:ext cx="1220387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 descr="Spiderman, Wunder, Held, Super Helden, Film, Anim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184" y="3376318"/>
            <a:ext cx="1266435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 descr="Hulk, Wunder, Action Figur, Streber, Statu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5672" y="1929103"/>
            <a:ext cx="1350619" cy="89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 descr="Disney, Mulan, Grünes Kleid, Frau, Prinzess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7347" y="1588618"/>
            <a:ext cx="543307" cy="10866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265" name="Google Shape;265;p15" descr="Mickey Mouse, Pluto, Walt Disne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5505" y="2765577"/>
            <a:ext cx="790063" cy="83272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1026" name="Picture 2" descr="Frozen, Elsa, Cold, Disney, Princess, Walt Disney">
            <a:extLst>
              <a:ext uri="{FF2B5EF4-FFF2-40B4-BE49-F238E27FC236}">
                <a16:creationId xmlns:a16="http://schemas.microsoft.com/office/drawing/2014/main" id="{D668AC89-C11F-4103-A64E-9B9DE452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7" y="3714003"/>
            <a:ext cx="570973" cy="11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y Simpsons Liza - Free photo on Pixabay">
            <a:extLst>
              <a:ext uri="{FF2B5EF4-FFF2-40B4-BE49-F238E27FC236}">
                <a16:creationId xmlns:a16="http://schemas.microsoft.com/office/drawing/2014/main" id="{35B608C3-304E-40B7-B4B9-B85A9FDC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9" y="3238674"/>
            <a:ext cx="794348" cy="9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90" name="Google Shape;290;p12"/>
          <p:cNvSpPr txBox="1">
            <a:spLocks noGrp="1"/>
          </p:cNvSpPr>
          <p:nvPr>
            <p:ph type="title"/>
          </p:nvPr>
        </p:nvSpPr>
        <p:spPr>
          <a:xfrm>
            <a:off x="173390" y="114581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WARM-UP: MY FAVORITE CHARACTER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                    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900" b="0" dirty="0"/>
              <a:t> </a:t>
            </a: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543392" y="560258"/>
            <a:ext cx="731077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6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PRESENT YOUR FAVORITE CHARACTER TO YOUR GROUP.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268558" y="629025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270441" y="895473"/>
            <a:ext cx="179666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4972034" y="1463182"/>
            <a:ext cx="3919818" cy="2624617"/>
          </a:xfrm>
          <a:prstGeom prst="wedgeEllipseCallout">
            <a:avLst>
              <a:gd name="adj1" fmla="val -43258"/>
              <a:gd name="adj2" fmla="val 51260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Who is your favorite character? Why?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What character traits do you like about this character?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2" descr="Mario, Figur, Spiel, Nintendo, Super, Retro, Klassi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36" y="1535022"/>
            <a:ext cx="1220387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 descr="Spiderman, Wunder, Held, Super Helden, Film, Anim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184" y="3376318"/>
            <a:ext cx="1266435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 descr="Hulk, Wunder, Action Figur, Streber, Statu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5672" y="1929103"/>
            <a:ext cx="1350619" cy="89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2" descr="Disney, Mulan, Grünes Kleid, Frau, Prinzess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7347" y="1588618"/>
            <a:ext cx="543307" cy="10866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302" name="Google Shape;302;p12" descr="Mickey Mouse, Pluto, Walt Disne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5505" y="2765577"/>
            <a:ext cx="790063" cy="83272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16" name="Picture 4" descr="Toy Simpsons Liza - Free photo on Pixabay">
            <a:extLst>
              <a:ext uri="{FF2B5EF4-FFF2-40B4-BE49-F238E27FC236}">
                <a16:creationId xmlns:a16="http://schemas.microsoft.com/office/drawing/2014/main" id="{2EC63BC6-B1DA-4F94-9BD1-232316C7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9" y="3238674"/>
            <a:ext cx="794348" cy="9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ozen, Elsa, Cold, Disney, Princess, Walt Disney">
            <a:extLst>
              <a:ext uri="{FF2B5EF4-FFF2-40B4-BE49-F238E27FC236}">
                <a16:creationId xmlns:a16="http://schemas.microsoft.com/office/drawing/2014/main" id="{0C80DB9C-6CEA-49F6-9C7C-3A71FE87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7" y="3714003"/>
            <a:ext cx="570973" cy="11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156107" y="135428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WARM-UP: MY FAVORITE CHARACTER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                    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900" b="0" dirty="0"/>
              <a:t> </a:t>
            </a: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519603" y="660773"/>
            <a:ext cx="5489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VOTE FOR YOUR FAVORITE CHARACTER. 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279213" y="691048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7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5328232" y="1610846"/>
            <a:ext cx="3462712" cy="1979266"/>
          </a:xfrm>
          <a:prstGeom prst="wedgeEllipseCallout">
            <a:avLst>
              <a:gd name="adj1" fmla="val -43258"/>
              <a:gd name="adj2" fmla="val 51260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Who is your favorite character?</a:t>
            </a: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3" name="Google Shape;333;p7" descr="Mario, Figur, Spiel, Nintendo, Super, Retro, Klassi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36" y="1535022"/>
            <a:ext cx="1220387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" descr="Spiderman, Wunder, Held, Super Helden, Film, Anim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910" y="3389874"/>
            <a:ext cx="1266435" cy="8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" descr="Hulk, Wunder, Action Figur, Streber, Statu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5672" y="1929103"/>
            <a:ext cx="1350619" cy="89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" descr="Disney, Mulan, Grünes Kleid, Frau, Prinzess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7347" y="1588618"/>
            <a:ext cx="543307" cy="10866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338" name="Google Shape;338;p7" descr="Mickey Mouse, Pluto, Walt Disne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7469" y="2799558"/>
            <a:ext cx="790063" cy="83272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339" name="Google Shape;339;p7" descr="Podium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111" y="910724"/>
            <a:ext cx="324153" cy="32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Frozen, Elsa, Cold, Disney, Princess, Walt Disney">
            <a:extLst>
              <a:ext uri="{FF2B5EF4-FFF2-40B4-BE49-F238E27FC236}">
                <a16:creationId xmlns:a16="http://schemas.microsoft.com/office/drawing/2014/main" id="{C0AA372E-A068-4CC3-903D-C99A690E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7" y="3714003"/>
            <a:ext cx="570973" cy="11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oy Simpsons Liza - Free photo on Pixabay">
            <a:extLst>
              <a:ext uri="{FF2B5EF4-FFF2-40B4-BE49-F238E27FC236}">
                <a16:creationId xmlns:a16="http://schemas.microsoft.com/office/drawing/2014/main" id="{44D10D89-63DF-4CAF-9344-130032B1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9" y="3238674"/>
            <a:ext cx="794348" cy="9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1141</Words>
  <Application>Microsoft Office PowerPoint</Application>
  <PresentationFormat>On-screen Show (16:9)</PresentationFormat>
  <Paragraphs>169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Noto Sans Symbols</vt:lpstr>
      <vt:lpstr>Verdana</vt:lpstr>
      <vt:lpstr>Goethe Institut</vt:lpstr>
      <vt:lpstr>AFTERSCHOOL  PROGRAM:  BE BEUYS</vt:lpstr>
      <vt:lpstr>Welcome to Session 7  </vt:lpstr>
      <vt:lpstr>Willkommen zu Sitzung 7  </vt:lpstr>
      <vt:lpstr>GOALS FOR TODAY    You understand the role of branding in Beuys’ art.   You reflect on the meaning of branding in the  context of art.   You create a brand &amp; character for   your art project.   </vt:lpstr>
      <vt:lpstr>PROGRAM OVERVIEW     1 MIN     FIND OUT WHERE WE ARE IN OUR PROGRAM.</vt:lpstr>
      <vt:lpstr>AGENDA     </vt:lpstr>
      <vt:lpstr>WARM-UP: MY FAVORITE CHARACTER                                                    </vt:lpstr>
      <vt:lpstr>WARM-UP: MY FAVORITE CHARACTER                                                    </vt:lpstr>
      <vt:lpstr>WARM-UP: MY FAVORITE CHARACTER                                                    </vt:lpstr>
      <vt:lpstr>WARM-UP: MEIN LIEBLINGSCHARAKTER                                                    </vt:lpstr>
      <vt:lpstr>WARM-UP: MEIN LIEBLINGSCHARAKTER                                                    </vt:lpstr>
      <vt:lpstr>WARM-UP: MEIN LIEBLINGSCHARAKTER                                                    </vt:lpstr>
      <vt:lpstr>BRAINSTORMING: THE BRAND BEUYS   </vt:lpstr>
      <vt:lpstr>BEUYS SELF-BRANDING STRATEGIES                4 min       6 min/ 2 min per person  </vt:lpstr>
      <vt:lpstr>BEUYS SELF-BRANDING STRATEGIES                                                       </vt:lpstr>
      <vt:lpstr>YOUR ART PROJECT BRAND       15 MIN        </vt:lpstr>
      <vt:lpstr>A CHARACTER FOR YOUR ART PROJECT       10 MIN        </vt:lpstr>
      <vt:lpstr>Voting         CHECK OUT WHAT THE OTHER TEAMS CAME UP WITH. AWARD THREE GROUPS.         TALK TO YOUR GROUP ABOUT YOUR CHOICES.                                              </vt:lpstr>
      <vt:lpstr>GOALS FOR TODAY  You understand the role of branding in Beuys’ art.   You reflected on the meaning of branding in the  context of art.   You created a brand &amp; character for your art  project.      </vt:lpstr>
      <vt:lpstr>REFLECTION                                                     </vt:lpstr>
      <vt:lpstr>REFLEXION                                                     </vt:lpstr>
      <vt:lpstr>PREVIEW: SESSION 8     </vt:lpstr>
      <vt:lpstr>SEE YOU NEXT WEEK! </vt:lpstr>
      <vt:lpstr>EVANS, M. (1985, MAY 01). JOSEPH BEUYS ARTIST 01[PHOTOGRAPH]. AF ARCHIVE.  SCHEIDEMANN, R. (1973, OCTOBER 20). JOSEPH BEUYS IN A LOG-BOAT.[PHOTOGRAPH]. ČTK/DPA, DÜSSELDORF.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Spitz, Sarah</dc:creator>
  <cp:lastModifiedBy>Stefanie Singh</cp:lastModifiedBy>
  <cp:revision>1</cp:revision>
  <dcterms:created xsi:type="dcterms:W3CDTF">2021-07-27T20:09:43Z</dcterms:created>
  <dcterms:modified xsi:type="dcterms:W3CDTF">2022-03-11T20:07:45Z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