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422" r:id="rId5"/>
    <p:sldId id="281" r:id="rId6"/>
    <p:sldId id="282" r:id="rId7"/>
    <p:sldId id="430" r:id="rId8"/>
    <p:sldId id="266" r:id="rId9"/>
    <p:sldId id="431" r:id="rId10"/>
    <p:sldId id="418" r:id="rId11"/>
    <p:sldId id="432" r:id="rId12"/>
    <p:sldId id="433" r:id="rId13"/>
    <p:sldId id="434" r:id="rId14"/>
    <p:sldId id="435" r:id="rId15"/>
    <p:sldId id="436" r:id="rId16"/>
    <p:sldId id="459" r:id="rId17"/>
    <p:sldId id="461" r:id="rId18"/>
    <p:sldId id="454" r:id="rId19"/>
    <p:sldId id="460" r:id="rId20"/>
    <p:sldId id="421" r:id="rId21"/>
    <p:sldId id="446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400"/>
    <a:srgbClr val="FFFD78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92" autoAdjust="0"/>
    <p:restoredTop sz="94676" autoAdjust="0"/>
  </p:normalViewPr>
  <p:slideViewPr>
    <p:cSldViewPr showGuides="1">
      <p:cViewPr varScale="1">
        <p:scale>
          <a:sx n="159" d="100"/>
          <a:sy n="159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03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DAB5E7B-B534-406B-9702-EE3A1D10E0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AA5F9D-BDF3-4C04-8A81-532C28C65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3F92-56AF-4158-9E06-642A175EEE34}" type="datetimeFigureOut">
              <a:rPr lang="de-DE" smtClean="0"/>
              <a:t>14.03.22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59068-080E-4FC2-82A5-872410966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7C65A-DF51-4B53-962A-0E005BC78A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E568-95B1-4228-A1D8-BA2B80E8C8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917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27563-9F6B-455B-AB19-0A3BBB245EA9}" type="datetimeFigureOut">
              <a:rPr lang="de-DE" smtClean="0"/>
              <a:t>14.03.22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2B8AD-BDB7-4D70-BE38-ABA6D91A80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33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rgbClr val="A0C814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accent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48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5721"/>
            <a:ext cx="6100762" cy="281675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2CBD-21CD-4E64-98C2-3270BE95F8B3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04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2545"/>
            <a:ext cx="6100762" cy="281993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58F4-6B51-4625-A105-21A1C15D830D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34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37465"/>
            <a:ext cx="6100762" cy="282501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B851-B678-42FD-91A1-215BBEF67CB5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44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3" y="1753182"/>
            <a:ext cx="3995737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6665-7E02-4A39-AFB8-B50953C29E5A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7899" y="1753182"/>
            <a:ext cx="3997325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0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1890712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E9FD-6CCB-4156-952C-8236E46EE1B8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81289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E36859-09D2-4115-93F5-24FE7B05125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87900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B49B27-8AB7-40E3-93C1-673E0770131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894512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8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6D6E6600-9D15-4D73-8FEA-593222190B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4D97-BE3F-4C66-ACD6-90CA2B4C9DF3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3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8F99-F237-4105-A339-6C05A1167C3A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5A81D2A1-16BA-4DAF-8DE7-419572550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6263" y="890588"/>
            <a:ext cx="8208962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16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4ED-781B-4285-9263-CA66A74C7C52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87899" y="890588"/>
            <a:ext cx="3997325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11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CA352-BC74-4E01-80BC-B783559A511B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24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440061"/>
            <a:ext cx="3995737" cy="876477"/>
          </a:xfrm>
          <a:solidFill>
            <a:schemeClr val="accent1">
              <a:alpha val="75000"/>
            </a:schemeClr>
          </a:solidFill>
        </p:spPr>
        <p:txBody>
          <a:bodyPr lIns="216000" tIns="198000" rIns="216000" bIns="16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0A682B-D456-4133-AF65-AD851459C792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40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tx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chemeClr val="bg1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bg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629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mas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86AFC4DE-3AAB-497B-B8D6-26718B55B7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1525" y="0"/>
            <a:ext cx="4562475" cy="5143500"/>
          </a:xfrm>
          <a:custGeom>
            <a:avLst/>
            <a:gdLst>
              <a:gd name="connsiteX0" fmla="*/ 646086 w 4562475"/>
              <a:gd name="connsiteY0" fmla="*/ 0 h 5143500"/>
              <a:gd name="connsiteX1" fmla="*/ 4562475 w 4562475"/>
              <a:gd name="connsiteY1" fmla="*/ 0 h 5143500"/>
              <a:gd name="connsiteX2" fmla="*/ 4562475 w 4562475"/>
              <a:gd name="connsiteY2" fmla="*/ 5143500 h 5143500"/>
              <a:gd name="connsiteX3" fmla="*/ 655569 w 4562475"/>
              <a:gd name="connsiteY3" fmla="*/ 5143500 h 5143500"/>
              <a:gd name="connsiteX4" fmla="*/ 651751 w 4562475"/>
              <a:gd name="connsiteY4" fmla="*/ 5136861 h 5143500"/>
              <a:gd name="connsiteX5" fmla="*/ 0 w 4562475"/>
              <a:gd name="connsiteY5" fmla="*/ 2562900 h 5143500"/>
              <a:gd name="connsiteX6" fmla="*/ 532499 w 4562475"/>
              <a:gd name="connsiteY6" fmla="*/ 221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2475" h="5143500">
                <a:moveTo>
                  <a:pt x="646086" y="0"/>
                </a:moveTo>
                <a:lnTo>
                  <a:pt x="4562475" y="0"/>
                </a:lnTo>
                <a:lnTo>
                  <a:pt x="4562475" y="5143500"/>
                </a:lnTo>
                <a:lnTo>
                  <a:pt x="655569" y="5143500"/>
                </a:lnTo>
                <a:lnTo>
                  <a:pt x="651751" y="5136861"/>
                </a:lnTo>
                <a:cubicBezTo>
                  <a:pt x="236100" y="4371717"/>
                  <a:pt x="0" y="3494881"/>
                  <a:pt x="0" y="2562900"/>
                </a:cubicBezTo>
                <a:cubicBezTo>
                  <a:pt x="0" y="1724118"/>
                  <a:pt x="191241" y="930002"/>
                  <a:pt x="532499" y="221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4" y="890588"/>
            <a:ext cx="3509962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511550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3509963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69E2-7D82-4E76-A2DD-E080103102F2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4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3F14-02A8-4F4E-9F53-B57864BF8171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5D1D88-BDA5-4997-9489-9C0EE0C46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890587"/>
            <a:ext cx="8208960" cy="3671887"/>
          </a:xfrm>
        </p:spPr>
        <p:txBody>
          <a:bodyPr/>
          <a:lstStyle>
            <a:lvl1pPr marL="479425" indent="-479425">
              <a:lnSpc>
                <a:spcPts val="2000"/>
              </a:lnSpc>
              <a:spcBef>
                <a:spcPts val="2000"/>
              </a:spcBef>
              <a:spcAft>
                <a:spcPts val="500"/>
              </a:spcAft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695325" indent="-217488">
              <a:spcAft>
                <a:spcPts val="0"/>
              </a:spcAft>
              <a:buFont typeface="+mj-lt"/>
              <a:buAutoNum type="arabicPeriod"/>
              <a:tabLst/>
              <a:defRPr b="1" cap="all" baseline="0"/>
            </a:lvl2pPr>
            <a:lvl3pPr marL="476250" indent="0">
              <a:spcAft>
                <a:spcPts val="0"/>
              </a:spcAft>
              <a:buNone/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6765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trenner (weiß) ohne Zahl">
  <p:cSld name="1_Kapiteltrenner (weiß) ohne Zah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dt" idx="10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ftr" idx="11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576266" y="362426"/>
            <a:ext cx="8208959" cy="31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cap="none">
                <a:solidFill>
                  <a:schemeClr val="accent1"/>
                </a:solidFill>
              </a:defRPr>
            </a:lvl1pPr>
            <a:lvl2pPr marL="914400" lvl="1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2pPr>
            <a:lvl3pPr marL="1371600" lvl="2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3pPr>
            <a:lvl4pPr marL="1828800" lvl="3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4pPr>
            <a:lvl5pPr marL="2286000" lvl="4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481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hel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dunk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4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ohne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7D4E-F56E-4641-91CB-81127301CB44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6" y="362426"/>
            <a:ext cx="8208959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71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mit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D4D-E9ED-49B8-9B60-1C397C304AFC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tx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498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ohne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B7EF6A-6739-44BA-A638-835281AFC107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5" y="362426"/>
            <a:ext cx="8208960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87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mit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C4FDDE-BD3A-49D4-A23D-2E2F58E07B68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359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81DB-A102-4AA8-9645-EF9DD065BE11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542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4" y="1753182"/>
            <a:ext cx="6100762" cy="2809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18B766ED-1C22-4A1D-99D3-6E36FA2662DA}" type="datetime1">
              <a:rPr lang="de-DE" smtClean="0"/>
              <a:t>14.03.22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264" y="4706022"/>
            <a:ext cx="359332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79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3" r:id="rId4"/>
    <p:sldLayoutId id="2147483679" r:id="rId5"/>
    <p:sldLayoutId id="2147483677" r:id="rId6"/>
    <p:sldLayoutId id="2147483680" r:id="rId7"/>
    <p:sldLayoutId id="2147483678" r:id="rId8"/>
    <p:sldLayoutId id="2147483662" r:id="rId9"/>
    <p:sldLayoutId id="2147483668" r:id="rId10"/>
    <p:sldLayoutId id="2147483669" r:id="rId11"/>
    <p:sldLayoutId id="2147483670" r:id="rId12"/>
    <p:sldLayoutId id="2147483674" r:id="rId13"/>
    <p:sldLayoutId id="2147483675" r:id="rId14"/>
    <p:sldLayoutId id="2147483666" r:id="rId15"/>
    <p:sldLayoutId id="2147483676" r:id="rId16"/>
    <p:sldLayoutId id="2147483682" r:id="rId17"/>
    <p:sldLayoutId id="2147483683" r:id="rId18"/>
    <p:sldLayoutId id="2147483684" r:id="rId19"/>
    <p:sldLayoutId id="2147483685" r:id="rId20"/>
    <p:sldLayoutId id="2147483667" r:id="rId21"/>
    <p:sldLayoutId id="2147483681" r:id="rId22"/>
    <p:sldLayoutId id="2147483686" r:id="rId23"/>
  </p:sldLayoutIdLst>
  <p:hf hdr="0" dt="0"/>
  <p:txStyles>
    <p:titleStyle>
      <a:lvl1pPr algn="l" defTabSz="685800" rtl="0" eaLnBrk="1" latinLnBrk="0" hangingPunct="1">
        <a:lnSpc>
          <a:spcPts val="2000"/>
        </a:lnSpc>
        <a:spcBef>
          <a:spcPct val="0"/>
        </a:spcBef>
        <a:buNone/>
        <a:defRPr sz="2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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13" indent="-2381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95325" indent="-21907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000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188" indent="-223838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1" userDrawn="1">
          <p15:clr>
            <a:srgbClr val="F26B43"/>
          </p15:clr>
        </p15:guide>
        <p15:guide id="2" orient="horz" pos="225" userDrawn="1">
          <p15:clr>
            <a:srgbClr val="F26B43"/>
          </p15:clr>
        </p15:guide>
        <p15:guide id="3" orient="horz" pos="2874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3016" userDrawn="1">
          <p15:clr>
            <a:srgbClr val="F26B43"/>
          </p15:clr>
        </p15:guide>
        <p15:guide id="8" pos="363" userDrawn="1">
          <p15:clr>
            <a:srgbClr val="F26B43"/>
          </p15:clr>
        </p15:guide>
        <p15:guide id="10" pos="5534" userDrawn="1">
          <p15:clr>
            <a:srgbClr val="F26B43"/>
          </p15:clr>
        </p15:guide>
        <p15:guide id="11" pos="3322" userDrawn="1">
          <p15:clr>
            <a:srgbClr val="F26B43"/>
          </p15:clr>
        </p15:guide>
        <p15:guide id="12" pos="3459" userDrawn="1">
          <p15:clr>
            <a:srgbClr val="F26B43"/>
          </p15:clr>
        </p15:guide>
        <p15:guide id="13" pos="3765" userDrawn="1">
          <p15:clr>
            <a:srgbClr val="F26B43"/>
          </p15:clr>
        </p15:guide>
        <p15:guide id="14" pos="3901" userDrawn="1">
          <p15:clr>
            <a:srgbClr val="F26B43"/>
          </p15:clr>
        </p15:guide>
        <p15:guide id="15" pos="4206" userDrawn="1">
          <p15:clr>
            <a:srgbClr val="F26B43"/>
          </p15:clr>
        </p15:guide>
        <p15:guide id="16" pos="4342" userDrawn="1">
          <p15:clr>
            <a:srgbClr val="F26B43"/>
          </p15:clr>
        </p15:guide>
        <p15:guide id="17" pos="4649" userDrawn="1">
          <p15:clr>
            <a:srgbClr val="F26B43"/>
          </p15:clr>
        </p15:guide>
        <p15:guide id="18" pos="4785" userDrawn="1">
          <p15:clr>
            <a:srgbClr val="F26B43"/>
          </p15:clr>
        </p15:guide>
        <p15:guide id="19" pos="5092" userDrawn="1">
          <p15:clr>
            <a:srgbClr val="F26B43"/>
          </p15:clr>
        </p15:guide>
        <p15:guide id="20" pos="5228" userDrawn="1">
          <p15:clr>
            <a:srgbClr val="F26B43"/>
          </p15:clr>
        </p15:guide>
        <p15:guide id="21" pos="2574" userDrawn="1">
          <p15:clr>
            <a:srgbClr val="F26B43"/>
          </p15:clr>
        </p15:guide>
        <p15:guide id="22" pos="2438" userDrawn="1">
          <p15:clr>
            <a:srgbClr val="F26B43"/>
          </p15:clr>
        </p15:guide>
        <p15:guide id="23" pos="2132" userDrawn="1">
          <p15:clr>
            <a:srgbClr val="F26B43"/>
          </p15:clr>
        </p15:guide>
        <p15:guide id="24" pos="1995" userDrawn="1">
          <p15:clr>
            <a:srgbClr val="F26B43"/>
          </p15:clr>
        </p15:guide>
        <p15:guide id="25" pos="1689" userDrawn="1">
          <p15:clr>
            <a:srgbClr val="F26B43"/>
          </p15:clr>
        </p15:guide>
        <p15:guide id="26" pos="1554" userDrawn="1">
          <p15:clr>
            <a:srgbClr val="F26B43"/>
          </p15:clr>
        </p15:guide>
        <p15:guide id="27" pos="1247" userDrawn="1">
          <p15:clr>
            <a:srgbClr val="F26B43"/>
          </p15:clr>
        </p15:guide>
        <p15:guide id="28" pos="1111" userDrawn="1">
          <p15:clr>
            <a:srgbClr val="F26B43"/>
          </p15:clr>
        </p15:guide>
        <p15:guide id="29" pos="804" userDrawn="1">
          <p15:clr>
            <a:srgbClr val="F26B43"/>
          </p15:clr>
        </p15:guide>
        <p15:guide id="30" pos="6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sv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94E1D-0F66-49CC-BBB2-19821E17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657" y="1885950"/>
            <a:ext cx="7119936" cy="2221222"/>
          </a:xfrm>
        </p:spPr>
        <p:txBody>
          <a:bodyPr/>
          <a:lstStyle/>
          <a:p>
            <a:r>
              <a:rPr lang="de-DE" sz="3600" dirty="0"/>
              <a:t>Afterschool </a:t>
            </a:r>
            <a:br>
              <a:rPr lang="de-DE" sz="3600" dirty="0"/>
            </a:br>
            <a:r>
              <a:rPr lang="de-DE" sz="3600" dirty="0" err="1"/>
              <a:t>Program</a:t>
            </a:r>
            <a:r>
              <a:rPr lang="de-DE" sz="3600" dirty="0"/>
              <a:t>:</a:t>
            </a:r>
            <a:br>
              <a:rPr lang="de-DE" sz="3600" dirty="0"/>
            </a:br>
            <a:br>
              <a:rPr lang="de-DE" sz="3600" dirty="0"/>
            </a:br>
            <a:r>
              <a:rPr lang="de-DE" sz="3600" dirty="0" err="1"/>
              <a:t>Be</a:t>
            </a:r>
            <a:r>
              <a:rPr lang="de-DE" sz="3600" dirty="0"/>
              <a:t> Beuys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0006FDD-8D2D-4945-B030-BD5BBDE0E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662" y="3742830"/>
            <a:ext cx="6804025" cy="832854"/>
          </a:xfrm>
        </p:spPr>
        <p:txBody>
          <a:bodyPr/>
          <a:lstStyle/>
          <a:p>
            <a:r>
              <a:rPr lang="de-DE" sz="1700" b="1" dirty="0"/>
              <a:t>Session 9 - Datum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350EA-B799-8049-91CA-0FAC2B5C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2" y="819150"/>
            <a:ext cx="363815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E3F798-71DC-0D49-83A2-610077201801}"/>
              </a:ext>
            </a:extLst>
          </p:cNvPr>
          <p:cNvSpPr/>
          <p:nvPr/>
        </p:nvSpPr>
        <p:spPr>
          <a:xfrm>
            <a:off x="2233808" y="2196584"/>
            <a:ext cx="2822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1622BBB-E6AF-DD43-90DA-77DDE5940194}"/>
              </a:ext>
            </a:extLst>
          </p:cNvPr>
          <p:cNvSpPr/>
          <p:nvPr/>
        </p:nvSpPr>
        <p:spPr>
          <a:xfrm>
            <a:off x="203767" y="1677445"/>
            <a:ext cx="2010992" cy="1752600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228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10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Presenting your art project plans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25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PRESENT YOUR PROJECT PLAN VISUALIZATIONS. PROVIDE AS </a:t>
            </a:r>
            <a:br>
              <a:rPr lang="en-US" sz="1500" b="1" dirty="0">
                <a:solidFill>
                  <a:schemeClr val="tx2"/>
                </a:solidFill>
                <a:latin typeface="+mj-lt"/>
              </a:rPr>
            </a:br>
            <a:r>
              <a:rPr lang="en-US" sz="1500" b="1" dirty="0">
                <a:solidFill>
                  <a:schemeClr val="tx2"/>
                </a:solidFill>
                <a:latin typeface="+mj-lt"/>
              </a:rPr>
              <a:t>MUCH DETAIL ABOUT YOUR PROJECT PLAN AS POSSIBLE. </a:t>
            </a:r>
          </a:p>
        </p:txBody>
      </p:sp>
      <p:pic>
        <p:nvPicPr>
          <p:cNvPr id="3" name="Graphic 2" descr="Lecturer with solid fill">
            <a:extLst>
              <a:ext uri="{FF2B5EF4-FFF2-40B4-BE49-F238E27FC236}">
                <a16:creationId xmlns:a16="http://schemas.microsoft.com/office/drawing/2014/main" id="{80DBA756-07AB-DC49-A4E5-F4834F5E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4344" y="970111"/>
            <a:ext cx="384802" cy="38480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5F674D-B6BA-1A49-A284-6D4B7BE59FE6}"/>
              </a:ext>
            </a:extLst>
          </p:cNvPr>
          <p:cNvSpPr/>
          <p:nvPr/>
        </p:nvSpPr>
        <p:spPr>
          <a:xfrm>
            <a:off x="338426" y="1939435"/>
            <a:ext cx="8351996" cy="2612341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818FF-BB96-FB4B-AC22-B7BD29FAFCF7}"/>
              </a:ext>
            </a:extLst>
          </p:cNvPr>
          <p:cNvSpPr txBox="1"/>
          <p:nvPr/>
        </p:nvSpPr>
        <p:spPr>
          <a:xfrm>
            <a:off x="453578" y="2132706"/>
            <a:ext cx="8217314" cy="2029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Assign a timekeeper. S/he manages the time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  <a:sym typeface="Wingdings" pitchFamily="2" charset="2"/>
              </a:rPr>
              <a:t> M</a:t>
            </a:r>
            <a:r>
              <a:rPr lang="en-US" sz="1600" b="1" dirty="0">
                <a:solidFill>
                  <a:schemeClr val="tx2"/>
                </a:solidFill>
              </a:rPr>
              <a:t>ax. 4 minutes allotted per presentation. </a:t>
            </a:r>
            <a:br>
              <a:rPr lang="en-US" sz="1600" b="1" dirty="0">
                <a:solidFill>
                  <a:schemeClr val="tx2"/>
                </a:solidFill>
              </a:rPr>
            </a:b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tx2"/>
                </a:solidFill>
              </a:rPr>
              <a:t>2. Before each presentation, designate one person to provide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   feedback. This person will compliment the presenter once finished.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100" b="1" dirty="0">
                <a:solidFill>
                  <a:schemeClr val="tx2"/>
                </a:solidFill>
              </a:rPr>
              <a:t>   i.e. What inspired you? What was particularly interesting? What did the group do well? …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8" name="Graphic 7" descr="Stopwatch 66% with solid fill">
            <a:extLst>
              <a:ext uri="{FF2B5EF4-FFF2-40B4-BE49-F238E27FC236}">
                <a16:creationId xmlns:a16="http://schemas.microsoft.com/office/drawing/2014/main" id="{AE7D8806-F5B3-E740-9034-115A3B5C7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72200" y="2015354"/>
            <a:ext cx="1148637" cy="1148637"/>
          </a:xfrm>
          <a:prstGeom prst="rect">
            <a:avLst/>
          </a:prstGeom>
        </p:spPr>
      </p:pic>
      <p:pic>
        <p:nvPicPr>
          <p:cNvPr id="12" name="Graphic 11" descr="Comment Like with solid fill">
            <a:extLst>
              <a:ext uri="{FF2B5EF4-FFF2-40B4-BE49-F238E27FC236}">
                <a16:creationId xmlns:a16="http://schemas.microsoft.com/office/drawing/2014/main" id="{A0F10FB0-CA79-BD49-8E14-40F9118AA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7683" y="3788588"/>
            <a:ext cx="1313244" cy="13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9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11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Presenting your art project plans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WHAT IMPRESSED YOU MOST ABOUT THE PRESENTATIONS OF </a:t>
            </a:r>
            <a:br>
              <a:rPr lang="en-US" sz="1500" b="1" dirty="0">
                <a:solidFill>
                  <a:schemeClr val="tx2"/>
                </a:solidFill>
                <a:latin typeface="+mj-lt"/>
              </a:rPr>
            </a:br>
            <a:r>
              <a:rPr lang="en-US" sz="1500" b="1" dirty="0">
                <a:solidFill>
                  <a:schemeClr val="tx2"/>
                </a:solidFill>
                <a:latin typeface="+mj-lt"/>
              </a:rPr>
              <a:t>YOUR CLASS COLLEAGUES? </a:t>
            </a:r>
          </a:p>
        </p:txBody>
      </p:sp>
      <p:pic>
        <p:nvPicPr>
          <p:cNvPr id="5" name="Graphic 4" descr="Pen with solid fill">
            <a:extLst>
              <a:ext uri="{FF2B5EF4-FFF2-40B4-BE49-F238E27FC236}">
                <a16:creationId xmlns:a16="http://schemas.microsoft.com/office/drawing/2014/main" id="{C6F51DEE-8B76-0E42-A36B-0F8B66C1B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392" y="1067444"/>
            <a:ext cx="359332" cy="3593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D25A2E0-9597-BA42-82F9-D00D5F3B8B0A}"/>
              </a:ext>
            </a:extLst>
          </p:cNvPr>
          <p:cNvSpPr/>
          <p:nvPr/>
        </p:nvSpPr>
        <p:spPr>
          <a:xfrm>
            <a:off x="2667000" y="2316417"/>
            <a:ext cx="3429000" cy="99060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5D1E6-B553-3448-9525-6BED80DC4073}"/>
              </a:ext>
            </a:extLst>
          </p:cNvPr>
          <p:cNvSpPr txBox="1"/>
          <p:nvPr/>
        </p:nvSpPr>
        <p:spPr>
          <a:xfrm>
            <a:off x="2886539" y="2280582"/>
            <a:ext cx="2989921" cy="1026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>
                <a:solidFill>
                  <a:srgbClr val="003969"/>
                </a:solidFill>
              </a:rPr>
              <a:t>things that </a:t>
            </a:r>
            <a:br>
              <a:rPr lang="en-US" sz="2800" b="1" dirty="0">
                <a:solidFill>
                  <a:srgbClr val="003969"/>
                </a:solidFill>
              </a:rPr>
            </a:br>
            <a:r>
              <a:rPr lang="en-US" sz="2800" b="1" dirty="0">
                <a:solidFill>
                  <a:srgbClr val="003969"/>
                </a:solidFill>
              </a:rPr>
              <a:t>impressed us </a:t>
            </a:r>
          </a:p>
        </p:txBody>
      </p:sp>
      <p:pic>
        <p:nvPicPr>
          <p:cNvPr id="13" name="Graphic 12" descr="Lightbulb and gear with solid fill">
            <a:extLst>
              <a:ext uri="{FF2B5EF4-FFF2-40B4-BE49-F238E27FC236}">
                <a16:creationId xmlns:a16="http://schemas.microsoft.com/office/drawing/2014/main" id="{9F8F92A5-C451-3244-AEC5-8274AE158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1139" y="18973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12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Team Performance Reflection</a:t>
            </a:r>
            <a:r>
              <a:rPr lang="de-DE" sz="1500" dirty="0">
                <a:solidFill>
                  <a:schemeClr val="tx2"/>
                </a:solidFill>
              </a:rPr>
              <a:t>        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7 Min</a:t>
            </a: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DISCUSS THE QUESTIONS. ASSIGN YOURSELF A BADGE.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C0446-076B-B546-A08B-A5486ACE3B58}"/>
              </a:ext>
            </a:extLst>
          </p:cNvPr>
          <p:cNvSpPr/>
          <p:nvPr/>
        </p:nvSpPr>
        <p:spPr>
          <a:xfrm>
            <a:off x="774122" y="1602625"/>
            <a:ext cx="4956622" cy="10489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F178B-35E9-E447-8543-64ABFBCB3393}"/>
              </a:ext>
            </a:extLst>
          </p:cNvPr>
          <p:cNvSpPr txBox="1"/>
          <p:nvPr/>
        </p:nvSpPr>
        <p:spPr>
          <a:xfrm>
            <a:off x="838779" y="1642916"/>
            <a:ext cx="4684103" cy="100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dirty="0">
                <a:solidFill>
                  <a:schemeClr val="tx2"/>
                </a:solidFill>
              </a:rPr>
              <a:t>1. How did you do as a group?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2. What went particularly well?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3. What could you optimize next time?</a:t>
            </a:r>
          </a:p>
        </p:txBody>
      </p:sp>
      <p:pic>
        <p:nvPicPr>
          <p:cNvPr id="9" name="Graphic 8" descr="Chat with solid fill">
            <a:extLst>
              <a:ext uri="{FF2B5EF4-FFF2-40B4-BE49-F238E27FC236}">
                <a16:creationId xmlns:a16="http://schemas.microsoft.com/office/drawing/2014/main" id="{1B8BA9C2-6F18-1445-ADB7-761D81CA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77111" y="1122595"/>
            <a:ext cx="1242942" cy="1242942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DA0085-BF3B-F04F-9462-F8154FBBD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831" y="3463478"/>
            <a:ext cx="5237355" cy="11832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105D6F-BD14-0A4A-93C9-3E742D624695}"/>
              </a:ext>
            </a:extLst>
          </p:cNvPr>
          <p:cNvSpPr txBox="1"/>
          <p:nvPr/>
        </p:nvSpPr>
        <p:spPr>
          <a:xfrm>
            <a:off x="3109422" y="2873800"/>
            <a:ext cx="5767926" cy="559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b="1" dirty="0">
                <a:solidFill>
                  <a:srgbClr val="003969"/>
                </a:solidFill>
              </a:rPr>
              <a:t>Done? Open the Miro Board. Based on your reflections, </a:t>
            </a:r>
            <a:br>
              <a:rPr lang="en-US" sz="1400" b="1" dirty="0">
                <a:solidFill>
                  <a:srgbClr val="003969"/>
                </a:solidFill>
              </a:rPr>
            </a:br>
            <a:r>
              <a:rPr lang="en-US" sz="1400" b="1" dirty="0">
                <a:solidFill>
                  <a:srgbClr val="003969"/>
                </a:solidFill>
              </a:rPr>
              <a:t>assign one of the badges to your own group.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F6A6017-7349-B642-B8B1-5F9CDB624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22" y="2931242"/>
            <a:ext cx="965200" cy="444500"/>
          </a:xfrm>
          <a:prstGeom prst="rect">
            <a:avLst/>
          </a:prstGeom>
        </p:spPr>
      </p:pic>
      <p:pic>
        <p:nvPicPr>
          <p:cNvPr id="19" name="Graphic 18" descr="Lightbulb and gear with solid fill">
            <a:extLst>
              <a:ext uri="{FF2B5EF4-FFF2-40B4-BE49-F238E27FC236}">
                <a16:creationId xmlns:a16="http://schemas.microsoft.com/office/drawing/2014/main" id="{E7CBB5C0-FA9D-0B4E-B91C-86807D456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734" y="936503"/>
            <a:ext cx="409900" cy="409900"/>
          </a:xfrm>
          <a:prstGeom prst="rect">
            <a:avLst/>
          </a:prstGeom>
        </p:spPr>
      </p:pic>
      <p:pic>
        <p:nvPicPr>
          <p:cNvPr id="20" name="Picture 19" descr="Graphical user interface&#10;&#10;Description automatically generated">
            <a:extLst>
              <a:ext uri="{FF2B5EF4-FFF2-40B4-BE49-F238E27FC236}">
                <a16:creationId xmlns:a16="http://schemas.microsoft.com/office/drawing/2014/main" id="{4798AF4B-8D75-FB40-A8BB-2487AA7A3A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61" y="3463477"/>
            <a:ext cx="1791091" cy="11832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D137A4-3C50-C640-9F18-149AB8E69743}"/>
              </a:ext>
            </a:extLst>
          </p:cNvPr>
          <p:cNvSpPr txBox="1"/>
          <p:nvPr/>
        </p:nvSpPr>
        <p:spPr>
          <a:xfrm>
            <a:off x="7348940" y="533865"/>
            <a:ext cx="1284326" cy="952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 b="1" dirty="0" err="1">
                <a:solidFill>
                  <a:srgbClr val="FF0000"/>
                </a:solidFill>
              </a:rPr>
              <a:t>Hinweis</a:t>
            </a:r>
            <a:r>
              <a:rPr lang="en-US" sz="1000" b="1" dirty="0">
                <a:solidFill>
                  <a:srgbClr val="FF0000"/>
                </a:solidFill>
              </a:rPr>
              <a:t> an LK</a:t>
            </a:r>
          </a:p>
          <a:p>
            <a:pPr algn="l">
              <a:lnSpc>
                <a:spcPct val="114000"/>
              </a:lnSpc>
            </a:pPr>
            <a:r>
              <a:rPr lang="en-US" sz="1000" b="1" dirty="0">
                <a:solidFill>
                  <a:srgbClr val="FF0000"/>
                </a:solidFill>
              </a:rPr>
              <a:t>QR-Code </a:t>
            </a:r>
            <a:r>
              <a:rPr lang="en-US" sz="1000" b="1" dirty="0" err="1">
                <a:solidFill>
                  <a:srgbClr val="FF0000"/>
                </a:solidFill>
              </a:rPr>
              <a:t>vom</a:t>
            </a:r>
            <a:r>
              <a:rPr lang="en-US" sz="1000" b="1" dirty="0">
                <a:solidFill>
                  <a:srgbClr val="FF0000"/>
                </a:solidFill>
              </a:rPr>
              <a:t> </a:t>
            </a:r>
            <a:br>
              <a:rPr lang="en-US" sz="1000" b="1" dirty="0">
                <a:solidFill>
                  <a:srgbClr val="FF0000"/>
                </a:solidFill>
              </a:rPr>
            </a:br>
            <a:r>
              <a:rPr lang="en-US" sz="1000" b="1" dirty="0">
                <a:solidFill>
                  <a:srgbClr val="FF0000"/>
                </a:solidFill>
              </a:rPr>
              <a:t>Miro-Board</a:t>
            </a:r>
            <a:br>
              <a:rPr lang="en-US" sz="1000" b="1" dirty="0">
                <a:solidFill>
                  <a:srgbClr val="FF0000"/>
                </a:solidFill>
              </a:rPr>
            </a:br>
            <a:r>
              <a:rPr lang="en-US" sz="1000" b="1" dirty="0" err="1">
                <a:solidFill>
                  <a:srgbClr val="FF0000"/>
                </a:solidFill>
              </a:rPr>
              <a:t>generieren</a:t>
            </a:r>
            <a:r>
              <a:rPr lang="en-US" sz="1000" b="1" dirty="0">
                <a:solidFill>
                  <a:srgbClr val="FF0000"/>
                </a:solidFill>
              </a:rPr>
              <a:t> und</a:t>
            </a:r>
            <a:br>
              <a:rPr lang="en-US" sz="1000" b="1" dirty="0">
                <a:solidFill>
                  <a:srgbClr val="FF0000"/>
                </a:solidFill>
              </a:rPr>
            </a:br>
            <a:r>
              <a:rPr lang="en-US" sz="1000" b="1" dirty="0" err="1">
                <a:solidFill>
                  <a:srgbClr val="FF0000"/>
                </a:solidFill>
              </a:rPr>
              <a:t>hier</a:t>
            </a:r>
            <a:r>
              <a:rPr lang="en-US" sz="1000" b="1" dirty="0">
                <a:solidFill>
                  <a:srgbClr val="FF0000"/>
                </a:solidFill>
              </a:rPr>
              <a:t> </a:t>
            </a:r>
            <a:r>
              <a:rPr lang="en-US" sz="1000" b="1" dirty="0" err="1">
                <a:solidFill>
                  <a:srgbClr val="FF0000"/>
                </a:solidFill>
              </a:rPr>
              <a:t>einfügen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72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13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Team Performance reflection</a:t>
            </a:r>
            <a:br>
              <a:rPr lang="en-US" sz="2400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3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PRESENT THE BADGE YOU AWARDED YOURSELF AND EXPLAIN WHY. </a:t>
            </a:r>
            <a:endParaRPr lang="en-US" sz="1500" b="1" dirty="0">
              <a:latin typeface="+mj-lt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E870699C-15BE-3A4E-9345-DF976BB57942}"/>
              </a:ext>
            </a:extLst>
          </p:cNvPr>
          <p:cNvSpPr/>
          <p:nvPr/>
        </p:nvSpPr>
        <p:spPr>
          <a:xfrm>
            <a:off x="1881431" y="1811189"/>
            <a:ext cx="4724400" cy="2362200"/>
          </a:xfrm>
          <a:prstGeom prst="wedgeEllipseCallout">
            <a:avLst>
              <a:gd name="adj1" fmla="val -25835"/>
              <a:gd name="adj2" fmla="val 71199"/>
            </a:avLst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8" name="Graphic 7" descr="Lightning bolt with solid fill">
            <a:extLst>
              <a:ext uri="{FF2B5EF4-FFF2-40B4-BE49-F238E27FC236}">
                <a16:creationId xmlns:a16="http://schemas.microsoft.com/office/drawing/2014/main" id="{FF44B5B9-4AC1-5E4E-83C6-605234681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2205" y="1157379"/>
            <a:ext cx="3007250" cy="3007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22818-C483-7F43-97FE-CBE3F1B3B219}"/>
              </a:ext>
            </a:extLst>
          </p:cNvPr>
          <p:cNvSpPr txBox="1"/>
          <p:nvPr/>
        </p:nvSpPr>
        <p:spPr>
          <a:xfrm>
            <a:off x="2514600" y="2437104"/>
            <a:ext cx="3459601" cy="11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000" b="1" dirty="0">
                <a:solidFill>
                  <a:schemeClr val="tx2"/>
                </a:solidFill>
              </a:rPr>
              <a:t>We awarded ourselves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the badge _________,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because …</a:t>
            </a:r>
          </a:p>
        </p:txBody>
      </p:sp>
      <p:pic>
        <p:nvPicPr>
          <p:cNvPr id="10" name="Graphic 9" descr="Lecturer with solid fill">
            <a:extLst>
              <a:ext uri="{FF2B5EF4-FFF2-40B4-BE49-F238E27FC236}">
                <a16:creationId xmlns:a16="http://schemas.microsoft.com/office/drawing/2014/main" id="{72D4AB26-4E16-F94D-906B-82446D63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084" y="910633"/>
            <a:ext cx="433792" cy="4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14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Team-Performance </a:t>
            </a:r>
            <a:r>
              <a:rPr lang="en-US" sz="2400" dirty="0" err="1"/>
              <a:t>reflexion</a:t>
            </a:r>
            <a:br>
              <a:rPr lang="en-US" sz="2400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3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PRÄSENTIERT EUER GEWÄHLTES ABZEICHEN UND BEGRÜNDET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EURE WAHL. </a:t>
            </a:r>
            <a:endParaRPr lang="en-US" sz="1500" b="1" dirty="0">
              <a:latin typeface="+mj-lt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E870699C-15BE-3A4E-9345-DF976BB57942}"/>
              </a:ext>
            </a:extLst>
          </p:cNvPr>
          <p:cNvSpPr/>
          <p:nvPr/>
        </p:nvSpPr>
        <p:spPr>
          <a:xfrm>
            <a:off x="1881431" y="1811189"/>
            <a:ext cx="4724400" cy="2362200"/>
          </a:xfrm>
          <a:prstGeom prst="wedgeEllipseCallout">
            <a:avLst>
              <a:gd name="adj1" fmla="val -25835"/>
              <a:gd name="adj2" fmla="val 71199"/>
            </a:avLst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8" name="Graphic 7" descr="Lightning bolt with solid fill">
            <a:extLst>
              <a:ext uri="{FF2B5EF4-FFF2-40B4-BE49-F238E27FC236}">
                <a16:creationId xmlns:a16="http://schemas.microsoft.com/office/drawing/2014/main" id="{FF44B5B9-4AC1-5E4E-83C6-605234681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4695" y="1247110"/>
            <a:ext cx="3007250" cy="3007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922818-C483-7F43-97FE-CBE3F1B3B219}"/>
              </a:ext>
            </a:extLst>
          </p:cNvPr>
          <p:cNvSpPr txBox="1"/>
          <p:nvPr/>
        </p:nvSpPr>
        <p:spPr>
          <a:xfrm>
            <a:off x="2309921" y="2468674"/>
            <a:ext cx="3820277" cy="111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000" b="1" dirty="0" err="1">
                <a:solidFill>
                  <a:schemeClr val="tx2"/>
                </a:solidFill>
              </a:rPr>
              <a:t>Wir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haben</a:t>
            </a:r>
            <a:r>
              <a:rPr lang="en-US" sz="2000" b="1" dirty="0">
                <a:solidFill>
                  <a:schemeClr val="tx2"/>
                </a:solidFill>
              </a:rPr>
              <a:t> das </a:t>
            </a:r>
            <a:r>
              <a:rPr lang="en-US" sz="2000" b="1" dirty="0" err="1">
                <a:solidFill>
                  <a:schemeClr val="tx2"/>
                </a:solidFill>
              </a:rPr>
              <a:t>Abzeichen</a:t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2"/>
                </a:solidFill>
              </a:rPr>
              <a:t>___________ </a:t>
            </a:r>
            <a:r>
              <a:rPr lang="en-US" sz="2000" b="1" dirty="0" err="1">
                <a:solidFill>
                  <a:schemeClr val="tx2"/>
                </a:solidFill>
              </a:rPr>
              <a:t>gewählt</a:t>
            </a:r>
            <a:r>
              <a:rPr lang="en-US" sz="2000" b="1" dirty="0">
                <a:solidFill>
                  <a:schemeClr val="tx2"/>
                </a:solidFill>
              </a:rPr>
              <a:t>,</a:t>
            </a:r>
          </a:p>
          <a:p>
            <a:pPr algn="l">
              <a:lnSpc>
                <a:spcPct val="114000"/>
              </a:lnSpc>
            </a:pPr>
            <a:r>
              <a:rPr lang="en-US" sz="2000" b="1" dirty="0">
                <a:solidFill>
                  <a:schemeClr val="tx2"/>
                </a:solidFill>
              </a:rPr>
              <a:t>Weil …</a:t>
            </a:r>
          </a:p>
        </p:txBody>
      </p:sp>
      <p:pic>
        <p:nvPicPr>
          <p:cNvPr id="10" name="Graphic 9" descr="Lecturer with solid fill">
            <a:extLst>
              <a:ext uri="{FF2B5EF4-FFF2-40B4-BE49-F238E27FC236}">
                <a16:creationId xmlns:a16="http://schemas.microsoft.com/office/drawing/2014/main" id="{72D4AB26-4E16-F94D-906B-82446D63D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084" y="910633"/>
            <a:ext cx="433792" cy="433792"/>
          </a:xfrm>
          <a:prstGeom prst="rect">
            <a:avLst/>
          </a:prstGeom>
        </p:spPr>
      </p:pic>
      <p:sp>
        <p:nvSpPr>
          <p:cNvPr id="12" name="Heart 11">
            <a:extLst>
              <a:ext uri="{FF2B5EF4-FFF2-40B4-BE49-F238E27FC236}">
                <a16:creationId xmlns:a16="http://schemas.microsoft.com/office/drawing/2014/main" id="{69610A5C-B38F-9E4E-8F6C-4CE1BF84DF2F}"/>
              </a:ext>
            </a:extLst>
          </p:cNvPr>
          <p:cNvSpPr/>
          <p:nvPr/>
        </p:nvSpPr>
        <p:spPr>
          <a:xfrm>
            <a:off x="7852224" y="4014616"/>
            <a:ext cx="1074929" cy="972464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96472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29" y="437478"/>
            <a:ext cx="8208960" cy="3671887"/>
          </a:xfrm>
        </p:spPr>
        <p:txBody>
          <a:bodyPr/>
          <a:lstStyle/>
          <a:p>
            <a:r>
              <a:rPr lang="de-DE" sz="3200" dirty="0"/>
              <a:t>Goals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today</a:t>
            </a:r>
            <a:br>
              <a:rPr lang="de-DE" sz="3200" dirty="0"/>
            </a:br>
            <a:br>
              <a:rPr lang="de-DE" sz="2800" dirty="0">
                <a:solidFill>
                  <a:schemeClr val="tx2"/>
                </a:solidFill>
                <a:sym typeface="Webdings" panose="05030102010509060703" pitchFamily="18" charset="2"/>
              </a:rPr>
            </a:br>
            <a:r>
              <a:rPr lang="en-US" sz="1600" dirty="0">
                <a:solidFill>
                  <a:schemeClr val="tx2"/>
                </a:solidFill>
              </a:rPr>
              <a:t>you visualized your project plan.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 presented your project plan.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 reflected on your group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performance.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15</a:t>
            </a:fld>
            <a:endParaRPr lang="de-DE"/>
          </a:p>
        </p:txBody>
      </p:sp>
      <p:sp>
        <p:nvSpPr>
          <p:cNvPr id="7" name="Freihandform: Form 94">
            <a:extLst>
              <a:ext uri="{FF2B5EF4-FFF2-40B4-BE49-F238E27FC236}">
                <a16:creationId xmlns:a16="http://schemas.microsoft.com/office/drawing/2014/main" id="{1246617B-6B65-B04E-8B20-F30E36D2553D}"/>
              </a:ext>
            </a:extLst>
          </p:cNvPr>
          <p:cNvSpPr/>
          <p:nvPr/>
        </p:nvSpPr>
        <p:spPr>
          <a:xfrm>
            <a:off x="5715000" y="310696"/>
            <a:ext cx="523218" cy="504056"/>
          </a:xfrm>
          <a:custGeom>
            <a:avLst/>
            <a:gdLst>
              <a:gd name="connsiteX0" fmla="*/ 148495 w 349062"/>
              <a:gd name="connsiteY0" fmla="*/ 307300 h 342464"/>
              <a:gd name="connsiteX1" fmla="*/ 148496 w 349062"/>
              <a:gd name="connsiteY1" fmla="*/ 307300 h 342464"/>
              <a:gd name="connsiteX2" fmla="*/ 148495 w 349062"/>
              <a:gd name="connsiteY2" fmla="*/ 307300 h 342464"/>
              <a:gd name="connsiteX3" fmla="*/ 305892 w 349062"/>
              <a:gd name="connsiteY3" fmla="*/ 216249 h 342464"/>
              <a:gd name="connsiteX4" fmla="*/ 290229 w 349062"/>
              <a:gd name="connsiteY4" fmla="*/ 218414 h 342464"/>
              <a:gd name="connsiteX5" fmla="*/ 249733 w 349062"/>
              <a:gd name="connsiteY5" fmla="*/ 270498 h 342464"/>
              <a:gd name="connsiteX6" fmla="*/ 247059 w 349062"/>
              <a:gd name="connsiteY6" fmla="*/ 271898 h 342464"/>
              <a:gd name="connsiteX7" fmla="*/ 244130 w 349062"/>
              <a:gd name="connsiteY7" fmla="*/ 270880 h 342464"/>
              <a:gd name="connsiteX8" fmla="*/ 224774 w 349062"/>
              <a:gd name="connsiteY8" fmla="*/ 252287 h 342464"/>
              <a:gd name="connsiteX9" fmla="*/ 208983 w 349062"/>
              <a:gd name="connsiteY9" fmla="*/ 252287 h 342464"/>
              <a:gd name="connsiteX10" fmla="*/ 205672 w 349062"/>
              <a:gd name="connsiteY10" fmla="*/ 259800 h 342464"/>
              <a:gd name="connsiteX11" fmla="*/ 208983 w 349062"/>
              <a:gd name="connsiteY11" fmla="*/ 267441 h 342464"/>
              <a:gd name="connsiteX12" fmla="*/ 231268 w 349062"/>
              <a:gd name="connsiteY12" fmla="*/ 288835 h 342464"/>
              <a:gd name="connsiteX13" fmla="*/ 246932 w 349062"/>
              <a:gd name="connsiteY13" fmla="*/ 295075 h 342464"/>
              <a:gd name="connsiteX14" fmla="*/ 248587 w 349062"/>
              <a:gd name="connsiteY14" fmla="*/ 295075 h 342464"/>
              <a:gd name="connsiteX15" fmla="*/ 264887 w 349062"/>
              <a:gd name="connsiteY15" fmla="*/ 286543 h 342464"/>
              <a:gd name="connsiteX16" fmla="*/ 308057 w 349062"/>
              <a:gd name="connsiteY16" fmla="*/ 231275 h 342464"/>
              <a:gd name="connsiteX17" fmla="*/ 308257 w 349062"/>
              <a:gd name="connsiteY17" fmla="*/ 231008 h 342464"/>
              <a:gd name="connsiteX18" fmla="*/ 305892 w 349062"/>
              <a:gd name="connsiteY18" fmla="*/ 216249 h 342464"/>
              <a:gd name="connsiteX19" fmla="*/ 252535 w 349062"/>
              <a:gd name="connsiteY19" fmla="*/ 156926 h 342464"/>
              <a:gd name="connsiteX20" fmla="*/ 348988 w 349062"/>
              <a:gd name="connsiteY20" fmla="*/ 245993 h 342464"/>
              <a:gd name="connsiteX21" fmla="*/ 259921 w 349062"/>
              <a:gd name="connsiteY21" fmla="*/ 342447 h 342464"/>
              <a:gd name="connsiteX22" fmla="*/ 163394 w 349062"/>
              <a:gd name="connsiteY22" fmla="*/ 249740 h 342464"/>
              <a:gd name="connsiteX23" fmla="*/ 252535 w 349062"/>
              <a:gd name="connsiteY23" fmla="*/ 156926 h 342464"/>
              <a:gd name="connsiteX24" fmla="*/ 148496 w 349062"/>
              <a:gd name="connsiteY24" fmla="*/ 77571 h 342464"/>
              <a:gd name="connsiteX25" fmla="*/ 162758 w 349062"/>
              <a:gd name="connsiteY25" fmla="*/ 91834 h 342464"/>
              <a:gd name="connsiteX26" fmla="*/ 148496 w 349062"/>
              <a:gd name="connsiteY26" fmla="*/ 106096 h 342464"/>
              <a:gd name="connsiteX27" fmla="*/ 91191 w 349062"/>
              <a:gd name="connsiteY27" fmla="*/ 163401 h 342464"/>
              <a:gd name="connsiteX28" fmla="*/ 148496 w 349062"/>
              <a:gd name="connsiteY28" fmla="*/ 220706 h 342464"/>
              <a:gd name="connsiteX29" fmla="*/ 162758 w 349062"/>
              <a:gd name="connsiteY29" fmla="*/ 234968 h 342464"/>
              <a:gd name="connsiteX30" fmla="*/ 148496 w 349062"/>
              <a:gd name="connsiteY30" fmla="*/ 249231 h 342464"/>
              <a:gd name="connsiteX31" fmla="*/ 139155 w 349062"/>
              <a:gd name="connsiteY31" fmla="*/ 249231 h 342464"/>
              <a:gd name="connsiteX32" fmla="*/ 58250 w 349062"/>
              <a:gd name="connsiteY32" fmla="*/ 158985 h 342464"/>
              <a:gd name="connsiteX33" fmla="*/ 148495 w 349062"/>
              <a:gd name="connsiteY33" fmla="*/ 78080 h 342464"/>
              <a:gd name="connsiteX34" fmla="*/ 147919 w 349062"/>
              <a:gd name="connsiteY34" fmla="*/ 22002 h 342464"/>
              <a:gd name="connsiteX35" fmla="*/ 189882 w 349062"/>
              <a:gd name="connsiteY35" fmla="*/ 27652 h 342464"/>
              <a:gd name="connsiteX36" fmla="*/ 200452 w 349062"/>
              <a:gd name="connsiteY36" fmla="*/ 37840 h 342464"/>
              <a:gd name="connsiteX37" fmla="*/ 196249 w 349062"/>
              <a:gd name="connsiteY37" fmla="*/ 51848 h 342464"/>
              <a:gd name="connsiteX38" fmla="*/ 181605 w 349062"/>
              <a:gd name="connsiteY38" fmla="*/ 55031 h 342464"/>
              <a:gd name="connsiteX39" fmla="*/ 58590 w 349062"/>
              <a:gd name="connsiteY39" fmla="*/ 90178 h 342464"/>
              <a:gd name="connsiteX40" fmla="*/ 40635 w 349062"/>
              <a:gd name="connsiteY40" fmla="*/ 212174 h 342464"/>
              <a:gd name="connsiteX41" fmla="*/ 148495 w 349062"/>
              <a:gd name="connsiteY41" fmla="*/ 278775 h 342464"/>
              <a:gd name="connsiteX42" fmla="*/ 162758 w 349062"/>
              <a:gd name="connsiteY42" fmla="*/ 293038 h 342464"/>
              <a:gd name="connsiteX43" fmla="*/ 158580 w 349062"/>
              <a:gd name="connsiteY43" fmla="*/ 303123 h 342464"/>
              <a:gd name="connsiteX44" fmla="*/ 148495 w 349062"/>
              <a:gd name="connsiteY44" fmla="*/ 307300 h 342464"/>
              <a:gd name="connsiteX45" fmla="*/ 106857 w 349062"/>
              <a:gd name="connsiteY45" fmla="*/ 301772 h 342464"/>
              <a:gd name="connsiteX46" fmla="*/ 13511 w 349062"/>
              <a:gd name="connsiteY46" fmla="*/ 224399 h 342464"/>
              <a:gd name="connsiteX47" fmla="*/ 36050 w 349062"/>
              <a:gd name="connsiteY47" fmla="*/ 71586 h 342464"/>
              <a:gd name="connsiteX48" fmla="*/ 147919 w 349062"/>
              <a:gd name="connsiteY48" fmla="*/ 22002 h 342464"/>
              <a:gd name="connsiteX49" fmla="*/ 270236 w 349062"/>
              <a:gd name="connsiteY49" fmla="*/ 527 h 342464"/>
              <a:gd name="connsiteX50" fmla="*/ 274820 w 349062"/>
              <a:gd name="connsiteY50" fmla="*/ 7149 h 342464"/>
              <a:gd name="connsiteX51" fmla="*/ 274820 w 349062"/>
              <a:gd name="connsiteY51" fmla="*/ 39240 h 342464"/>
              <a:gd name="connsiteX52" fmla="*/ 274822 w 349062"/>
              <a:gd name="connsiteY52" fmla="*/ 39370 h 342464"/>
              <a:gd name="connsiteX53" fmla="*/ 278513 w 349062"/>
              <a:gd name="connsiteY53" fmla="*/ 42806 h 342464"/>
              <a:gd name="connsiteX54" fmla="*/ 312005 w 349062"/>
              <a:gd name="connsiteY54" fmla="*/ 42806 h 342464"/>
              <a:gd name="connsiteX55" fmla="*/ 318881 w 349062"/>
              <a:gd name="connsiteY55" fmla="*/ 47263 h 342464"/>
              <a:gd name="connsiteX56" fmla="*/ 317226 w 349062"/>
              <a:gd name="connsiteY56" fmla="*/ 55031 h 342464"/>
              <a:gd name="connsiteX57" fmla="*/ 276985 w 349062"/>
              <a:gd name="connsiteY57" fmla="*/ 93234 h 342464"/>
              <a:gd name="connsiteX58" fmla="*/ 261194 w 349062"/>
              <a:gd name="connsiteY58" fmla="*/ 99474 h 342464"/>
              <a:gd name="connsiteX59" fmla="*/ 237636 w 349062"/>
              <a:gd name="connsiteY59" fmla="*/ 99474 h 342464"/>
              <a:gd name="connsiteX60" fmla="*/ 234707 w 349062"/>
              <a:gd name="connsiteY60" fmla="*/ 100875 h 342464"/>
              <a:gd name="connsiteX61" fmla="*/ 233306 w 349062"/>
              <a:gd name="connsiteY61" fmla="*/ 102403 h 342464"/>
              <a:gd name="connsiteX62" fmla="*/ 159064 w 349062"/>
              <a:gd name="connsiteY62" fmla="*/ 173716 h 342464"/>
              <a:gd name="connsiteX63" fmla="*/ 144547 w 349062"/>
              <a:gd name="connsiteY63" fmla="*/ 177663 h 342464"/>
              <a:gd name="connsiteX64" fmla="*/ 133977 w 349062"/>
              <a:gd name="connsiteY64" fmla="*/ 167476 h 342464"/>
              <a:gd name="connsiteX65" fmla="*/ 138052 w 349062"/>
              <a:gd name="connsiteY65" fmla="*/ 153595 h 342464"/>
              <a:gd name="connsiteX66" fmla="*/ 212294 w 349062"/>
              <a:gd name="connsiteY66" fmla="*/ 82283 h 342464"/>
              <a:gd name="connsiteX67" fmla="*/ 213950 w 349062"/>
              <a:gd name="connsiteY67" fmla="*/ 81009 h 342464"/>
              <a:gd name="connsiteX68" fmla="*/ 215350 w 349062"/>
              <a:gd name="connsiteY68" fmla="*/ 78080 h 342464"/>
              <a:gd name="connsiteX69" fmla="*/ 215350 w 349062"/>
              <a:gd name="connsiteY69" fmla="*/ 55922 h 342464"/>
              <a:gd name="connsiteX70" fmla="*/ 215350 w 349062"/>
              <a:gd name="connsiteY70" fmla="*/ 55285 h 342464"/>
              <a:gd name="connsiteX71" fmla="*/ 221972 w 349062"/>
              <a:gd name="connsiteY71" fmla="*/ 40259 h 342464"/>
              <a:gd name="connsiteX72" fmla="*/ 262086 w 349062"/>
              <a:gd name="connsiteY72" fmla="*/ 2055 h 342464"/>
              <a:gd name="connsiteX73" fmla="*/ 270236 w 349062"/>
              <a:gd name="connsiteY73" fmla="*/ 527 h 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9062" h="342464">
                <a:moveTo>
                  <a:pt x="148495" y="307300"/>
                </a:moveTo>
                <a:lnTo>
                  <a:pt x="148496" y="307300"/>
                </a:lnTo>
                <a:lnTo>
                  <a:pt x="148495" y="307300"/>
                </a:lnTo>
                <a:close/>
                <a:moveTo>
                  <a:pt x="305892" y="216249"/>
                </a:moveTo>
                <a:cubicBezTo>
                  <a:pt x="300930" y="212677"/>
                  <a:pt x="294037" y="213629"/>
                  <a:pt x="290229" y="218414"/>
                </a:cubicBezTo>
                <a:lnTo>
                  <a:pt x="249733" y="270498"/>
                </a:lnTo>
                <a:cubicBezTo>
                  <a:pt x="249063" y="271300"/>
                  <a:pt x="248101" y="271804"/>
                  <a:pt x="247059" y="271898"/>
                </a:cubicBezTo>
                <a:cubicBezTo>
                  <a:pt x="245994" y="271909"/>
                  <a:pt x="244958" y="271549"/>
                  <a:pt x="244130" y="270880"/>
                </a:cubicBezTo>
                <a:lnTo>
                  <a:pt x="224774" y="252287"/>
                </a:lnTo>
                <a:cubicBezTo>
                  <a:pt x="220350" y="248083"/>
                  <a:pt x="213407" y="248083"/>
                  <a:pt x="208983" y="252287"/>
                </a:cubicBezTo>
                <a:cubicBezTo>
                  <a:pt x="206979" y="254290"/>
                  <a:pt x="205798" y="256970"/>
                  <a:pt x="205672" y="259800"/>
                </a:cubicBezTo>
                <a:cubicBezTo>
                  <a:pt x="205713" y="262687"/>
                  <a:pt x="206905" y="265438"/>
                  <a:pt x="208983" y="267441"/>
                </a:cubicBezTo>
                <a:lnTo>
                  <a:pt x="231268" y="288835"/>
                </a:lnTo>
                <a:cubicBezTo>
                  <a:pt x="235507" y="292829"/>
                  <a:pt x="241108" y="295061"/>
                  <a:pt x="246932" y="295075"/>
                </a:cubicBezTo>
                <a:lnTo>
                  <a:pt x="248587" y="295075"/>
                </a:lnTo>
                <a:cubicBezTo>
                  <a:pt x="254996" y="294711"/>
                  <a:pt x="260936" y="291602"/>
                  <a:pt x="264887" y="286543"/>
                </a:cubicBezTo>
                <a:lnTo>
                  <a:pt x="308057" y="231275"/>
                </a:lnTo>
                <a:cubicBezTo>
                  <a:pt x="308125" y="231187"/>
                  <a:pt x="308192" y="231098"/>
                  <a:pt x="308257" y="231008"/>
                </a:cubicBezTo>
                <a:cubicBezTo>
                  <a:pt x="311680" y="226280"/>
                  <a:pt x="310621" y="219672"/>
                  <a:pt x="305892" y="216249"/>
                </a:cubicBezTo>
                <a:close/>
                <a:moveTo>
                  <a:pt x="252535" y="156926"/>
                </a:moveTo>
                <a:cubicBezTo>
                  <a:pt x="303765" y="154886"/>
                  <a:pt x="346949" y="194763"/>
                  <a:pt x="348988" y="245993"/>
                </a:cubicBezTo>
                <a:cubicBezTo>
                  <a:pt x="351028" y="297224"/>
                  <a:pt x="311151" y="340408"/>
                  <a:pt x="259921" y="342447"/>
                </a:cubicBezTo>
                <a:cubicBezTo>
                  <a:pt x="207689" y="343442"/>
                  <a:pt x="164508" y="301970"/>
                  <a:pt x="163394" y="249740"/>
                </a:cubicBezTo>
                <a:cubicBezTo>
                  <a:pt x="163365" y="199885"/>
                  <a:pt x="202720" y="158909"/>
                  <a:pt x="252535" y="156926"/>
                </a:cubicBezTo>
                <a:close/>
                <a:moveTo>
                  <a:pt x="148496" y="77571"/>
                </a:moveTo>
                <a:cubicBezTo>
                  <a:pt x="156373" y="77571"/>
                  <a:pt x="162758" y="83956"/>
                  <a:pt x="162758" y="91834"/>
                </a:cubicBezTo>
                <a:cubicBezTo>
                  <a:pt x="162758" y="99711"/>
                  <a:pt x="156373" y="106096"/>
                  <a:pt x="148496" y="106096"/>
                </a:cubicBezTo>
                <a:cubicBezTo>
                  <a:pt x="116847" y="106096"/>
                  <a:pt x="91191" y="131752"/>
                  <a:pt x="91191" y="163401"/>
                </a:cubicBezTo>
                <a:cubicBezTo>
                  <a:pt x="91191" y="195050"/>
                  <a:pt x="116847" y="220706"/>
                  <a:pt x="148496" y="220706"/>
                </a:cubicBezTo>
                <a:cubicBezTo>
                  <a:pt x="156373" y="220706"/>
                  <a:pt x="162758" y="227091"/>
                  <a:pt x="162758" y="234968"/>
                </a:cubicBezTo>
                <a:cubicBezTo>
                  <a:pt x="162758" y="242845"/>
                  <a:pt x="156373" y="249231"/>
                  <a:pt x="148496" y="249231"/>
                </a:cubicBezTo>
                <a:cubicBezTo>
                  <a:pt x="145384" y="249401"/>
                  <a:pt x="142266" y="249401"/>
                  <a:pt x="139155" y="249231"/>
                </a:cubicBezTo>
                <a:cubicBezTo>
                  <a:pt x="91893" y="246652"/>
                  <a:pt x="55670" y="206247"/>
                  <a:pt x="58250" y="158985"/>
                </a:cubicBezTo>
                <a:cubicBezTo>
                  <a:pt x="60829" y="111723"/>
                  <a:pt x="101233" y="75501"/>
                  <a:pt x="148495" y="78080"/>
                </a:cubicBezTo>
                <a:close/>
                <a:moveTo>
                  <a:pt x="147919" y="22002"/>
                </a:moveTo>
                <a:cubicBezTo>
                  <a:pt x="161902" y="21927"/>
                  <a:pt x="176018" y="23774"/>
                  <a:pt x="189882" y="27652"/>
                </a:cubicBezTo>
                <a:cubicBezTo>
                  <a:pt x="195017" y="28835"/>
                  <a:pt x="199080" y="32752"/>
                  <a:pt x="200452" y="37840"/>
                </a:cubicBezTo>
                <a:cubicBezTo>
                  <a:pt x="201824" y="42928"/>
                  <a:pt x="200196" y="48355"/>
                  <a:pt x="196249" y="51848"/>
                </a:cubicBezTo>
                <a:cubicBezTo>
                  <a:pt x="192259" y="55394"/>
                  <a:pt x="186707" y="56601"/>
                  <a:pt x="181605" y="55031"/>
                </a:cubicBezTo>
                <a:cubicBezTo>
                  <a:pt x="137253" y="42582"/>
                  <a:pt x="89670" y="56177"/>
                  <a:pt x="58590" y="90178"/>
                </a:cubicBezTo>
                <a:cubicBezTo>
                  <a:pt x="28371" y="123417"/>
                  <a:pt x="21274" y="171638"/>
                  <a:pt x="40635" y="212174"/>
                </a:cubicBezTo>
                <a:cubicBezTo>
                  <a:pt x="60824" y="253238"/>
                  <a:pt x="102738" y="279119"/>
                  <a:pt x="148495" y="278775"/>
                </a:cubicBezTo>
                <a:cubicBezTo>
                  <a:pt x="156372" y="278775"/>
                  <a:pt x="162758" y="285161"/>
                  <a:pt x="162758" y="293038"/>
                </a:cubicBezTo>
                <a:cubicBezTo>
                  <a:pt x="162758" y="296977"/>
                  <a:pt x="161161" y="300542"/>
                  <a:pt x="158580" y="303123"/>
                </a:cubicBezTo>
                <a:lnTo>
                  <a:pt x="148495" y="307300"/>
                </a:lnTo>
                <a:lnTo>
                  <a:pt x="106857" y="301772"/>
                </a:lnTo>
                <a:cubicBezTo>
                  <a:pt x="66802" y="290536"/>
                  <a:pt x="32549" y="262817"/>
                  <a:pt x="13511" y="224399"/>
                </a:cubicBezTo>
                <a:cubicBezTo>
                  <a:pt x="-10738" y="173615"/>
                  <a:pt x="-1827" y="113206"/>
                  <a:pt x="36050" y="71586"/>
                </a:cubicBezTo>
                <a:cubicBezTo>
                  <a:pt x="65227" y="39740"/>
                  <a:pt x="105973" y="22225"/>
                  <a:pt x="147919" y="22002"/>
                </a:cubicBezTo>
                <a:close/>
                <a:moveTo>
                  <a:pt x="270236" y="527"/>
                </a:moveTo>
                <a:cubicBezTo>
                  <a:pt x="272984" y="1578"/>
                  <a:pt x="274804" y="4208"/>
                  <a:pt x="274820" y="7149"/>
                </a:cubicBezTo>
                <a:lnTo>
                  <a:pt x="274820" y="39240"/>
                </a:lnTo>
                <a:cubicBezTo>
                  <a:pt x="274820" y="39283"/>
                  <a:pt x="274821" y="39327"/>
                  <a:pt x="274822" y="39370"/>
                </a:cubicBezTo>
                <a:cubicBezTo>
                  <a:pt x="274893" y="41338"/>
                  <a:pt x="276545" y="42876"/>
                  <a:pt x="278513" y="42806"/>
                </a:cubicBezTo>
                <a:lnTo>
                  <a:pt x="312005" y="42806"/>
                </a:lnTo>
                <a:cubicBezTo>
                  <a:pt x="314977" y="42801"/>
                  <a:pt x="317672" y="44548"/>
                  <a:pt x="318881" y="47263"/>
                </a:cubicBezTo>
                <a:cubicBezTo>
                  <a:pt x="320032" y="49941"/>
                  <a:pt x="319368" y="53054"/>
                  <a:pt x="317226" y="55031"/>
                </a:cubicBezTo>
                <a:lnTo>
                  <a:pt x="276985" y="93234"/>
                </a:lnTo>
                <a:cubicBezTo>
                  <a:pt x="272707" y="97248"/>
                  <a:pt x="267060" y="99479"/>
                  <a:pt x="261194" y="99474"/>
                </a:cubicBezTo>
                <a:lnTo>
                  <a:pt x="237636" y="99474"/>
                </a:lnTo>
                <a:cubicBezTo>
                  <a:pt x="236499" y="99482"/>
                  <a:pt x="235426" y="99996"/>
                  <a:pt x="234707" y="100875"/>
                </a:cubicBezTo>
                <a:cubicBezTo>
                  <a:pt x="234341" y="101469"/>
                  <a:pt x="233866" y="101987"/>
                  <a:pt x="233306" y="102403"/>
                </a:cubicBezTo>
                <a:lnTo>
                  <a:pt x="159064" y="173716"/>
                </a:lnTo>
                <a:cubicBezTo>
                  <a:pt x="155227" y="177443"/>
                  <a:pt x="149742" y="178934"/>
                  <a:pt x="144547" y="177663"/>
                </a:cubicBezTo>
                <a:cubicBezTo>
                  <a:pt x="139466" y="176382"/>
                  <a:pt x="135444" y="172506"/>
                  <a:pt x="133977" y="167476"/>
                </a:cubicBezTo>
                <a:cubicBezTo>
                  <a:pt x="132627" y="162451"/>
                  <a:pt x="134200" y="157093"/>
                  <a:pt x="138052" y="153595"/>
                </a:cubicBezTo>
                <a:lnTo>
                  <a:pt x="212294" y="82283"/>
                </a:lnTo>
                <a:lnTo>
                  <a:pt x="213950" y="81009"/>
                </a:lnTo>
                <a:cubicBezTo>
                  <a:pt x="214829" y="80290"/>
                  <a:pt x="215342" y="79216"/>
                  <a:pt x="215350" y="78080"/>
                </a:cubicBezTo>
                <a:lnTo>
                  <a:pt x="215350" y="55922"/>
                </a:lnTo>
                <a:lnTo>
                  <a:pt x="215350" y="55285"/>
                </a:lnTo>
                <a:cubicBezTo>
                  <a:pt x="215398" y="49580"/>
                  <a:pt x="217793" y="44145"/>
                  <a:pt x="221972" y="40259"/>
                </a:cubicBezTo>
                <a:lnTo>
                  <a:pt x="262086" y="2055"/>
                </a:lnTo>
                <a:cubicBezTo>
                  <a:pt x="264295" y="46"/>
                  <a:pt x="267449" y="-546"/>
                  <a:pt x="270236" y="527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0F79D6-D448-5E4B-A609-C7EAB642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1" y="2158621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A9910070-D567-014B-8E9C-DBDDB0690E0D}"/>
              </a:ext>
            </a:extLst>
          </p:cNvPr>
          <p:cNvSpPr/>
          <p:nvPr/>
        </p:nvSpPr>
        <p:spPr>
          <a:xfrm>
            <a:off x="5546316" y="3016916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64820-575E-7A4C-B690-03C9F9037416}"/>
              </a:ext>
            </a:extLst>
          </p:cNvPr>
          <p:cNvSpPr/>
          <p:nvPr/>
        </p:nvSpPr>
        <p:spPr>
          <a:xfrm>
            <a:off x="414902" y="1276014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50A34-610E-1E49-B3E8-52D467B9A87C}"/>
              </a:ext>
            </a:extLst>
          </p:cNvPr>
          <p:cNvSpPr/>
          <p:nvPr/>
        </p:nvSpPr>
        <p:spPr>
          <a:xfrm>
            <a:off x="414902" y="2419350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A06CA-57B4-C244-ADA1-0B32E42C1DFA}"/>
              </a:ext>
            </a:extLst>
          </p:cNvPr>
          <p:cNvSpPr/>
          <p:nvPr/>
        </p:nvSpPr>
        <p:spPr>
          <a:xfrm>
            <a:off x="414902" y="3608649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07CC20-CE48-40E7-954B-F13AE22FEA45}"/>
              </a:ext>
            </a:extLst>
          </p:cNvPr>
          <p:cNvGrpSpPr/>
          <p:nvPr/>
        </p:nvGrpSpPr>
        <p:grpSpPr>
          <a:xfrm>
            <a:off x="7772400" y="247567"/>
            <a:ext cx="1177087" cy="687174"/>
            <a:chOff x="7334901" y="195880"/>
            <a:chExt cx="1177087" cy="687174"/>
          </a:xfrm>
        </p:grpSpPr>
        <p:pic>
          <p:nvPicPr>
            <p:cNvPr id="16" name="Picture 2" descr="Thumbs up sign with solid fill">
              <a:extLst>
                <a:ext uri="{FF2B5EF4-FFF2-40B4-BE49-F238E27FC236}">
                  <a16:creationId xmlns:a16="http://schemas.microsoft.com/office/drawing/2014/main" id="{81BD9F01-593D-448B-97D4-18479B70B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4901" y="195880"/>
              <a:ext cx="588544" cy="588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humbs Down with solid fill">
              <a:extLst>
                <a:ext uri="{FF2B5EF4-FFF2-40B4-BE49-F238E27FC236}">
                  <a16:creationId xmlns:a16="http://schemas.microsoft.com/office/drawing/2014/main" id="{A4B23176-AD6B-4AA1-84D0-A9520128D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3445" y="294511"/>
              <a:ext cx="588543" cy="588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7099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16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71933-D765-9045-9C58-C26860FD9F78}"/>
              </a:ext>
            </a:extLst>
          </p:cNvPr>
          <p:cNvSpPr/>
          <p:nvPr/>
        </p:nvSpPr>
        <p:spPr>
          <a:xfrm>
            <a:off x="5524500" y="4275329"/>
            <a:ext cx="1893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(JOSEPH BEUYS)</a:t>
            </a: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1950"/>
            <a:ext cx="8763000" cy="1177110"/>
          </a:xfrm>
        </p:spPr>
        <p:txBody>
          <a:bodyPr/>
          <a:lstStyle/>
          <a:p>
            <a:r>
              <a:rPr lang="en-US" sz="2800" dirty="0"/>
              <a:t>Preview: Session 10</a:t>
            </a:r>
            <a:br>
              <a:rPr lang="en-US" sz="2800" dirty="0"/>
            </a:b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6F579-A43B-534D-BF7E-BCFCADF2BD63}"/>
              </a:ext>
            </a:extLst>
          </p:cNvPr>
          <p:cNvSpPr txBox="1"/>
          <p:nvPr/>
        </p:nvSpPr>
        <p:spPr>
          <a:xfrm>
            <a:off x="576264" y="1224622"/>
            <a:ext cx="439896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You will …</a:t>
            </a:r>
          </a:p>
          <a:p>
            <a:endParaRPr lang="en-US" sz="2000" b="1" dirty="0"/>
          </a:p>
          <a:p>
            <a:r>
              <a:rPr lang="en-US" sz="2000" b="1" dirty="0"/>
              <a:t>… learn about Joseph Beuys </a:t>
            </a:r>
            <a:br>
              <a:rPr lang="en-US" sz="2000" b="1" dirty="0"/>
            </a:br>
            <a:r>
              <a:rPr lang="en-US" sz="2000" b="1" dirty="0"/>
              <a:t>    and his PR work.</a:t>
            </a:r>
          </a:p>
          <a:p>
            <a:endParaRPr lang="en-US" sz="2000" b="1" dirty="0"/>
          </a:p>
          <a:p>
            <a:r>
              <a:rPr lang="en-US" sz="2000" b="1" dirty="0"/>
              <a:t>… write a social media post</a:t>
            </a:r>
            <a:br>
              <a:rPr lang="en-US" sz="2000" b="1" dirty="0"/>
            </a:br>
            <a:r>
              <a:rPr lang="en-US" sz="2000" b="1" dirty="0"/>
              <a:t>    about your group project.</a:t>
            </a:r>
          </a:p>
          <a:p>
            <a:endParaRPr lang="en-US" sz="2000" b="1" dirty="0"/>
          </a:p>
          <a:p>
            <a:r>
              <a:rPr lang="en-US" sz="2000" b="1" dirty="0"/>
              <a:t>… reflect the after school </a:t>
            </a:r>
            <a:br>
              <a:rPr lang="en-US" sz="2000" b="1" dirty="0"/>
            </a:br>
            <a:r>
              <a:rPr lang="en-US" sz="2000" b="1" dirty="0"/>
              <a:t>    program.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81BD1F-44E0-7743-8BBF-4CB0F442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418919"/>
            <a:ext cx="3295225" cy="2829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riangle 11">
            <a:extLst>
              <a:ext uri="{FF2B5EF4-FFF2-40B4-BE49-F238E27FC236}">
                <a16:creationId xmlns:a16="http://schemas.microsoft.com/office/drawing/2014/main" id="{7EC58B6A-C9DF-6D43-A337-2ECC51A041BA}"/>
              </a:ext>
            </a:extLst>
          </p:cNvPr>
          <p:cNvSpPr/>
          <p:nvPr/>
        </p:nvSpPr>
        <p:spPr>
          <a:xfrm>
            <a:off x="4630447" y="2552321"/>
            <a:ext cx="1981200" cy="1493938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249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541DE-B2F6-4371-B2B3-EB4D1EEB5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666750"/>
            <a:ext cx="6804024" cy="2221222"/>
          </a:xfrm>
        </p:spPr>
        <p:txBody>
          <a:bodyPr/>
          <a:lstStyle/>
          <a:p>
            <a:r>
              <a:rPr lang="de-DE" dirty="0"/>
              <a:t>See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!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outdoor, water, sport, people&#10;&#10;Description automatically generated">
            <a:extLst>
              <a:ext uri="{FF2B5EF4-FFF2-40B4-BE49-F238E27FC236}">
                <a16:creationId xmlns:a16="http://schemas.microsoft.com/office/drawing/2014/main" id="{C82984AC-1EEC-F94B-A95F-1C9663A8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8" b="12420"/>
          <a:stretch/>
        </p:blipFill>
        <p:spPr>
          <a:xfrm>
            <a:off x="1066800" y="1581150"/>
            <a:ext cx="53340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36BE21-AA97-8247-BC9C-1F63F91D3BF3}"/>
              </a:ext>
            </a:extLst>
          </p:cNvPr>
          <p:cNvSpPr txBox="1"/>
          <p:nvPr/>
        </p:nvSpPr>
        <p:spPr>
          <a:xfrm>
            <a:off x="990600" y="462915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ČTK/DPA/Roland Scheidemann</a:t>
            </a:r>
            <a:endParaRPr lang="en-US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99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ADAD-723D-B744-A468-F5781326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1204589"/>
            <a:ext cx="8208960" cy="3052762"/>
          </a:xfrm>
        </p:spPr>
        <p:txBody>
          <a:bodyPr/>
          <a:lstStyle/>
          <a:p>
            <a:br>
              <a:rPr lang="en-US" sz="1800" b="0" dirty="0"/>
            </a:br>
            <a:r>
              <a:rPr lang="en-US" sz="1800" b="0" dirty="0" err="1"/>
              <a:t>Scheidemann</a:t>
            </a:r>
            <a:r>
              <a:rPr lang="en-US" sz="1800" b="0" dirty="0"/>
              <a:t>, R. (1973, October 20). </a:t>
            </a:r>
            <a:r>
              <a:rPr lang="en-US" sz="1800" b="0" i="1" dirty="0"/>
              <a:t>Joseph Beuys in a log-boat.</a:t>
            </a:r>
            <a:r>
              <a:rPr lang="en-US" sz="1800" b="0" dirty="0"/>
              <a:t>[Photograph]. ČTK/DPA, Düsseldorf.</a:t>
            </a:r>
            <a:br>
              <a:rPr lang="en-US" sz="1800" b="0" dirty="0"/>
            </a:br>
            <a:br>
              <a:rPr lang="en-US" sz="1100" b="0" dirty="0"/>
            </a:br>
            <a:br>
              <a:rPr lang="en-US" sz="1100" b="0" dirty="0">
                <a:solidFill>
                  <a:srgbClr val="C00000"/>
                </a:solidFill>
              </a:rPr>
            </a:br>
            <a:br>
              <a:rPr lang="en-US" b="0" dirty="0"/>
            </a:br>
            <a:br>
              <a:rPr lang="en-US" sz="1400" b="0" dirty="0"/>
            </a:br>
            <a:br>
              <a:rPr lang="en-US" b="0" dirty="0"/>
            </a:br>
            <a:br>
              <a:rPr lang="en-US" sz="1400" b="0" dirty="0"/>
            </a:br>
            <a:br>
              <a:rPr lang="en-US" sz="1400" b="0" dirty="0"/>
            </a:br>
            <a:br>
              <a:rPr lang="en-US" b="0" dirty="0"/>
            </a:br>
            <a:br>
              <a:rPr lang="en-US" b="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32A04-A7B7-3C4C-ADC4-C5C5A1DE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18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9B476-9892-5141-BA2B-1D564D759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6" y="576587"/>
            <a:ext cx="8208959" cy="314001"/>
          </a:xfrm>
        </p:spPr>
        <p:txBody>
          <a:bodyPr/>
          <a:lstStyle/>
          <a:p>
            <a:r>
              <a:rPr lang="en-US" sz="3600" dirty="0"/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1616373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 txBox="1">
            <a:spLocks noGrp="1"/>
          </p:cNvSpPr>
          <p:nvPr>
            <p:ph type="title"/>
          </p:nvPr>
        </p:nvSpPr>
        <p:spPr>
          <a:xfrm>
            <a:off x="576264" y="382650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 dirty="0"/>
              <a:t>Welcome to Session 9</a:t>
            </a:r>
            <a:br>
              <a:rPr lang="de-DE" dirty="0"/>
            </a:br>
            <a:br>
              <a:rPr lang="de-DE" dirty="0"/>
            </a:br>
            <a:endParaRPr sz="2500" dirty="0">
              <a:solidFill>
                <a:schemeClr val="lt2"/>
              </a:solidFill>
            </a:endParaRPr>
          </a:p>
        </p:txBody>
      </p:sp>
      <p:sp>
        <p:nvSpPr>
          <p:cNvPr id="197" name="Google Shape;197;p2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  <p:pic>
        <p:nvPicPr>
          <p:cNvPr id="198" name="Google Shape;1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8979" y="1329489"/>
            <a:ext cx="3599295" cy="309083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199" name="Google Shape;199;p2"/>
          <p:cNvSpPr/>
          <p:nvPr/>
        </p:nvSpPr>
        <p:spPr>
          <a:xfrm>
            <a:off x="4284061" y="2330603"/>
            <a:ext cx="2169288" cy="1746995"/>
          </a:xfrm>
          <a:prstGeom prst="triangle">
            <a:avLst>
              <a:gd name="adj" fmla="val 50000"/>
            </a:avLst>
          </a:prstGeom>
          <a:solidFill>
            <a:srgbClr val="FFC400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935596" y="1352550"/>
            <a:ext cx="3825544" cy="2322189"/>
          </a:xfrm>
          <a:prstGeom prst="wedgeEllipseCallout">
            <a:avLst>
              <a:gd name="adj1" fmla="val -40805"/>
              <a:gd name="adj2" fmla="val 82035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How are you today?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"/>
          <p:cNvSpPr txBox="1">
            <a:spLocks noGrp="1"/>
          </p:cNvSpPr>
          <p:nvPr>
            <p:ph type="title"/>
          </p:nvPr>
        </p:nvSpPr>
        <p:spPr>
          <a:xfrm>
            <a:off x="576264" y="382650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de-DE" dirty="0"/>
              <a:t>Willkommen zu Sitzung 9</a:t>
            </a:r>
            <a:br>
              <a:rPr lang="de-DE" dirty="0"/>
            </a:br>
            <a:br>
              <a:rPr lang="de-DE" dirty="0"/>
            </a:br>
            <a:endParaRPr sz="2500" dirty="0">
              <a:solidFill>
                <a:schemeClr val="lt2"/>
              </a:solidFill>
            </a:endParaRPr>
          </a:p>
        </p:txBody>
      </p:sp>
      <p:sp>
        <p:nvSpPr>
          <p:cNvPr id="206" name="Google Shape;206;p3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8979" y="1329489"/>
            <a:ext cx="3599295" cy="309083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208" name="Google Shape;208;p3"/>
          <p:cNvSpPr/>
          <p:nvPr/>
        </p:nvSpPr>
        <p:spPr>
          <a:xfrm>
            <a:off x="4284061" y="2330603"/>
            <a:ext cx="2169288" cy="1746995"/>
          </a:xfrm>
          <a:prstGeom prst="triangle">
            <a:avLst>
              <a:gd name="adj" fmla="val 50000"/>
            </a:avLst>
          </a:prstGeom>
          <a:solidFill>
            <a:srgbClr val="FFC400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935596" y="1352550"/>
            <a:ext cx="3825544" cy="2322189"/>
          </a:xfrm>
          <a:prstGeom prst="wedgeEllipseCallout">
            <a:avLst>
              <a:gd name="adj1" fmla="val -40805"/>
              <a:gd name="adj2" fmla="val 82035"/>
            </a:avLst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Wie geht‘s dir heute?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7467600" y="666750"/>
            <a:ext cx="1211789" cy="1059783"/>
          </a:xfrm>
          <a:prstGeom prst="hear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20" y="339502"/>
            <a:ext cx="8208960" cy="3671887"/>
          </a:xfrm>
        </p:spPr>
        <p:txBody>
          <a:bodyPr/>
          <a:lstStyle/>
          <a:p>
            <a:r>
              <a:rPr lang="de-DE" sz="3200" dirty="0"/>
              <a:t>Goals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today</a:t>
            </a:r>
            <a:br>
              <a:rPr lang="de-DE" sz="3200" dirty="0"/>
            </a:br>
            <a:br>
              <a:rPr lang="de-DE" sz="2800" dirty="0">
                <a:solidFill>
                  <a:schemeClr val="tx2"/>
                </a:solidFill>
                <a:sym typeface="Webdings" panose="05030102010509060703" pitchFamily="18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2"/>
                </a:solidFill>
              </a:rPr>
              <a:t> you visualize your project plan.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You present your project plan. 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you reflect on your group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performance.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4</a:t>
            </a:fld>
            <a:endParaRPr lang="de-DE"/>
          </a:p>
        </p:txBody>
      </p:sp>
      <p:sp>
        <p:nvSpPr>
          <p:cNvPr id="7" name="Freihandform: Form 94">
            <a:extLst>
              <a:ext uri="{FF2B5EF4-FFF2-40B4-BE49-F238E27FC236}">
                <a16:creationId xmlns:a16="http://schemas.microsoft.com/office/drawing/2014/main" id="{1246617B-6B65-B04E-8B20-F30E36D2553D}"/>
              </a:ext>
            </a:extLst>
          </p:cNvPr>
          <p:cNvSpPr/>
          <p:nvPr/>
        </p:nvSpPr>
        <p:spPr>
          <a:xfrm>
            <a:off x="5546316" y="185450"/>
            <a:ext cx="523218" cy="504056"/>
          </a:xfrm>
          <a:custGeom>
            <a:avLst/>
            <a:gdLst>
              <a:gd name="connsiteX0" fmla="*/ 148495 w 349062"/>
              <a:gd name="connsiteY0" fmla="*/ 307300 h 342464"/>
              <a:gd name="connsiteX1" fmla="*/ 148496 w 349062"/>
              <a:gd name="connsiteY1" fmla="*/ 307300 h 342464"/>
              <a:gd name="connsiteX2" fmla="*/ 148495 w 349062"/>
              <a:gd name="connsiteY2" fmla="*/ 307300 h 342464"/>
              <a:gd name="connsiteX3" fmla="*/ 305892 w 349062"/>
              <a:gd name="connsiteY3" fmla="*/ 216249 h 342464"/>
              <a:gd name="connsiteX4" fmla="*/ 290229 w 349062"/>
              <a:gd name="connsiteY4" fmla="*/ 218414 h 342464"/>
              <a:gd name="connsiteX5" fmla="*/ 249733 w 349062"/>
              <a:gd name="connsiteY5" fmla="*/ 270498 h 342464"/>
              <a:gd name="connsiteX6" fmla="*/ 247059 w 349062"/>
              <a:gd name="connsiteY6" fmla="*/ 271898 h 342464"/>
              <a:gd name="connsiteX7" fmla="*/ 244130 w 349062"/>
              <a:gd name="connsiteY7" fmla="*/ 270880 h 342464"/>
              <a:gd name="connsiteX8" fmla="*/ 224774 w 349062"/>
              <a:gd name="connsiteY8" fmla="*/ 252287 h 342464"/>
              <a:gd name="connsiteX9" fmla="*/ 208983 w 349062"/>
              <a:gd name="connsiteY9" fmla="*/ 252287 h 342464"/>
              <a:gd name="connsiteX10" fmla="*/ 205672 w 349062"/>
              <a:gd name="connsiteY10" fmla="*/ 259800 h 342464"/>
              <a:gd name="connsiteX11" fmla="*/ 208983 w 349062"/>
              <a:gd name="connsiteY11" fmla="*/ 267441 h 342464"/>
              <a:gd name="connsiteX12" fmla="*/ 231268 w 349062"/>
              <a:gd name="connsiteY12" fmla="*/ 288835 h 342464"/>
              <a:gd name="connsiteX13" fmla="*/ 246932 w 349062"/>
              <a:gd name="connsiteY13" fmla="*/ 295075 h 342464"/>
              <a:gd name="connsiteX14" fmla="*/ 248587 w 349062"/>
              <a:gd name="connsiteY14" fmla="*/ 295075 h 342464"/>
              <a:gd name="connsiteX15" fmla="*/ 264887 w 349062"/>
              <a:gd name="connsiteY15" fmla="*/ 286543 h 342464"/>
              <a:gd name="connsiteX16" fmla="*/ 308057 w 349062"/>
              <a:gd name="connsiteY16" fmla="*/ 231275 h 342464"/>
              <a:gd name="connsiteX17" fmla="*/ 308257 w 349062"/>
              <a:gd name="connsiteY17" fmla="*/ 231008 h 342464"/>
              <a:gd name="connsiteX18" fmla="*/ 305892 w 349062"/>
              <a:gd name="connsiteY18" fmla="*/ 216249 h 342464"/>
              <a:gd name="connsiteX19" fmla="*/ 252535 w 349062"/>
              <a:gd name="connsiteY19" fmla="*/ 156926 h 342464"/>
              <a:gd name="connsiteX20" fmla="*/ 348988 w 349062"/>
              <a:gd name="connsiteY20" fmla="*/ 245993 h 342464"/>
              <a:gd name="connsiteX21" fmla="*/ 259921 w 349062"/>
              <a:gd name="connsiteY21" fmla="*/ 342447 h 342464"/>
              <a:gd name="connsiteX22" fmla="*/ 163394 w 349062"/>
              <a:gd name="connsiteY22" fmla="*/ 249740 h 342464"/>
              <a:gd name="connsiteX23" fmla="*/ 252535 w 349062"/>
              <a:gd name="connsiteY23" fmla="*/ 156926 h 342464"/>
              <a:gd name="connsiteX24" fmla="*/ 148496 w 349062"/>
              <a:gd name="connsiteY24" fmla="*/ 77571 h 342464"/>
              <a:gd name="connsiteX25" fmla="*/ 162758 w 349062"/>
              <a:gd name="connsiteY25" fmla="*/ 91834 h 342464"/>
              <a:gd name="connsiteX26" fmla="*/ 148496 w 349062"/>
              <a:gd name="connsiteY26" fmla="*/ 106096 h 342464"/>
              <a:gd name="connsiteX27" fmla="*/ 91191 w 349062"/>
              <a:gd name="connsiteY27" fmla="*/ 163401 h 342464"/>
              <a:gd name="connsiteX28" fmla="*/ 148496 w 349062"/>
              <a:gd name="connsiteY28" fmla="*/ 220706 h 342464"/>
              <a:gd name="connsiteX29" fmla="*/ 162758 w 349062"/>
              <a:gd name="connsiteY29" fmla="*/ 234968 h 342464"/>
              <a:gd name="connsiteX30" fmla="*/ 148496 w 349062"/>
              <a:gd name="connsiteY30" fmla="*/ 249231 h 342464"/>
              <a:gd name="connsiteX31" fmla="*/ 139155 w 349062"/>
              <a:gd name="connsiteY31" fmla="*/ 249231 h 342464"/>
              <a:gd name="connsiteX32" fmla="*/ 58250 w 349062"/>
              <a:gd name="connsiteY32" fmla="*/ 158985 h 342464"/>
              <a:gd name="connsiteX33" fmla="*/ 148495 w 349062"/>
              <a:gd name="connsiteY33" fmla="*/ 78080 h 342464"/>
              <a:gd name="connsiteX34" fmla="*/ 147919 w 349062"/>
              <a:gd name="connsiteY34" fmla="*/ 22002 h 342464"/>
              <a:gd name="connsiteX35" fmla="*/ 189882 w 349062"/>
              <a:gd name="connsiteY35" fmla="*/ 27652 h 342464"/>
              <a:gd name="connsiteX36" fmla="*/ 200452 w 349062"/>
              <a:gd name="connsiteY36" fmla="*/ 37840 h 342464"/>
              <a:gd name="connsiteX37" fmla="*/ 196249 w 349062"/>
              <a:gd name="connsiteY37" fmla="*/ 51848 h 342464"/>
              <a:gd name="connsiteX38" fmla="*/ 181605 w 349062"/>
              <a:gd name="connsiteY38" fmla="*/ 55031 h 342464"/>
              <a:gd name="connsiteX39" fmla="*/ 58590 w 349062"/>
              <a:gd name="connsiteY39" fmla="*/ 90178 h 342464"/>
              <a:gd name="connsiteX40" fmla="*/ 40635 w 349062"/>
              <a:gd name="connsiteY40" fmla="*/ 212174 h 342464"/>
              <a:gd name="connsiteX41" fmla="*/ 148495 w 349062"/>
              <a:gd name="connsiteY41" fmla="*/ 278775 h 342464"/>
              <a:gd name="connsiteX42" fmla="*/ 162758 w 349062"/>
              <a:gd name="connsiteY42" fmla="*/ 293038 h 342464"/>
              <a:gd name="connsiteX43" fmla="*/ 158580 w 349062"/>
              <a:gd name="connsiteY43" fmla="*/ 303123 h 342464"/>
              <a:gd name="connsiteX44" fmla="*/ 148495 w 349062"/>
              <a:gd name="connsiteY44" fmla="*/ 307300 h 342464"/>
              <a:gd name="connsiteX45" fmla="*/ 106857 w 349062"/>
              <a:gd name="connsiteY45" fmla="*/ 301772 h 342464"/>
              <a:gd name="connsiteX46" fmla="*/ 13511 w 349062"/>
              <a:gd name="connsiteY46" fmla="*/ 224399 h 342464"/>
              <a:gd name="connsiteX47" fmla="*/ 36050 w 349062"/>
              <a:gd name="connsiteY47" fmla="*/ 71586 h 342464"/>
              <a:gd name="connsiteX48" fmla="*/ 147919 w 349062"/>
              <a:gd name="connsiteY48" fmla="*/ 22002 h 342464"/>
              <a:gd name="connsiteX49" fmla="*/ 270236 w 349062"/>
              <a:gd name="connsiteY49" fmla="*/ 527 h 342464"/>
              <a:gd name="connsiteX50" fmla="*/ 274820 w 349062"/>
              <a:gd name="connsiteY50" fmla="*/ 7149 h 342464"/>
              <a:gd name="connsiteX51" fmla="*/ 274820 w 349062"/>
              <a:gd name="connsiteY51" fmla="*/ 39240 h 342464"/>
              <a:gd name="connsiteX52" fmla="*/ 274822 w 349062"/>
              <a:gd name="connsiteY52" fmla="*/ 39370 h 342464"/>
              <a:gd name="connsiteX53" fmla="*/ 278513 w 349062"/>
              <a:gd name="connsiteY53" fmla="*/ 42806 h 342464"/>
              <a:gd name="connsiteX54" fmla="*/ 312005 w 349062"/>
              <a:gd name="connsiteY54" fmla="*/ 42806 h 342464"/>
              <a:gd name="connsiteX55" fmla="*/ 318881 w 349062"/>
              <a:gd name="connsiteY55" fmla="*/ 47263 h 342464"/>
              <a:gd name="connsiteX56" fmla="*/ 317226 w 349062"/>
              <a:gd name="connsiteY56" fmla="*/ 55031 h 342464"/>
              <a:gd name="connsiteX57" fmla="*/ 276985 w 349062"/>
              <a:gd name="connsiteY57" fmla="*/ 93234 h 342464"/>
              <a:gd name="connsiteX58" fmla="*/ 261194 w 349062"/>
              <a:gd name="connsiteY58" fmla="*/ 99474 h 342464"/>
              <a:gd name="connsiteX59" fmla="*/ 237636 w 349062"/>
              <a:gd name="connsiteY59" fmla="*/ 99474 h 342464"/>
              <a:gd name="connsiteX60" fmla="*/ 234707 w 349062"/>
              <a:gd name="connsiteY60" fmla="*/ 100875 h 342464"/>
              <a:gd name="connsiteX61" fmla="*/ 233306 w 349062"/>
              <a:gd name="connsiteY61" fmla="*/ 102403 h 342464"/>
              <a:gd name="connsiteX62" fmla="*/ 159064 w 349062"/>
              <a:gd name="connsiteY62" fmla="*/ 173716 h 342464"/>
              <a:gd name="connsiteX63" fmla="*/ 144547 w 349062"/>
              <a:gd name="connsiteY63" fmla="*/ 177663 h 342464"/>
              <a:gd name="connsiteX64" fmla="*/ 133977 w 349062"/>
              <a:gd name="connsiteY64" fmla="*/ 167476 h 342464"/>
              <a:gd name="connsiteX65" fmla="*/ 138052 w 349062"/>
              <a:gd name="connsiteY65" fmla="*/ 153595 h 342464"/>
              <a:gd name="connsiteX66" fmla="*/ 212294 w 349062"/>
              <a:gd name="connsiteY66" fmla="*/ 82283 h 342464"/>
              <a:gd name="connsiteX67" fmla="*/ 213950 w 349062"/>
              <a:gd name="connsiteY67" fmla="*/ 81009 h 342464"/>
              <a:gd name="connsiteX68" fmla="*/ 215350 w 349062"/>
              <a:gd name="connsiteY68" fmla="*/ 78080 h 342464"/>
              <a:gd name="connsiteX69" fmla="*/ 215350 w 349062"/>
              <a:gd name="connsiteY69" fmla="*/ 55922 h 342464"/>
              <a:gd name="connsiteX70" fmla="*/ 215350 w 349062"/>
              <a:gd name="connsiteY70" fmla="*/ 55285 h 342464"/>
              <a:gd name="connsiteX71" fmla="*/ 221972 w 349062"/>
              <a:gd name="connsiteY71" fmla="*/ 40259 h 342464"/>
              <a:gd name="connsiteX72" fmla="*/ 262086 w 349062"/>
              <a:gd name="connsiteY72" fmla="*/ 2055 h 342464"/>
              <a:gd name="connsiteX73" fmla="*/ 270236 w 349062"/>
              <a:gd name="connsiteY73" fmla="*/ 527 h 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9062" h="342464">
                <a:moveTo>
                  <a:pt x="148495" y="307300"/>
                </a:moveTo>
                <a:lnTo>
                  <a:pt x="148496" y="307300"/>
                </a:lnTo>
                <a:lnTo>
                  <a:pt x="148495" y="307300"/>
                </a:lnTo>
                <a:close/>
                <a:moveTo>
                  <a:pt x="305892" y="216249"/>
                </a:moveTo>
                <a:cubicBezTo>
                  <a:pt x="300930" y="212677"/>
                  <a:pt x="294037" y="213629"/>
                  <a:pt x="290229" y="218414"/>
                </a:cubicBezTo>
                <a:lnTo>
                  <a:pt x="249733" y="270498"/>
                </a:lnTo>
                <a:cubicBezTo>
                  <a:pt x="249063" y="271300"/>
                  <a:pt x="248101" y="271804"/>
                  <a:pt x="247059" y="271898"/>
                </a:cubicBezTo>
                <a:cubicBezTo>
                  <a:pt x="245994" y="271909"/>
                  <a:pt x="244958" y="271549"/>
                  <a:pt x="244130" y="270880"/>
                </a:cubicBezTo>
                <a:lnTo>
                  <a:pt x="224774" y="252287"/>
                </a:lnTo>
                <a:cubicBezTo>
                  <a:pt x="220350" y="248083"/>
                  <a:pt x="213407" y="248083"/>
                  <a:pt x="208983" y="252287"/>
                </a:cubicBezTo>
                <a:cubicBezTo>
                  <a:pt x="206979" y="254290"/>
                  <a:pt x="205798" y="256970"/>
                  <a:pt x="205672" y="259800"/>
                </a:cubicBezTo>
                <a:cubicBezTo>
                  <a:pt x="205713" y="262687"/>
                  <a:pt x="206905" y="265438"/>
                  <a:pt x="208983" y="267441"/>
                </a:cubicBezTo>
                <a:lnTo>
                  <a:pt x="231268" y="288835"/>
                </a:lnTo>
                <a:cubicBezTo>
                  <a:pt x="235507" y="292829"/>
                  <a:pt x="241108" y="295061"/>
                  <a:pt x="246932" y="295075"/>
                </a:cubicBezTo>
                <a:lnTo>
                  <a:pt x="248587" y="295075"/>
                </a:lnTo>
                <a:cubicBezTo>
                  <a:pt x="254996" y="294711"/>
                  <a:pt x="260936" y="291602"/>
                  <a:pt x="264887" y="286543"/>
                </a:cubicBezTo>
                <a:lnTo>
                  <a:pt x="308057" y="231275"/>
                </a:lnTo>
                <a:cubicBezTo>
                  <a:pt x="308125" y="231187"/>
                  <a:pt x="308192" y="231098"/>
                  <a:pt x="308257" y="231008"/>
                </a:cubicBezTo>
                <a:cubicBezTo>
                  <a:pt x="311680" y="226280"/>
                  <a:pt x="310621" y="219672"/>
                  <a:pt x="305892" y="216249"/>
                </a:cubicBezTo>
                <a:close/>
                <a:moveTo>
                  <a:pt x="252535" y="156926"/>
                </a:moveTo>
                <a:cubicBezTo>
                  <a:pt x="303765" y="154886"/>
                  <a:pt x="346949" y="194763"/>
                  <a:pt x="348988" y="245993"/>
                </a:cubicBezTo>
                <a:cubicBezTo>
                  <a:pt x="351028" y="297224"/>
                  <a:pt x="311151" y="340408"/>
                  <a:pt x="259921" y="342447"/>
                </a:cubicBezTo>
                <a:cubicBezTo>
                  <a:pt x="207689" y="343442"/>
                  <a:pt x="164508" y="301970"/>
                  <a:pt x="163394" y="249740"/>
                </a:cubicBezTo>
                <a:cubicBezTo>
                  <a:pt x="163365" y="199885"/>
                  <a:pt x="202720" y="158909"/>
                  <a:pt x="252535" y="156926"/>
                </a:cubicBezTo>
                <a:close/>
                <a:moveTo>
                  <a:pt x="148496" y="77571"/>
                </a:moveTo>
                <a:cubicBezTo>
                  <a:pt x="156373" y="77571"/>
                  <a:pt x="162758" y="83956"/>
                  <a:pt x="162758" y="91834"/>
                </a:cubicBezTo>
                <a:cubicBezTo>
                  <a:pt x="162758" y="99711"/>
                  <a:pt x="156373" y="106096"/>
                  <a:pt x="148496" y="106096"/>
                </a:cubicBezTo>
                <a:cubicBezTo>
                  <a:pt x="116847" y="106096"/>
                  <a:pt x="91191" y="131752"/>
                  <a:pt x="91191" y="163401"/>
                </a:cubicBezTo>
                <a:cubicBezTo>
                  <a:pt x="91191" y="195050"/>
                  <a:pt x="116847" y="220706"/>
                  <a:pt x="148496" y="220706"/>
                </a:cubicBezTo>
                <a:cubicBezTo>
                  <a:pt x="156373" y="220706"/>
                  <a:pt x="162758" y="227091"/>
                  <a:pt x="162758" y="234968"/>
                </a:cubicBezTo>
                <a:cubicBezTo>
                  <a:pt x="162758" y="242845"/>
                  <a:pt x="156373" y="249231"/>
                  <a:pt x="148496" y="249231"/>
                </a:cubicBezTo>
                <a:cubicBezTo>
                  <a:pt x="145384" y="249401"/>
                  <a:pt x="142266" y="249401"/>
                  <a:pt x="139155" y="249231"/>
                </a:cubicBezTo>
                <a:cubicBezTo>
                  <a:pt x="91893" y="246652"/>
                  <a:pt x="55670" y="206247"/>
                  <a:pt x="58250" y="158985"/>
                </a:cubicBezTo>
                <a:cubicBezTo>
                  <a:pt x="60829" y="111723"/>
                  <a:pt x="101233" y="75501"/>
                  <a:pt x="148495" y="78080"/>
                </a:cubicBezTo>
                <a:close/>
                <a:moveTo>
                  <a:pt x="147919" y="22002"/>
                </a:moveTo>
                <a:cubicBezTo>
                  <a:pt x="161902" y="21927"/>
                  <a:pt x="176018" y="23774"/>
                  <a:pt x="189882" y="27652"/>
                </a:cubicBezTo>
                <a:cubicBezTo>
                  <a:pt x="195017" y="28835"/>
                  <a:pt x="199080" y="32752"/>
                  <a:pt x="200452" y="37840"/>
                </a:cubicBezTo>
                <a:cubicBezTo>
                  <a:pt x="201824" y="42928"/>
                  <a:pt x="200196" y="48355"/>
                  <a:pt x="196249" y="51848"/>
                </a:cubicBezTo>
                <a:cubicBezTo>
                  <a:pt x="192259" y="55394"/>
                  <a:pt x="186707" y="56601"/>
                  <a:pt x="181605" y="55031"/>
                </a:cubicBezTo>
                <a:cubicBezTo>
                  <a:pt x="137253" y="42582"/>
                  <a:pt x="89670" y="56177"/>
                  <a:pt x="58590" y="90178"/>
                </a:cubicBezTo>
                <a:cubicBezTo>
                  <a:pt x="28371" y="123417"/>
                  <a:pt x="21274" y="171638"/>
                  <a:pt x="40635" y="212174"/>
                </a:cubicBezTo>
                <a:cubicBezTo>
                  <a:pt x="60824" y="253238"/>
                  <a:pt x="102738" y="279119"/>
                  <a:pt x="148495" y="278775"/>
                </a:cubicBezTo>
                <a:cubicBezTo>
                  <a:pt x="156372" y="278775"/>
                  <a:pt x="162758" y="285161"/>
                  <a:pt x="162758" y="293038"/>
                </a:cubicBezTo>
                <a:cubicBezTo>
                  <a:pt x="162758" y="296977"/>
                  <a:pt x="161161" y="300542"/>
                  <a:pt x="158580" y="303123"/>
                </a:cubicBezTo>
                <a:lnTo>
                  <a:pt x="148495" y="307300"/>
                </a:lnTo>
                <a:lnTo>
                  <a:pt x="106857" y="301772"/>
                </a:lnTo>
                <a:cubicBezTo>
                  <a:pt x="66802" y="290536"/>
                  <a:pt x="32549" y="262817"/>
                  <a:pt x="13511" y="224399"/>
                </a:cubicBezTo>
                <a:cubicBezTo>
                  <a:pt x="-10738" y="173615"/>
                  <a:pt x="-1827" y="113206"/>
                  <a:pt x="36050" y="71586"/>
                </a:cubicBezTo>
                <a:cubicBezTo>
                  <a:pt x="65227" y="39740"/>
                  <a:pt x="105973" y="22225"/>
                  <a:pt x="147919" y="22002"/>
                </a:cubicBezTo>
                <a:close/>
                <a:moveTo>
                  <a:pt x="270236" y="527"/>
                </a:moveTo>
                <a:cubicBezTo>
                  <a:pt x="272984" y="1578"/>
                  <a:pt x="274804" y="4208"/>
                  <a:pt x="274820" y="7149"/>
                </a:cubicBezTo>
                <a:lnTo>
                  <a:pt x="274820" y="39240"/>
                </a:lnTo>
                <a:cubicBezTo>
                  <a:pt x="274820" y="39283"/>
                  <a:pt x="274821" y="39327"/>
                  <a:pt x="274822" y="39370"/>
                </a:cubicBezTo>
                <a:cubicBezTo>
                  <a:pt x="274893" y="41338"/>
                  <a:pt x="276545" y="42876"/>
                  <a:pt x="278513" y="42806"/>
                </a:cubicBezTo>
                <a:lnTo>
                  <a:pt x="312005" y="42806"/>
                </a:lnTo>
                <a:cubicBezTo>
                  <a:pt x="314977" y="42801"/>
                  <a:pt x="317672" y="44548"/>
                  <a:pt x="318881" y="47263"/>
                </a:cubicBezTo>
                <a:cubicBezTo>
                  <a:pt x="320032" y="49941"/>
                  <a:pt x="319368" y="53054"/>
                  <a:pt x="317226" y="55031"/>
                </a:cubicBezTo>
                <a:lnTo>
                  <a:pt x="276985" y="93234"/>
                </a:lnTo>
                <a:cubicBezTo>
                  <a:pt x="272707" y="97248"/>
                  <a:pt x="267060" y="99479"/>
                  <a:pt x="261194" y="99474"/>
                </a:cubicBezTo>
                <a:lnTo>
                  <a:pt x="237636" y="99474"/>
                </a:lnTo>
                <a:cubicBezTo>
                  <a:pt x="236499" y="99482"/>
                  <a:pt x="235426" y="99996"/>
                  <a:pt x="234707" y="100875"/>
                </a:cubicBezTo>
                <a:cubicBezTo>
                  <a:pt x="234341" y="101469"/>
                  <a:pt x="233866" y="101987"/>
                  <a:pt x="233306" y="102403"/>
                </a:cubicBezTo>
                <a:lnTo>
                  <a:pt x="159064" y="173716"/>
                </a:lnTo>
                <a:cubicBezTo>
                  <a:pt x="155227" y="177443"/>
                  <a:pt x="149742" y="178934"/>
                  <a:pt x="144547" y="177663"/>
                </a:cubicBezTo>
                <a:cubicBezTo>
                  <a:pt x="139466" y="176382"/>
                  <a:pt x="135444" y="172506"/>
                  <a:pt x="133977" y="167476"/>
                </a:cubicBezTo>
                <a:cubicBezTo>
                  <a:pt x="132627" y="162451"/>
                  <a:pt x="134200" y="157093"/>
                  <a:pt x="138052" y="153595"/>
                </a:cubicBezTo>
                <a:lnTo>
                  <a:pt x="212294" y="82283"/>
                </a:lnTo>
                <a:lnTo>
                  <a:pt x="213950" y="81009"/>
                </a:lnTo>
                <a:cubicBezTo>
                  <a:pt x="214829" y="80290"/>
                  <a:pt x="215342" y="79216"/>
                  <a:pt x="215350" y="78080"/>
                </a:cubicBezTo>
                <a:lnTo>
                  <a:pt x="215350" y="55922"/>
                </a:lnTo>
                <a:lnTo>
                  <a:pt x="215350" y="55285"/>
                </a:lnTo>
                <a:cubicBezTo>
                  <a:pt x="215398" y="49580"/>
                  <a:pt x="217793" y="44145"/>
                  <a:pt x="221972" y="40259"/>
                </a:cubicBezTo>
                <a:lnTo>
                  <a:pt x="262086" y="2055"/>
                </a:lnTo>
                <a:cubicBezTo>
                  <a:pt x="264295" y="46"/>
                  <a:pt x="267449" y="-546"/>
                  <a:pt x="270236" y="527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0F79D6-D448-5E4B-A609-C7EAB642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1" y="2158621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A9910070-D567-014B-8E9C-DBDDB0690E0D}"/>
              </a:ext>
            </a:extLst>
          </p:cNvPr>
          <p:cNvSpPr/>
          <p:nvPr/>
        </p:nvSpPr>
        <p:spPr>
          <a:xfrm>
            <a:off x="5546316" y="3016916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570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58;p16">
            <a:extLst>
              <a:ext uri="{FF2B5EF4-FFF2-40B4-BE49-F238E27FC236}">
                <a16:creationId xmlns:a16="http://schemas.microsoft.com/office/drawing/2014/main" id="{BC480DD7-EA0E-4C52-9C0E-048BB7413F4F}"/>
              </a:ext>
            </a:extLst>
          </p:cNvPr>
          <p:cNvSpPr/>
          <p:nvPr/>
        </p:nvSpPr>
        <p:spPr>
          <a:xfrm>
            <a:off x="1328833" y="1318975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p11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  <p:sp>
        <p:nvSpPr>
          <p:cNvPr id="332" name="Google Shape;332;p11"/>
          <p:cNvSpPr txBox="1">
            <a:spLocks noGrp="1"/>
          </p:cNvSpPr>
          <p:nvPr>
            <p:ph type="title"/>
          </p:nvPr>
        </p:nvSpPr>
        <p:spPr>
          <a:xfrm>
            <a:off x="480009" y="131508"/>
            <a:ext cx="8750090" cy="117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</a:pPr>
            <a:r>
              <a:rPr lang="de-DE" sz="2800" dirty="0"/>
              <a:t>PROGRAM OVERVIEW</a:t>
            </a:r>
            <a:br>
              <a:rPr lang="de-DE" sz="2800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dk2"/>
                </a:solidFill>
              </a:rPr>
              <a:t>1 MIN</a:t>
            </a:r>
            <a:br>
              <a:rPr lang="de-DE" sz="1500" dirty="0">
                <a:solidFill>
                  <a:schemeClr val="dk2"/>
                </a:solidFill>
              </a:rPr>
            </a:br>
            <a:r>
              <a:rPr lang="de-DE" sz="1500" dirty="0">
                <a:solidFill>
                  <a:schemeClr val="dk2"/>
                </a:solidFill>
              </a:rPr>
              <a:t>    FIND OUT WHERE WE ARE IN OUR PROGRAM.</a:t>
            </a:r>
            <a:endParaRPr dirty="0"/>
          </a:p>
        </p:txBody>
      </p:sp>
      <p:sp>
        <p:nvSpPr>
          <p:cNvPr id="333" name="Google Shape;333;p11"/>
          <p:cNvSpPr/>
          <p:nvPr/>
        </p:nvSpPr>
        <p:spPr>
          <a:xfrm>
            <a:off x="480009" y="588543"/>
            <a:ext cx="198647" cy="187152"/>
          </a:xfrm>
          <a:custGeom>
            <a:avLst/>
            <a:gdLst/>
            <a:ahLst/>
            <a:cxnLst/>
            <a:rect l="l" t="t" r="r" b="b"/>
            <a:pathLst>
              <a:path w="279699" h="356564" extrusionOk="0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p11"/>
          <p:cNvSpPr txBox="1"/>
          <p:nvPr/>
        </p:nvSpPr>
        <p:spPr>
          <a:xfrm>
            <a:off x="1439787" y="1416807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Find a </a:t>
            </a:r>
            <a:r>
              <a:rPr lang="de-DE" sz="13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Cause</a:t>
            </a: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you’re</a:t>
            </a: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Passionate About!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" name="Google Shape;458;p16">
            <a:extLst>
              <a:ext uri="{FF2B5EF4-FFF2-40B4-BE49-F238E27FC236}">
                <a16:creationId xmlns:a16="http://schemas.microsoft.com/office/drawing/2014/main" id="{F41F1FB4-640F-433B-A79E-D77AD216A626}"/>
              </a:ext>
            </a:extLst>
          </p:cNvPr>
          <p:cNvSpPr/>
          <p:nvPr/>
        </p:nvSpPr>
        <p:spPr>
          <a:xfrm>
            <a:off x="1578243" y="1952163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Graphic 5" descr="Heart with solid fill">
            <a:extLst>
              <a:ext uri="{FF2B5EF4-FFF2-40B4-BE49-F238E27FC236}">
                <a16:creationId xmlns:a16="http://schemas.microsoft.com/office/drawing/2014/main" id="{E91CD200-4215-49C5-AF92-7AA6F02B2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232" y="1301859"/>
            <a:ext cx="600075" cy="600075"/>
          </a:xfrm>
          <a:prstGeom prst="rect">
            <a:avLst/>
          </a:prstGeom>
        </p:spPr>
      </p:pic>
      <p:pic>
        <p:nvPicPr>
          <p:cNvPr id="8" name="Graphic 7" descr="Earth globe: Americas with solid fill">
            <a:extLst>
              <a:ext uri="{FF2B5EF4-FFF2-40B4-BE49-F238E27FC236}">
                <a16:creationId xmlns:a16="http://schemas.microsoft.com/office/drawing/2014/main" id="{58488C13-B488-4B20-9BB8-6D5239198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2827" y="1924275"/>
            <a:ext cx="538699" cy="538699"/>
          </a:xfrm>
          <a:prstGeom prst="rect">
            <a:avLst/>
          </a:prstGeom>
        </p:spPr>
      </p:pic>
      <p:sp>
        <p:nvSpPr>
          <p:cNvPr id="35" name="Google Shape;345;p11">
            <a:extLst>
              <a:ext uri="{FF2B5EF4-FFF2-40B4-BE49-F238E27FC236}">
                <a16:creationId xmlns:a16="http://schemas.microsoft.com/office/drawing/2014/main" id="{86D2B48A-3AF2-4C1D-AB28-3460321787E9}"/>
              </a:ext>
            </a:extLst>
          </p:cNvPr>
          <p:cNvSpPr txBox="1"/>
          <p:nvPr/>
        </p:nvSpPr>
        <p:spPr>
          <a:xfrm>
            <a:off x="1651538" y="1919404"/>
            <a:ext cx="4089476" cy="54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Choose Materials and Places that Matter to you!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" name="Google Shape;458;p16">
            <a:extLst>
              <a:ext uri="{FF2B5EF4-FFF2-40B4-BE49-F238E27FC236}">
                <a16:creationId xmlns:a16="http://schemas.microsoft.com/office/drawing/2014/main" id="{0AB6D957-02E4-457B-A769-E1CBE2CECF8F}"/>
              </a:ext>
            </a:extLst>
          </p:cNvPr>
          <p:cNvSpPr/>
          <p:nvPr/>
        </p:nvSpPr>
        <p:spPr>
          <a:xfrm>
            <a:off x="1651538" y="2607389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45;p11">
            <a:extLst>
              <a:ext uri="{FF2B5EF4-FFF2-40B4-BE49-F238E27FC236}">
                <a16:creationId xmlns:a16="http://schemas.microsoft.com/office/drawing/2014/main" id="{085AC454-1798-4E7A-87D1-3583E2397424}"/>
              </a:ext>
            </a:extLst>
          </p:cNvPr>
          <p:cNvSpPr txBox="1"/>
          <p:nvPr/>
        </p:nvSpPr>
        <p:spPr>
          <a:xfrm>
            <a:off x="1798126" y="2685879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Create your Brand and Art Persona!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" name="Google Shape;458;p16">
            <a:extLst>
              <a:ext uri="{FF2B5EF4-FFF2-40B4-BE49-F238E27FC236}">
                <a16:creationId xmlns:a16="http://schemas.microsoft.com/office/drawing/2014/main" id="{BE2CF097-EB33-4CA1-9EC1-B6B36A2AE382}"/>
              </a:ext>
            </a:extLst>
          </p:cNvPr>
          <p:cNvSpPr/>
          <p:nvPr/>
        </p:nvSpPr>
        <p:spPr>
          <a:xfrm>
            <a:off x="1810946" y="3262615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Google Shape;458;p16">
            <a:extLst>
              <a:ext uri="{FF2B5EF4-FFF2-40B4-BE49-F238E27FC236}">
                <a16:creationId xmlns:a16="http://schemas.microsoft.com/office/drawing/2014/main" id="{73F555B3-4A7A-414E-9462-E026A815BE92}"/>
              </a:ext>
            </a:extLst>
          </p:cNvPr>
          <p:cNvSpPr/>
          <p:nvPr/>
        </p:nvSpPr>
        <p:spPr>
          <a:xfrm>
            <a:off x="2053969" y="3913548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345;p11">
            <a:extLst>
              <a:ext uri="{FF2B5EF4-FFF2-40B4-BE49-F238E27FC236}">
                <a16:creationId xmlns:a16="http://schemas.microsoft.com/office/drawing/2014/main" id="{E295FB34-69DE-4196-BD8E-0759581C434A}"/>
              </a:ext>
            </a:extLst>
          </p:cNvPr>
          <p:cNvSpPr txBox="1"/>
          <p:nvPr/>
        </p:nvSpPr>
        <p:spPr>
          <a:xfrm>
            <a:off x="1884240" y="3352508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Finalize and Present your Project Plan!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1" name="Google Shape;345;p11">
            <a:extLst>
              <a:ext uri="{FF2B5EF4-FFF2-40B4-BE49-F238E27FC236}">
                <a16:creationId xmlns:a16="http://schemas.microsoft.com/office/drawing/2014/main" id="{A4E19EA0-47E6-4B9F-A6C9-D634E317EF53}"/>
              </a:ext>
            </a:extLst>
          </p:cNvPr>
          <p:cNvSpPr txBox="1"/>
          <p:nvPr/>
        </p:nvSpPr>
        <p:spPr>
          <a:xfrm>
            <a:off x="2208853" y="4006943"/>
            <a:ext cx="4089476" cy="30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Share </a:t>
            </a:r>
            <a:r>
              <a:rPr lang="de-DE" sz="1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Project in a </a:t>
            </a:r>
            <a:r>
              <a:rPr lang="de-DE" sz="1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Social</a:t>
            </a: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Media Post!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10" name="Graphic 9" descr="Artist female with solid fill">
            <a:extLst>
              <a:ext uri="{FF2B5EF4-FFF2-40B4-BE49-F238E27FC236}">
                <a16:creationId xmlns:a16="http://schemas.microsoft.com/office/drawing/2014/main" id="{D9BAF2D8-0846-4681-9FBC-F88D9BA17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2827" y="2543421"/>
            <a:ext cx="609665" cy="609665"/>
          </a:xfrm>
          <a:prstGeom prst="rect">
            <a:avLst/>
          </a:prstGeom>
        </p:spPr>
      </p:pic>
      <p:pic>
        <p:nvPicPr>
          <p:cNvPr id="12" name="Graphic 11" descr="Online Network with solid fill">
            <a:extLst>
              <a:ext uri="{FF2B5EF4-FFF2-40B4-BE49-F238E27FC236}">
                <a16:creationId xmlns:a16="http://schemas.microsoft.com/office/drawing/2014/main" id="{D47DABE7-2BA5-40CE-8247-5E11E45A3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3716" y="3959677"/>
            <a:ext cx="433781" cy="433781"/>
          </a:xfrm>
          <a:prstGeom prst="rect">
            <a:avLst/>
          </a:prstGeom>
        </p:spPr>
      </p:pic>
      <p:pic>
        <p:nvPicPr>
          <p:cNvPr id="14" name="Graphic 13" descr="Blueprint with solid fill">
            <a:extLst>
              <a:ext uri="{FF2B5EF4-FFF2-40B4-BE49-F238E27FC236}">
                <a16:creationId xmlns:a16="http://schemas.microsoft.com/office/drawing/2014/main" id="{886B0E0E-7AB3-4835-B542-DB6E6F8F1A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4565" y="3249671"/>
            <a:ext cx="526041" cy="52604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C897FD-3C91-4467-BDD4-6DBEAE1AAC34}"/>
              </a:ext>
            </a:extLst>
          </p:cNvPr>
          <p:cNvSpPr/>
          <p:nvPr/>
        </p:nvSpPr>
        <p:spPr>
          <a:xfrm>
            <a:off x="995838" y="3426287"/>
            <a:ext cx="671512" cy="22352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Magnifying glass with solid fill">
            <a:extLst>
              <a:ext uri="{FF2B5EF4-FFF2-40B4-BE49-F238E27FC236}">
                <a16:creationId xmlns:a16="http://schemas.microsoft.com/office/drawing/2014/main" id="{7AF57981-5B7E-4647-B5CC-838CA01BE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517" y="820247"/>
            <a:ext cx="249493" cy="249493"/>
          </a:xfrm>
          <a:prstGeom prst="rect">
            <a:avLst/>
          </a:prstGeom>
        </p:spPr>
      </p:pic>
      <p:pic>
        <p:nvPicPr>
          <p:cNvPr id="51" name="Google Shape;251;p6">
            <a:extLst>
              <a:ext uri="{FF2B5EF4-FFF2-40B4-BE49-F238E27FC236}">
                <a16:creationId xmlns:a16="http://schemas.microsoft.com/office/drawing/2014/main" id="{9A304369-7527-4F5E-A6F4-5A6F19AB918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82286" y="160512"/>
            <a:ext cx="1582725" cy="135913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2" name="Google Shape;252;p6">
            <a:extLst>
              <a:ext uri="{FF2B5EF4-FFF2-40B4-BE49-F238E27FC236}">
                <a16:creationId xmlns:a16="http://schemas.microsoft.com/office/drawing/2014/main" id="{43BAAE20-DB3F-4570-A3BD-26198B72536F}"/>
              </a:ext>
            </a:extLst>
          </p:cNvPr>
          <p:cNvSpPr/>
          <p:nvPr/>
        </p:nvSpPr>
        <p:spPr>
          <a:xfrm>
            <a:off x="6717198" y="736861"/>
            <a:ext cx="928992" cy="679946"/>
          </a:xfrm>
          <a:prstGeom prst="triangle">
            <a:avLst>
              <a:gd name="adj" fmla="val 50000"/>
            </a:avLst>
          </a:prstGeom>
          <a:solidFill>
            <a:srgbClr val="FFC400">
              <a:alpha val="3607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470128"/>
            <a:ext cx="8208960" cy="3671887"/>
          </a:xfrm>
        </p:spPr>
        <p:txBody>
          <a:bodyPr/>
          <a:lstStyle/>
          <a:p>
            <a:r>
              <a:rPr lang="de-DE" dirty="0"/>
              <a:t>Agenda</a:t>
            </a:r>
            <a:br>
              <a:rPr lang="de-DE" dirty="0"/>
            </a:br>
            <a:r>
              <a:rPr lang="de-DE" dirty="0"/>
              <a:t>   </a:t>
            </a:r>
            <a:br>
              <a:rPr lang="de-DE" dirty="0"/>
            </a:b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558" y="4773609"/>
            <a:ext cx="359332" cy="314000"/>
          </a:xfrm>
        </p:spPr>
        <p:txBody>
          <a:bodyPr/>
          <a:lstStyle/>
          <a:p>
            <a:fld id="{44191405-CE64-455B-8CE4-BAEDB82C984A}" type="slidenum">
              <a:rPr lang="de-DE" smtClean="0"/>
              <a:t>6</a:t>
            </a:fld>
            <a:endParaRPr lang="de-DE"/>
          </a:p>
        </p:txBody>
      </p:sp>
      <p:sp>
        <p:nvSpPr>
          <p:cNvPr id="11" name="Freihandform: Form 15">
            <a:extLst>
              <a:ext uri="{FF2B5EF4-FFF2-40B4-BE49-F238E27FC236}">
                <a16:creationId xmlns:a16="http://schemas.microsoft.com/office/drawing/2014/main" id="{8F5FCFB8-00B8-47BE-A8A0-D6140F90803A}"/>
              </a:ext>
            </a:extLst>
          </p:cNvPr>
          <p:cNvSpPr/>
          <p:nvPr/>
        </p:nvSpPr>
        <p:spPr>
          <a:xfrm>
            <a:off x="2637571" y="483518"/>
            <a:ext cx="357308" cy="356564"/>
          </a:xfrm>
          <a:custGeom>
            <a:avLst/>
            <a:gdLst>
              <a:gd name="connsiteX0" fmla="*/ 350324 w 357308"/>
              <a:gd name="connsiteY0" fmla="*/ 125816 h 356564"/>
              <a:gd name="connsiteX1" fmla="*/ 351940 w 357308"/>
              <a:gd name="connsiteY1" fmla="*/ 96145 h 356564"/>
              <a:gd name="connsiteX2" fmla="*/ 322269 w 357308"/>
              <a:gd name="connsiteY2" fmla="*/ 94529 h 356564"/>
              <a:gd name="connsiteX3" fmla="*/ 320653 w 357308"/>
              <a:gd name="connsiteY3" fmla="*/ 96145 h 356564"/>
              <a:gd name="connsiteX4" fmla="*/ 171915 w 357308"/>
              <a:gd name="connsiteY4" fmla="*/ 244883 h 356564"/>
              <a:gd name="connsiteX5" fmla="*/ 171023 w 357308"/>
              <a:gd name="connsiteY5" fmla="*/ 246411 h 356564"/>
              <a:gd name="connsiteX6" fmla="*/ 161091 w 357308"/>
              <a:gd name="connsiteY6" fmla="*/ 276082 h 356564"/>
              <a:gd name="connsiteX7" fmla="*/ 165597 w 357308"/>
              <a:gd name="connsiteY7" fmla="*/ 285506 h 356564"/>
              <a:gd name="connsiteX8" fmla="*/ 170514 w 357308"/>
              <a:gd name="connsiteY8" fmla="*/ 285506 h 356564"/>
              <a:gd name="connsiteX9" fmla="*/ 200186 w 357308"/>
              <a:gd name="connsiteY9" fmla="*/ 275573 h 356564"/>
              <a:gd name="connsiteX10" fmla="*/ 201714 w 357308"/>
              <a:gd name="connsiteY10" fmla="*/ 274682 h 356564"/>
              <a:gd name="connsiteX11" fmla="*/ 222980 w 357308"/>
              <a:gd name="connsiteY11" fmla="*/ 137659 h 356564"/>
              <a:gd name="connsiteX12" fmla="*/ 212030 w 357308"/>
              <a:gd name="connsiteY12" fmla="*/ 148866 h 356564"/>
              <a:gd name="connsiteX13" fmla="*/ 211774 w 357308"/>
              <a:gd name="connsiteY13" fmla="*/ 148866 h 356564"/>
              <a:gd name="connsiteX14" fmla="*/ 159690 w 357308"/>
              <a:gd name="connsiteY14" fmla="*/ 148866 h 356564"/>
              <a:gd name="connsiteX15" fmla="*/ 147354 w 357308"/>
              <a:gd name="connsiteY15" fmla="*/ 138916 h 356564"/>
              <a:gd name="connsiteX16" fmla="*/ 157303 w 357308"/>
              <a:gd name="connsiteY16" fmla="*/ 126580 h 356564"/>
              <a:gd name="connsiteX17" fmla="*/ 159690 w 357308"/>
              <a:gd name="connsiteY17" fmla="*/ 126580 h 356564"/>
              <a:gd name="connsiteX18" fmla="*/ 211646 w 357308"/>
              <a:gd name="connsiteY18" fmla="*/ 126580 h 356564"/>
              <a:gd name="connsiteX19" fmla="*/ 222852 w 357308"/>
              <a:gd name="connsiteY19" fmla="*/ 137531 h 356564"/>
              <a:gd name="connsiteX20" fmla="*/ 222853 w 357308"/>
              <a:gd name="connsiteY20" fmla="*/ 137659 h 356564"/>
              <a:gd name="connsiteX21" fmla="*/ 125816 w 357308"/>
              <a:gd name="connsiteY21" fmla="*/ 180956 h 356564"/>
              <a:gd name="connsiteX22" fmla="*/ 110238 w 357308"/>
              <a:gd name="connsiteY22" fmla="*/ 182632 h 356564"/>
              <a:gd name="connsiteX23" fmla="*/ 110152 w 357308"/>
              <a:gd name="connsiteY23" fmla="*/ 182739 h 356564"/>
              <a:gd name="connsiteX24" fmla="*/ 90797 w 357308"/>
              <a:gd name="connsiteY24" fmla="*/ 206935 h 356564"/>
              <a:gd name="connsiteX25" fmla="*/ 88122 w 357308"/>
              <a:gd name="connsiteY25" fmla="*/ 208208 h 356564"/>
              <a:gd name="connsiteX26" fmla="*/ 85193 w 357308"/>
              <a:gd name="connsiteY26" fmla="*/ 207189 h 356564"/>
              <a:gd name="connsiteX27" fmla="*/ 74751 w 357308"/>
              <a:gd name="connsiteY27" fmla="*/ 196620 h 356564"/>
              <a:gd name="connsiteX28" fmla="*/ 58960 w 357308"/>
              <a:gd name="connsiteY28" fmla="*/ 195272 h 356564"/>
              <a:gd name="connsiteX29" fmla="*/ 57613 w 357308"/>
              <a:gd name="connsiteY29" fmla="*/ 211063 h 356564"/>
              <a:gd name="connsiteX30" fmla="*/ 58960 w 357308"/>
              <a:gd name="connsiteY30" fmla="*/ 212410 h 356564"/>
              <a:gd name="connsiteX31" fmla="*/ 81246 w 357308"/>
              <a:gd name="connsiteY31" fmla="*/ 234695 h 356564"/>
              <a:gd name="connsiteX32" fmla="*/ 89778 w 357308"/>
              <a:gd name="connsiteY32" fmla="*/ 237879 h 356564"/>
              <a:gd name="connsiteX33" fmla="*/ 97800 w 357308"/>
              <a:gd name="connsiteY33" fmla="*/ 233804 h 356564"/>
              <a:gd name="connsiteX34" fmla="*/ 127472 w 357308"/>
              <a:gd name="connsiteY34" fmla="*/ 196620 h 356564"/>
              <a:gd name="connsiteX35" fmla="*/ 129891 w 357308"/>
              <a:gd name="connsiteY35" fmla="*/ 188470 h 356564"/>
              <a:gd name="connsiteX36" fmla="*/ 125816 w 357308"/>
              <a:gd name="connsiteY36" fmla="*/ 180956 h 356564"/>
              <a:gd name="connsiteX37" fmla="*/ 129891 w 357308"/>
              <a:gd name="connsiteY37" fmla="*/ 106714 h 356564"/>
              <a:gd name="connsiteX38" fmla="*/ 127472 w 357308"/>
              <a:gd name="connsiteY38" fmla="*/ 114992 h 356564"/>
              <a:gd name="connsiteX39" fmla="*/ 97800 w 357308"/>
              <a:gd name="connsiteY39" fmla="*/ 152049 h 356564"/>
              <a:gd name="connsiteX40" fmla="*/ 89778 w 357308"/>
              <a:gd name="connsiteY40" fmla="*/ 156124 h 356564"/>
              <a:gd name="connsiteX41" fmla="*/ 81246 w 357308"/>
              <a:gd name="connsiteY41" fmla="*/ 152941 h 356564"/>
              <a:gd name="connsiteX42" fmla="*/ 58960 w 357308"/>
              <a:gd name="connsiteY42" fmla="*/ 130655 h 356564"/>
              <a:gd name="connsiteX43" fmla="*/ 56032 w 357308"/>
              <a:gd name="connsiteY43" fmla="*/ 119958 h 356564"/>
              <a:gd name="connsiteX44" fmla="*/ 63927 w 357308"/>
              <a:gd name="connsiteY44" fmla="*/ 112063 h 356564"/>
              <a:gd name="connsiteX45" fmla="*/ 74751 w 357308"/>
              <a:gd name="connsiteY45" fmla="*/ 114992 h 356564"/>
              <a:gd name="connsiteX46" fmla="*/ 85321 w 357308"/>
              <a:gd name="connsiteY46" fmla="*/ 125434 h 356564"/>
              <a:gd name="connsiteX47" fmla="*/ 90343 w 357308"/>
              <a:gd name="connsiteY47" fmla="*/ 125888 h 356564"/>
              <a:gd name="connsiteX48" fmla="*/ 90797 w 357308"/>
              <a:gd name="connsiteY48" fmla="*/ 125434 h 356564"/>
              <a:gd name="connsiteX49" fmla="*/ 110153 w 357308"/>
              <a:gd name="connsiteY49" fmla="*/ 101239 h 356564"/>
              <a:gd name="connsiteX50" fmla="*/ 125708 w 357308"/>
              <a:gd name="connsiteY50" fmla="*/ 99364 h 356564"/>
              <a:gd name="connsiteX51" fmla="*/ 129891 w 357308"/>
              <a:gd name="connsiteY51" fmla="*/ 106969 h 356564"/>
              <a:gd name="connsiteX52" fmla="*/ 252524 w 357308"/>
              <a:gd name="connsiteY52" fmla="*/ 312503 h 356564"/>
              <a:gd name="connsiteX53" fmla="*/ 237625 w 357308"/>
              <a:gd name="connsiteY53" fmla="*/ 327402 h 356564"/>
              <a:gd name="connsiteX54" fmla="*/ 44571 w 357308"/>
              <a:gd name="connsiteY54" fmla="*/ 327402 h 356564"/>
              <a:gd name="connsiteX55" fmla="*/ 29671 w 357308"/>
              <a:gd name="connsiteY55" fmla="*/ 312503 h 356564"/>
              <a:gd name="connsiteX56" fmla="*/ 29671 w 357308"/>
              <a:gd name="connsiteY56" fmla="*/ 45080 h 356564"/>
              <a:gd name="connsiteX57" fmla="*/ 44571 w 357308"/>
              <a:gd name="connsiteY57" fmla="*/ 30181 h 356564"/>
              <a:gd name="connsiteX58" fmla="*/ 70039 w 357308"/>
              <a:gd name="connsiteY58" fmla="*/ 30181 h 356564"/>
              <a:gd name="connsiteX59" fmla="*/ 73734 w 357308"/>
              <a:gd name="connsiteY59" fmla="*/ 33871 h 356564"/>
              <a:gd name="connsiteX60" fmla="*/ 73732 w 357308"/>
              <a:gd name="connsiteY60" fmla="*/ 34001 h 356564"/>
              <a:gd name="connsiteX61" fmla="*/ 73732 w 357308"/>
              <a:gd name="connsiteY61" fmla="*/ 52466 h 356564"/>
              <a:gd name="connsiteX62" fmla="*/ 96017 w 357308"/>
              <a:gd name="connsiteY62" fmla="*/ 74751 h 356564"/>
              <a:gd name="connsiteX63" fmla="*/ 185158 w 357308"/>
              <a:gd name="connsiteY63" fmla="*/ 74751 h 356564"/>
              <a:gd name="connsiteX64" fmla="*/ 207444 w 357308"/>
              <a:gd name="connsiteY64" fmla="*/ 52466 h 356564"/>
              <a:gd name="connsiteX65" fmla="*/ 207444 w 357308"/>
              <a:gd name="connsiteY65" fmla="*/ 33874 h 356564"/>
              <a:gd name="connsiteX66" fmla="*/ 211136 w 357308"/>
              <a:gd name="connsiteY66" fmla="*/ 30181 h 356564"/>
              <a:gd name="connsiteX67" fmla="*/ 236606 w 357308"/>
              <a:gd name="connsiteY67" fmla="*/ 30181 h 356564"/>
              <a:gd name="connsiteX68" fmla="*/ 251505 w 357308"/>
              <a:gd name="connsiteY68" fmla="*/ 45080 h 356564"/>
              <a:gd name="connsiteX69" fmla="*/ 251505 w 357308"/>
              <a:gd name="connsiteY69" fmla="*/ 123524 h 356564"/>
              <a:gd name="connsiteX70" fmla="*/ 253797 w 357308"/>
              <a:gd name="connsiteY70" fmla="*/ 126962 h 356564"/>
              <a:gd name="connsiteX71" fmla="*/ 257872 w 357308"/>
              <a:gd name="connsiteY71" fmla="*/ 126198 h 356564"/>
              <a:gd name="connsiteX72" fmla="*/ 280158 w 357308"/>
              <a:gd name="connsiteY72" fmla="*/ 103913 h 356564"/>
              <a:gd name="connsiteX73" fmla="*/ 281177 w 357308"/>
              <a:gd name="connsiteY73" fmla="*/ 101239 h 356564"/>
              <a:gd name="connsiteX74" fmla="*/ 281177 w 357308"/>
              <a:gd name="connsiteY74" fmla="*/ 44571 h 356564"/>
              <a:gd name="connsiteX75" fmla="*/ 236606 w 357308"/>
              <a:gd name="connsiteY75" fmla="*/ 0 h 356564"/>
              <a:gd name="connsiteX76" fmla="*/ 44571 w 357308"/>
              <a:gd name="connsiteY76" fmla="*/ 0 h 356564"/>
              <a:gd name="connsiteX77" fmla="*/ 0 w 357308"/>
              <a:gd name="connsiteY77" fmla="*/ 44571 h 356564"/>
              <a:gd name="connsiteX78" fmla="*/ 0 w 357308"/>
              <a:gd name="connsiteY78" fmla="*/ 311994 h 356564"/>
              <a:gd name="connsiteX79" fmla="*/ 44571 w 357308"/>
              <a:gd name="connsiteY79" fmla="*/ 356564 h 356564"/>
              <a:gd name="connsiteX80" fmla="*/ 237624 w 357308"/>
              <a:gd name="connsiteY80" fmla="*/ 356564 h 356564"/>
              <a:gd name="connsiteX81" fmla="*/ 282195 w 357308"/>
              <a:gd name="connsiteY81" fmla="*/ 311994 h 356564"/>
              <a:gd name="connsiteX82" fmla="*/ 282195 w 357308"/>
              <a:gd name="connsiteY82" fmla="*/ 234186 h 356564"/>
              <a:gd name="connsiteX83" fmla="*/ 279903 w 357308"/>
              <a:gd name="connsiteY83" fmla="*/ 230748 h 356564"/>
              <a:gd name="connsiteX84" fmla="*/ 275955 w 357308"/>
              <a:gd name="connsiteY84" fmla="*/ 231639 h 356564"/>
              <a:gd name="connsiteX85" fmla="*/ 253670 w 357308"/>
              <a:gd name="connsiteY85" fmla="*/ 253925 h 356564"/>
              <a:gd name="connsiteX86" fmla="*/ 252523 w 357308"/>
              <a:gd name="connsiteY86" fmla="*/ 256471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57308" h="356564">
                <a:moveTo>
                  <a:pt x="350324" y="125816"/>
                </a:moveTo>
                <a:cubicBezTo>
                  <a:pt x="358964" y="118069"/>
                  <a:pt x="359687" y="104785"/>
                  <a:pt x="351940" y="96145"/>
                </a:cubicBezTo>
                <a:cubicBezTo>
                  <a:pt x="344193" y="87505"/>
                  <a:pt x="330909" y="86782"/>
                  <a:pt x="322269" y="94529"/>
                </a:cubicBezTo>
                <a:cubicBezTo>
                  <a:pt x="321701" y="95038"/>
                  <a:pt x="321162" y="95577"/>
                  <a:pt x="320653" y="96145"/>
                </a:cubicBezTo>
                <a:lnTo>
                  <a:pt x="171915" y="244883"/>
                </a:lnTo>
                <a:cubicBezTo>
                  <a:pt x="171473" y="245293"/>
                  <a:pt x="171163" y="245825"/>
                  <a:pt x="171023" y="246411"/>
                </a:cubicBezTo>
                <a:lnTo>
                  <a:pt x="161091" y="276082"/>
                </a:lnTo>
                <a:cubicBezTo>
                  <a:pt x="159733" y="279929"/>
                  <a:pt x="161750" y="284148"/>
                  <a:pt x="165597" y="285506"/>
                </a:cubicBezTo>
                <a:cubicBezTo>
                  <a:pt x="167188" y="286068"/>
                  <a:pt x="168923" y="286068"/>
                  <a:pt x="170514" y="285506"/>
                </a:cubicBezTo>
                <a:lnTo>
                  <a:pt x="200186" y="275573"/>
                </a:lnTo>
                <a:cubicBezTo>
                  <a:pt x="200772" y="275433"/>
                  <a:pt x="201303" y="275123"/>
                  <a:pt x="201714" y="274682"/>
                </a:cubicBezTo>
                <a:close/>
                <a:moveTo>
                  <a:pt x="222980" y="137659"/>
                </a:moveTo>
                <a:cubicBezTo>
                  <a:pt x="223051" y="143777"/>
                  <a:pt x="218148" y="148795"/>
                  <a:pt x="212030" y="148866"/>
                </a:cubicBezTo>
                <a:cubicBezTo>
                  <a:pt x="211945" y="148867"/>
                  <a:pt x="211859" y="148867"/>
                  <a:pt x="211774" y="148866"/>
                </a:cubicBezTo>
                <a:lnTo>
                  <a:pt x="159690" y="148866"/>
                </a:lnTo>
                <a:cubicBezTo>
                  <a:pt x="153535" y="149524"/>
                  <a:pt x="148013" y="145070"/>
                  <a:pt x="147354" y="138916"/>
                </a:cubicBezTo>
                <a:cubicBezTo>
                  <a:pt x="146695" y="132762"/>
                  <a:pt x="151150" y="127239"/>
                  <a:pt x="157303" y="126580"/>
                </a:cubicBezTo>
                <a:cubicBezTo>
                  <a:pt x="158096" y="126495"/>
                  <a:pt x="158896" y="126495"/>
                  <a:pt x="159690" y="126580"/>
                </a:cubicBezTo>
                <a:lnTo>
                  <a:pt x="211646" y="126580"/>
                </a:lnTo>
                <a:cubicBezTo>
                  <a:pt x="217765" y="126510"/>
                  <a:pt x="222781" y="131413"/>
                  <a:pt x="222852" y="137531"/>
                </a:cubicBezTo>
                <a:cubicBezTo>
                  <a:pt x="222853" y="137574"/>
                  <a:pt x="222853" y="137616"/>
                  <a:pt x="222853" y="137659"/>
                </a:cubicBezTo>
                <a:moveTo>
                  <a:pt x="125816" y="180956"/>
                </a:moveTo>
                <a:cubicBezTo>
                  <a:pt x="121052" y="177117"/>
                  <a:pt x="114077" y="177867"/>
                  <a:pt x="110238" y="182632"/>
                </a:cubicBezTo>
                <a:cubicBezTo>
                  <a:pt x="110209" y="182667"/>
                  <a:pt x="110181" y="182703"/>
                  <a:pt x="110152" y="182739"/>
                </a:cubicBezTo>
                <a:lnTo>
                  <a:pt x="90797" y="206935"/>
                </a:lnTo>
                <a:cubicBezTo>
                  <a:pt x="90132" y="207727"/>
                  <a:pt x="89157" y="208191"/>
                  <a:pt x="88122" y="208208"/>
                </a:cubicBezTo>
                <a:cubicBezTo>
                  <a:pt x="87039" y="208353"/>
                  <a:pt x="85952" y="207975"/>
                  <a:pt x="85193" y="207189"/>
                </a:cubicBezTo>
                <a:lnTo>
                  <a:pt x="74751" y="196620"/>
                </a:lnTo>
                <a:cubicBezTo>
                  <a:pt x="70763" y="191887"/>
                  <a:pt x="63693" y="191284"/>
                  <a:pt x="58960" y="195272"/>
                </a:cubicBezTo>
                <a:cubicBezTo>
                  <a:pt x="54228" y="199260"/>
                  <a:pt x="53625" y="206330"/>
                  <a:pt x="57613" y="211063"/>
                </a:cubicBezTo>
                <a:cubicBezTo>
                  <a:pt x="58023" y="211549"/>
                  <a:pt x="58474" y="212000"/>
                  <a:pt x="58960" y="212410"/>
                </a:cubicBezTo>
                <a:lnTo>
                  <a:pt x="81246" y="234695"/>
                </a:lnTo>
                <a:cubicBezTo>
                  <a:pt x="83544" y="236864"/>
                  <a:pt x="86621" y="238012"/>
                  <a:pt x="89778" y="237879"/>
                </a:cubicBezTo>
                <a:cubicBezTo>
                  <a:pt x="92904" y="237701"/>
                  <a:pt x="95813" y="236224"/>
                  <a:pt x="97800" y="233804"/>
                </a:cubicBezTo>
                <a:lnTo>
                  <a:pt x="127472" y="196620"/>
                </a:lnTo>
                <a:cubicBezTo>
                  <a:pt x="129384" y="194361"/>
                  <a:pt x="130261" y="191405"/>
                  <a:pt x="129891" y="188470"/>
                </a:cubicBezTo>
                <a:cubicBezTo>
                  <a:pt x="129593" y="185521"/>
                  <a:pt x="128125" y="182815"/>
                  <a:pt x="125816" y="180956"/>
                </a:cubicBezTo>
                <a:moveTo>
                  <a:pt x="129891" y="106714"/>
                </a:moveTo>
                <a:cubicBezTo>
                  <a:pt x="130236" y="109687"/>
                  <a:pt x="129363" y="112673"/>
                  <a:pt x="127472" y="114992"/>
                </a:cubicBezTo>
                <a:lnTo>
                  <a:pt x="97800" y="152049"/>
                </a:lnTo>
                <a:cubicBezTo>
                  <a:pt x="95813" y="154469"/>
                  <a:pt x="92904" y="155946"/>
                  <a:pt x="89778" y="156124"/>
                </a:cubicBezTo>
                <a:cubicBezTo>
                  <a:pt x="86601" y="156387"/>
                  <a:pt x="83473" y="155220"/>
                  <a:pt x="81246" y="152941"/>
                </a:cubicBezTo>
                <a:lnTo>
                  <a:pt x="58960" y="130655"/>
                </a:lnTo>
                <a:cubicBezTo>
                  <a:pt x="56141" y="127870"/>
                  <a:pt x="55025" y="123791"/>
                  <a:pt x="56032" y="119958"/>
                </a:cubicBezTo>
                <a:cubicBezTo>
                  <a:pt x="57072" y="116109"/>
                  <a:pt x="60078" y="113103"/>
                  <a:pt x="63927" y="112063"/>
                </a:cubicBezTo>
                <a:cubicBezTo>
                  <a:pt x="67799" y="111007"/>
                  <a:pt x="71941" y="112127"/>
                  <a:pt x="74751" y="114992"/>
                </a:cubicBezTo>
                <a:lnTo>
                  <a:pt x="85321" y="125434"/>
                </a:lnTo>
                <a:cubicBezTo>
                  <a:pt x="86582" y="126946"/>
                  <a:pt x="88831" y="127149"/>
                  <a:pt x="90343" y="125888"/>
                </a:cubicBezTo>
                <a:cubicBezTo>
                  <a:pt x="90507" y="125750"/>
                  <a:pt x="90659" y="125599"/>
                  <a:pt x="90797" y="125434"/>
                </a:cubicBezTo>
                <a:lnTo>
                  <a:pt x="110153" y="101239"/>
                </a:lnTo>
                <a:cubicBezTo>
                  <a:pt x="113931" y="96425"/>
                  <a:pt x="120896" y="95586"/>
                  <a:pt x="125708" y="99364"/>
                </a:cubicBezTo>
                <a:cubicBezTo>
                  <a:pt x="128079" y="101225"/>
                  <a:pt x="129589" y="103971"/>
                  <a:pt x="129891" y="106969"/>
                </a:cubicBezTo>
                <a:moveTo>
                  <a:pt x="252524" y="312503"/>
                </a:moveTo>
                <a:cubicBezTo>
                  <a:pt x="252524" y="320732"/>
                  <a:pt x="245854" y="327402"/>
                  <a:pt x="237625" y="327402"/>
                </a:cubicBezTo>
                <a:lnTo>
                  <a:pt x="44571" y="327402"/>
                </a:lnTo>
                <a:cubicBezTo>
                  <a:pt x="36342" y="327402"/>
                  <a:pt x="29671" y="320731"/>
                  <a:pt x="29671" y="312503"/>
                </a:cubicBezTo>
                <a:lnTo>
                  <a:pt x="29671" y="45080"/>
                </a:lnTo>
                <a:cubicBezTo>
                  <a:pt x="29671" y="36851"/>
                  <a:pt x="36342" y="30181"/>
                  <a:pt x="44571" y="30181"/>
                </a:cubicBezTo>
                <a:lnTo>
                  <a:pt x="70039" y="30181"/>
                </a:lnTo>
                <a:cubicBezTo>
                  <a:pt x="72079" y="30179"/>
                  <a:pt x="73734" y="31832"/>
                  <a:pt x="73734" y="33871"/>
                </a:cubicBezTo>
                <a:cubicBezTo>
                  <a:pt x="73734" y="33914"/>
                  <a:pt x="73734" y="33958"/>
                  <a:pt x="73732" y="34001"/>
                </a:cubicBezTo>
                <a:lnTo>
                  <a:pt x="73732" y="52466"/>
                </a:lnTo>
                <a:cubicBezTo>
                  <a:pt x="73732" y="64774"/>
                  <a:pt x="83710" y="74751"/>
                  <a:pt x="96017" y="74751"/>
                </a:cubicBezTo>
                <a:lnTo>
                  <a:pt x="185158" y="74751"/>
                </a:lnTo>
                <a:cubicBezTo>
                  <a:pt x="197466" y="74751"/>
                  <a:pt x="207444" y="64774"/>
                  <a:pt x="207444" y="52466"/>
                </a:cubicBezTo>
                <a:lnTo>
                  <a:pt x="207444" y="33874"/>
                </a:lnTo>
                <a:cubicBezTo>
                  <a:pt x="207444" y="31834"/>
                  <a:pt x="209097" y="30181"/>
                  <a:pt x="211136" y="30181"/>
                </a:cubicBezTo>
                <a:lnTo>
                  <a:pt x="236606" y="30181"/>
                </a:lnTo>
                <a:cubicBezTo>
                  <a:pt x="244835" y="30181"/>
                  <a:pt x="251505" y="36851"/>
                  <a:pt x="251505" y="45080"/>
                </a:cubicBezTo>
                <a:lnTo>
                  <a:pt x="251505" y="123524"/>
                </a:lnTo>
                <a:cubicBezTo>
                  <a:pt x="251459" y="125041"/>
                  <a:pt x="252379" y="126421"/>
                  <a:pt x="253797" y="126962"/>
                </a:cubicBezTo>
                <a:cubicBezTo>
                  <a:pt x="255184" y="127566"/>
                  <a:pt x="256798" y="127263"/>
                  <a:pt x="257872" y="126198"/>
                </a:cubicBezTo>
                <a:lnTo>
                  <a:pt x="280158" y="103913"/>
                </a:lnTo>
                <a:cubicBezTo>
                  <a:pt x="280809" y="103174"/>
                  <a:pt x="281171" y="102224"/>
                  <a:pt x="281177" y="101239"/>
                </a:cubicBezTo>
                <a:lnTo>
                  <a:pt x="281177" y="44571"/>
                </a:lnTo>
                <a:cubicBezTo>
                  <a:pt x="281177" y="19955"/>
                  <a:pt x="261221" y="0"/>
                  <a:pt x="236606" y="0"/>
                </a:cubicBezTo>
                <a:lnTo>
                  <a:pt x="44571" y="0"/>
                </a:lnTo>
                <a:cubicBezTo>
                  <a:pt x="19955" y="0"/>
                  <a:pt x="0" y="19955"/>
                  <a:pt x="0" y="44571"/>
                </a:cubicBezTo>
                <a:lnTo>
                  <a:pt x="0" y="311994"/>
                </a:lnTo>
                <a:cubicBezTo>
                  <a:pt x="0" y="336609"/>
                  <a:pt x="19955" y="356564"/>
                  <a:pt x="44571" y="356564"/>
                </a:cubicBezTo>
                <a:lnTo>
                  <a:pt x="237624" y="356564"/>
                </a:lnTo>
                <a:cubicBezTo>
                  <a:pt x="262240" y="356564"/>
                  <a:pt x="282195" y="336609"/>
                  <a:pt x="282195" y="311994"/>
                </a:cubicBezTo>
                <a:lnTo>
                  <a:pt x="282195" y="234186"/>
                </a:lnTo>
                <a:cubicBezTo>
                  <a:pt x="282203" y="232680"/>
                  <a:pt x="281296" y="231319"/>
                  <a:pt x="279903" y="230748"/>
                </a:cubicBezTo>
                <a:cubicBezTo>
                  <a:pt x="278529" y="230197"/>
                  <a:pt x="276958" y="230552"/>
                  <a:pt x="275955" y="231639"/>
                </a:cubicBezTo>
                <a:lnTo>
                  <a:pt x="253670" y="253925"/>
                </a:lnTo>
                <a:cubicBezTo>
                  <a:pt x="252916" y="254552"/>
                  <a:pt x="252493" y="255491"/>
                  <a:pt x="252523" y="256471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958527"/>
              </p:ext>
            </p:extLst>
          </p:nvPr>
        </p:nvGraphicFramePr>
        <p:xfrm>
          <a:off x="355009" y="1823058"/>
          <a:ext cx="8386022" cy="2739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929">
                <a:tc>
                  <a:txBody>
                    <a:bodyPr/>
                    <a:lstStyle/>
                    <a:p>
                      <a:r>
                        <a:rPr lang="es-MX" sz="1500" b="1" kern="1200" cap="all" baseline="0" dirty="0" err="1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Steps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s-MX" sz="1500" b="1" kern="1200" cap="all" baseline="0" dirty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Time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s-MX" sz="1500" b="1" kern="1200" cap="all" baseline="0" dirty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Goal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963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Arrival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Warm-Up: Dream Places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25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Project Plan </a:t>
                      </a:r>
                      <a:r>
                        <a:rPr lang="de-DE" dirty="0" err="1"/>
                        <a:t>Visualization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dirty="0"/>
                        <a:t> 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30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Presenting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your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Art Project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dirty="0"/>
                        <a:t> 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10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Team Performance </a:t>
                      </a:r>
                      <a:r>
                        <a:rPr lang="de-DE" dirty="0" err="1"/>
                        <a:t>Reflection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133">
                <a:tc>
                  <a:txBody>
                    <a:bodyPr/>
                    <a:lstStyle/>
                    <a:p>
                      <a:r>
                        <a:rPr lang="de-DE" dirty="0" err="1"/>
                        <a:t>Step</a:t>
                      </a:r>
                      <a:r>
                        <a:rPr lang="de-DE" dirty="0"/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 </a:t>
                      </a:r>
                      <a:r>
                        <a:rPr lang="de-DE" dirty="0" err="1"/>
                        <a:t>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Reflection</a:t>
                      </a:r>
                      <a:r>
                        <a:rPr lang="de-DE" dirty="0"/>
                        <a:t>, Preview &amp; Goodbye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907117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0B10A527-9ECA-DC42-BE7E-6D45C6AE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86" y="160512"/>
            <a:ext cx="1582725" cy="1359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26C53722-30B1-5241-8373-89BC19E70794}"/>
              </a:ext>
            </a:extLst>
          </p:cNvPr>
          <p:cNvSpPr/>
          <p:nvPr/>
        </p:nvSpPr>
        <p:spPr>
          <a:xfrm>
            <a:off x="6730446" y="761378"/>
            <a:ext cx="928992" cy="679946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5" name="Google Shape;236;p5">
            <a:extLst>
              <a:ext uri="{FF2B5EF4-FFF2-40B4-BE49-F238E27FC236}">
                <a16:creationId xmlns:a16="http://schemas.microsoft.com/office/drawing/2014/main" id="{C8ED07FB-8600-B041-9D01-2EB90E543F07}"/>
              </a:ext>
            </a:extLst>
          </p:cNvPr>
          <p:cNvSpPr/>
          <p:nvPr/>
        </p:nvSpPr>
        <p:spPr>
          <a:xfrm>
            <a:off x="7276765" y="4219177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A6FB4D-D2B6-224F-81D0-ABEFD5C61F36}"/>
              </a:ext>
            </a:extLst>
          </p:cNvPr>
          <p:cNvGrpSpPr/>
          <p:nvPr/>
        </p:nvGrpSpPr>
        <p:grpSpPr>
          <a:xfrm>
            <a:off x="7258791" y="3847355"/>
            <a:ext cx="381000" cy="303551"/>
            <a:chOff x="4246623" y="4637693"/>
            <a:chExt cx="751325" cy="354364"/>
          </a:xfrm>
        </p:grpSpPr>
        <p:sp>
          <p:nvSpPr>
            <p:cNvPr id="18" name="Google Shape;237;p5">
              <a:extLst>
                <a:ext uri="{FF2B5EF4-FFF2-40B4-BE49-F238E27FC236}">
                  <a16:creationId xmlns:a16="http://schemas.microsoft.com/office/drawing/2014/main" id="{008EFCC9-87E5-9A44-9D74-E6DD450111AA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1" name="Google Shape;237;p5">
              <a:extLst>
                <a:ext uri="{FF2B5EF4-FFF2-40B4-BE49-F238E27FC236}">
                  <a16:creationId xmlns:a16="http://schemas.microsoft.com/office/drawing/2014/main" id="{FD267669-652E-BD49-906B-4710191BA986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9" name="Google Shape;236;p5">
            <a:extLst>
              <a:ext uri="{FF2B5EF4-FFF2-40B4-BE49-F238E27FC236}">
                <a16:creationId xmlns:a16="http://schemas.microsoft.com/office/drawing/2014/main" id="{0AFFB4BE-990B-334C-894F-5144E6B7AEB7}"/>
              </a:ext>
            </a:extLst>
          </p:cNvPr>
          <p:cNvSpPr/>
          <p:nvPr/>
        </p:nvSpPr>
        <p:spPr>
          <a:xfrm>
            <a:off x="7286012" y="3465621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3F756F-58B1-FF49-93E7-DFA5F8F117DC}"/>
              </a:ext>
            </a:extLst>
          </p:cNvPr>
          <p:cNvGrpSpPr/>
          <p:nvPr/>
        </p:nvGrpSpPr>
        <p:grpSpPr>
          <a:xfrm>
            <a:off x="7278438" y="2679057"/>
            <a:ext cx="381000" cy="303551"/>
            <a:chOff x="4246623" y="4637693"/>
            <a:chExt cx="751325" cy="354364"/>
          </a:xfrm>
        </p:grpSpPr>
        <p:sp>
          <p:nvSpPr>
            <p:cNvPr id="31" name="Google Shape;237;p5">
              <a:extLst>
                <a:ext uri="{FF2B5EF4-FFF2-40B4-BE49-F238E27FC236}">
                  <a16:creationId xmlns:a16="http://schemas.microsoft.com/office/drawing/2014/main" id="{6AD77754-9D68-D148-97D2-4EC8CD1C6835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2" name="Google Shape;237;p5">
              <a:extLst>
                <a:ext uri="{FF2B5EF4-FFF2-40B4-BE49-F238E27FC236}">
                  <a16:creationId xmlns:a16="http://schemas.microsoft.com/office/drawing/2014/main" id="{3E4ECF65-7D23-D747-A311-902F6E27738D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8363B8-826F-514E-93CA-B57A6A818272}"/>
              </a:ext>
            </a:extLst>
          </p:cNvPr>
          <p:cNvGrpSpPr/>
          <p:nvPr/>
        </p:nvGrpSpPr>
        <p:grpSpPr>
          <a:xfrm>
            <a:off x="7264563" y="3059770"/>
            <a:ext cx="381000" cy="303551"/>
            <a:chOff x="4246623" y="4637693"/>
            <a:chExt cx="751325" cy="354364"/>
          </a:xfrm>
        </p:grpSpPr>
        <p:sp>
          <p:nvSpPr>
            <p:cNvPr id="36" name="Google Shape;237;p5">
              <a:extLst>
                <a:ext uri="{FF2B5EF4-FFF2-40B4-BE49-F238E27FC236}">
                  <a16:creationId xmlns:a16="http://schemas.microsoft.com/office/drawing/2014/main" id="{820366AB-8817-9743-9881-AFC270A481CC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" name="Google Shape;237;p5">
              <a:extLst>
                <a:ext uri="{FF2B5EF4-FFF2-40B4-BE49-F238E27FC236}">
                  <a16:creationId xmlns:a16="http://schemas.microsoft.com/office/drawing/2014/main" id="{E81E1E11-F2CF-6F4D-96EF-FDFFF53041A0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2" name="Google Shape;236;p5">
            <a:extLst>
              <a:ext uri="{FF2B5EF4-FFF2-40B4-BE49-F238E27FC236}">
                <a16:creationId xmlns:a16="http://schemas.microsoft.com/office/drawing/2014/main" id="{DDC7E086-4801-FA40-A8AE-5430F2BC6A81}"/>
              </a:ext>
            </a:extLst>
          </p:cNvPr>
          <p:cNvSpPr/>
          <p:nvPr/>
        </p:nvSpPr>
        <p:spPr>
          <a:xfrm>
            <a:off x="7276765" y="2296921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316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7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Warm-Up: Dream places 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WHERE WOULD YOU LIKE TO BE RIGHT NOW? AND WHY?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Raised hand with solid fill">
            <a:extLst>
              <a:ext uri="{FF2B5EF4-FFF2-40B4-BE49-F238E27FC236}">
                <a16:creationId xmlns:a16="http://schemas.microsoft.com/office/drawing/2014/main" id="{37885E9B-A134-F946-AC14-1C463005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109" y="927789"/>
            <a:ext cx="365487" cy="365487"/>
          </a:xfrm>
          <a:prstGeom prst="rect">
            <a:avLst/>
          </a:prstGeom>
        </p:spPr>
      </p:pic>
      <p:pic>
        <p:nvPicPr>
          <p:cNvPr id="9" name="Picture 8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CD72987B-0581-4947-A103-81C9325ED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85" y="1435255"/>
            <a:ext cx="2200136" cy="1650102"/>
          </a:xfrm>
          <a:prstGeom prst="rect">
            <a:avLst/>
          </a:prstGeom>
        </p:spPr>
      </p:pic>
      <p:pic>
        <p:nvPicPr>
          <p:cNvPr id="22" name="Picture 21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339245DB-8CAF-5149-88BA-9F70D4B7B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06" y="1435255"/>
            <a:ext cx="2495907" cy="1663576"/>
          </a:xfrm>
          <a:prstGeom prst="rect">
            <a:avLst/>
          </a:prstGeom>
        </p:spPr>
      </p:pic>
      <p:pic>
        <p:nvPicPr>
          <p:cNvPr id="25" name="Picture 24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C5228A6E-6F79-6247-B2E0-4EF4788CB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8" y="1423639"/>
            <a:ext cx="2512360" cy="1675192"/>
          </a:xfrm>
          <a:prstGeom prst="rect">
            <a:avLst/>
          </a:prstGeom>
        </p:spPr>
      </p:pic>
      <p:pic>
        <p:nvPicPr>
          <p:cNvPr id="27" name="Picture 26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7D1033CA-656D-C743-BEA0-076E8718D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200945"/>
            <a:ext cx="2660381" cy="1665329"/>
          </a:xfrm>
          <a:prstGeom prst="rect">
            <a:avLst/>
          </a:prstGeom>
        </p:spPr>
      </p:pic>
      <p:pic>
        <p:nvPicPr>
          <p:cNvPr id="29" name="Picture 28" descr="A picture containing sky, nature, outdoor, dune&#10;&#10;Description automatically generated">
            <a:extLst>
              <a:ext uri="{FF2B5EF4-FFF2-40B4-BE49-F238E27FC236}">
                <a16:creationId xmlns:a16="http://schemas.microsoft.com/office/drawing/2014/main" id="{DC7BB764-162F-AB4C-A379-4424E3BCC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7" y="3200945"/>
            <a:ext cx="2495907" cy="16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8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Warm-Up: </a:t>
            </a:r>
            <a:r>
              <a:rPr lang="en-US" sz="2400" dirty="0" err="1"/>
              <a:t>Traumorte</a:t>
            </a:r>
            <a:r>
              <a:rPr lang="en-US" sz="2400" dirty="0"/>
              <a:t> 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WOHIN MÖCHTET IHR GERN REISEN? WARUM?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Raised hand with solid fill">
            <a:extLst>
              <a:ext uri="{FF2B5EF4-FFF2-40B4-BE49-F238E27FC236}">
                <a16:creationId xmlns:a16="http://schemas.microsoft.com/office/drawing/2014/main" id="{37885E9B-A134-F946-AC14-1C4630053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109" y="927789"/>
            <a:ext cx="365487" cy="365487"/>
          </a:xfrm>
          <a:prstGeom prst="rect">
            <a:avLst/>
          </a:prstGeom>
        </p:spPr>
      </p:pic>
      <p:pic>
        <p:nvPicPr>
          <p:cNvPr id="9" name="Picture 8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CD72987B-0581-4947-A103-81C9325ED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012" y="3268469"/>
            <a:ext cx="1886188" cy="1414641"/>
          </a:xfrm>
          <a:prstGeom prst="rect">
            <a:avLst/>
          </a:prstGeom>
        </p:spPr>
      </p:pic>
      <p:pic>
        <p:nvPicPr>
          <p:cNvPr id="22" name="Picture 21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339245DB-8CAF-5149-88BA-9F70D4B7B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15" y="1435971"/>
            <a:ext cx="2209800" cy="1472879"/>
          </a:xfrm>
          <a:prstGeom prst="rect">
            <a:avLst/>
          </a:prstGeom>
        </p:spPr>
      </p:pic>
      <p:pic>
        <p:nvPicPr>
          <p:cNvPr id="25" name="Picture 24" descr="A waterfall in a forest&#10;&#10;Description automatically generated with medium confidence">
            <a:extLst>
              <a:ext uri="{FF2B5EF4-FFF2-40B4-BE49-F238E27FC236}">
                <a16:creationId xmlns:a16="http://schemas.microsoft.com/office/drawing/2014/main" id="{C5228A6E-6F79-6247-B2E0-4EF4788CB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35399"/>
            <a:ext cx="2209800" cy="1473451"/>
          </a:xfrm>
          <a:prstGeom prst="rect">
            <a:avLst/>
          </a:prstGeom>
        </p:spPr>
      </p:pic>
      <p:pic>
        <p:nvPicPr>
          <p:cNvPr id="27" name="Picture 26" descr="A picture containing sky, mountain, outdoor, nature&#10;&#10;Description automatically generated">
            <a:extLst>
              <a:ext uri="{FF2B5EF4-FFF2-40B4-BE49-F238E27FC236}">
                <a16:creationId xmlns:a16="http://schemas.microsoft.com/office/drawing/2014/main" id="{7D1033CA-656D-C743-BEA0-076E8718D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3" y="3205100"/>
            <a:ext cx="2371348" cy="1472880"/>
          </a:xfrm>
          <a:prstGeom prst="rect">
            <a:avLst/>
          </a:prstGeom>
        </p:spPr>
      </p:pic>
      <p:pic>
        <p:nvPicPr>
          <p:cNvPr id="29" name="Picture 28" descr="A picture containing sky, nature, outdoor, dune&#10;&#10;Description automatically generated">
            <a:extLst>
              <a:ext uri="{FF2B5EF4-FFF2-40B4-BE49-F238E27FC236}">
                <a16:creationId xmlns:a16="http://schemas.microsoft.com/office/drawing/2014/main" id="{DC7BB764-162F-AB4C-A379-4424E3BCC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03" y="3258387"/>
            <a:ext cx="2152206" cy="1434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77DDAB-9997-3E49-A845-DF1A789B406A}"/>
              </a:ext>
            </a:extLst>
          </p:cNvPr>
          <p:cNvSpPr/>
          <p:nvPr/>
        </p:nvSpPr>
        <p:spPr>
          <a:xfrm>
            <a:off x="6709222" y="1264804"/>
            <a:ext cx="1981200" cy="1177109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>
                <a:solidFill>
                  <a:schemeClr val="tx2"/>
                </a:solidFill>
              </a:rPr>
              <a:t>Ich </a:t>
            </a:r>
            <a:r>
              <a:rPr lang="en-US" sz="1400" b="1" dirty="0" err="1">
                <a:solidFill>
                  <a:schemeClr val="tx2"/>
                </a:solidFill>
              </a:rPr>
              <a:t>möchte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b="1" dirty="0" err="1">
                <a:solidFill>
                  <a:schemeClr val="tx2"/>
                </a:solidFill>
              </a:rPr>
              <a:t>gern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b="1" dirty="0" err="1">
                <a:solidFill>
                  <a:schemeClr val="tx2"/>
                </a:solidFill>
              </a:rPr>
              <a:t>ans</a:t>
            </a:r>
            <a:r>
              <a:rPr lang="en-US" sz="1400" b="1" dirty="0">
                <a:solidFill>
                  <a:schemeClr val="tx2"/>
                </a:solidFill>
              </a:rPr>
              <a:t> Meer </a:t>
            </a:r>
            <a:r>
              <a:rPr lang="en-US" sz="1400" b="1" dirty="0" err="1">
                <a:solidFill>
                  <a:schemeClr val="tx2"/>
                </a:solidFill>
              </a:rPr>
              <a:t>reisen</a:t>
            </a:r>
            <a:r>
              <a:rPr lang="en-US" sz="1400" b="1" dirty="0">
                <a:solidFill>
                  <a:schemeClr val="tx2"/>
                </a:solidFill>
              </a:rPr>
              <a:t>, </a:t>
            </a:r>
            <a:r>
              <a:rPr lang="en-US" sz="1400" b="1" dirty="0" err="1">
                <a:solidFill>
                  <a:schemeClr val="tx2"/>
                </a:solidFill>
              </a:rPr>
              <a:t>weil</a:t>
            </a:r>
            <a:r>
              <a:rPr lang="en-US" sz="1400" b="1" dirty="0">
                <a:solidFill>
                  <a:schemeClr val="tx2"/>
                </a:solidFill>
              </a:rPr>
              <a:t>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593C8-AEDD-F449-8F7D-F178BC45BE72}"/>
              </a:ext>
            </a:extLst>
          </p:cNvPr>
          <p:cNvSpPr txBox="1"/>
          <p:nvPr/>
        </p:nvSpPr>
        <p:spPr>
          <a:xfrm>
            <a:off x="2233747" y="2891517"/>
            <a:ext cx="968535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 err="1">
                <a:solidFill>
                  <a:schemeClr val="tx2"/>
                </a:solidFill>
              </a:rPr>
              <a:t>ans</a:t>
            </a:r>
            <a:r>
              <a:rPr lang="en-US" sz="1200" b="1" dirty="0">
                <a:solidFill>
                  <a:schemeClr val="tx2"/>
                </a:solidFill>
              </a:rPr>
              <a:t> Meer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CEF6BE-F519-CF4B-88BA-6AC6B412E446}"/>
              </a:ext>
            </a:extLst>
          </p:cNvPr>
          <p:cNvSpPr txBox="1"/>
          <p:nvPr/>
        </p:nvSpPr>
        <p:spPr>
          <a:xfrm>
            <a:off x="4293046" y="2911385"/>
            <a:ext cx="1726755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den </a:t>
            </a:r>
            <a:r>
              <a:rPr lang="en-US" sz="1200" b="1" dirty="0" err="1">
                <a:solidFill>
                  <a:schemeClr val="tx2"/>
                </a:solidFill>
              </a:rPr>
              <a:t>Regenwald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02DAF0-9E44-C04B-97CD-FA38320DF0E2}"/>
              </a:ext>
            </a:extLst>
          </p:cNvPr>
          <p:cNvSpPr txBox="1"/>
          <p:nvPr/>
        </p:nvSpPr>
        <p:spPr>
          <a:xfrm>
            <a:off x="1075149" y="4701373"/>
            <a:ext cx="1221809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die Berge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94EA6A-E1BC-C94D-8822-FE339050B3AE}"/>
              </a:ext>
            </a:extLst>
          </p:cNvPr>
          <p:cNvSpPr txBox="1"/>
          <p:nvPr/>
        </p:nvSpPr>
        <p:spPr>
          <a:xfrm>
            <a:off x="4026664" y="4711085"/>
            <a:ext cx="1261884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die </a:t>
            </a:r>
            <a:r>
              <a:rPr lang="en-US" sz="1200" b="1" dirty="0" err="1">
                <a:solidFill>
                  <a:schemeClr val="tx2"/>
                </a:solidFill>
              </a:rPr>
              <a:t>Wüste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FD049-A76A-3A43-8A3F-F47A2042246C}"/>
              </a:ext>
            </a:extLst>
          </p:cNvPr>
          <p:cNvSpPr txBox="1"/>
          <p:nvPr/>
        </p:nvSpPr>
        <p:spPr>
          <a:xfrm>
            <a:off x="6387312" y="4727768"/>
            <a:ext cx="1393330" cy="282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in den Schnee</a:t>
            </a: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5BCC86FA-CE07-9C46-89C3-B14BC1FB5DE4}"/>
              </a:ext>
            </a:extLst>
          </p:cNvPr>
          <p:cNvSpPr/>
          <p:nvPr/>
        </p:nvSpPr>
        <p:spPr>
          <a:xfrm>
            <a:off x="7459574" y="2891517"/>
            <a:ext cx="1074929" cy="972464"/>
          </a:xfrm>
          <a:prstGeom prst="heart">
            <a:avLst/>
          </a:prstGeom>
          <a:blipFill>
            <a:blip r:embed="rId9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8889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ACC5C9-A358-194A-8FD8-F19FEB8461B7}"/>
              </a:ext>
            </a:extLst>
          </p:cNvPr>
          <p:cNvSpPr/>
          <p:nvPr/>
        </p:nvSpPr>
        <p:spPr>
          <a:xfrm>
            <a:off x="329072" y="1565030"/>
            <a:ext cx="8485855" cy="3171861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9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project plan visualization</a:t>
            </a:r>
            <a:br>
              <a:rPr lang="de-DE" dirty="0"/>
            </a:br>
            <a:r>
              <a:rPr lang="de-DE" sz="1500" dirty="0"/>
              <a:t>     </a:t>
            </a:r>
            <a:r>
              <a:rPr lang="de-DE" sz="1500" dirty="0">
                <a:solidFill>
                  <a:schemeClr val="tx2"/>
                </a:solidFill>
              </a:rPr>
              <a:t>25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7392" y="638975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chemeClr val="tx2"/>
                </a:solidFill>
                <a:latin typeface="+mj-lt"/>
              </a:rPr>
              <a:t>VISUALIZE YOUR PROJECT PLAN AND PREPARE YOUR PRESENTATION.</a:t>
            </a:r>
          </a:p>
        </p:txBody>
      </p:sp>
      <p:sp>
        <p:nvSpPr>
          <p:cNvPr id="7" name="Freihandform: Form 139">
            <a:extLst>
              <a:ext uri="{FF2B5EF4-FFF2-40B4-BE49-F238E27FC236}">
                <a16:creationId xmlns:a16="http://schemas.microsoft.com/office/drawing/2014/main" id="{9B20BABA-1831-6B4A-B484-E17DA7A0E70C}"/>
              </a:ext>
            </a:extLst>
          </p:cNvPr>
          <p:cNvSpPr/>
          <p:nvPr/>
        </p:nvSpPr>
        <p:spPr>
          <a:xfrm>
            <a:off x="516093" y="970111"/>
            <a:ext cx="345836" cy="325344"/>
          </a:xfrm>
          <a:custGeom>
            <a:avLst/>
            <a:gdLst>
              <a:gd name="connsiteX0" fmla="*/ 283319 w 1053284"/>
              <a:gd name="connsiteY0" fmla="*/ 556053 h 990874"/>
              <a:gd name="connsiteX1" fmla="*/ 154772 w 1053284"/>
              <a:gd name="connsiteY1" fmla="*/ 694735 h 990874"/>
              <a:gd name="connsiteX2" fmla="*/ 241048 w 1053284"/>
              <a:gd name="connsiteY2" fmla="*/ 814755 h 990874"/>
              <a:gd name="connsiteX3" fmla="*/ 293455 w 1053284"/>
              <a:gd name="connsiteY3" fmla="*/ 823282 h 990874"/>
              <a:gd name="connsiteX4" fmla="*/ 293454 w 1053284"/>
              <a:gd name="connsiteY4" fmla="*/ 823282 h 990874"/>
              <a:gd name="connsiteX5" fmla="*/ 293455 w 1053284"/>
              <a:gd name="connsiteY5" fmla="*/ 823282 h 990874"/>
              <a:gd name="connsiteX6" fmla="*/ 293455 w 1053284"/>
              <a:gd name="connsiteY6" fmla="*/ 823282 h 990874"/>
              <a:gd name="connsiteX7" fmla="*/ 293893 w 1053284"/>
              <a:gd name="connsiteY7" fmla="*/ 823273 h 990874"/>
              <a:gd name="connsiteX8" fmla="*/ 422097 w 1053284"/>
              <a:gd name="connsiteY8" fmla="*/ 689571 h 990874"/>
              <a:gd name="connsiteX9" fmla="*/ 422001 w 1053284"/>
              <a:gd name="connsiteY9" fmla="*/ 684600 h 990874"/>
              <a:gd name="connsiteX10" fmla="*/ 283319 w 1053284"/>
              <a:gd name="connsiteY10" fmla="*/ 556053 h 990874"/>
              <a:gd name="connsiteX11" fmla="*/ 214602 w 1053284"/>
              <a:gd name="connsiteY11" fmla="*/ 390737 h 990874"/>
              <a:gd name="connsiteX12" fmla="*/ 250574 w 1053284"/>
              <a:gd name="connsiteY12" fmla="*/ 412794 h 990874"/>
              <a:gd name="connsiteX13" fmla="*/ 272794 w 1053284"/>
              <a:gd name="connsiteY13" fmla="*/ 438523 h 990874"/>
              <a:gd name="connsiteX14" fmla="*/ 273778 w 1053284"/>
              <a:gd name="connsiteY14" fmla="*/ 439508 h 990874"/>
              <a:gd name="connsiteX15" fmla="*/ 309047 w 1053284"/>
              <a:gd name="connsiteY15" fmla="*/ 438523 h 990874"/>
              <a:gd name="connsiteX16" fmla="*/ 331268 w 1053284"/>
              <a:gd name="connsiteY16" fmla="*/ 412794 h 990874"/>
              <a:gd name="connsiteX17" fmla="*/ 409233 w 1053284"/>
              <a:gd name="connsiteY17" fmla="*/ 394863 h 990874"/>
              <a:gd name="connsiteX18" fmla="*/ 451334 w 1053284"/>
              <a:gd name="connsiteY18" fmla="*/ 463862 h 990874"/>
              <a:gd name="connsiteX19" fmla="*/ 451335 w 1053284"/>
              <a:gd name="connsiteY19" fmla="*/ 498557 h 990874"/>
              <a:gd name="connsiteX20" fmla="*/ 458352 w 1053284"/>
              <a:gd name="connsiteY20" fmla="*/ 518048 h 990874"/>
              <a:gd name="connsiteX21" fmla="*/ 477063 w 1053284"/>
              <a:gd name="connsiteY21" fmla="*/ 525455 h 990874"/>
              <a:gd name="connsiteX22" fmla="*/ 510198 w 1053284"/>
              <a:gd name="connsiteY22" fmla="*/ 523506 h 990874"/>
              <a:gd name="connsiteX23" fmla="*/ 576859 w 1053284"/>
              <a:gd name="connsiteY23" fmla="*/ 567557 h 990874"/>
              <a:gd name="connsiteX24" fmla="*/ 559316 w 1053284"/>
              <a:gd name="connsiteY24" fmla="*/ 647471 h 990874"/>
              <a:gd name="connsiteX25" fmla="*/ 533588 w 1053284"/>
              <a:gd name="connsiteY25" fmla="*/ 669691 h 990874"/>
              <a:gd name="connsiteX26" fmla="*/ 525401 w 1053284"/>
              <a:gd name="connsiteY26" fmla="*/ 688792 h 990874"/>
              <a:gd name="connsiteX27" fmla="*/ 533588 w 1053284"/>
              <a:gd name="connsiteY27" fmla="*/ 707893 h 990874"/>
              <a:gd name="connsiteX28" fmla="*/ 558147 w 1053284"/>
              <a:gd name="connsiteY28" fmla="*/ 730894 h 990874"/>
              <a:gd name="connsiteX29" fmla="*/ 575689 w 1053284"/>
              <a:gd name="connsiteY29" fmla="*/ 810808 h 990874"/>
              <a:gd name="connsiteX30" fmla="*/ 509029 w 1053284"/>
              <a:gd name="connsiteY30" fmla="*/ 854468 h 990874"/>
              <a:gd name="connsiteX31" fmla="*/ 475893 w 1053284"/>
              <a:gd name="connsiteY31" fmla="*/ 854468 h 990874"/>
              <a:gd name="connsiteX32" fmla="*/ 457182 w 1053284"/>
              <a:gd name="connsiteY32" fmla="*/ 861875 h 990874"/>
              <a:gd name="connsiteX33" fmla="*/ 450165 w 1053284"/>
              <a:gd name="connsiteY33" fmla="*/ 881367 h 990874"/>
              <a:gd name="connsiteX34" fmla="*/ 450165 w 1053284"/>
              <a:gd name="connsiteY34" fmla="*/ 915670 h 990874"/>
              <a:gd name="connsiteX35" fmla="*/ 408453 w 1053284"/>
              <a:gd name="connsiteY35" fmla="*/ 985059 h 990874"/>
              <a:gd name="connsiteX36" fmla="*/ 381945 w 1053284"/>
              <a:gd name="connsiteY36" fmla="*/ 990518 h 990874"/>
              <a:gd name="connsiteX37" fmla="*/ 331268 w 1053284"/>
              <a:gd name="connsiteY37" fmla="*/ 967128 h 990874"/>
              <a:gd name="connsiteX38" fmla="*/ 309047 w 1053284"/>
              <a:gd name="connsiteY38" fmla="*/ 941399 h 990874"/>
              <a:gd name="connsiteX39" fmla="*/ 308063 w 1053284"/>
              <a:gd name="connsiteY39" fmla="*/ 940414 h 990874"/>
              <a:gd name="connsiteX40" fmla="*/ 272794 w 1053284"/>
              <a:gd name="connsiteY40" fmla="*/ 941399 h 990874"/>
              <a:gd name="connsiteX41" fmla="*/ 250574 w 1053284"/>
              <a:gd name="connsiteY41" fmla="*/ 967128 h 990874"/>
              <a:gd name="connsiteX42" fmla="*/ 172609 w 1053284"/>
              <a:gd name="connsiteY42" fmla="*/ 985059 h 990874"/>
              <a:gd name="connsiteX43" fmla="*/ 130508 w 1053284"/>
              <a:gd name="connsiteY43" fmla="*/ 916061 h 990874"/>
              <a:gd name="connsiteX44" fmla="*/ 130507 w 1053284"/>
              <a:gd name="connsiteY44" fmla="*/ 881367 h 990874"/>
              <a:gd name="connsiteX45" fmla="*/ 123490 w 1053284"/>
              <a:gd name="connsiteY45" fmla="*/ 861875 h 990874"/>
              <a:gd name="connsiteX46" fmla="*/ 104779 w 1053284"/>
              <a:gd name="connsiteY46" fmla="*/ 854468 h 990874"/>
              <a:gd name="connsiteX47" fmla="*/ 71643 w 1053284"/>
              <a:gd name="connsiteY47" fmla="*/ 856417 h 990874"/>
              <a:gd name="connsiteX48" fmla="*/ 5373 w 1053284"/>
              <a:gd name="connsiteY48" fmla="*/ 812367 h 990874"/>
              <a:gd name="connsiteX49" fmla="*/ 22526 w 1053284"/>
              <a:gd name="connsiteY49" fmla="*/ 732453 h 990874"/>
              <a:gd name="connsiteX50" fmla="*/ 47085 w 1053284"/>
              <a:gd name="connsiteY50" fmla="*/ 709453 h 990874"/>
              <a:gd name="connsiteX51" fmla="*/ 48611 w 1053284"/>
              <a:gd name="connsiteY51" fmla="*/ 707928 h 990874"/>
              <a:gd name="connsiteX52" fmla="*/ 47085 w 1053284"/>
              <a:gd name="connsiteY52" fmla="*/ 670470 h 990874"/>
              <a:gd name="connsiteX53" fmla="*/ 22526 w 1053284"/>
              <a:gd name="connsiteY53" fmla="*/ 647470 h 990874"/>
              <a:gd name="connsiteX54" fmla="*/ 5373 w 1053284"/>
              <a:gd name="connsiteY54" fmla="*/ 567556 h 990874"/>
              <a:gd name="connsiteX55" fmla="*/ 71643 w 1053284"/>
              <a:gd name="connsiteY55" fmla="*/ 523505 h 990874"/>
              <a:gd name="connsiteX56" fmla="*/ 104779 w 1053284"/>
              <a:gd name="connsiteY56" fmla="*/ 525455 h 990874"/>
              <a:gd name="connsiteX57" fmla="*/ 123491 w 1053284"/>
              <a:gd name="connsiteY57" fmla="*/ 518048 h 990874"/>
              <a:gd name="connsiteX58" fmla="*/ 130508 w 1053284"/>
              <a:gd name="connsiteY58" fmla="*/ 498557 h 990874"/>
              <a:gd name="connsiteX59" fmla="*/ 130507 w 1053284"/>
              <a:gd name="connsiteY59" fmla="*/ 463862 h 990874"/>
              <a:gd name="connsiteX60" fmla="*/ 172608 w 1053284"/>
              <a:gd name="connsiteY60" fmla="*/ 394863 h 990874"/>
              <a:gd name="connsiteX61" fmla="*/ 214602 w 1053284"/>
              <a:gd name="connsiteY61" fmla="*/ 390737 h 990874"/>
              <a:gd name="connsiteX62" fmla="*/ 778684 w 1053284"/>
              <a:gd name="connsiteY62" fmla="*/ 170578 h 990874"/>
              <a:gd name="connsiteX63" fmla="*/ 675875 w 1053284"/>
              <a:gd name="connsiteY63" fmla="*/ 209306 h 990874"/>
              <a:gd name="connsiteX64" fmla="*/ 648197 w 1053284"/>
              <a:gd name="connsiteY64" fmla="*/ 355101 h 990874"/>
              <a:gd name="connsiteX65" fmla="*/ 765145 w 1053284"/>
              <a:gd name="connsiteY65" fmla="*/ 437744 h 990874"/>
              <a:gd name="connsiteX66" fmla="*/ 765535 w 1053284"/>
              <a:gd name="connsiteY66" fmla="*/ 437745 h 990874"/>
              <a:gd name="connsiteX67" fmla="*/ 893787 w 1053284"/>
              <a:gd name="connsiteY67" fmla="*/ 303645 h 990874"/>
              <a:gd name="connsiteX68" fmla="*/ 815822 w 1053284"/>
              <a:gd name="connsiteY68" fmla="*/ 180069 h 990874"/>
              <a:gd name="connsiteX69" fmla="*/ 778684 w 1053284"/>
              <a:gd name="connsiteY69" fmla="*/ 170578 h 990874"/>
              <a:gd name="connsiteX70" fmla="*/ 838539 w 1053284"/>
              <a:gd name="connsiteY70" fmla="*/ 1690 h 990874"/>
              <a:gd name="connsiteX71" fmla="*/ 880533 w 1053284"/>
              <a:gd name="connsiteY71" fmla="*/ 5816 h 990874"/>
              <a:gd name="connsiteX72" fmla="*/ 922634 w 1053284"/>
              <a:gd name="connsiteY72" fmla="*/ 75205 h 990874"/>
              <a:gd name="connsiteX73" fmla="*/ 922634 w 1053284"/>
              <a:gd name="connsiteY73" fmla="*/ 109900 h 990874"/>
              <a:gd name="connsiteX74" fmla="*/ 922590 w 1053284"/>
              <a:gd name="connsiteY74" fmla="*/ 111901 h 990874"/>
              <a:gd name="connsiteX75" fmla="*/ 948363 w 1053284"/>
              <a:gd name="connsiteY75" fmla="*/ 136798 h 990874"/>
              <a:gd name="connsiteX76" fmla="*/ 981498 w 1053284"/>
              <a:gd name="connsiteY76" fmla="*/ 136798 h 990874"/>
              <a:gd name="connsiteX77" fmla="*/ 1048158 w 1053284"/>
              <a:gd name="connsiteY77" fmla="*/ 180458 h 990874"/>
              <a:gd name="connsiteX78" fmla="*/ 1030616 w 1053284"/>
              <a:gd name="connsiteY78" fmla="*/ 260372 h 990874"/>
              <a:gd name="connsiteX79" fmla="*/ 1006057 w 1053284"/>
              <a:gd name="connsiteY79" fmla="*/ 283762 h 990874"/>
              <a:gd name="connsiteX80" fmla="*/ 1003951 w 1053284"/>
              <a:gd name="connsiteY80" fmla="*/ 285868 h 990874"/>
              <a:gd name="connsiteX81" fmla="*/ 1006057 w 1053284"/>
              <a:gd name="connsiteY81" fmla="*/ 322745 h 990874"/>
              <a:gd name="connsiteX82" fmla="*/ 1030616 w 1053284"/>
              <a:gd name="connsiteY82" fmla="*/ 346134 h 990874"/>
              <a:gd name="connsiteX83" fmla="*/ 1029057 w 1053284"/>
              <a:gd name="connsiteY83" fmla="*/ 345745 h 990874"/>
              <a:gd name="connsiteX84" fmla="*/ 1046209 w 1053284"/>
              <a:gd name="connsiteY84" fmla="*/ 425659 h 990874"/>
              <a:gd name="connsiteX85" fmla="*/ 979939 w 1053284"/>
              <a:gd name="connsiteY85" fmla="*/ 469320 h 990874"/>
              <a:gd name="connsiteX86" fmla="*/ 946803 w 1053284"/>
              <a:gd name="connsiteY86" fmla="*/ 469320 h 990874"/>
              <a:gd name="connsiteX87" fmla="*/ 928092 w 1053284"/>
              <a:gd name="connsiteY87" fmla="*/ 476727 h 990874"/>
              <a:gd name="connsiteX88" fmla="*/ 920685 w 1053284"/>
              <a:gd name="connsiteY88" fmla="*/ 495828 h 990874"/>
              <a:gd name="connsiteX89" fmla="*/ 922634 w 1053284"/>
              <a:gd name="connsiteY89" fmla="*/ 530522 h 990874"/>
              <a:gd name="connsiteX90" fmla="*/ 880533 w 1053284"/>
              <a:gd name="connsiteY90" fmla="*/ 599911 h 990874"/>
              <a:gd name="connsiteX91" fmla="*/ 802568 w 1053284"/>
              <a:gd name="connsiteY91" fmla="*/ 581979 h 990874"/>
              <a:gd name="connsiteX92" fmla="*/ 779958 w 1053284"/>
              <a:gd name="connsiteY92" fmla="*/ 556251 h 990874"/>
              <a:gd name="connsiteX93" fmla="*/ 777817 w 1053284"/>
              <a:gd name="connsiteY93" fmla="*/ 554111 h 990874"/>
              <a:gd name="connsiteX94" fmla="*/ 743704 w 1053284"/>
              <a:gd name="connsiteY94" fmla="*/ 556251 h 990874"/>
              <a:gd name="connsiteX95" fmla="*/ 721484 w 1053284"/>
              <a:gd name="connsiteY95" fmla="*/ 581980 h 990874"/>
              <a:gd name="connsiteX96" fmla="*/ 643518 w 1053284"/>
              <a:gd name="connsiteY96" fmla="*/ 599912 h 990874"/>
              <a:gd name="connsiteX97" fmla="*/ 601417 w 1053284"/>
              <a:gd name="connsiteY97" fmla="*/ 530523 h 990874"/>
              <a:gd name="connsiteX98" fmla="*/ 601417 w 1053284"/>
              <a:gd name="connsiteY98" fmla="*/ 495828 h 990874"/>
              <a:gd name="connsiteX99" fmla="*/ 594010 w 1053284"/>
              <a:gd name="connsiteY99" fmla="*/ 476727 h 990874"/>
              <a:gd name="connsiteX100" fmla="*/ 575299 w 1053284"/>
              <a:gd name="connsiteY100" fmla="*/ 469320 h 990874"/>
              <a:gd name="connsiteX101" fmla="*/ 542163 w 1053284"/>
              <a:gd name="connsiteY101" fmla="*/ 469319 h 990874"/>
              <a:gd name="connsiteX102" fmla="*/ 475893 w 1053284"/>
              <a:gd name="connsiteY102" fmla="*/ 425658 h 990874"/>
              <a:gd name="connsiteX103" fmla="*/ 493046 w 1053284"/>
              <a:gd name="connsiteY103" fmla="*/ 345744 h 990874"/>
              <a:gd name="connsiteX104" fmla="*/ 517605 w 1053284"/>
              <a:gd name="connsiteY104" fmla="*/ 322356 h 990874"/>
              <a:gd name="connsiteX105" fmla="*/ 519710 w 1053284"/>
              <a:gd name="connsiteY105" fmla="*/ 320250 h 990874"/>
              <a:gd name="connsiteX106" fmla="*/ 517605 w 1053284"/>
              <a:gd name="connsiteY106" fmla="*/ 283373 h 990874"/>
              <a:gd name="connsiteX107" fmla="*/ 493046 w 1053284"/>
              <a:gd name="connsiteY107" fmla="*/ 259982 h 990874"/>
              <a:gd name="connsiteX108" fmla="*/ 475894 w 1053284"/>
              <a:gd name="connsiteY108" fmla="*/ 180068 h 990874"/>
              <a:gd name="connsiteX109" fmla="*/ 542164 w 1053284"/>
              <a:gd name="connsiteY109" fmla="*/ 136408 h 990874"/>
              <a:gd name="connsiteX110" fmla="*/ 575299 w 1053284"/>
              <a:gd name="connsiteY110" fmla="*/ 136408 h 990874"/>
              <a:gd name="connsiteX111" fmla="*/ 594010 w 1053284"/>
              <a:gd name="connsiteY111" fmla="*/ 129001 h 990874"/>
              <a:gd name="connsiteX112" fmla="*/ 601417 w 1053284"/>
              <a:gd name="connsiteY112" fmla="*/ 109900 h 990874"/>
              <a:gd name="connsiteX113" fmla="*/ 601417 w 1053284"/>
              <a:gd name="connsiteY113" fmla="*/ 75205 h 990874"/>
              <a:gd name="connsiteX114" fmla="*/ 643518 w 1053284"/>
              <a:gd name="connsiteY114" fmla="*/ 5816 h 990874"/>
              <a:gd name="connsiteX115" fmla="*/ 721484 w 1053284"/>
              <a:gd name="connsiteY115" fmla="*/ 24137 h 990874"/>
              <a:gd name="connsiteX116" fmla="*/ 743704 w 1053284"/>
              <a:gd name="connsiteY116" fmla="*/ 49866 h 990874"/>
              <a:gd name="connsiteX117" fmla="*/ 744689 w 1053284"/>
              <a:gd name="connsiteY117" fmla="*/ 50851 h 990874"/>
              <a:gd name="connsiteX118" fmla="*/ 779958 w 1053284"/>
              <a:gd name="connsiteY118" fmla="*/ 49866 h 990874"/>
              <a:gd name="connsiteX119" fmla="*/ 802568 w 1053284"/>
              <a:gd name="connsiteY119" fmla="*/ 23747 h 990874"/>
              <a:gd name="connsiteX120" fmla="*/ 838539 w 1053284"/>
              <a:gd name="connsiteY120" fmla="*/ 1690 h 99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053284" h="990874">
                <a:moveTo>
                  <a:pt x="283319" y="556053"/>
                </a:moveTo>
                <a:cubicBezTo>
                  <a:pt x="209526" y="558851"/>
                  <a:pt x="151974" y="620941"/>
                  <a:pt x="154772" y="694735"/>
                </a:cubicBezTo>
                <a:cubicBezTo>
                  <a:pt x="156872" y="750080"/>
                  <a:pt x="192323" y="796290"/>
                  <a:pt x="241048" y="814755"/>
                </a:cubicBezTo>
                <a:lnTo>
                  <a:pt x="293455" y="823282"/>
                </a:lnTo>
                <a:lnTo>
                  <a:pt x="293454" y="823282"/>
                </a:lnTo>
                <a:lnTo>
                  <a:pt x="293455" y="823282"/>
                </a:lnTo>
                <a:lnTo>
                  <a:pt x="293455" y="823282"/>
                </a:lnTo>
                <a:lnTo>
                  <a:pt x="293893" y="823273"/>
                </a:lnTo>
                <a:cubicBezTo>
                  <a:pt x="366216" y="821755"/>
                  <a:pt x="423615" y="761894"/>
                  <a:pt x="422097" y="689571"/>
                </a:cubicBezTo>
                <a:cubicBezTo>
                  <a:pt x="422096" y="687914"/>
                  <a:pt x="422064" y="686256"/>
                  <a:pt x="422001" y="684600"/>
                </a:cubicBezTo>
                <a:cubicBezTo>
                  <a:pt x="419202" y="610807"/>
                  <a:pt x="357112" y="553254"/>
                  <a:pt x="283319" y="556053"/>
                </a:cubicBezTo>
                <a:close/>
                <a:moveTo>
                  <a:pt x="214602" y="390737"/>
                </a:moveTo>
                <a:cubicBezTo>
                  <a:pt x="228329" y="393894"/>
                  <a:pt x="241052" y="401415"/>
                  <a:pt x="250574" y="412794"/>
                </a:cubicBezTo>
                <a:lnTo>
                  <a:pt x="272794" y="438523"/>
                </a:lnTo>
                <a:cubicBezTo>
                  <a:pt x="273113" y="438861"/>
                  <a:pt x="273441" y="439189"/>
                  <a:pt x="273778" y="439508"/>
                </a:cubicBezTo>
                <a:cubicBezTo>
                  <a:pt x="283789" y="448975"/>
                  <a:pt x="299580" y="448534"/>
                  <a:pt x="309047" y="438523"/>
                </a:cubicBezTo>
                <a:lnTo>
                  <a:pt x="331268" y="412794"/>
                </a:lnTo>
                <a:cubicBezTo>
                  <a:pt x="350310" y="390036"/>
                  <a:pt x="382161" y="382710"/>
                  <a:pt x="409233" y="394863"/>
                </a:cubicBezTo>
                <a:cubicBezTo>
                  <a:pt x="436435" y="406657"/>
                  <a:pt x="453287" y="434277"/>
                  <a:pt x="451334" y="463862"/>
                </a:cubicBezTo>
                <a:lnTo>
                  <a:pt x="451335" y="498557"/>
                </a:lnTo>
                <a:cubicBezTo>
                  <a:pt x="451021" y="505723"/>
                  <a:pt x="453541" y="512726"/>
                  <a:pt x="458352" y="518048"/>
                </a:cubicBezTo>
                <a:cubicBezTo>
                  <a:pt x="463244" y="523077"/>
                  <a:pt x="470054" y="525773"/>
                  <a:pt x="477063" y="525455"/>
                </a:cubicBezTo>
                <a:lnTo>
                  <a:pt x="510198" y="523506"/>
                </a:lnTo>
                <a:cubicBezTo>
                  <a:pt x="539524" y="522522"/>
                  <a:pt x="566265" y="540194"/>
                  <a:pt x="576859" y="567557"/>
                </a:cubicBezTo>
                <a:cubicBezTo>
                  <a:pt x="587809" y="595283"/>
                  <a:pt x="580873" y="626879"/>
                  <a:pt x="559316" y="647471"/>
                </a:cubicBezTo>
                <a:lnTo>
                  <a:pt x="533588" y="669691"/>
                </a:lnTo>
                <a:cubicBezTo>
                  <a:pt x="528410" y="674704"/>
                  <a:pt x="525461" y="681585"/>
                  <a:pt x="525401" y="688792"/>
                </a:cubicBezTo>
                <a:cubicBezTo>
                  <a:pt x="525546" y="695980"/>
                  <a:pt x="528481" y="702831"/>
                  <a:pt x="533588" y="707893"/>
                </a:cubicBezTo>
                <a:lnTo>
                  <a:pt x="558147" y="730894"/>
                </a:lnTo>
                <a:cubicBezTo>
                  <a:pt x="579703" y="751485"/>
                  <a:pt x="586639" y="783082"/>
                  <a:pt x="575689" y="810808"/>
                </a:cubicBezTo>
                <a:cubicBezTo>
                  <a:pt x="565063" y="838096"/>
                  <a:pt x="538289" y="855632"/>
                  <a:pt x="509029" y="854468"/>
                </a:cubicBezTo>
                <a:lnTo>
                  <a:pt x="475893" y="854468"/>
                </a:lnTo>
                <a:cubicBezTo>
                  <a:pt x="468884" y="854151"/>
                  <a:pt x="462075" y="856847"/>
                  <a:pt x="457182" y="861875"/>
                </a:cubicBezTo>
                <a:cubicBezTo>
                  <a:pt x="452334" y="867175"/>
                  <a:pt x="449808" y="874193"/>
                  <a:pt x="450165" y="881367"/>
                </a:cubicBezTo>
                <a:lnTo>
                  <a:pt x="450165" y="915670"/>
                </a:lnTo>
                <a:cubicBezTo>
                  <a:pt x="452004" y="945214"/>
                  <a:pt x="435407" y="972824"/>
                  <a:pt x="408453" y="985059"/>
                </a:cubicBezTo>
                <a:cubicBezTo>
                  <a:pt x="400112" y="988762"/>
                  <a:pt x="391071" y="990623"/>
                  <a:pt x="381945" y="990518"/>
                </a:cubicBezTo>
                <a:cubicBezTo>
                  <a:pt x="362479" y="990355"/>
                  <a:pt x="344022" y="981835"/>
                  <a:pt x="331268" y="967128"/>
                </a:cubicBezTo>
                <a:lnTo>
                  <a:pt x="309047" y="941399"/>
                </a:lnTo>
                <a:cubicBezTo>
                  <a:pt x="308729" y="941061"/>
                  <a:pt x="308400" y="940733"/>
                  <a:pt x="308063" y="940414"/>
                </a:cubicBezTo>
                <a:cubicBezTo>
                  <a:pt x="298052" y="930947"/>
                  <a:pt x="282261" y="931388"/>
                  <a:pt x="272794" y="941399"/>
                </a:cubicBezTo>
                <a:lnTo>
                  <a:pt x="250574" y="967128"/>
                </a:lnTo>
                <a:cubicBezTo>
                  <a:pt x="231532" y="989886"/>
                  <a:pt x="199681" y="997212"/>
                  <a:pt x="172609" y="985059"/>
                </a:cubicBezTo>
                <a:cubicBezTo>
                  <a:pt x="145407" y="973265"/>
                  <a:pt x="128555" y="945645"/>
                  <a:pt x="130508" y="916061"/>
                </a:cubicBezTo>
                <a:lnTo>
                  <a:pt x="130507" y="881367"/>
                </a:lnTo>
                <a:cubicBezTo>
                  <a:pt x="130864" y="874193"/>
                  <a:pt x="128338" y="867175"/>
                  <a:pt x="123490" y="861875"/>
                </a:cubicBezTo>
                <a:cubicBezTo>
                  <a:pt x="118598" y="856847"/>
                  <a:pt x="111788" y="854151"/>
                  <a:pt x="104779" y="854468"/>
                </a:cubicBezTo>
                <a:lnTo>
                  <a:pt x="71643" y="856417"/>
                </a:lnTo>
                <a:cubicBezTo>
                  <a:pt x="42424" y="857352"/>
                  <a:pt x="15822" y="839669"/>
                  <a:pt x="5373" y="812367"/>
                </a:cubicBezTo>
                <a:cubicBezTo>
                  <a:pt x="-5898" y="784737"/>
                  <a:pt x="908" y="753023"/>
                  <a:pt x="22526" y="732453"/>
                </a:cubicBezTo>
                <a:lnTo>
                  <a:pt x="47085" y="709453"/>
                </a:lnTo>
                <a:cubicBezTo>
                  <a:pt x="47614" y="708965"/>
                  <a:pt x="48123" y="708457"/>
                  <a:pt x="48611" y="707928"/>
                </a:cubicBezTo>
                <a:cubicBezTo>
                  <a:pt x="58532" y="697163"/>
                  <a:pt x="57849" y="680392"/>
                  <a:pt x="47085" y="670470"/>
                </a:cubicBezTo>
                <a:lnTo>
                  <a:pt x="22526" y="647470"/>
                </a:lnTo>
                <a:cubicBezTo>
                  <a:pt x="908" y="626899"/>
                  <a:pt x="-5898" y="595185"/>
                  <a:pt x="5373" y="567556"/>
                </a:cubicBezTo>
                <a:cubicBezTo>
                  <a:pt x="15524" y="540015"/>
                  <a:pt x="42321" y="522202"/>
                  <a:pt x="71643" y="523505"/>
                </a:cubicBezTo>
                <a:lnTo>
                  <a:pt x="104779" y="525455"/>
                </a:lnTo>
                <a:cubicBezTo>
                  <a:pt x="111806" y="525877"/>
                  <a:pt x="118657" y="523165"/>
                  <a:pt x="123491" y="518048"/>
                </a:cubicBezTo>
                <a:cubicBezTo>
                  <a:pt x="128500" y="512848"/>
                  <a:pt x="131052" y="505757"/>
                  <a:pt x="130508" y="498557"/>
                </a:cubicBezTo>
                <a:lnTo>
                  <a:pt x="130507" y="463862"/>
                </a:lnTo>
                <a:cubicBezTo>
                  <a:pt x="128554" y="434277"/>
                  <a:pt x="145406" y="406658"/>
                  <a:pt x="172608" y="394863"/>
                </a:cubicBezTo>
                <a:cubicBezTo>
                  <a:pt x="186144" y="388787"/>
                  <a:pt x="200875" y="387580"/>
                  <a:pt x="214602" y="390737"/>
                </a:cubicBezTo>
                <a:close/>
                <a:moveTo>
                  <a:pt x="778684" y="170578"/>
                </a:moveTo>
                <a:cubicBezTo>
                  <a:pt x="740961" y="166959"/>
                  <a:pt x="702787" y="180684"/>
                  <a:pt x="675875" y="209306"/>
                </a:cubicBezTo>
                <a:cubicBezTo>
                  <a:pt x="639079" y="248385"/>
                  <a:pt x="628283" y="305255"/>
                  <a:pt x="648197" y="355101"/>
                </a:cubicBezTo>
                <a:cubicBezTo>
                  <a:pt x="666827" y="403805"/>
                  <a:pt x="713015" y="436445"/>
                  <a:pt x="765145" y="437744"/>
                </a:cubicBezTo>
                <a:lnTo>
                  <a:pt x="765535" y="437745"/>
                </a:lnTo>
                <a:cubicBezTo>
                  <a:pt x="837942" y="436041"/>
                  <a:pt x="895312" y="376057"/>
                  <a:pt x="893787" y="303645"/>
                </a:cubicBezTo>
                <a:cubicBezTo>
                  <a:pt x="894392" y="250695"/>
                  <a:pt x="863872" y="202321"/>
                  <a:pt x="815822" y="180069"/>
                </a:cubicBezTo>
                <a:cubicBezTo>
                  <a:pt x="803782" y="174918"/>
                  <a:pt x="791258" y="171784"/>
                  <a:pt x="778684" y="170578"/>
                </a:cubicBezTo>
                <a:close/>
                <a:moveTo>
                  <a:pt x="838539" y="1690"/>
                </a:moveTo>
                <a:cubicBezTo>
                  <a:pt x="852266" y="-1467"/>
                  <a:pt x="866997" y="-261"/>
                  <a:pt x="880533" y="5816"/>
                </a:cubicBezTo>
                <a:cubicBezTo>
                  <a:pt x="907639" y="17931"/>
                  <a:pt x="924407" y="45568"/>
                  <a:pt x="922634" y="75205"/>
                </a:cubicBezTo>
                <a:lnTo>
                  <a:pt x="922634" y="109900"/>
                </a:lnTo>
                <a:cubicBezTo>
                  <a:pt x="922593" y="110566"/>
                  <a:pt x="922578" y="111233"/>
                  <a:pt x="922590" y="111901"/>
                </a:cubicBezTo>
                <a:cubicBezTo>
                  <a:pt x="922832" y="125893"/>
                  <a:pt x="934371" y="137039"/>
                  <a:pt x="948363" y="136798"/>
                </a:cubicBezTo>
                <a:lnTo>
                  <a:pt x="981498" y="136798"/>
                </a:lnTo>
                <a:cubicBezTo>
                  <a:pt x="1010759" y="135634"/>
                  <a:pt x="1037533" y="153170"/>
                  <a:pt x="1048158" y="180458"/>
                </a:cubicBezTo>
                <a:cubicBezTo>
                  <a:pt x="1059109" y="208184"/>
                  <a:pt x="1052173" y="239780"/>
                  <a:pt x="1030616" y="260372"/>
                </a:cubicBezTo>
                <a:lnTo>
                  <a:pt x="1006057" y="283762"/>
                </a:lnTo>
                <a:cubicBezTo>
                  <a:pt x="1005316" y="284423"/>
                  <a:pt x="1004613" y="285127"/>
                  <a:pt x="1003951" y="285868"/>
                </a:cubicBezTo>
                <a:cubicBezTo>
                  <a:pt x="994350" y="296633"/>
                  <a:pt x="995292" y="313143"/>
                  <a:pt x="1006057" y="322745"/>
                </a:cubicBezTo>
                <a:lnTo>
                  <a:pt x="1030616" y="346134"/>
                </a:lnTo>
                <a:lnTo>
                  <a:pt x="1029057" y="345745"/>
                </a:lnTo>
                <a:cubicBezTo>
                  <a:pt x="1050674" y="366316"/>
                  <a:pt x="1057480" y="398030"/>
                  <a:pt x="1046209" y="425659"/>
                </a:cubicBezTo>
                <a:cubicBezTo>
                  <a:pt x="1035826" y="452966"/>
                  <a:pt x="1009126" y="470556"/>
                  <a:pt x="979939" y="469320"/>
                </a:cubicBezTo>
                <a:lnTo>
                  <a:pt x="946803" y="469320"/>
                </a:lnTo>
                <a:cubicBezTo>
                  <a:pt x="939723" y="468526"/>
                  <a:pt x="932711" y="471302"/>
                  <a:pt x="928092" y="476727"/>
                </a:cubicBezTo>
                <a:cubicBezTo>
                  <a:pt x="923200" y="481867"/>
                  <a:pt x="920537" y="488733"/>
                  <a:pt x="920685" y="495828"/>
                </a:cubicBezTo>
                <a:lnTo>
                  <a:pt x="922634" y="530522"/>
                </a:lnTo>
                <a:cubicBezTo>
                  <a:pt x="924294" y="560131"/>
                  <a:pt x="907561" y="587708"/>
                  <a:pt x="880533" y="599911"/>
                </a:cubicBezTo>
                <a:cubicBezTo>
                  <a:pt x="853461" y="612063"/>
                  <a:pt x="821610" y="604738"/>
                  <a:pt x="802568" y="581979"/>
                </a:cubicBezTo>
                <a:lnTo>
                  <a:pt x="779958" y="556251"/>
                </a:lnTo>
                <a:cubicBezTo>
                  <a:pt x="779290" y="555494"/>
                  <a:pt x="778575" y="554780"/>
                  <a:pt x="777817" y="554111"/>
                </a:cubicBezTo>
                <a:cubicBezTo>
                  <a:pt x="767807" y="545282"/>
                  <a:pt x="752533" y="546241"/>
                  <a:pt x="743704" y="556251"/>
                </a:cubicBezTo>
                <a:lnTo>
                  <a:pt x="721484" y="581980"/>
                </a:lnTo>
                <a:cubicBezTo>
                  <a:pt x="702299" y="604505"/>
                  <a:pt x="670617" y="611792"/>
                  <a:pt x="643518" y="599912"/>
                </a:cubicBezTo>
                <a:cubicBezTo>
                  <a:pt x="616490" y="587710"/>
                  <a:pt x="599758" y="560132"/>
                  <a:pt x="601417" y="530523"/>
                </a:cubicBezTo>
                <a:lnTo>
                  <a:pt x="601417" y="495828"/>
                </a:lnTo>
                <a:cubicBezTo>
                  <a:pt x="601565" y="488733"/>
                  <a:pt x="598902" y="481867"/>
                  <a:pt x="594010" y="476727"/>
                </a:cubicBezTo>
                <a:cubicBezTo>
                  <a:pt x="589118" y="471698"/>
                  <a:pt x="582308" y="469002"/>
                  <a:pt x="575299" y="469320"/>
                </a:cubicBezTo>
                <a:lnTo>
                  <a:pt x="542163" y="469319"/>
                </a:lnTo>
                <a:cubicBezTo>
                  <a:pt x="512976" y="470555"/>
                  <a:pt x="486276" y="452964"/>
                  <a:pt x="475893" y="425658"/>
                </a:cubicBezTo>
                <a:cubicBezTo>
                  <a:pt x="464622" y="398028"/>
                  <a:pt x="471428" y="366315"/>
                  <a:pt x="493046" y="345744"/>
                </a:cubicBezTo>
                <a:lnTo>
                  <a:pt x="517605" y="322356"/>
                </a:lnTo>
                <a:cubicBezTo>
                  <a:pt x="518346" y="321694"/>
                  <a:pt x="519049" y="320991"/>
                  <a:pt x="519710" y="320250"/>
                </a:cubicBezTo>
                <a:cubicBezTo>
                  <a:pt x="529312" y="309485"/>
                  <a:pt x="528369" y="292975"/>
                  <a:pt x="517605" y="283373"/>
                </a:cubicBezTo>
                <a:lnTo>
                  <a:pt x="493046" y="259982"/>
                </a:lnTo>
                <a:cubicBezTo>
                  <a:pt x="471429" y="239412"/>
                  <a:pt x="464622" y="207698"/>
                  <a:pt x="475894" y="180068"/>
                </a:cubicBezTo>
                <a:cubicBezTo>
                  <a:pt x="486277" y="152762"/>
                  <a:pt x="512976" y="135172"/>
                  <a:pt x="542164" y="136408"/>
                </a:cubicBezTo>
                <a:lnTo>
                  <a:pt x="575299" y="136408"/>
                </a:lnTo>
                <a:cubicBezTo>
                  <a:pt x="582379" y="137201"/>
                  <a:pt x="589391" y="134426"/>
                  <a:pt x="594010" y="129001"/>
                </a:cubicBezTo>
                <a:cubicBezTo>
                  <a:pt x="598902" y="123860"/>
                  <a:pt x="601565" y="116995"/>
                  <a:pt x="601417" y="109900"/>
                </a:cubicBezTo>
                <a:lnTo>
                  <a:pt x="601417" y="75205"/>
                </a:lnTo>
                <a:cubicBezTo>
                  <a:pt x="599758" y="45595"/>
                  <a:pt x="616490" y="18018"/>
                  <a:pt x="643518" y="5816"/>
                </a:cubicBezTo>
                <a:cubicBezTo>
                  <a:pt x="670675" y="-6248"/>
                  <a:pt x="702542" y="1241"/>
                  <a:pt x="721484" y="24137"/>
                </a:cubicBezTo>
                <a:lnTo>
                  <a:pt x="743704" y="49866"/>
                </a:lnTo>
                <a:cubicBezTo>
                  <a:pt x="744023" y="50204"/>
                  <a:pt x="744351" y="50532"/>
                  <a:pt x="744689" y="50851"/>
                </a:cubicBezTo>
                <a:cubicBezTo>
                  <a:pt x="754700" y="60318"/>
                  <a:pt x="770490" y="59877"/>
                  <a:pt x="779958" y="49866"/>
                </a:cubicBezTo>
                <a:lnTo>
                  <a:pt x="802568" y="23747"/>
                </a:lnTo>
                <a:cubicBezTo>
                  <a:pt x="812089" y="12368"/>
                  <a:pt x="824812" y="4847"/>
                  <a:pt x="838539" y="1690"/>
                </a:cubicBezTo>
                <a:close/>
              </a:path>
            </a:pathLst>
          </a:custGeom>
          <a:solidFill>
            <a:schemeClr val="accent1"/>
          </a:solidFill>
          <a:ln w="3897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B8D1C-A6F4-1247-A31D-E2F2FCC5AE63}"/>
              </a:ext>
            </a:extLst>
          </p:cNvPr>
          <p:cNvSpPr txBox="1"/>
          <p:nvPr/>
        </p:nvSpPr>
        <p:spPr>
          <a:xfrm>
            <a:off x="1120202" y="1712036"/>
            <a:ext cx="7914346" cy="278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4000"/>
              </a:lnSpc>
              <a:buAutoNum type="arabicPeriod"/>
            </a:pPr>
            <a:r>
              <a:rPr lang="en-US" sz="1600" b="1" dirty="0">
                <a:solidFill>
                  <a:schemeClr val="tx2"/>
                </a:solidFill>
              </a:rPr>
              <a:t>Last live session, you finalized your project plans. In your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group, briefly recap the details you decided on.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100" b="1" dirty="0">
                <a:solidFill>
                  <a:schemeClr val="tx2"/>
                </a:solidFill>
                <a:sym typeface="Wingdings" pitchFamily="2" charset="2"/>
              </a:rPr>
              <a:t> goal of project / message to convey / presentation format</a:t>
            </a: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endParaRPr lang="en-US" sz="16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tx2"/>
                </a:solidFill>
              </a:rPr>
              <a:t>2. Visualize your project plan in the chosen format. 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   </a:t>
            </a:r>
            <a:r>
              <a:rPr lang="en-US" sz="1100" b="1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100" b="1" dirty="0">
                <a:solidFill>
                  <a:schemeClr val="tx2"/>
                </a:solidFill>
              </a:rPr>
              <a:t>i.e. prepare a PPT, take a photo, write a poem…</a:t>
            </a:r>
            <a:br>
              <a:rPr lang="en-US" sz="1600" b="1" dirty="0">
                <a:solidFill>
                  <a:schemeClr val="tx2"/>
                </a:solidFill>
              </a:rPr>
            </a:br>
            <a:r>
              <a:rPr lang="en-US" sz="1600" b="1" dirty="0">
                <a:solidFill>
                  <a:schemeClr val="tx2"/>
                </a:solidFill>
              </a:rPr>
              <a:t>    Tip: Try to include as many details as possible from your plan.</a:t>
            </a:r>
          </a:p>
          <a:p>
            <a:pPr>
              <a:lnSpc>
                <a:spcPct val="114000"/>
              </a:lnSpc>
            </a:pPr>
            <a:endParaRPr lang="en-US" sz="1600" b="1" dirty="0">
              <a:solidFill>
                <a:srgbClr val="C0000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rgbClr val="C00000"/>
                </a:solidFill>
              </a:rPr>
              <a:t>IMPORTANT: The goal is to present your project plan in ~4 mins. </a:t>
            </a:r>
            <a:br>
              <a:rPr lang="en-US" sz="1600" b="1" dirty="0">
                <a:solidFill>
                  <a:srgbClr val="C00000"/>
                </a:solidFill>
              </a:rPr>
            </a:br>
            <a:r>
              <a:rPr lang="en-US" sz="1600" b="1" dirty="0">
                <a:solidFill>
                  <a:srgbClr val="C00000"/>
                </a:solidFill>
              </a:rPr>
              <a:t>The visualization is the framework for your presentation. </a:t>
            </a:r>
          </a:p>
        </p:txBody>
      </p:sp>
      <p:pic>
        <p:nvPicPr>
          <p:cNvPr id="10" name="Graphic 9" descr="Artist female with solid fill">
            <a:extLst>
              <a:ext uri="{FF2B5EF4-FFF2-40B4-BE49-F238E27FC236}">
                <a16:creationId xmlns:a16="http://schemas.microsoft.com/office/drawing/2014/main" id="{6F5EA7DD-CBD1-3345-9E15-8D6CCB4D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32" y="2837864"/>
            <a:ext cx="745482" cy="745482"/>
          </a:xfrm>
          <a:prstGeom prst="rect">
            <a:avLst/>
          </a:prstGeom>
        </p:spPr>
      </p:pic>
      <p:pic>
        <p:nvPicPr>
          <p:cNvPr id="12" name="Graphic 11" descr="Exclamation mark with solid fill">
            <a:extLst>
              <a:ext uri="{FF2B5EF4-FFF2-40B4-BE49-F238E27FC236}">
                <a16:creationId xmlns:a16="http://schemas.microsoft.com/office/drawing/2014/main" id="{1041439E-E88B-A24C-8A4C-F257551FC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093" y="3817314"/>
            <a:ext cx="626009" cy="626009"/>
          </a:xfrm>
          <a:prstGeom prst="rect">
            <a:avLst/>
          </a:prstGeom>
        </p:spPr>
      </p:pic>
      <p:pic>
        <p:nvPicPr>
          <p:cNvPr id="16" name="Graphic 15" descr="Exclamation mark with solid fill">
            <a:extLst>
              <a:ext uri="{FF2B5EF4-FFF2-40B4-BE49-F238E27FC236}">
                <a16:creationId xmlns:a16="http://schemas.microsoft.com/office/drawing/2014/main" id="{3FB3E4C1-EE5C-3744-8C94-393ECE857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344" y="3957967"/>
            <a:ext cx="626009" cy="626009"/>
          </a:xfrm>
          <a:prstGeom prst="rect">
            <a:avLst/>
          </a:prstGeom>
        </p:spPr>
      </p:pic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5CE05791-DB1B-D74A-B737-A8C544546831}"/>
              </a:ext>
            </a:extLst>
          </p:cNvPr>
          <p:cNvSpPr/>
          <p:nvPr/>
        </p:nvSpPr>
        <p:spPr>
          <a:xfrm>
            <a:off x="587141" y="1850069"/>
            <a:ext cx="646265" cy="626009"/>
          </a:xfrm>
          <a:custGeom>
            <a:avLst/>
            <a:gdLst>
              <a:gd name="connsiteX0" fmla="*/ 255915 w 354732"/>
              <a:gd name="connsiteY0" fmla="*/ 356564 h 356563"/>
              <a:gd name="connsiteX1" fmla="*/ 252250 w 354732"/>
              <a:gd name="connsiteY1" fmla="*/ 352843 h 356563"/>
              <a:gd name="connsiteX2" fmla="*/ 252476 w 354732"/>
              <a:gd name="connsiteY2" fmla="*/ 351597 h 356563"/>
              <a:gd name="connsiteX3" fmla="*/ 319299 w 354732"/>
              <a:gd name="connsiteY3" fmla="*/ 316545 h 356563"/>
              <a:gd name="connsiteX4" fmla="*/ 354352 w 354732"/>
              <a:gd name="connsiteY4" fmla="*/ 351597 h 356563"/>
              <a:gd name="connsiteX5" fmla="*/ 354352 w 354732"/>
              <a:gd name="connsiteY5" fmla="*/ 355036 h 356563"/>
              <a:gd name="connsiteX6" fmla="*/ 351295 w 354732"/>
              <a:gd name="connsiteY6" fmla="*/ 356564 h 356563"/>
              <a:gd name="connsiteX7" fmla="*/ 223951 w 354732"/>
              <a:gd name="connsiteY7" fmla="*/ 356564 h 356563"/>
              <a:gd name="connsiteX8" fmla="*/ 227008 w 354732"/>
              <a:gd name="connsiteY8" fmla="*/ 355036 h 356563"/>
              <a:gd name="connsiteX9" fmla="*/ 227008 w 354732"/>
              <a:gd name="connsiteY9" fmla="*/ 351597 h 356563"/>
              <a:gd name="connsiteX10" fmla="*/ 160184 w 354732"/>
              <a:gd name="connsiteY10" fmla="*/ 316545 h 356563"/>
              <a:gd name="connsiteX11" fmla="*/ 125132 w 354732"/>
              <a:gd name="connsiteY11" fmla="*/ 351597 h 356563"/>
              <a:gd name="connsiteX12" fmla="*/ 125132 w 354732"/>
              <a:gd name="connsiteY12" fmla="*/ 355036 h 356563"/>
              <a:gd name="connsiteX13" fmla="*/ 128188 w 354732"/>
              <a:gd name="connsiteY13" fmla="*/ 356564 h 356563"/>
              <a:gd name="connsiteX14" fmla="*/ 303159 w 354732"/>
              <a:gd name="connsiteY14" fmla="*/ 303079 h 356563"/>
              <a:gd name="connsiteX15" fmla="*/ 335887 w 354732"/>
              <a:gd name="connsiteY15" fmla="*/ 270352 h 356563"/>
              <a:gd name="connsiteX16" fmla="*/ 303159 w 354732"/>
              <a:gd name="connsiteY16" fmla="*/ 237624 h 356563"/>
              <a:gd name="connsiteX17" fmla="*/ 270432 w 354732"/>
              <a:gd name="connsiteY17" fmla="*/ 270352 h 356563"/>
              <a:gd name="connsiteX18" fmla="*/ 302904 w 354732"/>
              <a:gd name="connsiteY18" fmla="*/ 303079 h 356563"/>
              <a:gd name="connsiteX19" fmla="*/ 303159 w 354732"/>
              <a:gd name="connsiteY19" fmla="*/ 303079 h 356563"/>
              <a:gd name="connsiteX20" fmla="*/ 144106 w 354732"/>
              <a:gd name="connsiteY20" fmla="*/ 270352 h 356563"/>
              <a:gd name="connsiteX21" fmla="*/ 176834 w 354732"/>
              <a:gd name="connsiteY21" fmla="*/ 237624 h 356563"/>
              <a:gd name="connsiteX22" fmla="*/ 209561 w 354732"/>
              <a:gd name="connsiteY22" fmla="*/ 270352 h 356563"/>
              <a:gd name="connsiteX23" fmla="*/ 176834 w 354732"/>
              <a:gd name="connsiteY23" fmla="*/ 303080 h 356563"/>
              <a:gd name="connsiteX24" fmla="*/ 144106 w 354732"/>
              <a:gd name="connsiteY24" fmla="*/ 270352 h 356563"/>
              <a:gd name="connsiteX25" fmla="*/ 3391 w 354732"/>
              <a:gd name="connsiteY25" fmla="*/ 356564 h 356563"/>
              <a:gd name="connsiteX26" fmla="*/ 335 w 354732"/>
              <a:gd name="connsiteY26" fmla="*/ 355036 h 356563"/>
              <a:gd name="connsiteX27" fmla="*/ 335 w 354732"/>
              <a:gd name="connsiteY27" fmla="*/ 351597 h 356563"/>
              <a:gd name="connsiteX28" fmla="*/ 67158 w 354732"/>
              <a:gd name="connsiteY28" fmla="*/ 316545 h 356563"/>
              <a:gd name="connsiteX29" fmla="*/ 102210 w 354732"/>
              <a:gd name="connsiteY29" fmla="*/ 351597 h 356563"/>
              <a:gd name="connsiteX30" fmla="*/ 100017 w 354732"/>
              <a:gd name="connsiteY30" fmla="*/ 356338 h 356563"/>
              <a:gd name="connsiteX31" fmla="*/ 98772 w 354732"/>
              <a:gd name="connsiteY31" fmla="*/ 356564 h 356563"/>
              <a:gd name="connsiteX32" fmla="*/ 17908 w 354732"/>
              <a:gd name="connsiteY32" fmla="*/ 270352 h 356563"/>
              <a:gd name="connsiteX33" fmla="*/ 50636 w 354732"/>
              <a:gd name="connsiteY33" fmla="*/ 237625 h 356563"/>
              <a:gd name="connsiteX34" fmla="*/ 83363 w 354732"/>
              <a:gd name="connsiteY34" fmla="*/ 270353 h 356563"/>
              <a:gd name="connsiteX35" fmla="*/ 50635 w 354732"/>
              <a:gd name="connsiteY35" fmla="*/ 303080 h 356563"/>
              <a:gd name="connsiteX36" fmla="*/ 50508 w 354732"/>
              <a:gd name="connsiteY36" fmla="*/ 303080 h 356563"/>
              <a:gd name="connsiteX37" fmla="*/ 17908 w 354732"/>
              <a:gd name="connsiteY37" fmla="*/ 270480 h 356563"/>
              <a:gd name="connsiteX38" fmla="*/ 17908 w 354732"/>
              <a:gd name="connsiteY38" fmla="*/ 270352 h 356563"/>
              <a:gd name="connsiteX39" fmla="*/ 161935 w 354732"/>
              <a:gd name="connsiteY39" fmla="*/ 211646 h 356563"/>
              <a:gd name="connsiteX40" fmla="*/ 191733 w 354732"/>
              <a:gd name="connsiteY40" fmla="*/ 211646 h 356563"/>
              <a:gd name="connsiteX41" fmla="*/ 201683 w 354732"/>
              <a:gd name="connsiteY41" fmla="*/ 199311 h 356563"/>
              <a:gd name="connsiteX42" fmla="*/ 191733 w 354732"/>
              <a:gd name="connsiteY42" fmla="*/ 189361 h 356563"/>
              <a:gd name="connsiteX43" fmla="*/ 161935 w 354732"/>
              <a:gd name="connsiteY43" fmla="*/ 189361 h 356563"/>
              <a:gd name="connsiteX44" fmla="*/ 151985 w 354732"/>
              <a:gd name="connsiteY44" fmla="*/ 201696 h 356563"/>
              <a:gd name="connsiteX45" fmla="*/ 161935 w 354732"/>
              <a:gd name="connsiteY45" fmla="*/ 211646 h 356563"/>
              <a:gd name="connsiteX46" fmla="*/ 109978 w 354732"/>
              <a:gd name="connsiteY46" fmla="*/ 111426 h 356563"/>
              <a:gd name="connsiteX47" fmla="*/ 95079 w 354732"/>
              <a:gd name="connsiteY47" fmla="*/ 126325 h 356563"/>
              <a:gd name="connsiteX48" fmla="*/ 80307 w 354732"/>
              <a:gd name="connsiteY48" fmla="*/ 126326 h 356563"/>
              <a:gd name="connsiteX49" fmla="*/ 65408 w 354732"/>
              <a:gd name="connsiteY49" fmla="*/ 111426 h 356563"/>
              <a:gd name="connsiteX50" fmla="*/ 80307 w 354732"/>
              <a:gd name="connsiteY50" fmla="*/ 96527 h 356563"/>
              <a:gd name="connsiteX51" fmla="*/ 95079 w 354732"/>
              <a:gd name="connsiteY51" fmla="*/ 96527 h 356563"/>
              <a:gd name="connsiteX52" fmla="*/ 109978 w 354732"/>
              <a:gd name="connsiteY52" fmla="*/ 111426 h 356563"/>
              <a:gd name="connsiteX53" fmla="*/ 127934 w 354732"/>
              <a:gd name="connsiteY53" fmla="*/ 41514 h 356563"/>
              <a:gd name="connsiteX54" fmla="*/ 117364 w 354732"/>
              <a:gd name="connsiteY54" fmla="*/ 30945 h 356563"/>
              <a:gd name="connsiteX55" fmla="*/ 96416 w 354732"/>
              <a:gd name="connsiteY55" fmla="*/ 31008 h 356563"/>
              <a:gd name="connsiteX56" fmla="*/ 96480 w 354732"/>
              <a:gd name="connsiteY56" fmla="*/ 51957 h 356563"/>
              <a:gd name="connsiteX57" fmla="*/ 106922 w 354732"/>
              <a:gd name="connsiteY57" fmla="*/ 62526 h 356563"/>
              <a:gd name="connsiteX58" fmla="*/ 127933 w 354732"/>
              <a:gd name="connsiteY58" fmla="*/ 62526 h 356563"/>
              <a:gd name="connsiteX59" fmla="*/ 128055 w 354732"/>
              <a:gd name="connsiteY59" fmla="*/ 41636 h 356563"/>
              <a:gd name="connsiteX60" fmla="*/ 127933 w 354732"/>
              <a:gd name="connsiteY60" fmla="*/ 41514 h 356563"/>
              <a:gd name="connsiteX61" fmla="*/ 258589 w 354732"/>
              <a:gd name="connsiteY61" fmla="*/ 126326 h 356563"/>
              <a:gd name="connsiteX62" fmla="*/ 243690 w 354732"/>
              <a:gd name="connsiteY62" fmla="*/ 111426 h 356563"/>
              <a:gd name="connsiteX63" fmla="*/ 258589 w 354732"/>
              <a:gd name="connsiteY63" fmla="*/ 96527 h 356563"/>
              <a:gd name="connsiteX64" fmla="*/ 273361 w 354732"/>
              <a:gd name="connsiteY64" fmla="*/ 96527 h 356563"/>
              <a:gd name="connsiteX65" fmla="*/ 288260 w 354732"/>
              <a:gd name="connsiteY65" fmla="*/ 111426 h 356563"/>
              <a:gd name="connsiteX66" fmla="*/ 273361 w 354732"/>
              <a:gd name="connsiteY66" fmla="*/ 126325 h 356563"/>
              <a:gd name="connsiteX67" fmla="*/ 257315 w 354732"/>
              <a:gd name="connsiteY67" fmla="*/ 51956 h 356563"/>
              <a:gd name="connsiteX68" fmla="*/ 255740 w 354732"/>
              <a:gd name="connsiteY68" fmla="*/ 30945 h 356563"/>
              <a:gd name="connsiteX69" fmla="*/ 236304 w 354732"/>
              <a:gd name="connsiteY69" fmla="*/ 30945 h 356563"/>
              <a:gd name="connsiteX70" fmla="*/ 225734 w 354732"/>
              <a:gd name="connsiteY70" fmla="*/ 41514 h 356563"/>
              <a:gd name="connsiteX71" fmla="*/ 227309 w 354732"/>
              <a:gd name="connsiteY71" fmla="*/ 62526 h 356563"/>
              <a:gd name="connsiteX72" fmla="*/ 246746 w 354732"/>
              <a:gd name="connsiteY72" fmla="*/ 62526 h 356563"/>
              <a:gd name="connsiteX73" fmla="*/ 161935 w 354732"/>
              <a:gd name="connsiteY73" fmla="*/ 29671 h 356563"/>
              <a:gd name="connsiteX74" fmla="*/ 161935 w 354732"/>
              <a:gd name="connsiteY74" fmla="*/ 14899 h 356563"/>
              <a:gd name="connsiteX75" fmla="*/ 176834 w 354732"/>
              <a:gd name="connsiteY75" fmla="*/ 0 h 356563"/>
              <a:gd name="connsiteX76" fmla="*/ 191733 w 354732"/>
              <a:gd name="connsiteY76" fmla="*/ 14899 h 356563"/>
              <a:gd name="connsiteX77" fmla="*/ 191733 w 354732"/>
              <a:gd name="connsiteY77" fmla="*/ 29671 h 356563"/>
              <a:gd name="connsiteX78" fmla="*/ 176834 w 354732"/>
              <a:gd name="connsiteY78" fmla="*/ 44570 h 356563"/>
              <a:gd name="connsiteX79" fmla="*/ 161935 w 354732"/>
              <a:gd name="connsiteY79" fmla="*/ 29671 h 356563"/>
              <a:gd name="connsiteX80" fmla="*/ 145635 w 354732"/>
              <a:gd name="connsiteY80" fmla="*/ 151540 h 356563"/>
              <a:gd name="connsiteX81" fmla="*/ 147163 w 354732"/>
              <a:gd name="connsiteY81" fmla="*/ 154469 h 356563"/>
              <a:gd name="connsiteX82" fmla="*/ 147163 w 354732"/>
              <a:gd name="connsiteY82" fmla="*/ 163383 h 356563"/>
              <a:gd name="connsiteX83" fmla="*/ 154549 w 354732"/>
              <a:gd name="connsiteY83" fmla="*/ 170896 h 356563"/>
              <a:gd name="connsiteX84" fmla="*/ 199119 w 354732"/>
              <a:gd name="connsiteY84" fmla="*/ 170896 h 356563"/>
              <a:gd name="connsiteX85" fmla="*/ 206250 w 354732"/>
              <a:gd name="connsiteY85" fmla="*/ 163255 h 356563"/>
              <a:gd name="connsiteX86" fmla="*/ 206250 w 354732"/>
              <a:gd name="connsiteY86" fmla="*/ 154341 h 356563"/>
              <a:gd name="connsiteX87" fmla="*/ 207778 w 354732"/>
              <a:gd name="connsiteY87" fmla="*/ 151412 h 356563"/>
              <a:gd name="connsiteX88" fmla="*/ 228536 w 354732"/>
              <a:gd name="connsiteY88" fmla="*/ 111299 h 356563"/>
              <a:gd name="connsiteX89" fmla="*/ 176579 w 354732"/>
              <a:gd name="connsiteY89" fmla="*/ 59343 h 356563"/>
              <a:gd name="connsiteX90" fmla="*/ 124623 w 354732"/>
              <a:gd name="connsiteY90" fmla="*/ 111299 h 356563"/>
              <a:gd name="connsiteX91" fmla="*/ 145380 w 354732"/>
              <a:gd name="connsiteY91" fmla="*/ 151412 h 356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54732" h="356563">
                <a:moveTo>
                  <a:pt x="255915" y="356564"/>
                </a:moveTo>
                <a:cubicBezTo>
                  <a:pt x="253875" y="356548"/>
                  <a:pt x="252234" y="354882"/>
                  <a:pt x="252250" y="352843"/>
                </a:cubicBezTo>
                <a:cubicBezTo>
                  <a:pt x="252253" y="352418"/>
                  <a:pt x="252330" y="351996"/>
                  <a:pt x="252476" y="351597"/>
                </a:cubicBezTo>
                <a:cubicBezTo>
                  <a:pt x="261249" y="323465"/>
                  <a:pt x="291167" y="307772"/>
                  <a:pt x="319299" y="316545"/>
                </a:cubicBezTo>
                <a:cubicBezTo>
                  <a:pt x="336031" y="321763"/>
                  <a:pt x="349134" y="334865"/>
                  <a:pt x="354352" y="351597"/>
                </a:cubicBezTo>
                <a:cubicBezTo>
                  <a:pt x="354859" y="352687"/>
                  <a:pt x="354859" y="353946"/>
                  <a:pt x="354352" y="355036"/>
                </a:cubicBezTo>
                <a:cubicBezTo>
                  <a:pt x="353595" y="355955"/>
                  <a:pt x="352485" y="356510"/>
                  <a:pt x="351295" y="356564"/>
                </a:cubicBezTo>
                <a:close/>
                <a:moveTo>
                  <a:pt x="223951" y="356564"/>
                </a:moveTo>
                <a:cubicBezTo>
                  <a:pt x="225149" y="356545"/>
                  <a:pt x="226273" y="355983"/>
                  <a:pt x="227008" y="355036"/>
                </a:cubicBezTo>
                <a:cubicBezTo>
                  <a:pt x="227515" y="353946"/>
                  <a:pt x="227515" y="352688"/>
                  <a:pt x="227008" y="351597"/>
                </a:cubicBezTo>
                <a:cubicBezTo>
                  <a:pt x="218234" y="323465"/>
                  <a:pt x="188317" y="307772"/>
                  <a:pt x="160184" y="316545"/>
                </a:cubicBezTo>
                <a:cubicBezTo>
                  <a:pt x="143452" y="321763"/>
                  <a:pt x="130350" y="334865"/>
                  <a:pt x="125132" y="351597"/>
                </a:cubicBezTo>
                <a:cubicBezTo>
                  <a:pt x="124625" y="352687"/>
                  <a:pt x="124625" y="353946"/>
                  <a:pt x="125132" y="355036"/>
                </a:cubicBezTo>
                <a:cubicBezTo>
                  <a:pt x="125866" y="355983"/>
                  <a:pt x="126991" y="356545"/>
                  <a:pt x="128188" y="356564"/>
                </a:cubicBezTo>
                <a:close/>
                <a:moveTo>
                  <a:pt x="303159" y="303079"/>
                </a:moveTo>
                <a:cubicBezTo>
                  <a:pt x="321234" y="303079"/>
                  <a:pt x="335887" y="288427"/>
                  <a:pt x="335887" y="270352"/>
                </a:cubicBezTo>
                <a:cubicBezTo>
                  <a:pt x="335887" y="252277"/>
                  <a:pt x="321234" y="237624"/>
                  <a:pt x="303159" y="237624"/>
                </a:cubicBezTo>
                <a:cubicBezTo>
                  <a:pt x="285085" y="237624"/>
                  <a:pt x="270432" y="252277"/>
                  <a:pt x="270432" y="270352"/>
                </a:cubicBezTo>
                <a:cubicBezTo>
                  <a:pt x="270361" y="288356"/>
                  <a:pt x="284900" y="303009"/>
                  <a:pt x="302904" y="303079"/>
                </a:cubicBezTo>
                <a:cubicBezTo>
                  <a:pt x="302989" y="303080"/>
                  <a:pt x="303074" y="303080"/>
                  <a:pt x="303159" y="303079"/>
                </a:cubicBezTo>
                <a:moveTo>
                  <a:pt x="144106" y="270352"/>
                </a:moveTo>
                <a:cubicBezTo>
                  <a:pt x="144106" y="252277"/>
                  <a:pt x="158759" y="237624"/>
                  <a:pt x="176834" y="237624"/>
                </a:cubicBezTo>
                <a:cubicBezTo>
                  <a:pt x="194909" y="237624"/>
                  <a:pt x="209561" y="252277"/>
                  <a:pt x="209561" y="270352"/>
                </a:cubicBezTo>
                <a:cubicBezTo>
                  <a:pt x="209561" y="288427"/>
                  <a:pt x="194909" y="303080"/>
                  <a:pt x="176834" y="303080"/>
                </a:cubicBezTo>
                <a:cubicBezTo>
                  <a:pt x="158759" y="303080"/>
                  <a:pt x="144106" y="288427"/>
                  <a:pt x="144106" y="270352"/>
                </a:cubicBezTo>
                <a:moveTo>
                  <a:pt x="3391" y="356564"/>
                </a:moveTo>
                <a:cubicBezTo>
                  <a:pt x="2202" y="356510"/>
                  <a:pt x="1091" y="355955"/>
                  <a:pt x="335" y="355036"/>
                </a:cubicBezTo>
                <a:cubicBezTo>
                  <a:pt x="-112" y="353933"/>
                  <a:pt x="-112" y="352700"/>
                  <a:pt x="335" y="351597"/>
                </a:cubicBezTo>
                <a:cubicBezTo>
                  <a:pt x="9108" y="323465"/>
                  <a:pt x="39026" y="307772"/>
                  <a:pt x="67158" y="316545"/>
                </a:cubicBezTo>
                <a:cubicBezTo>
                  <a:pt x="83890" y="321763"/>
                  <a:pt x="96992" y="334865"/>
                  <a:pt x="102210" y="351597"/>
                </a:cubicBezTo>
                <a:cubicBezTo>
                  <a:pt x="102913" y="353512"/>
                  <a:pt x="101932" y="355634"/>
                  <a:pt x="100017" y="356338"/>
                </a:cubicBezTo>
                <a:cubicBezTo>
                  <a:pt x="99618" y="356484"/>
                  <a:pt x="99197" y="356561"/>
                  <a:pt x="98772" y="356564"/>
                </a:cubicBezTo>
                <a:close/>
                <a:moveTo>
                  <a:pt x="17908" y="270352"/>
                </a:moveTo>
                <a:cubicBezTo>
                  <a:pt x="17908" y="252277"/>
                  <a:pt x="32561" y="237625"/>
                  <a:pt x="50636" y="237625"/>
                </a:cubicBezTo>
                <a:cubicBezTo>
                  <a:pt x="68711" y="237625"/>
                  <a:pt x="83363" y="252278"/>
                  <a:pt x="83363" y="270353"/>
                </a:cubicBezTo>
                <a:cubicBezTo>
                  <a:pt x="83363" y="288427"/>
                  <a:pt x="68710" y="303080"/>
                  <a:pt x="50635" y="303080"/>
                </a:cubicBezTo>
                <a:cubicBezTo>
                  <a:pt x="50593" y="303080"/>
                  <a:pt x="50551" y="303080"/>
                  <a:pt x="50508" y="303080"/>
                </a:cubicBezTo>
                <a:cubicBezTo>
                  <a:pt x="32504" y="303080"/>
                  <a:pt x="17908" y="288484"/>
                  <a:pt x="17908" y="270480"/>
                </a:cubicBezTo>
                <a:cubicBezTo>
                  <a:pt x="17908" y="270437"/>
                  <a:pt x="17908" y="270395"/>
                  <a:pt x="17908" y="270352"/>
                </a:cubicBezTo>
                <a:moveTo>
                  <a:pt x="161935" y="211646"/>
                </a:moveTo>
                <a:lnTo>
                  <a:pt x="191733" y="211646"/>
                </a:lnTo>
                <a:cubicBezTo>
                  <a:pt x="197887" y="210987"/>
                  <a:pt x="202342" y="205465"/>
                  <a:pt x="201683" y="199311"/>
                </a:cubicBezTo>
                <a:cubicBezTo>
                  <a:pt x="201121" y="194066"/>
                  <a:pt x="196978" y="189923"/>
                  <a:pt x="191733" y="189361"/>
                </a:cubicBezTo>
                <a:lnTo>
                  <a:pt x="161935" y="189361"/>
                </a:lnTo>
                <a:cubicBezTo>
                  <a:pt x="155781" y="190020"/>
                  <a:pt x="151326" y="195543"/>
                  <a:pt x="151985" y="201696"/>
                </a:cubicBezTo>
                <a:cubicBezTo>
                  <a:pt x="152546" y="206941"/>
                  <a:pt x="156690" y="211085"/>
                  <a:pt x="161935" y="211646"/>
                </a:cubicBezTo>
                <a:moveTo>
                  <a:pt x="109978" y="111426"/>
                </a:moveTo>
                <a:cubicBezTo>
                  <a:pt x="109978" y="119655"/>
                  <a:pt x="103307" y="126325"/>
                  <a:pt x="95079" y="126325"/>
                </a:cubicBezTo>
                <a:lnTo>
                  <a:pt x="80307" y="126326"/>
                </a:lnTo>
                <a:cubicBezTo>
                  <a:pt x="72078" y="126326"/>
                  <a:pt x="65408" y="119655"/>
                  <a:pt x="65408" y="111426"/>
                </a:cubicBezTo>
                <a:cubicBezTo>
                  <a:pt x="65408" y="103198"/>
                  <a:pt x="72078" y="96527"/>
                  <a:pt x="80307" y="96527"/>
                </a:cubicBezTo>
                <a:lnTo>
                  <a:pt x="95079" y="96527"/>
                </a:lnTo>
                <a:cubicBezTo>
                  <a:pt x="103308" y="96527"/>
                  <a:pt x="109978" y="103198"/>
                  <a:pt x="109978" y="111426"/>
                </a:cubicBezTo>
                <a:moveTo>
                  <a:pt x="127934" y="41514"/>
                </a:moveTo>
                <a:lnTo>
                  <a:pt x="117364" y="30945"/>
                </a:lnTo>
                <a:cubicBezTo>
                  <a:pt x="111562" y="25177"/>
                  <a:pt x="102183" y="25206"/>
                  <a:pt x="96416" y="31008"/>
                </a:cubicBezTo>
                <a:cubicBezTo>
                  <a:pt x="90649" y="36810"/>
                  <a:pt x="90677" y="46189"/>
                  <a:pt x="96480" y="51957"/>
                </a:cubicBezTo>
                <a:lnTo>
                  <a:pt x="106922" y="62526"/>
                </a:lnTo>
                <a:cubicBezTo>
                  <a:pt x="112762" y="68237"/>
                  <a:pt x="122094" y="68237"/>
                  <a:pt x="127933" y="62526"/>
                </a:cubicBezTo>
                <a:cubicBezTo>
                  <a:pt x="133736" y="56791"/>
                  <a:pt x="133790" y="47438"/>
                  <a:pt x="128055" y="41636"/>
                </a:cubicBezTo>
                <a:cubicBezTo>
                  <a:pt x="128015" y="41595"/>
                  <a:pt x="127974" y="41554"/>
                  <a:pt x="127933" y="41514"/>
                </a:cubicBezTo>
                <a:moveTo>
                  <a:pt x="258589" y="126326"/>
                </a:moveTo>
                <a:cubicBezTo>
                  <a:pt x="250360" y="126326"/>
                  <a:pt x="243690" y="119655"/>
                  <a:pt x="243690" y="111426"/>
                </a:cubicBezTo>
                <a:cubicBezTo>
                  <a:pt x="243690" y="103198"/>
                  <a:pt x="250360" y="96527"/>
                  <a:pt x="258589" y="96527"/>
                </a:cubicBezTo>
                <a:lnTo>
                  <a:pt x="273361" y="96527"/>
                </a:lnTo>
                <a:cubicBezTo>
                  <a:pt x="281590" y="96527"/>
                  <a:pt x="288260" y="103198"/>
                  <a:pt x="288260" y="111426"/>
                </a:cubicBezTo>
                <a:cubicBezTo>
                  <a:pt x="288260" y="119655"/>
                  <a:pt x="281589" y="126325"/>
                  <a:pt x="273361" y="126325"/>
                </a:cubicBezTo>
                <a:close/>
                <a:moveTo>
                  <a:pt x="257315" y="51956"/>
                </a:moveTo>
                <a:cubicBezTo>
                  <a:pt x="262683" y="45719"/>
                  <a:pt x="261978" y="36312"/>
                  <a:pt x="255740" y="30945"/>
                </a:cubicBezTo>
                <a:cubicBezTo>
                  <a:pt x="250153" y="26137"/>
                  <a:pt x="241891" y="26137"/>
                  <a:pt x="236304" y="30945"/>
                </a:cubicBezTo>
                <a:lnTo>
                  <a:pt x="225734" y="41514"/>
                </a:lnTo>
                <a:cubicBezTo>
                  <a:pt x="220367" y="47751"/>
                  <a:pt x="221072" y="57159"/>
                  <a:pt x="227309" y="62526"/>
                </a:cubicBezTo>
                <a:cubicBezTo>
                  <a:pt x="232896" y="67334"/>
                  <a:pt x="241159" y="67334"/>
                  <a:pt x="246746" y="62526"/>
                </a:cubicBezTo>
                <a:close/>
                <a:moveTo>
                  <a:pt x="161935" y="29671"/>
                </a:moveTo>
                <a:lnTo>
                  <a:pt x="161935" y="14899"/>
                </a:lnTo>
                <a:cubicBezTo>
                  <a:pt x="161935" y="6671"/>
                  <a:pt x="168605" y="0"/>
                  <a:pt x="176834" y="0"/>
                </a:cubicBezTo>
                <a:cubicBezTo>
                  <a:pt x="185063" y="0"/>
                  <a:pt x="191733" y="6671"/>
                  <a:pt x="191733" y="14899"/>
                </a:cubicBezTo>
                <a:lnTo>
                  <a:pt x="191733" y="29671"/>
                </a:lnTo>
                <a:cubicBezTo>
                  <a:pt x="191733" y="37900"/>
                  <a:pt x="185062" y="44570"/>
                  <a:pt x="176834" y="44570"/>
                </a:cubicBezTo>
                <a:cubicBezTo>
                  <a:pt x="168605" y="44570"/>
                  <a:pt x="161935" y="37900"/>
                  <a:pt x="161935" y="29671"/>
                </a:cubicBezTo>
                <a:moveTo>
                  <a:pt x="145635" y="151540"/>
                </a:moveTo>
                <a:cubicBezTo>
                  <a:pt x="146577" y="152221"/>
                  <a:pt x="147143" y="153306"/>
                  <a:pt x="147163" y="154469"/>
                </a:cubicBezTo>
                <a:lnTo>
                  <a:pt x="147163" y="163383"/>
                </a:lnTo>
                <a:cubicBezTo>
                  <a:pt x="147162" y="167483"/>
                  <a:pt x="150449" y="170826"/>
                  <a:pt x="154549" y="170896"/>
                </a:cubicBezTo>
                <a:lnTo>
                  <a:pt x="199119" y="170896"/>
                </a:lnTo>
                <a:cubicBezTo>
                  <a:pt x="203168" y="170690"/>
                  <a:pt x="206324" y="167309"/>
                  <a:pt x="206250" y="163255"/>
                </a:cubicBezTo>
                <a:lnTo>
                  <a:pt x="206250" y="154341"/>
                </a:lnTo>
                <a:cubicBezTo>
                  <a:pt x="206270" y="153179"/>
                  <a:pt x="206836" y="152094"/>
                  <a:pt x="207778" y="151412"/>
                </a:cubicBezTo>
                <a:cubicBezTo>
                  <a:pt x="220571" y="142007"/>
                  <a:pt x="228247" y="127174"/>
                  <a:pt x="228536" y="111299"/>
                </a:cubicBezTo>
                <a:cubicBezTo>
                  <a:pt x="228536" y="82604"/>
                  <a:pt x="205274" y="59343"/>
                  <a:pt x="176579" y="59343"/>
                </a:cubicBezTo>
                <a:cubicBezTo>
                  <a:pt x="147884" y="59343"/>
                  <a:pt x="124623" y="82604"/>
                  <a:pt x="124623" y="111299"/>
                </a:cubicBezTo>
                <a:cubicBezTo>
                  <a:pt x="124912" y="127174"/>
                  <a:pt x="132587" y="142007"/>
                  <a:pt x="145380" y="151412"/>
                </a:cubicBezTo>
              </a:path>
            </a:pathLst>
          </a:custGeom>
          <a:solidFill>
            <a:srgbClr val="003969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rgbClr val="003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67577"/>
      </p:ext>
    </p:extLst>
  </p:cSld>
  <p:clrMapOvr>
    <a:masterClrMapping/>
  </p:clrMapOvr>
</p:sld>
</file>

<file path=ppt/theme/theme1.xml><?xml version="1.0" encoding="utf-8"?>
<a:theme xmlns:a="http://schemas.openxmlformats.org/drawingml/2006/main" name="Goethe Institut">
  <a:themeElements>
    <a:clrScheme name="Benutzerdefiniert 118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CD85B"/>
      </a:accent2>
      <a:accent3>
        <a:srgbClr val="CFE389"/>
      </a:accent3>
      <a:accent4>
        <a:srgbClr val="D9E9A1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2857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4000"/>
          </a:lnSpc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4000"/>
          </a:lnSpc>
          <a:defRPr sz="1000" dirty="0" err="1" smtClean="0"/>
        </a:defPPr>
      </a:lstStyle>
    </a:txDef>
  </a:objectDefaults>
  <a:extraClrSchemeLst/>
  <a:custClrLst>
    <a:custClr name="100%">
      <a:srgbClr val="788287"/>
    </a:custClr>
    <a:custClr name="100%">
      <a:srgbClr val="A0C814"/>
    </a:custClr>
    <a:custClr name="100%">
      <a:srgbClr val="5AC8F5"/>
    </a:custClr>
    <a:custClr name="100%">
      <a:srgbClr val="C8B987"/>
    </a:custClr>
    <a:custClr name="100%">
      <a:srgbClr val="EB6400"/>
    </a:custClr>
    <a:custClr name="100%">
      <a:srgbClr val="82055F"/>
    </a:custClr>
    <a:custClr name="100%">
      <a:srgbClr val="003969"/>
    </a:custClr>
    <a:custClr name="100%">
      <a:srgbClr val="502300"/>
    </a:custClr>
    <a:custClr name="100%">
      <a:srgbClr val="374105"/>
    </a:custClr>
    <a:custClr>
      <a:srgbClr val="FFFFFF"/>
    </a:custClr>
    <a:custClr name="60%">
      <a:srgbClr val="AEB4B7"/>
    </a:custClr>
    <a:custClr name="70%">
      <a:srgbClr val="BCD85B"/>
    </a:custClr>
    <a:custClr name="70%">
      <a:srgbClr val="8BD8F8"/>
    </a:custClr>
    <a:custClr name="70%">
      <a:srgbClr val="D8CEAB"/>
    </a:custClr>
    <a:custClr name="70%">
      <a:srgbClr val="F1934D"/>
    </a:custClr>
    <a:custClr name="60%">
      <a:srgbClr val="B4699F"/>
    </a:custClr>
    <a:custClr name="60%">
      <a:srgbClr val="6688A5"/>
    </a:custClr>
    <a:custClr name="60%">
      <a:srgbClr val="967B66"/>
    </a:custClr>
    <a:custClr name="60%">
      <a:srgbClr val="878D69"/>
    </a:custClr>
    <a:custClr>
      <a:srgbClr val="FFFFFF"/>
    </a:custClr>
    <a:custClr name="50%">
      <a:srgbClr val="BBC1C3"/>
    </a:custClr>
    <a:custClr name="50%">
      <a:srgbClr val="D0E389"/>
    </a:custClr>
    <a:custClr name="50%">
      <a:srgbClr val="ACE3FA"/>
    </a:custClr>
    <a:custClr name="50%">
      <a:srgbClr val="E3DCC3"/>
    </a:custClr>
    <a:custClr name="50%">
      <a:srgbClr val="F5B180"/>
    </a:custClr>
    <a:custClr name="50%">
      <a:srgbClr val="C182AF"/>
    </a:custClr>
    <a:custClr name="50%">
      <a:srgbClr val="809CB4"/>
    </a:custClr>
    <a:custClr name="50%">
      <a:srgbClr val="A89180"/>
    </a:custClr>
    <a:custClr name="50%">
      <a:srgbClr val="9BA082"/>
    </a:custClr>
    <a:custClr>
      <a:srgbClr val="FFFFFF"/>
    </a:custClr>
    <a:custClr name="30%">
      <a:srgbClr val="D6DADB"/>
    </a:custClr>
    <a:custClr name="40%">
      <a:srgbClr val="D9E9A1"/>
    </a:custClr>
    <a:custClr name="40%">
      <a:srgbClr val="BDE9FB"/>
    </a:custClr>
    <a:custClr name="40%">
      <a:srgbClr val="E9E3CF"/>
    </a:custClr>
    <a:custClr name="40%">
      <a:srgbClr val="F7C199"/>
    </a:custClr>
    <a:custClr name="30%">
      <a:srgbClr val="DAB4CF"/>
    </a:custClr>
    <a:custClr name="30%">
      <a:srgbClr val="B2C4D2"/>
    </a:custClr>
    <a:custClr name="30%">
      <a:srgbClr val="CABDB2"/>
    </a:custClr>
    <a:custClr name="30%">
      <a:srgbClr val="C3C6B4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3" id="{DB3ADB5C-4187-4346-B3B6-904702D6CE43}" vid="{5FAD3C72-313B-4CF0-8979-CC366F72E9A9}"/>
    </a:ext>
  </a:extLst>
</a:theme>
</file>

<file path=ppt/theme/theme2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E1E7CB3F740E4FA439DC4DE9965CFB" ma:contentTypeVersion="10" ma:contentTypeDescription="Ein neues Dokument erstellen." ma:contentTypeScope="" ma:versionID="8e879d9de1297dca58e37ade3d5c1c62">
  <xsd:schema xmlns:xsd="http://www.w3.org/2001/XMLSchema" xmlns:xs="http://www.w3.org/2001/XMLSchema" xmlns:p="http://schemas.microsoft.com/office/2006/metadata/properties" xmlns:ns2="c216c60e-cf8b-4564-aa4f-56f41349513c" xmlns:ns3="d9d6aa0b-def3-4076-afc9-b5668e48dd53" targetNamespace="http://schemas.microsoft.com/office/2006/metadata/properties" ma:root="true" ma:fieldsID="60cdee28f0dc46ad779379008c6ee211" ns2:_="" ns3:_="">
    <xsd:import namespace="c216c60e-cf8b-4564-aa4f-56f41349513c"/>
    <xsd:import namespace="d9d6aa0b-def3-4076-afc9-b5668e48dd5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Dateiformat" minOccurs="0"/>
                <xsd:element ref="ns3:Druckformat" minOccurs="0"/>
                <xsd:element ref="ns3:Vorlagentyp" minOccurs="0"/>
                <xsd:element ref="ns3:gimmp_Vor_IntDownloadCount"/>
                <xsd:element ref="ns3:gimmp_Vor_ExtDownloadCoun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6c60e-cf8b-4564-aa4f-56f41349513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82ed2df-806c-4193-9531-2d60c0b97f43}" ma:internalName="TaxCatchAll" ma:showField="CatchAllData" ma:web="c216c60e-cf8b-4564-aa4f-56f4134951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aa0b-def3-4076-afc9-b5668e48dd53" elementFormDefault="qualified">
    <xsd:import namespace="http://schemas.microsoft.com/office/2006/documentManagement/types"/>
    <xsd:import namespace="http://schemas.microsoft.com/office/infopath/2007/PartnerControls"/>
    <xsd:element name="Dateiformat" ma:index="9" nillable="true" ma:displayName="Dateiformat" ma:format="Dropdown" ma:internalName="Dateiformat">
      <xsd:simpleType>
        <xsd:restriction base="dms:Choice">
          <xsd:enumeration value="AC3 M2V (ZIP)"/>
          <xsd:enumeration value="Ansicht (PDF)"/>
          <xsd:enumeration value="AVI"/>
          <xsd:enumeration value="Bilder (JPG)"/>
          <xsd:enumeration value="Druck (PDF)"/>
          <xsd:enumeration value="Excel 2003-2007"/>
          <xsd:enumeration value="Excel 2010"/>
          <xsd:enumeration value="FLV (ZIP)"/>
          <xsd:enumeration value="GIF"/>
          <xsd:enumeration value="InDesign (ZIP)"/>
          <xsd:enumeration value="JPG"/>
          <xsd:enumeration value="MP4 (ZIP)"/>
          <xsd:enumeration value="PDF (Ansicht)"/>
          <xsd:enumeration value="PDF (Druck)"/>
          <xsd:enumeration value="PDF (druckfähig)"/>
          <xsd:enumeration value="PowerPoint 2003-2007"/>
          <xsd:enumeration value="PowerPoint 2010"/>
          <xsd:enumeration value="PSD (ZIP)"/>
          <xsd:enumeration value="WAV"/>
          <xsd:enumeration value="Word 2003-2007"/>
          <xsd:enumeration value="Word 2010"/>
          <xsd:enumeration value="Word 2013"/>
        </xsd:restriction>
      </xsd:simpleType>
    </xsd:element>
    <xsd:element name="Druckformat" ma:index="10" nillable="true" ma:displayName="Endformat" ma:format="Dropdown" ma:internalName="Druckformat">
      <xsd:simpleType>
        <xsd:restriction base="dms:Choice">
          <xsd:enumeration value="Variabel"/>
          <xsd:enumeration value="DIN A0"/>
          <xsd:enumeration value="DIN A1"/>
          <xsd:enumeration value="DIN A2"/>
          <xsd:enumeration value="DIN A3"/>
          <xsd:enumeration value="DIN A4"/>
          <xsd:enumeration value="DIN A5"/>
          <xsd:enumeration value="DIN A6"/>
          <xsd:enumeration value="DIN A7"/>
          <xsd:enumeration value="DIN LANG"/>
          <xsd:enumeration value="US-Letterformat"/>
          <xsd:enumeration value="CD-/DVD"/>
          <xsd:enumeration value="Sonderformat"/>
          <xsd:enumeration value="4:3"/>
          <xsd:enumeration value="16:9"/>
          <xsd:enumeration value="100 x 65 px"/>
          <xsd:enumeration value="140 x 105 px"/>
          <xsd:enumeration value="180 x 180 px"/>
          <xsd:enumeration value="300 x 250 px"/>
          <xsd:enumeration value="400 x 180 px"/>
          <xsd:enumeration value="403 x 403 px"/>
          <xsd:enumeration value="480 x 62 px"/>
          <xsd:enumeration value="843 x 403 px"/>
          <xsd:enumeration value="1200 x 1200 px"/>
        </xsd:restriction>
      </xsd:simpleType>
    </xsd:element>
    <xsd:element name="Vorlagentyp" ma:index="12" nillable="true" ma:displayName="Vorlagentyp" ma:description="Beschreibt den Vorlagentyp" ma:format="Dropdown" ma:internalName="Vorlagentyp">
      <xsd:simpleType>
        <xsd:restriction base="dms:Choice">
          <xsd:enumeration value="Audio"/>
          <xsd:enumeration value="Bürovorlagen: Briefpapier"/>
          <xsd:enumeration value="Bürovorlagen: DIN-A4-Standardvorlagen"/>
          <xsd:enumeration value="Bürovorlagen: Excel-Tabelle"/>
          <xsd:enumeration value="Bürovorlagen: Präsentation"/>
          <xsd:enumeration value="Bürovorlagen: Sonstige Bürovorlagen"/>
          <xsd:enumeration value="Bürovorlagen: Visitenkarte"/>
          <xsd:enumeration value="Bürovorlagen: Word-Tabelle hoch"/>
          <xsd:enumeration value="Bürovorlagen: Word-Tabelle quer"/>
          <xsd:enumeration value="Film: DVD-/Blu-ray-Erstellung (Authoring): Inlay"/>
          <xsd:enumeration value="Film: DVD-/Blu-ray-Erstellung (Authoring): Label"/>
          <xsd:enumeration value="Film: DVD-/Blu-ray-Erstellung (Authoring): Menu"/>
          <xsd:enumeration value="Film: Video-Produktion: Inserts"/>
          <xsd:enumeration value="Film: Video-Produktion: Intro/Outro"/>
          <xsd:enumeration value="Messen und Veranstaltungen"/>
          <xsd:enumeration value="Messen: Aufstellbanner"/>
          <xsd:enumeration value="Messen: Mobiler Messestand"/>
          <xsd:enumeration value="Messen: Sitzwürfel"/>
          <xsd:enumeration value="Print: ABC der Sprachkurse"/>
          <xsd:enumeration value="Print: Anzeige/Plakat &quot;Sprachkursanzeigen&quot;"/>
          <xsd:enumeration value="Print: Anzeige/Plakat (blanco)"/>
          <xsd:enumeration value="Print: Broschüre (blanco)"/>
          <xsd:enumeration value="Print: CD/DVD (blanco)"/>
          <xsd:enumeration value="Print: Grußkarte (blanco)"/>
          <xsd:enumeration value="Print: Imagebroschüre Prüfungen"/>
          <xsd:enumeration value="Print: Imagebroschüre Sprache"/>
          <xsd:enumeration value="Print: Imageflyer Institute"/>
          <xsd:enumeration value="Print: Infomappe"/>
          <xsd:enumeration value="Print: Kurseinleger"/>
          <xsd:enumeration value="Print: Lesezeichen"/>
          <xsd:enumeration value="Print: Miniwörterbuch &quot;Deutsch im Geschäftsleben&quot;"/>
          <xsd:enumeration value="Print: Posterserie &quot;Ein dicker Hund&quot;"/>
          <xsd:enumeration value="Print: Posterserie Prüfungen"/>
          <xsd:enumeration value="Print: Postkarte BULATS"/>
          <xsd:enumeration value="Print: Postkarte oder DIN A6-Flyer (blanco)"/>
          <xsd:enumeration value="Print: Programmflyer (Leserichtung links nach rechts)"/>
          <xsd:enumeration value="Print: Programmflyer (Leserichtung rechts nach links)"/>
          <xsd:enumeration value="Print: Prüfungsflyer"/>
          <xsd:enumeration value="Print: Sprachkursbroschüre"/>
          <xsd:enumeration value="Print: Sprachkursmappe"/>
          <xsd:enumeration value="Print: TestDaF-Flyer"/>
          <xsd:enumeration value="Print: Weihnachtskarte"/>
          <xsd:enumeration value="Signalisation"/>
          <xsd:enumeration value="Web: Anmeldeformular"/>
          <xsd:enumeration value="Web: Banner dynamisch &quot;Blended Learning&quot;"/>
          <xsd:enumeration value="Web: Facebook"/>
          <xsd:enumeration value="Web: Facebook &quot;Blended Learning&quot;"/>
          <xsd:enumeration value="Web: Facebook &quot;Teilnehmer gewinnen&quot;"/>
          <xsd:enumeration value="Web: Newsletter"/>
          <xsd:enumeration value="Web: Newsletter &quot;Blended Learning&quot;"/>
          <xsd:enumeration value="Web: Newsletter &quot;Teilnehmer gewinnen&quot;"/>
          <xsd:enumeration value="Web: Störer/Banner &quot;Deutsch lernen&quot;"/>
          <xsd:enumeration value="Web: Störer/Banner dynamisch"/>
          <xsd:enumeration value="Web: Störer/Banner statisch"/>
          <xsd:enumeration value="Web: Twitter &quot;Blended Learning&quot;"/>
          <xsd:enumeration value="Web: Website-Störer &quot;Blended Learning&quot;"/>
          <xsd:enumeration value="Web: Website-Störer &quot;Teilnehmer gewinnen&quot;"/>
          <xsd:enumeration value="Werbeartikel"/>
        </xsd:restriction>
      </xsd:simpleType>
    </xsd:element>
    <xsd:element name="gimmp_Vor_IntDownloadCount" ma:index="13" ma:displayName="Downloads Intranet" ma:decimals="0" ma:default="0" ma:internalName="gimmp_Vor_IntDownloadCount" ma:readOnly="true">
      <xsd:simpleType>
        <xsd:restriction base="dms:Number"/>
      </xsd:simpleType>
    </xsd:element>
    <xsd:element name="gimmp_Vor_ExtDownloadCount" ma:index="14" ma:displayName="Downloads Extranet" ma:decimals="0" ma:default="0" ma:internalName="gimmp_Vor_ExtDownloadCount" ma:readOnly="tru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Beschreibung"/>
        <xsd:element ref="dc:subject" minOccurs="0" maxOccurs="1"/>
        <xsd:element ref="dc:description" minOccurs="0" maxOccurs="1"/>
        <xsd:element name="keywords" minOccurs="0" maxOccurs="1" type="xsd:string" ma:index="11" ma:displayName="Schlüsselwört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iformat xmlns="d9d6aa0b-def3-4076-afc9-b5668e48dd53" xsi:nil="true"/>
    <Vorlagentyp xmlns="d9d6aa0b-def3-4076-afc9-b5668e48dd53">Bürovorlagen: Präsentation</Vorlagentyp>
    <TaxCatchAll xmlns="c216c60e-cf8b-4564-aa4f-56f41349513c"/>
    <Druckformat xmlns="d9d6aa0b-def3-4076-afc9-b5668e48dd53">16:9</Druckformat>
    <gimmp_Vor_IntDownloadCount xmlns="d9d6aa0b-def3-4076-afc9-b5668e48dd53">260</gimmp_Vor_IntDownloadCount>
  </documentManagement>
</p:properties>
</file>

<file path=customXml/itemProps1.xml><?xml version="1.0" encoding="utf-8"?>
<ds:datastoreItem xmlns:ds="http://schemas.openxmlformats.org/officeDocument/2006/customXml" ds:itemID="{22856740-40EF-487D-A6A8-00D06008DE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481D78-6B56-4B7B-A448-50BAC21F2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6c60e-cf8b-4564-aa4f-56f41349513c"/>
    <ds:schemaRef ds:uri="d9d6aa0b-def3-4076-afc9-b5668e48d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6935A7-B43F-4C7C-B662-D6E9DC097339}">
  <ds:schemaRefs>
    <ds:schemaRef ds:uri="http://schemas.microsoft.com/office/2006/metadata/properties"/>
    <ds:schemaRef ds:uri="http://schemas.microsoft.com/office/infopath/2007/PartnerControls"/>
    <ds:schemaRef ds:uri="d9d6aa0b-def3-4076-afc9-b5668e48dd53"/>
    <ds:schemaRef ds:uri="c216c60e-cf8b-4564-aa4f-56f41349513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Goethe Institut</Template>
  <TotalTime>3304</TotalTime>
  <Words>778</Words>
  <Application>Microsoft Macintosh PowerPoint</Application>
  <PresentationFormat>On-screen Show (16:9)</PresentationFormat>
  <Paragraphs>104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Verdana</vt:lpstr>
      <vt:lpstr>Wingdings</vt:lpstr>
      <vt:lpstr>Wingdings 2</vt:lpstr>
      <vt:lpstr>Goethe Institut</vt:lpstr>
      <vt:lpstr>Afterschool  Program:  Be Beuys</vt:lpstr>
      <vt:lpstr>Welcome to Session 9  </vt:lpstr>
      <vt:lpstr>Willkommen zu Sitzung 9  </vt:lpstr>
      <vt:lpstr>Goals for today   you visualize your project plan.   You present your project plan.    you reflect on your group      performance.  </vt:lpstr>
      <vt:lpstr>PROGRAM OVERVIEW     1 MIN     FIND OUT WHERE WE ARE IN OUR PROGRAM.</vt:lpstr>
      <vt:lpstr>Agenda     </vt:lpstr>
      <vt:lpstr>Warm-Up: Dream places       5 Min         </vt:lpstr>
      <vt:lpstr>Warm-Up: Traumorte       5 Min         </vt:lpstr>
      <vt:lpstr>project plan visualization      25 Min         </vt:lpstr>
      <vt:lpstr>Presenting your art project plans      25 Min         </vt:lpstr>
      <vt:lpstr>Presenting your art project plans      5 Min         </vt:lpstr>
      <vt:lpstr>Team Performance Reflection              7 Min</vt:lpstr>
      <vt:lpstr>Team Performance reflection      3 Min         </vt:lpstr>
      <vt:lpstr>Team-Performance reflexion      3 Min         </vt:lpstr>
      <vt:lpstr>Goals for today  you visualized your project plan.   You presented your project plan.   you reflected on your group  performance. </vt:lpstr>
      <vt:lpstr>Preview: Session 10  </vt:lpstr>
      <vt:lpstr>See you next week! </vt:lpstr>
      <vt:lpstr> Scheidemann, R. (1973, October 20). Joseph Beuys in a log-boat.[Photograph]. ČTK/DPA, Düsseldorf.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Afterschool  Program:  Be Beuys</dc:title>
  <dc:creator>Marike Heesch</dc:creator>
  <cp:keywords/>
  <cp:lastModifiedBy>Marike Heesch</cp:lastModifiedBy>
  <cp:revision>9</cp:revision>
  <dcterms:created xsi:type="dcterms:W3CDTF">2021-09-24T17:35:27Z</dcterms:created>
  <dcterms:modified xsi:type="dcterms:W3CDTF">2022-03-14T21:31:46Z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0x010100F1E1E7CB3F740E4FA439DC4DE9965CFB</vt:lpwstr>
  </property>
</Properties>
</file>