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63" r:id="rId2"/>
    <p:sldId id="289" r:id="rId3"/>
    <p:sldId id="301" r:id="rId4"/>
    <p:sldId id="317" r:id="rId5"/>
    <p:sldId id="308" r:id="rId6"/>
    <p:sldId id="309" r:id="rId7"/>
    <p:sldId id="316" r:id="rId8"/>
    <p:sldId id="311" r:id="rId9"/>
    <p:sldId id="315" r:id="rId10"/>
    <p:sldId id="312" r:id="rId11"/>
    <p:sldId id="307" r:id="rId12"/>
    <p:sldId id="313" r:id="rId13"/>
    <p:sldId id="310" r:id="rId14"/>
    <p:sldId id="314" r:id="rId15"/>
    <p:sldId id="300" r:id="rId16"/>
    <p:sldId id="318" r:id="rId17"/>
    <p:sldId id="306" r:id="rId18"/>
    <p:sldId id="292" r:id="rId19"/>
    <p:sldId id="319" r:id="rId20"/>
    <p:sldId id="28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ogelgesang, Manuela" initials="VM" lastIdx="2" clrIdx="0">
    <p:extLst>
      <p:ext uri="{19B8F6BF-5375-455C-9EA6-DF929625EA0E}">
        <p15:presenceInfo xmlns:p15="http://schemas.microsoft.com/office/powerpoint/2012/main" userId="S-1-5-21-289089441-1626540893-1256410061-11905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C8F5"/>
    <a:srgbClr val="EB6400"/>
    <a:srgbClr val="003969"/>
    <a:srgbClr val="788287"/>
    <a:srgbClr val="A0C814"/>
    <a:srgbClr val="82055F"/>
    <a:srgbClr val="EB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340"/>
    <p:restoredTop sz="96327"/>
  </p:normalViewPr>
  <p:slideViewPr>
    <p:cSldViewPr snapToGrid="0" snapToObjects="1">
      <p:cViewPr>
        <p:scale>
          <a:sx n="133" d="100"/>
          <a:sy n="133" d="100"/>
        </p:scale>
        <p:origin x="1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2CB595-D76E-024A-A2EE-2FC4B14F8794}" type="datetimeFigureOut">
              <a:rPr lang="de-DE" smtClean="0"/>
              <a:t>08.02.23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6DC848-C9D7-0E48-A832-19221C2BAF1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9744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CD804-2632-2644-8EEF-29DE3DAFC2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045166-1C2F-F748-B50F-79771EAE18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EA3A13-8416-8347-A17E-9D6E13149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685C3C43-F285-A24A-B59E-B3F225B5FBEB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7107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CA95B-ED07-2C40-B864-ED172D478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605079-A3FF-7A44-8255-03C404869C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E1C895-B516-F741-8064-167BFB201A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EB08B8-BA74-0945-82F3-5FCE69AA5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80B3C-49A5-6F43-947B-2D20E9AEA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C3C43-F285-A24A-B59E-B3F225B5FBE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8565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DECD03-9F3E-2240-848C-A8CF21744C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C90121-D260-DF4B-A27B-4F5B39C99B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F519EE-3577-2347-94CB-969519B329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AE1D53-F08F-3144-B497-04897DFF7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46CA78-71FC-7E4D-B72D-C5C0768E3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C3C43-F285-A24A-B59E-B3F225B5FBE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1998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EB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75F739-5CAC-4E46-84C0-B914532914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180242"/>
            <a:ext cx="11775831" cy="4351338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FontTx/>
              <a:buNone/>
              <a:defRPr i="1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CDD847-0EE9-0549-A8DD-5715E45EC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685C3C43-F285-A24A-B59E-B3F225B5FBEB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5432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A442D-02FF-0142-B06E-142A6F611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66CAD1-DF3E-F74A-9AA7-A6D722BBED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5F1E3-F9F6-FE48-9007-73F8571C76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FEBBA0-25CE-984B-A5AB-56A350B33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9FC56E-77C6-874F-920C-C2029185D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685C3C43-F285-A24A-B59E-B3F225B5FBEB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4034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A4340-C3FF-C045-BB62-3F9986291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5D2D55-A129-0347-A7C3-0F4C455640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BDDA34-2DBD-E248-A59A-641C521C83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DCC9E6-EDC8-AB49-BC3B-B8637B4CE3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6150AF-0068-154F-ABE6-761F6DADC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CFBE56-F34E-F144-9F64-4AED59A35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C3C43-F285-A24A-B59E-B3F225B5FBE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8753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68B56-3118-8044-8098-3EB6D624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86AFF-318F-AB44-9C30-3BEEEE718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3BA23B-AB27-E042-8ABD-6465800EB3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91C2CC-99FF-B145-8E37-EBBE3D778D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7B4CA5-C2C2-1343-B3A4-86064C8A35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066B9B-2E73-DF42-B66C-C290093693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19FB47-00AB-614C-91C1-F64034DA8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B48CAA-871D-AA49-BB2A-D0984C063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C3C43-F285-A24A-B59E-B3F225B5FBE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3473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9974F-6C3A-974B-BC98-8F4EBEA5B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9DE1A7-F4F1-6D4B-ACDE-D86BAA074E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915CD6-3CB6-FF40-BB65-A1E0C39C0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9B799F-D406-FD4E-BD5B-014199BCF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C3C43-F285-A24A-B59E-B3F225B5FBE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5211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4D756E-59BD-4C46-ACB6-5E3F506973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6A2234-19DB-C04B-8E5E-DC8A01C1F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8FFEE-DEC4-C442-BB24-90F5AC748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C3C43-F285-A24A-B59E-B3F225B5FBE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8612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B3BBE-F5C2-4241-826D-AABC606E3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5DF27-4BB6-E24B-BF9D-35CF46092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9FB01B-4A9A-574D-B6D3-7F50FE0C72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E639DA-E97B-DB41-935B-A4F2238A77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46D9B1-59AC-944B-9C29-635553DEF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09ED27-4206-4148-BD53-A23A1DD33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C3C43-F285-A24A-B59E-B3F225B5FBE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427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3C55A-EE0A-8A41-8B5D-D86BA1D97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E869F7-E068-9B44-ACB7-F158FD147B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88674A-1855-5C4C-B9E2-E821136E4C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894C75-A1F6-D94E-869D-E26A196228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4EA415-0972-9F45-ADEA-4D6493CE6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48117C-0E93-4744-B099-7F456826E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C3C43-F285-A24A-B59E-B3F225B5FBE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5134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0EBB98-44A0-534F-ACA1-124415745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271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500" b="1" kern="1200">
          <a:solidFill>
            <a:srgbClr val="EB6400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Relationship Id="rId1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Relationship Id="rId1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Relationship Id="rId1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Relationship Id="rId1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Relationship Id="rId1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emf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Relationship Id="rId1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Relationship Id="rId1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E46E952-26DB-474E-810A-B4AD834AB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80242"/>
            <a:ext cx="4988170" cy="109757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dirty="0"/>
              <a:t>Herzlich willkommen!</a:t>
            </a:r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20FC059A-0B2A-247D-1B50-B9F4383A4D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633" b="57301"/>
          <a:stretch/>
        </p:blipFill>
        <p:spPr>
          <a:xfrm>
            <a:off x="2292432" y="1909186"/>
            <a:ext cx="8515009" cy="2651929"/>
          </a:xfrm>
          <a:prstGeom prst="rect">
            <a:avLst/>
          </a:prstGeom>
        </p:spPr>
      </p:pic>
      <p:sp>
        <p:nvSpPr>
          <p:cNvPr id="3" name="Oval Callout 2">
            <a:extLst>
              <a:ext uri="{FF2B5EF4-FFF2-40B4-BE49-F238E27FC236}">
                <a16:creationId xmlns:a16="http://schemas.microsoft.com/office/drawing/2014/main" id="{74D43F82-6965-95B5-EDB1-14712094F7B0}"/>
              </a:ext>
            </a:extLst>
          </p:cNvPr>
          <p:cNvSpPr/>
          <p:nvPr/>
        </p:nvSpPr>
        <p:spPr>
          <a:xfrm>
            <a:off x="3083619" y="1122561"/>
            <a:ext cx="2631813" cy="941879"/>
          </a:xfrm>
          <a:prstGeom prst="wedgeEllipseCallout">
            <a:avLst>
              <a:gd name="adj1" fmla="val 32892"/>
              <a:gd name="adj2" fmla="val 95695"/>
            </a:avLst>
          </a:prstGeom>
          <a:solidFill>
            <a:srgbClr val="003969"/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447D2885-1F00-7886-E0F2-72D0A087D907}"/>
              </a:ext>
            </a:extLst>
          </p:cNvPr>
          <p:cNvSpPr txBox="1">
            <a:spLocks/>
          </p:cNvSpPr>
          <p:nvPr/>
        </p:nvSpPr>
        <p:spPr>
          <a:xfrm>
            <a:off x="3083619" y="1433069"/>
            <a:ext cx="2533697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2000" dirty="0">
                <a:solidFill>
                  <a:srgbClr val="5AC8F5"/>
                </a:solidFill>
              </a:rPr>
              <a:t>Wie geht‘s dir?</a:t>
            </a:r>
          </a:p>
        </p:txBody>
      </p:sp>
      <p:sp>
        <p:nvSpPr>
          <p:cNvPr id="5" name="Oval Callout 4">
            <a:extLst>
              <a:ext uri="{FF2B5EF4-FFF2-40B4-BE49-F238E27FC236}">
                <a16:creationId xmlns:a16="http://schemas.microsoft.com/office/drawing/2014/main" id="{5B1B1689-66FA-B44C-7DC1-E84486CC4E38}"/>
              </a:ext>
            </a:extLst>
          </p:cNvPr>
          <p:cNvSpPr/>
          <p:nvPr/>
        </p:nvSpPr>
        <p:spPr>
          <a:xfrm>
            <a:off x="6193074" y="5186807"/>
            <a:ext cx="3026229" cy="991596"/>
          </a:xfrm>
          <a:prstGeom prst="wedgeEllipseCallout">
            <a:avLst>
              <a:gd name="adj1" fmla="val -18581"/>
              <a:gd name="adj2" fmla="val -142094"/>
            </a:avLst>
          </a:prstGeom>
          <a:solidFill>
            <a:srgbClr val="82055F"/>
          </a:solidFill>
          <a:ln w="22225">
            <a:solidFill>
              <a:srgbClr val="5AC8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3E36492-C19E-B085-8B3E-EEB1D9065D10}"/>
              </a:ext>
            </a:extLst>
          </p:cNvPr>
          <p:cNvSpPr txBox="1">
            <a:spLocks/>
          </p:cNvSpPr>
          <p:nvPr/>
        </p:nvSpPr>
        <p:spPr>
          <a:xfrm>
            <a:off x="6096000" y="5496575"/>
            <a:ext cx="3232159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2000" dirty="0">
                <a:solidFill>
                  <a:srgbClr val="EB6400"/>
                </a:solidFill>
              </a:rPr>
              <a:t>Wie geht‘s euch?</a:t>
            </a:r>
          </a:p>
        </p:txBody>
      </p:sp>
    </p:spTree>
    <p:extLst>
      <p:ext uri="{BB962C8B-B14F-4D97-AF65-F5344CB8AC3E}">
        <p14:creationId xmlns:p14="http://schemas.microsoft.com/office/powerpoint/2010/main" val="7266019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FD5DDBB1-01CB-1C5E-49BA-027EFC2E8A12}"/>
              </a:ext>
            </a:extLst>
          </p:cNvPr>
          <p:cNvSpPr/>
          <p:nvPr/>
        </p:nvSpPr>
        <p:spPr>
          <a:xfrm>
            <a:off x="307443" y="1364843"/>
            <a:ext cx="11517943" cy="5105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E46E952-26DB-474E-810A-B4AD834AB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180243"/>
            <a:ext cx="6317343" cy="50567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dirty="0">
                <a:solidFill>
                  <a:srgbClr val="EB6400"/>
                </a:solidFill>
              </a:rPr>
              <a:t>Was fehlt?</a:t>
            </a:r>
          </a:p>
        </p:txBody>
      </p:sp>
      <p:sp>
        <p:nvSpPr>
          <p:cNvPr id="45" name="Content Placeholder 1">
            <a:extLst>
              <a:ext uri="{FF2B5EF4-FFF2-40B4-BE49-F238E27FC236}">
                <a16:creationId xmlns:a16="http://schemas.microsoft.com/office/drawing/2014/main" id="{FCEE9040-E0D3-2C1D-04CB-AB0D19F5440A}"/>
              </a:ext>
            </a:extLst>
          </p:cNvPr>
          <p:cNvSpPr txBox="1">
            <a:spLocks/>
          </p:cNvSpPr>
          <p:nvPr/>
        </p:nvSpPr>
        <p:spPr>
          <a:xfrm>
            <a:off x="9334604" y="2771142"/>
            <a:ext cx="2208953" cy="3668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de-DE" sz="1600" dirty="0"/>
              <a:t>einen</a:t>
            </a:r>
            <a:r>
              <a:rPr lang="de-DE" sz="1600" dirty="0">
                <a:solidFill>
                  <a:srgbClr val="788287"/>
                </a:solidFill>
              </a:rPr>
              <a:t> Kleber</a:t>
            </a:r>
          </a:p>
        </p:txBody>
      </p:sp>
      <p:pic>
        <p:nvPicPr>
          <p:cNvPr id="9" name="Picture 8" descr="A picture containing indoor, cup&#10;&#10;Description automatically generated">
            <a:extLst>
              <a:ext uri="{FF2B5EF4-FFF2-40B4-BE49-F238E27FC236}">
                <a16:creationId xmlns:a16="http://schemas.microsoft.com/office/drawing/2014/main" id="{691CAD3D-A678-37B9-72E7-85D4558807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516" y="1592235"/>
            <a:ext cx="1308925" cy="1059606"/>
          </a:xfrm>
          <a:prstGeom prst="rect">
            <a:avLst/>
          </a:prstGeom>
        </p:spPr>
      </p:pic>
      <p:pic>
        <p:nvPicPr>
          <p:cNvPr id="16" name="Picture 15" descr="A picture containing text, indoor, newspaper&#10;&#10;Description automatically generated">
            <a:extLst>
              <a:ext uri="{FF2B5EF4-FFF2-40B4-BE49-F238E27FC236}">
                <a16:creationId xmlns:a16="http://schemas.microsoft.com/office/drawing/2014/main" id="{3F2E1E37-F449-CD02-93E9-A635885FD6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5086" y="1612769"/>
            <a:ext cx="1615509" cy="1226778"/>
          </a:xfrm>
          <a:prstGeom prst="rect">
            <a:avLst/>
          </a:prstGeom>
        </p:spPr>
      </p:pic>
      <p:pic>
        <p:nvPicPr>
          <p:cNvPr id="26" name="Picture 25" descr="A pair of scissors&#10;&#10;Description automatically generated">
            <a:extLst>
              <a:ext uri="{FF2B5EF4-FFF2-40B4-BE49-F238E27FC236}">
                <a16:creationId xmlns:a16="http://schemas.microsoft.com/office/drawing/2014/main" id="{6DB247B5-7E56-851C-3614-A0C9B240DE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93483" flipH="1">
            <a:off x="2885489" y="4795437"/>
            <a:ext cx="1866093" cy="1179508"/>
          </a:xfrm>
          <a:prstGeom prst="rect">
            <a:avLst/>
          </a:prstGeom>
        </p:spPr>
      </p:pic>
      <p:pic>
        <p:nvPicPr>
          <p:cNvPr id="28" name="Picture 27" descr="A picture containing text, cosmetic&#10;&#10;Description automatically generated">
            <a:extLst>
              <a:ext uri="{FF2B5EF4-FFF2-40B4-BE49-F238E27FC236}">
                <a16:creationId xmlns:a16="http://schemas.microsoft.com/office/drawing/2014/main" id="{ADD6AC12-4400-45F0-7523-579DECC47F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434" y="4565889"/>
            <a:ext cx="1998684" cy="130661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1C94C90-32D9-EC95-984B-A1417BAEBE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374892">
            <a:off x="9671382" y="1755690"/>
            <a:ext cx="1221793" cy="830437"/>
          </a:xfrm>
          <a:prstGeom prst="rect">
            <a:avLst/>
          </a:prstGeom>
        </p:spPr>
      </p:pic>
      <p:sp>
        <p:nvSpPr>
          <p:cNvPr id="39" name="Content Placeholder 1">
            <a:extLst>
              <a:ext uri="{FF2B5EF4-FFF2-40B4-BE49-F238E27FC236}">
                <a16:creationId xmlns:a16="http://schemas.microsoft.com/office/drawing/2014/main" id="{017AC815-729F-4782-4009-5133F9EF1BD7}"/>
              </a:ext>
            </a:extLst>
          </p:cNvPr>
          <p:cNvSpPr txBox="1">
            <a:spLocks/>
          </p:cNvSpPr>
          <p:nvPr/>
        </p:nvSpPr>
        <p:spPr>
          <a:xfrm>
            <a:off x="1092431" y="2715878"/>
            <a:ext cx="1230709" cy="544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Dosen</a:t>
            </a:r>
          </a:p>
        </p:txBody>
      </p:sp>
      <p:sp>
        <p:nvSpPr>
          <p:cNvPr id="40" name="Content Placeholder 1">
            <a:extLst>
              <a:ext uri="{FF2B5EF4-FFF2-40B4-BE49-F238E27FC236}">
                <a16:creationId xmlns:a16="http://schemas.microsoft.com/office/drawing/2014/main" id="{6E7F1798-6348-DDD7-878B-922C785AD1B5}"/>
              </a:ext>
            </a:extLst>
          </p:cNvPr>
          <p:cNvSpPr txBox="1">
            <a:spLocks/>
          </p:cNvSpPr>
          <p:nvPr/>
        </p:nvSpPr>
        <p:spPr>
          <a:xfrm>
            <a:off x="4716168" y="2758492"/>
            <a:ext cx="880173" cy="544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Jeans</a:t>
            </a:r>
          </a:p>
        </p:txBody>
      </p:sp>
      <p:sp>
        <p:nvSpPr>
          <p:cNvPr id="48" name="Content Placeholder 1">
            <a:extLst>
              <a:ext uri="{FF2B5EF4-FFF2-40B4-BE49-F238E27FC236}">
                <a16:creationId xmlns:a16="http://schemas.microsoft.com/office/drawing/2014/main" id="{AB92C682-AAAD-0E8C-EC06-07A33F8447C1}"/>
              </a:ext>
            </a:extLst>
          </p:cNvPr>
          <p:cNvSpPr txBox="1">
            <a:spLocks/>
          </p:cNvSpPr>
          <p:nvPr/>
        </p:nvSpPr>
        <p:spPr>
          <a:xfrm>
            <a:off x="2868485" y="5814012"/>
            <a:ext cx="2364893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EB6400"/>
                </a:solidFill>
              </a:rPr>
              <a:t>eine</a:t>
            </a:r>
            <a:r>
              <a:rPr lang="de-DE" sz="1600" dirty="0">
                <a:solidFill>
                  <a:srgbClr val="788287"/>
                </a:solidFill>
              </a:rPr>
              <a:t> Schere</a:t>
            </a:r>
          </a:p>
        </p:txBody>
      </p:sp>
      <p:sp>
        <p:nvSpPr>
          <p:cNvPr id="49" name="Content Placeholder 1">
            <a:extLst>
              <a:ext uri="{FF2B5EF4-FFF2-40B4-BE49-F238E27FC236}">
                <a16:creationId xmlns:a16="http://schemas.microsoft.com/office/drawing/2014/main" id="{B8E04384-ED52-912C-71C7-12EEDE23C2FA}"/>
              </a:ext>
            </a:extLst>
          </p:cNvPr>
          <p:cNvSpPr txBox="1">
            <a:spLocks/>
          </p:cNvSpPr>
          <p:nvPr/>
        </p:nvSpPr>
        <p:spPr>
          <a:xfrm>
            <a:off x="1031798" y="5836086"/>
            <a:ext cx="1096713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Farben</a:t>
            </a:r>
          </a:p>
        </p:txBody>
      </p:sp>
      <p:sp>
        <p:nvSpPr>
          <p:cNvPr id="30" name="Content Placeholder 1">
            <a:extLst>
              <a:ext uri="{FF2B5EF4-FFF2-40B4-BE49-F238E27FC236}">
                <a16:creationId xmlns:a16="http://schemas.microsoft.com/office/drawing/2014/main" id="{8085766F-2898-0175-5F5C-022A7ECEBC1B}"/>
              </a:ext>
            </a:extLst>
          </p:cNvPr>
          <p:cNvSpPr txBox="1">
            <a:spLocks/>
          </p:cNvSpPr>
          <p:nvPr/>
        </p:nvSpPr>
        <p:spPr>
          <a:xfrm>
            <a:off x="2067509" y="4185109"/>
            <a:ext cx="1368812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altes Holz</a:t>
            </a:r>
          </a:p>
        </p:txBody>
      </p:sp>
      <p:sp>
        <p:nvSpPr>
          <p:cNvPr id="61" name="Content Placeholder 1">
            <a:extLst>
              <a:ext uri="{FF2B5EF4-FFF2-40B4-BE49-F238E27FC236}">
                <a16:creationId xmlns:a16="http://schemas.microsoft.com/office/drawing/2014/main" id="{7C728B48-E043-036F-A9AF-EDEFA613A03B}"/>
              </a:ext>
            </a:extLst>
          </p:cNvPr>
          <p:cNvSpPr txBox="1">
            <a:spLocks/>
          </p:cNvSpPr>
          <p:nvPr/>
        </p:nvSpPr>
        <p:spPr>
          <a:xfrm>
            <a:off x="5005863" y="5792150"/>
            <a:ext cx="2364893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Trinkhalme</a:t>
            </a:r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3A3FB347-EC48-2271-D307-A133E73A5279}"/>
              </a:ext>
            </a:extLst>
          </p:cNvPr>
          <p:cNvSpPr txBox="1">
            <a:spLocks/>
          </p:cNvSpPr>
          <p:nvPr/>
        </p:nvSpPr>
        <p:spPr>
          <a:xfrm>
            <a:off x="8232238" y="5868299"/>
            <a:ext cx="1818070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Klebeband</a:t>
            </a:r>
          </a:p>
        </p:txBody>
      </p:sp>
      <p:pic>
        <p:nvPicPr>
          <p:cNvPr id="29" name="Picture 28" descr="A pair of blue jeans&#10;&#10;Description automatically generated with medium confidence">
            <a:extLst>
              <a:ext uri="{FF2B5EF4-FFF2-40B4-BE49-F238E27FC236}">
                <a16:creationId xmlns:a16="http://schemas.microsoft.com/office/drawing/2014/main" id="{8B3A52D9-A5E7-B44A-5CE0-746FDCD881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604069" y="1488431"/>
            <a:ext cx="1179300" cy="1475453"/>
          </a:xfrm>
          <a:prstGeom prst="rect">
            <a:avLst/>
          </a:prstGeom>
        </p:spPr>
      </p:pic>
      <p:pic>
        <p:nvPicPr>
          <p:cNvPr id="33" name="Picture 32" descr="A picture containing stack&#10;&#10;Description automatically generated">
            <a:extLst>
              <a:ext uri="{FF2B5EF4-FFF2-40B4-BE49-F238E27FC236}">
                <a16:creationId xmlns:a16="http://schemas.microsoft.com/office/drawing/2014/main" id="{CD747593-CC60-2310-32D6-A526EC6030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0845" y="2613154"/>
            <a:ext cx="1878776" cy="167813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71E75EB6-D4E7-DA6C-03CC-9E7E666C67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21" y="3248236"/>
            <a:ext cx="926861" cy="1071683"/>
          </a:xfrm>
          <a:prstGeom prst="rect">
            <a:avLst/>
          </a:prstGeom>
        </p:spPr>
      </p:pic>
      <p:pic>
        <p:nvPicPr>
          <p:cNvPr id="60" name="Picture 59" descr="A picture containing text, paper clip&#10;&#10;Description automatically generated">
            <a:extLst>
              <a:ext uri="{FF2B5EF4-FFF2-40B4-BE49-F238E27FC236}">
                <a16:creationId xmlns:a16="http://schemas.microsoft.com/office/drawing/2014/main" id="{2ED2B910-CE6B-E40B-03E1-52AB25915E9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500231">
            <a:off x="5097865" y="4231755"/>
            <a:ext cx="1455544" cy="17599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534CF3-DEFD-D83F-7C98-2DF3E75497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28374" y="3255241"/>
            <a:ext cx="1421411" cy="1053971"/>
          </a:xfrm>
          <a:prstGeom prst="rect">
            <a:avLst/>
          </a:prstGeom>
        </p:spPr>
      </p:pic>
      <p:pic>
        <p:nvPicPr>
          <p:cNvPr id="13" name="Picture 12" descr="A picture containing black, dark&#10;&#10;Description automatically generated">
            <a:extLst>
              <a:ext uri="{FF2B5EF4-FFF2-40B4-BE49-F238E27FC236}">
                <a16:creationId xmlns:a16="http://schemas.microsoft.com/office/drawing/2014/main" id="{6B61D730-C48E-FD4E-33A6-2895B6DAD2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4644" y="5064146"/>
            <a:ext cx="1362238" cy="9510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187B383-705B-0700-D1AF-8E9112BB85E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53695" y="3030527"/>
            <a:ext cx="766613" cy="1555446"/>
          </a:xfrm>
          <a:prstGeom prst="rect">
            <a:avLst/>
          </a:prstGeom>
          <a:noFill/>
        </p:spPr>
      </p:pic>
      <p:pic>
        <p:nvPicPr>
          <p:cNvPr id="19" name="Grafik 9">
            <a:extLst>
              <a:ext uri="{FF2B5EF4-FFF2-40B4-BE49-F238E27FC236}">
                <a16:creationId xmlns:a16="http://schemas.microsoft.com/office/drawing/2014/main" id="{D4900ADA-4DE1-F04B-A7EF-09FC378AB0A8}"/>
              </a:ext>
            </a:extLst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98213" y="127557"/>
            <a:ext cx="865187" cy="1041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Content Placeholder 1">
            <a:extLst>
              <a:ext uri="{FF2B5EF4-FFF2-40B4-BE49-F238E27FC236}">
                <a16:creationId xmlns:a16="http://schemas.microsoft.com/office/drawing/2014/main" id="{16943BFE-5ADE-3814-44CE-68F09DDEC953}"/>
              </a:ext>
            </a:extLst>
          </p:cNvPr>
          <p:cNvSpPr txBox="1">
            <a:spLocks/>
          </p:cNvSpPr>
          <p:nvPr/>
        </p:nvSpPr>
        <p:spPr>
          <a:xfrm>
            <a:off x="7024881" y="2743700"/>
            <a:ext cx="1847059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Zeitungen</a:t>
            </a:r>
          </a:p>
        </p:txBody>
      </p:sp>
      <p:sp>
        <p:nvSpPr>
          <p:cNvPr id="44" name="Content Placeholder 1">
            <a:extLst>
              <a:ext uri="{FF2B5EF4-FFF2-40B4-BE49-F238E27FC236}">
                <a16:creationId xmlns:a16="http://schemas.microsoft.com/office/drawing/2014/main" id="{84961DC5-7E56-C090-6099-A688C1B79EEC}"/>
              </a:ext>
            </a:extLst>
          </p:cNvPr>
          <p:cNvSpPr txBox="1">
            <a:spLocks/>
          </p:cNvSpPr>
          <p:nvPr/>
        </p:nvSpPr>
        <p:spPr>
          <a:xfrm>
            <a:off x="6519844" y="4280124"/>
            <a:ext cx="2364893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Plastikflaschen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7764DF8-3B3D-C25D-E6B8-492622C46C2D}"/>
              </a:ext>
            </a:extLst>
          </p:cNvPr>
          <p:cNvSpPr/>
          <p:nvPr/>
        </p:nvSpPr>
        <p:spPr>
          <a:xfrm rot="21405838">
            <a:off x="6364751" y="3183088"/>
            <a:ext cx="2175744" cy="2175744"/>
          </a:xfrm>
          <a:prstGeom prst="roundRect">
            <a:avLst/>
          </a:prstGeom>
          <a:pattFill prst="smCheck">
            <a:fgClr>
              <a:srgbClr val="5AC8F5"/>
            </a:fgClr>
            <a:bgClr>
              <a:schemeClr val="bg1"/>
            </a:bgClr>
          </a:pattFill>
          <a:ln w="22225">
            <a:solidFill>
              <a:schemeClr val="bg1"/>
            </a:solidFill>
          </a:ln>
          <a:effectLst>
            <a:outerShdw blurRad="165279" dist="38100" dir="2700000" sx="101000" sy="101000" algn="tl" rotWithShape="0">
              <a:prstClr val="black">
                <a:alpha val="27405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83DAF80E-C8FF-8B0C-8E68-B0DD6DC58043}"/>
              </a:ext>
            </a:extLst>
          </p:cNvPr>
          <p:cNvSpPr txBox="1">
            <a:spLocks/>
          </p:cNvSpPr>
          <p:nvPr/>
        </p:nvSpPr>
        <p:spPr>
          <a:xfrm>
            <a:off x="9806276" y="4259858"/>
            <a:ext cx="1095612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Pins</a:t>
            </a:r>
          </a:p>
        </p:txBody>
      </p:sp>
    </p:spTree>
    <p:extLst>
      <p:ext uri="{BB962C8B-B14F-4D97-AF65-F5344CB8AC3E}">
        <p14:creationId xmlns:p14="http://schemas.microsoft.com/office/powerpoint/2010/main" val="3871987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FD5DDBB1-01CB-1C5E-49BA-027EFC2E8A12}"/>
              </a:ext>
            </a:extLst>
          </p:cNvPr>
          <p:cNvSpPr/>
          <p:nvPr/>
        </p:nvSpPr>
        <p:spPr>
          <a:xfrm>
            <a:off x="307443" y="1364843"/>
            <a:ext cx="11517943" cy="5105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E46E952-26DB-474E-810A-B4AD834AB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180243"/>
            <a:ext cx="6317343" cy="50567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dirty="0">
                <a:solidFill>
                  <a:srgbClr val="EB6400"/>
                </a:solidFill>
              </a:rPr>
              <a:t>Was fehlt?</a:t>
            </a:r>
          </a:p>
        </p:txBody>
      </p:sp>
      <p:sp>
        <p:nvSpPr>
          <p:cNvPr id="45" name="Content Placeholder 1">
            <a:extLst>
              <a:ext uri="{FF2B5EF4-FFF2-40B4-BE49-F238E27FC236}">
                <a16:creationId xmlns:a16="http://schemas.microsoft.com/office/drawing/2014/main" id="{FCEE9040-E0D3-2C1D-04CB-AB0D19F5440A}"/>
              </a:ext>
            </a:extLst>
          </p:cNvPr>
          <p:cNvSpPr txBox="1">
            <a:spLocks/>
          </p:cNvSpPr>
          <p:nvPr/>
        </p:nvSpPr>
        <p:spPr>
          <a:xfrm>
            <a:off x="9334604" y="2771142"/>
            <a:ext cx="2208953" cy="3668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de-DE" sz="1600" dirty="0"/>
              <a:t>einen</a:t>
            </a:r>
            <a:r>
              <a:rPr lang="de-DE" sz="1600" dirty="0">
                <a:solidFill>
                  <a:srgbClr val="788287"/>
                </a:solidFill>
              </a:rPr>
              <a:t> Kleber</a:t>
            </a:r>
          </a:p>
        </p:txBody>
      </p:sp>
      <p:pic>
        <p:nvPicPr>
          <p:cNvPr id="9" name="Picture 8" descr="A picture containing indoor, cup&#10;&#10;Description automatically generated">
            <a:extLst>
              <a:ext uri="{FF2B5EF4-FFF2-40B4-BE49-F238E27FC236}">
                <a16:creationId xmlns:a16="http://schemas.microsoft.com/office/drawing/2014/main" id="{691CAD3D-A678-37B9-72E7-85D4558807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516" y="1592235"/>
            <a:ext cx="1308925" cy="1059606"/>
          </a:xfrm>
          <a:prstGeom prst="rect">
            <a:avLst/>
          </a:prstGeom>
        </p:spPr>
      </p:pic>
      <p:pic>
        <p:nvPicPr>
          <p:cNvPr id="16" name="Picture 15" descr="A picture containing text, indoor, newspaper&#10;&#10;Description automatically generated">
            <a:extLst>
              <a:ext uri="{FF2B5EF4-FFF2-40B4-BE49-F238E27FC236}">
                <a16:creationId xmlns:a16="http://schemas.microsoft.com/office/drawing/2014/main" id="{3F2E1E37-F449-CD02-93E9-A635885FD6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5086" y="1612769"/>
            <a:ext cx="1615509" cy="1226778"/>
          </a:xfrm>
          <a:prstGeom prst="rect">
            <a:avLst/>
          </a:prstGeom>
        </p:spPr>
      </p:pic>
      <p:pic>
        <p:nvPicPr>
          <p:cNvPr id="26" name="Picture 25" descr="A pair of scissors&#10;&#10;Description automatically generated">
            <a:extLst>
              <a:ext uri="{FF2B5EF4-FFF2-40B4-BE49-F238E27FC236}">
                <a16:creationId xmlns:a16="http://schemas.microsoft.com/office/drawing/2014/main" id="{6DB247B5-7E56-851C-3614-A0C9B240DE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145651" flipH="1">
            <a:off x="2973835" y="4414565"/>
            <a:ext cx="1866093" cy="1179508"/>
          </a:xfrm>
          <a:prstGeom prst="rect">
            <a:avLst/>
          </a:prstGeom>
        </p:spPr>
      </p:pic>
      <p:pic>
        <p:nvPicPr>
          <p:cNvPr id="28" name="Picture 27" descr="A picture containing text, cosmetic&#10;&#10;Description automatically generated">
            <a:extLst>
              <a:ext uri="{FF2B5EF4-FFF2-40B4-BE49-F238E27FC236}">
                <a16:creationId xmlns:a16="http://schemas.microsoft.com/office/drawing/2014/main" id="{ADD6AC12-4400-45F0-7523-579DECC47F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434" y="4565889"/>
            <a:ext cx="1998684" cy="130661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1C94C90-32D9-EC95-984B-A1417BAEBE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374892">
            <a:off x="9671382" y="1755690"/>
            <a:ext cx="1221793" cy="830437"/>
          </a:xfrm>
          <a:prstGeom prst="rect">
            <a:avLst/>
          </a:prstGeom>
        </p:spPr>
      </p:pic>
      <p:sp>
        <p:nvSpPr>
          <p:cNvPr id="39" name="Content Placeholder 1">
            <a:extLst>
              <a:ext uri="{FF2B5EF4-FFF2-40B4-BE49-F238E27FC236}">
                <a16:creationId xmlns:a16="http://schemas.microsoft.com/office/drawing/2014/main" id="{017AC815-729F-4782-4009-5133F9EF1BD7}"/>
              </a:ext>
            </a:extLst>
          </p:cNvPr>
          <p:cNvSpPr txBox="1">
            <a:spLocks/>
          </p:cNvSpPr>
          <p:nvPr/>
        </p:nvSpPr>
        <p:spPr>
          <a:xfrm>
            <a:off x="1092431" y="2715878"/>
            <a:ext cx="1230709" cy="544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Dosen</a:t>
            </a:r>
          </a:p>
        </p:txBody>
      </p:sp>
      <p:sp>
        <p:nvSpPr>
          <p:cNvPr id="40" name="Content Placeholder 1">
            <a:extLst>
              <a:ext uri="{FF2B5EF4-FFF2-40B4-BE49-F238E27FC236}">
                <a16:creationId xmlns:a16="http://schemas.microsoft.com/office/drawing/2014/main" id="{6E7F1798-6348-DDD7-878B-922C785AD1B5}"/>
              </a:ext>
            </a:extLst>
          </p:cNvPr>
          <p:cNvSpPr txBox="1">
            <a:spLocks/>
          </p:cNvSpPr>
          <p:nvPr/>
        </p:nvSpPr>
        <p:spPr>
          <a:xfrm>
            <a:off x="4716168" y="2758492"/>
            <a:ext cx="880173" cy="544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Jeans</a:t>
            </a:r>
          </a:p>
        </p:txBody>
      </p:sp>
      <p:sp>
        <p:nvSpPr>
          <p:cNvPr id="48" name="Content Placeholder 1">
            <a:extLst>
              <a:ext uri="{FF2B5EF4-FFF2-40B4-BE49-F238E27FC236}">
                <a16:creationId xmlns:a16="http://schemas.microsoft.com/office/drawing/2014/main" id="{AB92C682-AAAD-0E8C-EC06-07A33F8447C1}"/>
              </a:ext>
            </a:extLst>
          </p:cNvPr>
          <p:cNvSpPr txBox="1">
            <a:spLocks/>
          </p:cNvSpPr>
          <p:nvPr/>
        </p:nvSpPr>
        <p:spPr>
          <a:xfrm>
            <a:off x="2868485" y="5814012"/>
            <a:ext cx="2364893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EB6400"/>
                </a:solidFill>
              </a:rPr>
              <a:t>eine</a:t>
            </a:r>
            <a:r>
              <a:rPr lang="de-DE" sz="1600" dirty="0">
                <a:solidFill>
                  <a:srgbClr val="788287"/>
                </a:solidFill>
              </a:rPr>
              <a:t> Schere</a:t>
            </a:r>
          </a:p>
        </p:txBody>
      </p:sp>
      <p:sp>
        <p:nvSpPr>
          <p:cNvPr id="49" name="Content Placeholder 1">
            <a:extLst>
              <a:ext uri="{FF2B5EF4-FFF2-40B4-BE49-F238E27FC236}">
                <a16:creationId xmlns:a16="http://schemas.microsoft.com/office/drawing/2014/main" id="{B8E04384-ED52-912C-71C7-12EEDE23C2FA}"/>
              </a:ext>
            </a:extLst>
          </p:cNvPr>
          <p:cNvSpPr txBox="1">
            <a:spLocks/>
          </p:cNvSpPr>
          <p:nvPr/>
        </p:nvSpPr>
        <p:spPr>
          <a:xfrm>
            <a:off x="1031798" y="5836086"/>
            <a:ext cx="1096713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Farben</a:t>
            </a:r>
          </a:p>
        </p:txBody>
      </p:sp>
      <p:sp>
        <p:nvSpPr>
          <p:cNvPr id="30" name="Content Placeholder 1">
            <a:extLst>
              <a:ext uri="{FF2B5EF4-FFF2-40B4-BE49-F238E27FC236}">
                <a16:creationId xmlns:a16="http://schemas.microsoft.com/office/drawing/2014/main" id="{8085766F-2898-0175-5F5C-022A7ECEBC1B}"/>
              </a:ext>
            </a:extLst>
          </p:cNvPr>
          <p:cNvSpPr txBox="1">
            <a:spLocks/>
          </p:cNvSpPr>
          <p:nvPr/>
        </p:nvSpPr>
        <p:spPr>
          <a:xfrm>
            <a:off x="904039" y="3507467"/>
            <a:ext cx="1368812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altes Holz</a:t>
            </a:r>
          </a:p>
        </p:txBody>
      </p:sp>
      <p:sp>
        <p:nvSpPr>
          <p:cNvPr id="61" name="Content Placeholder 1">
            <a:extLst>
              <a:ext uri="{FF2B5EF4-FFF2-40B4-BE49-F238E27FC236}">
                <a16:creationId xmlns:a16="http://schemas.microsoft.com/office/drawing/2014/main" id="{7C728B48-E043-036F-A9AF-EDEFA613A03B}"/>
              </a:ext>
            </a:extLst>
          </p:cNvPr>
          <p:cNvSpPr txBox="1">
            <a:spLocks/>
          </p:cNvSpPr>
          <p:nvPr/>
        </p:nvSpPr>
        <p:spPr>
          <a:xfrm>
            <a:off x="5005863" y="5792150"/>
            <a:ext cx="2364893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Trinkhalme</a:t>
            </a:r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3A3FB347-EC48-2271-D307-A133E73A5279}"/>
              </a:ext>
            </a:extLst>
          </p:cNvPr>
          <p:cNvSpPr txBox="1">
            <a:spLocks/>
          </p:cNvSpPr>
          <p:nvPr/>
        </p:nvSpPr>
        <p:spPr>
          <a:xfrm>
            <a:off x="8232238" y="5868299"/>
            <a:ext cx="1818070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Klebeband</a:t>
            </a:r>
          </a:p>
        </p:txBody>
      </p:sp>
      <p:pic>
        <p:nvPicPr>
          <p:cNvPr id="29" name="Picture 28" descr="A pair of blue jeans&#10;&#10;Description automatically generated with medium confidence">
            <a:extLst>
              <a:ext uri="{FF2B5EF4-FFF2-40B4-BE49-F238E27FC236}">
                <a16:creationId xmlns:a16="http://schemas.microsoft.com/office/drawing/2014/main" id="{8B3A52D9-A5E7-B44A-5CE0-746FDCD881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604069" y="1488431"/>
            <a:ext cx="1179300" cy="1475453"/>
          </a:xfrm>
          <a:prstGeom prst="rect">
            <a:avLst/>
          </a:prstGeom>
        </p:spPr>
      </p:pic>
      <p:pic>
        <p:nvPicPr>
          <p:cNvPr id="33" name="Picture 32" descr="A picture containing stack&#10;&#10;Description automatically generated">
            <a:extLst>
              <a:ext uri="{FF2B5EF4-FFF2-40B4-BE49-F238E27FC236}">
                <a16:creationId xmlns:a16="http://schemas.microsoft.com/office/drawing/2014/main" id="{CD747593-CC60-2310-32D6-A526EC6030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7442" y="2779014"/>
            <a:ext cx="1878776" cy="167813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71E75EB6-D4E7-DA6C-03CC-9E7E666C67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21" y="3248236"/>
            <a:ext cx="926861" cy="1071683"/>
          </a:xfrm>
          <a:prstGeom prst="rect">
            <a:avLst/>
          </a:prstGeom>
        </p:spPr>
      </p:pic>
      <p:pic>
        <p:nvPicPr>
          <p:cNvPr id="60" name="Picture 59" descr="A picture containing text, paper clip&#10;&#10;Description automatically generated">
            <a:extLst>
              <a:ext uri="{FF2B5EF4-FFF2-40B4-BE49-F238E27FC236}">
                <a16:creationId xmlns:a16="http://schemas.microsoft.com/office/drawing/2014/main" id="{2ED2B910-CE6B-E40B-03E1-52AB25915E9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500231">
            <a:off x="5097865" y="4231755"/>
            <a:ext cx="1455544" cy="17599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534CF3-DEFD-D83F-7C98-2DF3E75497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28374" y="3255241"/>
            <a:ext cx="1421411" cy="1053971"/>
          </a:xfrm>
          <a:prstGeom prst="rect">
            <a:avLst/>
          </a:prstGeom>
        </p:spPr>
      </p:pic>
      <p:pic>
        <p:nvPicPr>
          <p:cNvPr id="13" name="Picture 12" descr="A picture containing black, dark&#10;&#10;Description automatically generated">
            <a:extLst>
              <a:ext uri="{FF2B5EF4-FFF2-40B4-BE49-F238E27FC236}">
                <a16:creationId xmlns:a16="http://schemas.microsoft.com/office/drawing/2014/main" id="{6B61D730-C48E-FD4E-33A6-2895B6DAD2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4644" y="5064146"/>
            <a:ext cx="1362238" cy="9510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187B383-705B-0700-D1AF-8E9112BB85E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53695" y="3030527"/>
            <a:ext cx="766613" cy="1555446"/>
          </a:xfrm>
          <a:prstGeom prst="rect">
            <a:avLst/>
          </a:prstGeom>
          <a:noFill/>
        </p:spPr>
      </p:pic>
      <p:pic>
        <p:nvPicPr>
          <p:cNvPr id="19" name="Grafik 9">
            <a:extLst>
              <a:ext uri="{FF2B5EF4-FFF2-40B4-BE49-F238E27FC236}">
                <a16:creationId xmlns:a16="http://schemas.microsoft.com/office/drawing/2014/main" id="{D4900ADA-4DE1-F04B-A7EF-09FC378AB0A8}"/>
              </a:ext>
            </a:extLst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98213" y="127557"/>
            <a:ext cx="865187" cy="1041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7764DF8-3B3D-C25D-E6B8-492622C46C2D}"/>
              </a:ext>
            </a:extLst>
          </p:cNvPr>
          <p:cNvSpPr/>
          <p:nvPr/>
        </p:nvSpPr>
        <p:spPr>
          <a:xfrm rot="21405838">
            <a:off x="489546" y="4175250"/>
            <a:ext cx="2175744" cy="2175744"/>
          </a:xfrm>
          <a:prstGeom prst="roundRect">
            <a:avLst/>
          </a:prstGeom>
          <a:pattFill prst="smCheck">
            <a:fgClr>
              <a:srgbClr val="5AC8F5"/>
            </a:fgClr>
            <a:bgClr>
              <a:schemeClr val="bg1"/>
            </a:bgClr>
          </a:pattFill>
          <a:ln w="22225">
            <a:solidFill>
              <a:schemeClr val="bg1"/>
            </a:solidFill>
          </a:ln>
          <a:effectLst>
            <a:outerShdw blurRad="165279" dist="38100" dir="2700000" sx="101000" sy="101000" algn="tl" rotWithShape="0">
              <a:prstClr val="black">
                <a:alpha val="27405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1" name="Content Placeholder 1">
            <a:extLst>
              <a:ext uri="{FF2B5EF4-FFF2-40B4-BE49-F238E27FC236}">
                <a16:creationId xmlns:a16="http://schemas.microsoft.com/office/drawing/2014/main" id="{16943BFE-5ADE-3814-44CE-68F09DDEC953}"/>
              </a:ext>
            </a:extLst>
          </p:cNvPr>
          <p:cNvSpPr txBox="1">
            <a:spLocks/>
          </p:cNvSpPr>
          <p:nvPr/>
        </p:nvSpPr>
        <p:spPr>
          <a:xfrm>
            <a:off x="7024881" y="2743700"/>
            <a:ext cx="1847059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Zeitungen</a:t>
            </a:r>
          </a:p>
        </p:txBody>
      </p:sp>
      <p:sp>
        <p:nvSpPr>
          <p:cNvPr id="44" name="Content Placeholder 1">
            <a:extLst>
              <a:ext uri="{FF2B5EF4-FFF2-40B4-BE49-F238E27FC236}">
                <a16:creationId xmlns:a16="http://schemas.microsoft.com/office/drawing/2014/main" id="{84961DC5-7E56-C090-6099-A688C1B79EEC}"/>
              </a:ext>
            </a:extLst>
          </p:cNvPr>
          <p:cNvSpPr txBox="1">
            <a:spLocks/>
          </p:cNvSpPr>
          <p:nvPr/>
        </p:nvSpPr>
        <p:spPr>
          <a:xfrm>
            <a:off x="6519844" y="4280124"/>
            <a:ext cx="2364893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Plastikflaschen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9B130B04-5818-A587-348E-C5F57D0D36E3}"/>
              </a:ext>
            </a:extLst>
          </p:cNvPr>
          <p:cNvSpPr txBox="1">
            <a:spLocks/>
          </p:cNvSpPr>
          <p:nvPr/>
        </p:nvSpPr>
        <p:spPr>
          <a:xfrm>
            <a:off x="9806276" y="4259858"/>
            <a:ext cx="1095612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Pins</a:t>
            </a:r>
          </a:p>
        </p:txBody>
      </p:sp>
    </p:spTree>
    <p:extLst>
      <p:ext uri="{BB962C8B-B14F-4D97-AF65-F5344CB8AC3E}">
        <p14:creationId xmlns:p14="http://schemas.microsoft.com/office/powerpoint/2010/main" val="32613808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FD5DDBB1-01CB-1C5E-49BA-027EFC2E8A12}"/>
              </a:ext>
            </a:extLst>
          </p:cNvPr>
          <p:cNvSpPr/>
          <p:nvPr/>
        </p:nvSpPr>
        <p:spPr>
          <a:xfrm>
            <a:off x="307443" y="1364843"/>
            <a:ext cx="11517943" cy="5105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E46E952-26DB-474E-810A-B4AD834AB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180243"/>
            <a:ext cx="6317343" cy="50567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dirty="0">
                <a:solidFill>
                  <a:srgbClr val="EB6400"/>
                </a:solidFill>
              </a:rPr>
              <a:t>Was fehlt?</a:t>
            </a:r>
          </a:p>
        </p:txBody>
      </p:sp>
      <p:sp>
        <p:nvSpPr>
          <p:cNvPr id="45" name="Content Placeholder 1">
            <a:extLst>
              <a:ext uri="{FF2B5EF4-FFF2-40B4-BE49-F238E27FC236}">
                <a16:creationId xmlns:a16="http://schemas.microsoft.com/office/drawing/2014/main" id="{FCEE9040-E0D3-2C1D-04CB-AB0D19F5440A}"/>
              </a:ext>
            </a:extLst>
          </p:cNvPr>
          <p:cNvSpPr txBox="1">
            <a:spLocks/>
          </p:cNvSpPr>
          <p:nvPr/>
        </p:nvSpPr>
        <p:spPr>
          <a:xfrm>
            <a:off x="9334604" y="2771142"/>
            <a:ext cx="2208953" cy="3668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de-DE" sz="1600" dirty="0"/>
              <a:t>einen</a:t>
            </a:r>
            <a:r>
              <a:rPr lang="de-DE" sz="1600" dirty="0">
                <a:solidFill>
                  <a:srgbClr val="788287"/>
                </a:solidFill>
              </a:rPr>
              <a:t> Kleber</a:t>
            </a:r>
          </a:p>
        </p:txBody>
      </p:sp>
      <p:pic>
        <p:nvPicPr>
          <p:cNvPr id="9" name="Picture 8" descr="A picture containing indoor, cup&#10;&#10;Description automatically generated">
            <a:extLst>
              <a:ext uri="{FF2B5EF4-FFF2-40B4-BE49-F238E27FC236}">
                <a16:creationId xmlns:a16="http://schemas.microsoft.com/office/drawing/2014/main" id="{691CAD3D-A678-37B9-72E7-85D4558807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516" y="1592235"/>
            <a:ext cx="1308925" cy="1059606"/>
          </a:xfrm>
          <a:prstGeom prst="rect">
            <a:avLst/>
          </a:prstGeom>
        </p:spPr>
      </p:pic>
      <p:pic>
        <p:nvPicPr>
          <p:cNvPr id="16" name="Picture 15" descr="A picture containing text, indoor, newspaper&#10;&#10;Description automatically generated">
            <a:extLst>
              <a:ext uri="{FF2B5EF4-FFF2-40B4-BE49-F238E27FC236}">
                <a16:creationId xmlns:a16="http://schemas.microsoft.com/office/drawing/2014/main" id="{3F2E1E37-F449-CD02-93E9-A635885FD6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5086" y="1612769"/>
            <a:ext cx="1615509" cy="1226778"/>
          </a:xfrm>
          <a:prstGeom prst="rect">
            <a:avLst/>
          </a:prstGeom>
        </p:spPr>
      </p:pic>
      <p:pic>
        <p:nvPicPr>
          <p:cNvPr id="26" name="Picture 25" descr="A pair of scissors&#10;&#10;Description automatically generated">
            <a:extLst>
              <a:ext uri="{FF2B5EF4-FFF2-40B4-BE49-F238E27FC236}">
                <a16:creationId xmlns:a16="http://schemas.microsoft.com/office/drawing/2014/main" id="{6DB247B5-7E56-851C-3614-A0C9B240DE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93483" flipH="1">
            <a:off x="2885489" y="4795437"/>
            <a:ext cx="1866093" cy="1179508"/>
          </a:xfrm>
          <a:prstGeom prst="rect">
            <a:avLst/>
          </a:prstGeom>
        </p:spPr>
      </p:pic>
      <p:pic>
        <p:nvPicPr>
          <p:cNvPr id="28" name="Picture 27" descr="A picture containing text, cosmetic&#10;&#10;Description automatically generated">
            <a:extLst>
              <a:ext uri="{FF2B5EF4-FFF2-40B4-BE49-F238E27FC236}">
                <a16:creationId xmlns:a16="http://schemas.microsoft.com/office/drawing/2014/main" id="{ADD6AC12-4400-45F0-7523-579DECC47F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434" y="4565889"/>
            <a:ext cx="1998684" cy="130661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1C94C90-32D9-EC95-984B-A1417BAEBE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374892">
            <a:off x="9671382" y="1755690"/>
            <a:ext cx="1221793" cy="830437"/>
          </a:xfrm>
          <a:prstGeom prst="rect">
            <a:avLst/>
          </a:prstGeom>
        </p:spPr>
      </p:pic>
      <p:sp>
        <p:nvSpPr>
          <p:cNvPr id="39" name="Content Placeholder 1">
            <a:extLst>
              <a:ext uri="{FF2B5EF4-FFF2-40B4-BE49-F238E27FC236}">
                <a16:creationId xmlns:a16="http://schemas.microsoft.com/office/drawing/2014/main" id="{017AC815-729F-4782-4009-5133F9EF1BD7}"/>
              </a:ext>
            </a:extLst>
          </p:cNvPr>
          <p:cNvSpPr txBox="1">
            <a:spLocks/>
          </p:cNvSpPr>
          <p:nvPr/>
        </p:nvSpPr>
        <p:spPr>
          <a:xfrm>
            <a:off x="1092431" y="2715878"/>
            <a:ext cx="1230709" cy="544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Dosen</a:t>
            </a:r>
          </a:p>
        </p:txBody>
      </p:sp>
      <p:sp>
        <p:nvSpPr>
          <p:cNvPr id="40" name="Content Placeholder 1">
            <a:extLst>
              <a:ext uri="{FF2B5EF4-FFF2-40B4-BE49-F238E27FC236}">
                <a16:creationId xmlns:a16="http://schemas.microsoft.com/office/drawing/2014/main" id="{6E7F1798-6348-DDD7-878B-922C785AD1B5}"/>
              </a:ext>
            </a:extLst>
          </p:cNvPr>
          <p:cNvSpPr txBox="1">
            <a:spLocks/>
          </p:cNvSpPr>
          <p:nvPr/>
        </p:nvSpPr>
        <p:spPr>
          <a:xfrm>
            <a:off x="4716168" y="2758492"/>
            <a:ext cx="880173" cy="544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Jeans</a:t>
            </a:r>
          </a:p>
        </p:txBody>
      </p:sp>
      <p:sp>
        <p:nvSpPr>
          <p:cNvPr id="48" name="Content Placeholder 1">
            <a:extLst>
              <a:ext uri="{FF2B5EF4-FFF2-40B4-BE49-F238E27FC236}">
                <a16:creationId xmlns:a16="http://schemas.microsoft.com/office/drawing/2014/main" id="{AB92C682-AAAD-0E8C-EC06-07A33F8447C1}"/>
              </a:ext>
            </a:extLst>
          </p:cNvPr>
          <p:cNvSpPr txBox="1">
            <a:spLocks/>
          </p:cNvSpPr>
          <p:nvPr/>
        </p:nvSpPr>
        <p:spPr>
          <a:xfrm>
            <a:off x="2868485" y="5814012"/>
            <a:ext cx="2364893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EB6400"/>
                </a:solidFill>
              </a:rPr>
              <a:t>eine</a:t>
            </a:r>
            <a:r>
              <a:rPr lang="de-DE" sz="1600" dirty="0">
                <a:solidFill>
                  <a:srgbClr val="788287"/>
                </a:solidFill>
              </a:rPr>
              <a:t> Schere</a:t>
            </a:r>
          </a:p>
        </p:txBody>
      </p:sp>
      <p:sp>
        <p:nvSpPr>
          <p:cNvPr id="49" name="Content Placeholder 1">
            <a:extLst>
              <a:ext uri="{FF2B5EF4-FFF2-40B4-BE49-F238E27FC236}">
                <a16:creationId xmlns:a16="http://schemas.microsoft.com/office/drawing/2014/main" id="{B8E04384-ED52-912C-71C7-12EEDE23C2FA}"/>
              </a:ext>
            </a:extLst>
          </p:cNvPr>
          <p:cNvSpPr txBox="1">
            <a:spLocks/>
          </p:cNvSpPr>
          <p:nvPr/>
        </p:nvSpPr>
        <p:spPr>
          <a:xfrm>
            <a:off x="1031798" y="5836086"/>
            <a:ext cx="1096713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Farben</a:t>
            </a:r>
          </a:p>
        </p:txBody>
      </p:sp>
      <p:sp>
        <p:nvSpPr>
          <p:cNvPr id="30" name="Content Placeholder 1">
            <a:extLst>
              <a:ext uri="{FF2B5EF4-FFF2-40B4-BE49-F238E27FC236}">
                <a16:creationId xmlns:a16="http://schemas.microsoft.com/office/drawing/2014/main" id="{8085766F-2898-0175-5F5C-022A7ECEBC1B}"/>
              </a:ext>
            </a:extLst>
          </p:cNvPr>
          <p:cNvSpPr txBox="1">
            <a:spLocks/>
          </p:cNvSpPr>
          <p:nvPr/>
        </p:nvSpPr>
        <p:spPr>
          <a:xfrm>
            <a:off x="2067509" y="4185109"/>
            <a:ext cx="1368812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altes Holz</a:t>
            </a:r>
          </a:p>
        </p:txBody>
      </p:sp>
      <p:sp>
        <p:nvSpPr>
          <p:cNvPr id="61" name="Content Placeholder 1">
            <a:extLst>
              <a:ext uri="{FF2B5EF4-FFF2-40B4-BE49-F238E27FC236}">
                <a16:creationId xmlns:a16="http://schemas.microsoft.com/office/drawing/2014/main" id="{7C728B48-E043-036F-A9AF-EDEFA613A03B}"/>
              </a:ext>
            </a:extLst>
          </p:cNvPr>
          <p:cNvSpPr txBox="1">
            <a:spLocks/>
          </p:cNvSpPr>
          <p:nvPr/>
        </p:nvSpPr>
        <p:spPr>
          <a:xfrm>
            <a:off x="5005863" y="5792150"/>
            <a:ext cx="2364893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Trinkhalme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780ED252-1051-53A3-CF96-1B17A133D50A}"/>
              </a:ext>
            </a:extLst>
          </p:cNvPr>
          <p:cNvSpPr txBox="1">
            <a:spLocks/>
          </p:cNvSpPr>
          <p:nvPr/>
        </p:nvSpPr>
        <p:spPr>
          <a:xfrm>
            <a:off x="10069515" y="4259858"/>
            <a:ext cx="1095612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Pins</a:t>
            </a:r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3A3FB347-EC48-2271-D307-A133E73A5279}"/>
              </a:ext>
            </a:extLst>
          </p:cNvPr>
          <p:cNvSpPr txBox="1">
            <a:spLocks/>
          </p:cNvSpPr>
          <p:nvPr/>
        </p:nvSpPr>
        <p:spPr>
          <a:xfrm>
            <a:off x="8232238" y="5868299"/>
            <a:ext cx="1818070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Klebeband</a:t>
            </a:r>
          </a:p>
        </p:txBody>
      </p:sp>
      <p:pic>
        <p:nvPicPr>
          <p:cNvPr id="29" name="Picture 28" descr="A pair of blue jeans&#10;&#10;Description automatically generated with medium confidence">
            <a:extLst>
              <a:ext uri="{FF2B5EF4-FFF2-40B4-BE49-F238E27FC236}">
                <a16:creationId xmlns:a16="http://schemas.microsoft.com/office/drawing/2014/main" id="{8B3A52D9-A5E7-B44A-5CE0-746FDCD881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604069" y="1488431"/>
            <a:ext cx="1179300" cy="1475453"/>
          </a:xfrm>
          <a:prstGeom prst="rect">
            <a:avLst/>
          </a:prstGeom>
        </p:spPr>
      </p:pic>
      <p:pic>
        <p:nvPicPr>
          <p:cNvPr id="33" name="Picture 32" descr="A picture containing stack&#10;&#10;Description automatically generated">
            <a:extLst>
              <a:ext uri="{FF2B5EF4-FFF2-40B4-BE49-F238E27FC236}">
                <a16:creationId xmlns:a16="http://schemas.microsoft.com/office/drawing/2014/main" id="{CD747593-CC60-2310-32D6-A526EC6030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0845" y="2613154"/>
            <a:ext cx="1878776" cy="167813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71E75EB6-D4E7-DA6C-03CC-9E7E666C67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21" y="3248236"/>
            <a:ext cx="926861" cy="1071683"/>
          </a:xfrm>
          <a:prstGeom prst="rect">
            <a:avLst/>
          </a:prstGeom>
        </p:spPr>
      </p:pic>
      <p:pic>
        <p:nvPicPr>
          <p:cNvPr id="60" name="Picture 59" descr="A picture containing text, paper clip&#10;&#10;Description automatically generated">
            <a:extLst>
              <a:ext uri="{FF2B5EF4-FFF2-40B4-BE49-F238E27FC236}">
                <a16:creationId xmlns:a16="http://schemas.microsoft.com/office/drawing/2014/main" id="{2ED2B910-CE6B-E40B-03E1-52AB25915E9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500231">
            <a:off x="5097865" y="4231755"/>
            <a:ext cx="1455544" cy="17599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534CF3-DEFD-D83F-7C98-2DF3E75497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28374" y="3255241"/>
            <a:ext cx="1421411" cy="1053971"/>
          </a:xfrm>
          <a:prstGeom prst="rect">
            <a:avLst/>
          </a:prstGeom>
        </p:spPr>
      </p:pic>
      <p:pic>
        <p:nvPicPr>
          <p:cNvPr id="13" name="Picture 12" descr="A picture containing black, dark&#10;&#10;Description automatically generated">
            <a:extLst>
              <a:ext uri="{FF2B5EF4-FFF2-40B4-BE49-F238E27FC236}">
                <a16:creationId xmlns:a16="http://schemas.microsoft.com/office/drawing/2014/main" id="{6B61D730-C48E-FD4E-33A6-2895B6DAD2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4644" y="5064146"/>
            <a:ext cx="1362238" cy="9510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187B383-705B-0700-D1AF-8E9112BB85E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53695" y="3030527"/>
            <a:ext cx="766613" cy="1555446"/>
          </a:xfrm>
          <a:prstGeom prst="rect">
            <a:avLst/>
          </a:prstGeom>
          <a:noFill/>
        </p:spPr>
      </p:pic>
      <p:pic>
        <p:nvPicPr>
          <p:cNvPr id="19" name="Grafik 9">
            <a:extLst>
              <a:ext uri="{FF2B5EF4-FFF2-40B4-BE49-F238E27FC236}">
                <a16:creationId xmlns:a16="http://schemas.microsoft.com/office/drawing/2014/main" id="{D4900ADA-4DE1-F04B-A7EF-09FC378AB0A8}"/>
              </a:ext>
            </a:extLst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98213" y="127557"/>
            <a:ext cx="865187" cy="1041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Content Placeholder 1">
            <a:extLst>
              <a:ext uri="{FF2B5EF4-FFF2-40B4-BE49-F238E27FC236}">
                <a16:creationId xmlns:a16="http://schemas.microsoft.com/office/drawing/2014/main" id="{16943BFE-5ADE-3814-44CE-68F09DDEC953}"/>
              </a:ext>
            </a:extLst>
          </p:cNvPr>
          <p:cNvSpPr txBox="1">
            <a:spLocks/>
          </p:cNvSpPr>
          <p:nvPr/>
        </p:nvSpPr>
        <p:spPr>
          <a:xfrm>
            <a:off x="7024881" y="2743700"/>
            <a:ext cx="1847059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Zeitungen</a:t>
            </a:r>
          </a:p>
        </p:txBody>
      </p:sp>
      <p:sp>
        <p:nvSpPr>
          <p:cNvPr id="44" name="Content Placeholder 1">
            <a:extLst>
              <a:ext uri="{FF2B5EF4-FFF2-40B4-BE49-F238E27FC236}">
                <a16:creationId xmlns:a16="http://schemas.microsoft.com/office/drawing/2014/main" id="{84961DC5-7E56-C090-6099-A688C1B79EEC}"/>
              </a:ext>
            </a:extLst>
          </p:cNvPr>
          <p:cNvSpPr txBox="1">
            <a:spLocks/>
          </p:cNvSpPr>
          <p:nvPr/>
        </p:nvSpPr>
        <p:spPr>
          <a:xfrm>
            <a:off x="6519844" y="4280124"/>
            <a:ext cx="2364893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Plastikflaschen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7764DF8-3B3D-C25D-E6B8-492622C46C2D}"/>
              </a:ext>
            </a:extLst>
          </p:cNvPr>
          <p:cNvSpPr/>
          <p:nvPr/>
        </p:nvSpPr>
        <p:spPr>
          <a:xfrm rot="21405838">
            <a:off x="9351207" y="3108025"/>
            <a:ext cx="2175744" cy="2175744"/>
          </a:xfrm>
          <a:prstGeom prst="roundRect">
            <a:avLst/>
          </a:prstGeom>
          <a:pattFill prst="smCheck">
            <a:fgClr>
              <a:srgbClr val="5AC8F5"/>
            </a:fgClr>
            <a:bgClr>
              <a:schemeClr val="bg1"/>
            </a:bgClr>
          </a:pattFill>
          <a:ln w="22225">
            <a:solidFill>
              <a:schemeClr val="bg1"/>
            </a:solidFill>
          </a:ln>
          <a:effectLst>
            <a:outerShdw blurRad="165279" dist="38100" dir="2700000" sx="101000" sy="101000" algn="tl" rotWithShape="0">
              <a:prstClr val="black">
                <a:alpha val="27405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91568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FD5DDBB1-01CB-1C5E-49BA-027EFC2E8A12}"/>
              </a:ext>
            </a:extLst>
          </p:cNvPr>
          <p:cNvSpPr/>
          <p:nvPr/>
        </p:nvSpPr>
        <p:spPr>
          <a:xfrm>
            <a:off x="307443" y="1364843"/>
            <a:ext cx="11517943" cy="5105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E46E952-26DB-474E-810A-B4AD834AB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180243"/>
            <a:ext cx="6317343" cy="50567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dirty="0">
                <a:solidFill>
                  <a:srgbClr val="EB6400"/>
                </a:solidFill>
              </a:rPr>
              <a:t>Was fehlt?</a:t>
            </a:r>
          </a:p>
        </p:txBody>
      </p:sp>
      <p:sp>
        <p:nvSpPr>
          <p:cNvPr id="45" name="Content Placeholder 1">
            <a:extLst>
              <a:ext uri="{FF2B5EF4-FFF2-40B4-BE49-F238E27FC236}">
                <a16:creationId xmlns:a16="http://schemas.microsoft.com/office/drawing/2014/main" id="{FCEE9040-E0D3-2C1D-04CB-AB0D19F5440A}"/>
              </a:ext>
            </a:extLst>
          </p:cNvPr>
          <p:cNvSpPr txBox="1">
            <a:spLocks/>
          </p:cNvSpPr>
          <p:nvPr/>
        </p:nvSpPr>
        <p:spPr>
          <a:xfrm>
            <a:off x="9334604" y="2771142"/>
            <a:ext cx="2208953" cy="3668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de-DE" sz="1600" dirty="0"/>
              <a:t>einen</a:t>
            </a:r>
            <a:r>
              <a:rPr lang="de-DE" sz="1600" dirty="0">
                <a:solidFill>
                  <a:srgbClr val="788287"/>
                </a:solidFill>
              </a:rPr>
              <a:t> Kleber</a:t>
            </a:r>
          </a:p>
        </p:txBody>
      </p:sp>
      <p:pic>
        <p:nvPicPr>
          <p:cNvPr id="9" name="Picture 8" descr="A picture containing indoor, cup&#10;&#10;Description automatically generated">
            <a:extLst>
              <a:ext uri="{FF2B5EF4-FFF2-40B4-BE49-F238E27FC236}">
                <a16:creationId xmlns:a16="http://schemas.microsoft.com/office/drawing/2014/main" id="{691CAD3D-A678-37B9-72E7-85D4558807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516" y="1592235"/>
            <a:ext cx="1308925" cy="1059606"/>
          </a:xfrm>
          <a:prstGeom prst="rect">
            <a:avLst/>
          </a:prstGeom>
        </p:spPr>
      </p:pic>
      <p:pic>
        <p:nvPicPr>
          <p:cNvPr id="16" name="Picture 15" descr="A picture containing text, indoor, newspaper&#10;&#10;Description automatically generated">
            <a:extLst>
              <a:ext uri="{FF2B5EF4-FFF2-40B4-BE49-F238E27FC236}">
                <a16:creationId xmlns:a16="http://schemas.microsoft.com/office/drawing/2014/main" id="{3F2E1E37-F449-CD02-93E9-A635885FD6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5086" y="1612769"/>
            <a:ext cx="1615509" cy="1226778"/>
          </a:xfrm>
          <a:prstGeom prst="rect">
            <a:avLst/>
          </a:prstGeom>
        </p:spPr>
      </p:pic>
      <p:pic>
        <p:nvPicPr>
          <p:cNvPr id="26" name="Picture 25" descr="A pair of scissors&#10;&#10;Description automatically generated">
            <a:extLst>
              <a:ext uri="{FF2B5EF4-FFF2-40B4-BE49-F238E27FC236}">
                <a16:creationId xmlns:a16="http://schemas.microsoft.com/office/drawing/2014/main" id="{6DB247B5-7E56-851C-3614-A0C9B240DE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145651" flipH="1">
            <a:off x="2973835" y="4414565"/>
            <a:ext cx="1866093" cy="1179508"/>
          </a:xfrm>
          <a:prstGeom prst="rect">
            <a:avLst/>
          </a:prstGeom>
        </p:spPr>
      </p:pic>
      <p:pic>
        <p:nvPicPr>
          <p:cNvPr id="28" name="Picture 27" descr="A picture containing text, cosmetic&#10;&#10;Description automatically generated">
            <a:extLst>
              <a:ext uri="{FF2B5EF4-FFF2-40B4-BE49-F238E27FC236}">
                <a16:creationId xmlns:a16="http://schemas.microsoft.com/office/drawing/2014/main" id="{ADD6AC12-4400-45F0-7523-579DECC47F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434" y="4565889"/>
            <a:ext cx="1998684" cy="130661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1C94C90-32D9-EC95-984B-A1417BAEBE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374892">
            <a:off x="9671382" y="1755690"/>
            <a:ext cx="1221793" cy="830437"/>
          </a:xfrm>
          <a:prstGeom prst="rect">
            <a:avLst/>
          </a:prstGeom>
        </p:spPr>
      </p:pic>
      <p:sp>
        <p:nvSpPr>
          <p:cNvPr id="39" name="Content Placeholder 1">
            <a:extLst>
              <a:ext uri="{FF2B5EF4-FFF2-40B4-BE49-F238E27FC236}">
                <a16:creationId xmlns:a16="http://schemas.microsoft.com/office/drawing/2014/main" id="{017AC815-729F-4782-4009-5133F9EF1BD7}"/>
              </a:ext>
            </a:extLst>
          </p:cNvPr>
          <p:cNvSpPr txBox="1">
            <a:spLocks/>
          </p:cNvSpPr>
          <p:nvPr/>
        </p:nvSpPr>
        <p:spPr>
          <a:xfrm>
            <a:off x="1092431" y="2715878"/>
            <a:ext cx="1230709" cy="544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Dosen</a:t>
            </a:r>
          </a:p>
        </p:txBody>
      </p:sp>
      <p:sp>
        <p:nvSpPr>
          <p:cNvPr id="40" name="Content Placeholder 1">
            <a:extLst>
              <a:ext uri="{FF2B5EF4-FFF2-40B4-BE49-F238E27FC236}">
                <a16:creationId xmlns:a16="http://schemas.microsoft.com/office/drawing/2014/main" id="{6E7F1798-6348-DDD7-878B-922C785AD1B5}"/>
              </a:ext>
            </a:extLst>
          </p:cNvPr>
          <p:cNvSpPr txBox="1">
            <a:spLocks/>
          </p:cNvSpPr>
          <p:nvPr/>
        </p:nvSpPr>
        <p:spPr>
          <a:xfrm>
            <a:off x="4716168" y="2758492"/>
            <a:ext cx="880173" cy="544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Jeans</a:t>
            </a:r>
          </a:p>
        </p:txBody>
      </p:sp>
      <p:sp>
        <p:nvSpPr>
          <p:cNvPr id="48" name="Content Placeholder 1">
            <a:extLst>
              <a:ext uri="{FF2B5EF4-FFF2-40B4-BE49-F238E27FC236}">
                <a16:creationId xmlns:a16="http://schemas.microsoft.com/office/drawing/2014/main" id="{AB92C682-AAAD-0E8C-EC06-07A33F8447C1}"/>
              </a:ext>
            </a:extLst>
          </p:cNvPr>
          <p:cNvSpPr txBox="1">
            <a:spLocks/>
          </p:cNvSpPr>
          <p:nvPr/>
        </p:nvSpPr>
        <p:spPr>
          <a:xfrm>
            <a:off x="2868485" y="5814012"/>
            <a:ext cx="2364893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EB6400"/>
                </a:solidFill>
              </a:rPr>
              <a:t>eine</a:t>
            </a:r>
            <a:r>
              <a:rPr lang="de-DE" sz="1600" dirty="0">
                <a:solidFill>
                  <a:srgbClr val="788287"/>
                </a:solidFill>
              </a:rPr>
              <a:t> Schere</a:t>
            </a:r>
          </a:p>
        </p:txBody>
      </p:sp>
      <p:sp>
        <p:nvSpPr>
          <p:cNvPr id="49" name="Content Placeholder 1">
            <a:extLst>
              <a:ext uri="{FF2B5EF4-FFF2-40B4-BE49-F238E27FC236}">
                <a16:creationId xmlns:a16="http://schemas.microsoft.com/office/drawing/2014/main" id="{B8E04384-ED52-912C-71C7-12EEDE23C2FA}"/>
              </a:ext>
            </a:extLst>
          </p:cNvPr>
          <p:cNvSpPr txBox="1">
            <a:spLocks/>
          </p:cNvSpPr>
          <p:nvPr/>
        </p:nvSpPr>
        <p:spPr>
          <a:xfrm>
            <a:off x="1031798" y="5836086"/>
            <a:ext cx="1096713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Farben</a:t>
            </a:r>
          </a:p>
        </p:txBody>
      </p:sp>
      <p:sp>
        <p:nvSpPr>
          <p:cNvPr id="30" name="Content Placeholder 1">
            <a:extLst>
              <a:ext uri="{FF2B5EF4-FFF2-40B4-BE49-F238E27FC236}">
                <a16:creationId xmlns:a16="http://schemas.microsoft.com/office/drawing/2014/main" id="{8085766F-2898-0175-5F5C-022A7ECEBC1B}"/>
              </a:ext>
            </a:extLst>
          </p:cNvPr>
          <p:cNvSpPr txBox="1">
            <a:spLocks/>
          </p:cNvSpPr>
          <p:nvPr/>
        </p:nvSpPr>
        <p:spPr>
          <a:xfrm>
            <a:off x="904039" y="3507467"/>
            <a:ext cx="1368812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altes Holz</a:t>
            </a:r>
          </a:p>
        </p:txBody>
      </p:sp>
      <p:sp>
        <p:nvSpPr>
          <p:cNvPr id="61" name="Content Placeholder 1">
            <a:extLst>
              <a:ext uri="{FF2B5EF4-FFF2-40B4-BE49-F238E27FC236}">
                <a16:creationId xmlns:a16="http://schemas.microsoft.com/office/drawing/2014/main" id="{7C728B48-E043-036F-A9AF-EDEFA613A03B}"/>
              </a:ext>
            </a:extLst>
          </p:cNvPr>
          <p:cNvSpPr txBox="1">
            <a:spLocks/>
          </p:cNvSpPr>
          <p:nvPr/>
        </p:nvSpPr>
        <p:spPr>
          <a:xfrm>
            <a:off x="5005863" y="5792150"/>
            <a:ext cx="2364893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Trinkhalme</a:t>
            </a:r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3A3FB347-EC48-2271-D307-A133E73A5279}"/>
              </a:ext>
            </a:extLst>
          </p:cNvPr>
          <p:cNvSpPr txBox="1">
            <a:spLocks/>
          </p:cNvSpPr>
          <p:nvPr/>
        </p:nvSpPr>
        <p:spPr>
          <a:xfrm>
            <a:off x="8232238" y="5868299"/>
            <a:ext cx="1818070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Klebeband</a:t>
            </a:r>
          </a:p>
        </p:txBody>
      </p:sp>
      <p:pic>
        <p:nvPicPr>
          <p:cNvPr id="29" name="Picture 28" descr="A pair of blue jeans&#10;&#10;Description automatically generated with medium confidence">
            <a:extLst>
              <a:ext uri="{FF2B5EF4-FFF2-40B4-BE49-F238E27FC236}">
                <a16:creationId xmlns:a16="http://schemas.microsoft.com/office/drawing/2014/main" id="{8B3A52D9-A5E7-B44A-5CE0-746FDCD881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604069" y="1488431"/>
            <a:ext cx="1179300" cy="1475453"/>
          </a:xfrm>
          <a:prstGeom prst="rect">
            <a:avLst/>
          </a:prstGeom>
        </p:spPr>
      </p:pic>
      <p:pic>
        <p:nvPicPr>
          <p:cNvPr id="33" name="Picture 32" descr="A picture containing stack&#10;&#10;Description automatically generated">
            <a:extLst>
              <a:ext uri="{FF2B5EF4-FFF2-40B4-BE49-F238E27FC236}">
                <a16:creationId xmlns:a16="http://schemas.microsoft.com/office/drawing/2014/main" id="{CD747593-CC60-2310-32D6-A526EC6030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7442" y="2779014"/>
            <a:ext cx="1878776" cy="167813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71E75EB6-D4E7-DA6C-03CC-9E7E666C67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21" y="3248236"/>
            <a:ext cx="926861" cy="1071683"/>
          </a:xfrm>
          <a:prstGeom prst="rect">
            <a:avLst/>
          </a:prstGeom>
        </p:spPr>
      </p:pic>
      <p:pic>
        <p:nvPicPr>
          <p:cNvPr id="60" name="Picture 59" descr="A picture containing text, paper clip&#10;&#10;Description automatically generated">
            <a:extLst>
              <a:ext uri="{FF2B5EF4-FFF2-40B4-BE49-F238E27FC236}">
                <a16:creationId xmlns:a16="http://schemas.microsoft.com/office/drawing/2014/main" id="{2ED2B910-CE6B-E40B-03E1-52AB25915E9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500231">
            <a:off x="5097865" y="4231755"/>
            <a:ext cx="1455544" cy="17599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534CF3-DEFD-D83F-7C98-2DF3E75497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28374" y="3255241"/>
            <a:ext cx="1421411" cy="1053971"/>
          </a:xfrm>
          <a:prstGeom prst="rect">
            <a:avLst/>
          </a:prstGeom>
        </p:spPr>
      </p:pic>
      <p:pic>
        <p:nvPicPr>
          <p:cNvPr id="13" name="Picture 12" descr="A picture containing black, dark&#10;&#10;Description automatically generated">
            <a:extLst>
              <a:ext uri="{FF2B5EF4-FFF2-40B4-BE49-F238E27FC236}">
                <a16:creationId xmlns:a16="http://schemas.microsoft.com/office/drawing/2014/main" id="{6B61D730-C48E-FD4E-33A6-2895B6DAD2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4644" y="5064146"/>
            <a:ext cx="1362238" cy="9510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187B383-705B-0700-D1AF-8E9112BB85E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53695" y="3030527"/>
            <a:ext cx="766613" cy="1555446"/>
          </a:xfrm>
          <a:prstGeom prst="rect">
            <a:avLst/>
          </a:prstGeom>
          <a:noFill/>
        </p:spPr>
      </p:pic>
      <p:pic>
        <p:nvPicPr>
          <p:cNvPr id="19" name="Grafik 9">
            <a:extLst>
              <a:ext uri="{FF2B5EF4-FFF2-40B4-BE49-F238E27FC236}">
                <a16:creationId xmlns:a16="http://schemas.microsoft.com/office/drawing/2014/main" id="{D4900ADA-4DE1-F04B-A7EF-09FC378AB0A8}"/>
              </a:ext>
            </a:extLst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98213" y="127557"/>
            <a:ext cx="865187" cy="1041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7764DF8-3B3D-C25D-E6B8-492622C46C2D}"/>
              </a:ext>
            </a:extLst>
          </p:cNvPr>
          <p:cNvSpPr/>
          <p:nvPr/>
        </p:nvSpPr>
        <p:spPr>
          <a:xfrm rot="21405838">
            <a:off x="2709326" y="4204941"/>
            <a:ext cx="2175744" cy="2175744"/>
          </a:xfrm>
          <a:prstGeom prst="roundRect">
            <a:avLst/>
          </a:prstGeom>
          <a:pattFill prst="smCheck">
            <a:fgClr>
              <a:srgbClr val="5AC8F5"/>
            </a:fgClr>
            <a:bgClr>
              <a:schemeClr val="bg1"/>
            </a:bgClr>
          </a:pattFill>
          <a:ln w="22225">
            <a:solidFill>
              <a:schemeClr val="bg1"/>
            </a:solidFill>
          </a:ln>
          <a:effectLst>
            <a:outerShdw blurRad="165279" dist="38100" dir="2700000" sx="101000" sy="101000" algn="tl" rotWithShape="0">
              <a:prstClr val="black">
                <a:alpha val="27405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1" name="Content Placeholder 1">
            <a:extLst>
              <a:ext uri="{FF2B5EF4-FFF2-40B4-BE49-F238E27FC236}">
                <a16:creationId xmlns:a16="http://schemas.microsoft.com/office/drawing/2014/main" id="{16943BFE-5ADE-3814-44CE-68F09DDEC953}"/>
              </a:ext>
            </a:extLst>
          </p:cNvPr>
          <p:cNvSpPr txBox="1">
            <a:spLocks/>
          </p:cNvSpPr>
          <p:nvPr/>
        </p:nvSpPr>
        <p:spPr>
          <a:xfrm>
            <a:off x="7024881" y="2743700"/>
            <a:ext cx="1847059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Zeitungen</a:t>
            </a:r>
          </a:p>
        </p:txBody>
      </p:sp>
      <p:sp>
        <p:nvSpPr>
          <p:cNvPr id="44" name="Content Placeholder 1">
            <a:extLst>
              <a:ext uri="{FF2B5EF4-FFF2-40B4-BE49-F238E27FC236}">
                <a16:creationId xmlns:a16="http://schemas.microsoft.com/office/drawing/2014/main" id="{84961DC5-7E56-C090-6099-A688C1B79EEC}"/>
              </a:ext>
            </a:extLst>
          </p:cNvPr>
          <p:cNvSpPr txBox="1">
            <a:spLocks/>
          </p:cNvSpPr>
          <p:nvPr/>
        </p:nvSpPr>
        <p:spPr>
          <a:xfrm>
            <a:off x="6519844" y="4280124"/>
            <a:ext cx="2364893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Plastikflaschen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41072F8A-F394-8D04-FC0E-E355D614E1B9}"/>
              </a:ext>
            </a:extLst>
          </p:cNvPr>
          <p:cNvSpPr txBox="1">
            <a:spLocks/>
          </p:cNvSpPr>
          <p:nvPr/>
        </p:nvSpPr>
        <p:spPr>
          <a:xfrm>
            <a:off x="9806276" y="4259858"/>
            <a:ext cx="1095612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Pins</a:t>
            </a:r>
          </a:p>
        </p:txBody>
      </p:sp>
    </p:spTree>
    <p:extLst>
      <p:ext uri="{BB962C8B-B14F-4D97-AF65-F5344CB8AC3E}">
        <p14:creationId xmlns:p14="http://schemas.microsoft.com/office/powerpoint/2010/main" val="31749589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FD5DDBB1-01CB-1C5E-49BA-027EFC2E8A12}"/>
              </a:ext>
            </a:extLst>
          </p:cNvPr>
          <p:cNvSpPr/>
          <p:nvPr/>
        </p:nvSpPr>
        <p:spPr>
          <a:xfrm>
            <a:off x="307443" y="1364843"/>
            <a:ext cx="11517943" cy="5105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E46E952-26DB-474E-810A-B4AD834AB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180243"/>
            <a:ext cx="6317343" cy="50567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dirty="0">
                <a:solidFill>
                  <a:srgbClr val="EB6400"/>
                </a:solidFill>
              </a:rPr>
              <a:t>Was fehlt?</a:t>
            </a:r>
          </a:p>
        </p:txBody>
      </p:sp>
      <p:sp>
        <p:nvSpPr>
          <p:cNvPr id="45" name="Content Placeholder 1">
            <a:extLst>
              <a:ext uri="{FF2B5EF4-FFF2-40B4-BE49-F238E27FC236}">
                <a16:creationId xmlns:a16="http://schemas.microsoft.com/office/drawing/2014/main" id="{FCEE9040-E0D3-2C1D-04CB-AB0D19F5440A}"/>
              </a:ext>
            </a:extLst>
          </p:cNvPr>
          <p:cNvSpPr txBox="1">
            <a:spLocks/>
          </p:cNvSpPr>
          <p:nvPr/>
        </p:nvSpPr>
        <p:spPr>
          <a:xfrm>
            <a:off x="9334604" y="2771142"/>
            <a:ext cx="2208953" cy="3668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de-DE" sz="1600" dirty="0"/>
              <a:t>einen</a:t>
            </a:r>
            <a:r>
              <a:rPr lang="de-DE" sz="1600" dirty="0">
                <a:solidFill>
                  <a:srgbClr val="788287"/>
                </a:solidFill>
              </a:rPr>
              <a:t> Kleber</a:t>
            </a:r>
          </a:p>
        </p:txBody>
      </p:sp>
      <p:pic>
        <p:nvPicPr>
          <p:cNvPr id="9" name="Picture 8" descr="A picture containing indoor, cup&#10;&#10;Description automatically generated">
            <a:extLst>
              <a:ext uri="{FF2B5EF4-FFF2-40B4-BE49-F238E27FC236}">
                <a16:creationId xmlns:a16="http://schemas.microsoft.com/office/drawing/2014/main" id="{691CAD3D-A678-37B9-72E7-85D4558807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516" y="1592235"/>
            <a:ext cx="1308925" cy="1059606"/>
          </a:xfrm>
          <a:prstGeom prst="rect">
            <a:avLst/>
          </a:prstGeom>
        </p:spPr>
      </p:pic>
      <p:pic>
        <p:nvPicPr>
          <p:cNvPr id="16" name="Picture 15" descr="A picture containing text, indoor, newspaper&#10;&#10;Description automatically generated">
            <a:extLst>
              <a:ext uri="{FF2B5EF4-FFF2-40B4-BE49-F238E27FC236}">
                <a16:creationId xmlns:a16="http://schemas.microsoft.com/office/drawing/2014/main" id="{3F2E1E37-F449-CD02-93E9-A635885FD6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5086" y="1612769"/>
            <a:ext cx="1615509" cy="1226778"/>
          </a:xfrm>
          <a:prstGeom prst="rect">
            <a:avLst/>
          </a:prstGeom>
        </p:spPr>
      </p:pic>
      <p:pic>
        <p:nvPicPr>
          <p:cNvPr id="26" name="Picture 25" descr="A pair of scissors&#10;&#10;Description automatically generated">
            <a:extLst>
              <a:ext uri="{FF2B5EF4-FFF2-40B4-BE49-F238E27FC236}">
                <a16:creationId xmlns:a16="http://schemas.microsoft.com/office/drawing/2014/main" id="{6DB247B5-7E56-851C-3614-A0C9B240DE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93483" flipH="1">
            <a:off x="2885489" y="4795437"/>
            <a:ext cx="1866093" cy="1179508"/>
          </a:xfrm>
          <a:prstGeom prst="rect">
            <a:avLst/>
          </a:prstGeom>
        </p:spPr>
      </p:pic>
      <p:pic>
        <p:nvPicPr>
          <p:cNvPr id="28" name="Picture 27" descr="A picture containing text, cosmetic&#10;&#10;Description automatically generated">
            <a:extLst>
              <a:ext uri="{FF2B5EF4-FFF2-40B4-BE49-F238E27FC236}">
                <a16:creationId xmlns:a16="http://schemas.microsoft.com/office/drawing/2014/main" id="{ADD6AC12-4400-45F0-7523-579DECC47F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434" y="4565889"/>
            <a:ext cx="1998684" cy="130661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1C94C90-32D9-EC95-984B-A1417BAEBE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374892">
            <a:off x="9671382" y="1755690"/>
            <a:ext cx="1221793" cy="830437"/>
          </a:xfrm>
          <a:prstGeom prst="rect">
            <a:avLst/>
          </a:prstGeom>
        </p:spPr>
      </p:pic>
      <p:sp>
        <p:nvSpPr>
          <p:cNvPr id="39" name="Content Placeholder 1">
            <a:extLst>
              <a:ext uri="{FF2B5EF4-FFF2-40B4-BE49-F238E27FC236}">
                <a16:creationId xmlns:a16="http://schemas.microsoft.com/office/drawing/2014/main" id="{017AC815-729F-4782-4009-5133F9EF1BD7}"/>
              </a:ext>
            </a:extLst>
          </p:cNvPr>
          <p:cNvSpPr txBox="1">
            <a:spLocks/>
          </p:cNvSpPr>
          <p:nvPr/>
        </p:nvSpPr>
        <p:spPr>
          <a:xfrm>
            <a:off x="1092431" y="2715878"/>
            <a:ext cx="1230709" cy="544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Dosen</a:t>
            </a:r>
          </a:p>
        </p:txBody>
      </p:sp>
      <p:sp>
        <p:nvSpPr>
          <p:cNvPr id="40" name="Content Placeholder 1">
            <a:extLst>
              <a:ext uri="{FF2B5EF4-FFF2-40B4-BE49-F238E27FC236}">
                <a16:creationId xmlns:a16="http://schemas.microsoft.com/office/drawing/2014/main" id="{6E7F1798-6348-DDD7-878B-922C785AD1B5}"/>
              </a:ext>
            </a:extLst>
          </p:cNvPr>
          <p:cNvSpPr txBox="1">
            <a:spLocks/>
          </p:cNvSpPr>
          <p:nvPr/>
        </p:nvSpPr>
        <p:spPr>
          <a:xfrm>
            <a:off x="4716168" y="2758492"/>
            <a:ext cx="880173" cy="544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Jeans</a:t>
            </a:r>
          </a:p>
        </p:txBody>
      </p:sp>
      <p:sp>
        <p:nvSpPr>
          <p:cNvPr id="48" name="Content Placeholder 1">
            <a:extLst>
              <a:ext uri="{FF2B5EF4-FFF2-40B4-BE49-F238E27FC236}">
                <a16:creationId xmlns:a16="http://schemas.microsoft.com/office/drawing/2014/main" id="{AB92C682-AAAD-0E8C-EC06-07A33F8447C1}"/>
              </a:ext>
            </a:extLst>
          </p:cNvPr>
          <p:cNvSpPr txBox="1">
            <a:spLocks/>
          </p:cNvSpPr>
          <p:nvPr/>
        </p:nvSpPr>
        <p:spPr>
          <a:xfrm>
            <a:off x="2868485" y="5814012"/>
            <a:ext cx="2364893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EB6400"/>
                </a:solidFill>
              </a:rPr>
              <a:t>eine</a:t>
            </a:r>
            <a:r>
              <a:rPr lang="de-DE" sz="1600" dirty="0">
                <a:solidFill>
                  <a:srgbClr val="788287"/>
                </a:solidFill>
              </a:rPr>
              <a:t> Schere</a:t>
            </a:r>
          </a:p>
        </p:txBody>
      </p:sp>
      <p:sp>
        <p:nvSpPr>
          <p:cNvPr id="49" name="Content Placeholder 1">
            <a:extLst>
              <a:ext uri="{FF2B5EF4-FFF2-40B4-BE49-F238E27FC236}">
                <a16:creationId xmlns:a16="http://schemas.microsoft.com/office/drawing/2014/main" id="{B8E04384-ED52-912C-71C7-12EEDE23C2FA}"/>
              </a:ext>
            </a:extLst>
          </p:cNvPr>
          <p:cNvSpPr txBox="1">
            <a:spLocks/>
          </p:cNvSpPr>
          <p:nvPr/>
        </p:nvSpPr>
        <p:spPr>
          <a:xfrm>
            <a:off x="1031798" y="5836086"/>
            <a:ext cx="1096713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Farben</a:t>
            </a:r>
          </a:p>
        </p:txBody>
      </p:sp>
      <p:sp>
        <p:nvSpPr>
          <p:cNvPr id="30" name="Content Placeholder 1">
            <a:extLst>
              <a:ext uri="{FF2B5EF4-FFF2-40B4-BE49-F238E27FC236}">
                <a16:creationId xmlns:a16="http://schemas.microsoft.com/office/drawing/2014/main" id="{8085766F-2898-0175-5F5C-022A7ECEBC1B}"/>
              </a:ext>
            </a:extLst>
          </p:cNvPr>
          <p:cNvSpPr txBox="1">
            <a:spLocks/>
          </p:cNvSpPr>
          <p:nvPr/>
        </p:nvSpPr>
        <p:spPr>
          <a:xfrm>
            <a:off x="2067509" y="4185109"/>
            <a:ext cx="1368812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altes Holz</a:t>
            </a:r>
          </a:p>
        </p:txBody>
      </p:sp>
      <p:sp>
        <p:nvSpPr>
          <p:cNvPr id="61" name="Content Placeholder 1">
            <a:extLst>
              <a:ext uri="{FF2B5EF4-FFF2-40B4-BE49-F238E27FC236}">
                <a16:creationId xmlns:a16="http://schemas.microsoft.com/office/drawing/2014/main" id="{7C728B48-E043-036F-A9AF-EDEFA613A03B}"/>
              </a:ext>
            </a:extLst>
          </p:cNvPr>
          <p:cNvSpPr txBox="1">
            <a:spLocks/>
          </p:cNvSpPr>
          <p:nvPr/>
        </p:nvSpPr>
        <p:spPr>
          <a:xfrm>
            <a:off x="5005863" y="5792150"/>
            <a:ext cx="2364893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Trinkhalme</a:t>
            </a:r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3A3FB347-EC48-2271-D307-A133E73A5279}"/>
              </a:ext>
            </a:extLst>
          </p:cNvPr>
          <p:cNvSpPr txBox="1">
            <a:spLocks/>
          </p:cNvSpPr>
          <p:nvPr/>
        </p:nvSpPr>
        <p:spPr>
          <a:xfrm>
            <a:off x="8232238" y="5868299"/>
            <a:ext cx="1818070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Klebeband</a:t>
            </a:r>
          </a:p>
        </p:txBody>
      </p:sp>
      <p:pic>
        <p:nvPicPr>
          <p:cNvPr id="29" name="Picture 28" descr="A pair of blue jeans&#10;&#10;Description automatically generated with medium confidence">
            <a:extLst>
              <a:ext uri="{FF2B5EF4-FFF2-40B4-BE49-F238E27FC236}">
                <a16:creationId xmlns:a16="http://schemas.microsoft.com/office/drawing/2014/main" id="{8B3A52D9-A5E7-B44A-5CE0-746FDCD881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604069" y="1488431"/>
            <a:ext cx="1179300" cy="1475453"/>
          </a:xfrm>
          <a:prstGeom prst="rect">
            <a:avLst/>
          </a:prstGeom>
        </p:spPr>
      </p:pic>
      <p:pic>
        <p:nvPicPr>
          <p:cNvPr id="33" name="Picture 32" descr="A picture containing stack&#10;&#10;Description automatically generated">
            <a:extLst>
              <a:ext uri="{FF2B5EF4-FFF2-40B4-BE49-F238E27FC236}">
                <a16:creationId xmlns:a16="http://schemas.microsoft.com/office/drawing/2014/main" id="{CD747593-CC60-2310-32D6-A526EC6030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0845" y="2613154"/>
            <a:ext cx="1878776" cy="167813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71E75EB6-D4E7-DA6C-03CC-9E7E666C67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21" y="3248236"/>
            <a:ext cx="926861" cy="1071683"/>
          </a:xfrm>
          <a:prstGeom prst="rect">
            <a:avLst/>
          </a:prstGeom>
        </p:spPr>
      </p:pic>
      <p:pic>
        <p:nvPicPr>
          <p:cNvPr id="60" name="Picture 59" descr="A picture containing text, paper clip&#10;&#10;Description automatically generated">
            <a:extLst>
              <a:ext uri="{FF2B5EF4-FFF2-40B4-BE49-F238E27FC236}">
                <a16:creationId xmlns:a16="http://schemas.microsoft.com/office/drawing/2014/main" id="{2ED2B910-CE6B-E40B-03E1-52AB25915E9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500231">
            <a:off x="5097865" y="4231755"/>
            <a:ext cx="1455544" cy="17599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534CF3-DEFD-D83F-7C98-2DF3E75497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28374" y="3255241"/>
            <a:ext cx="1421411" cy="1053971"/>
          </a:xfrm>
          <a:prstGeom prst="rect">
            <a:avLst/>
          </a:prstGeom>
        </p:spPr>
      </p:pic>
      <p:pic>
        <p:nvPicPr>
          <p:cNvPr id="13" name="Picture 12" descr="A picture containing black, dark&#10;&#10;Description automatically generated">
            <a:extLst>
              <a:ext uri="{FF2B5EF4-FFF2-40B4-BE49-F238E27FC236}">
                <a16:creationId xmlns:a16="http://schemas.microsoft.com/office/drawing/2014/main" id="{6B61D730-C48E-FD4E-33A6-2895B6DAD2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4644" y="5064146"/>
            <a:ext cx="1362238" cy="9510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187B383-705B-0700-D1AF-8E9112BB85E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53695" y="3030527"/>
            <a:ext cx="766613" cy="1555446"/>
          </a:xfrm>
          <a:prstGeom prst="rect">
            <a:avLst/>
          </a:prstGeom>
          <a:noFill/>
        </p:spPr>
      </p:pic>
      <p:pic>
        <p:nvPicPr>
          <p:cNvPr id="19" name="Grafik 9">
            <a:extLst>
              <a:ext uri="{FF2B5EF4-FFF2-40B4-BE49-F238E27FC236}">
                <a16:creationId xmlns:a16="http://schemas.microsoft.com/office/drawing/2014/main" id="{D4900ADA-4DE1-F04B-A7EF-09FC378AB0A8}"/>
              </a:ext>
            </a:extLst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98213" y="127557"/>
            <a:ext cx="865187" cy="1041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Content Placeholder 1">
            <a:extLst>
              <a:ext uri="{FF2B5EF4-FFF2-40B4-BE49-F238E27FC236}">
                <a16:creationId xmlns:a16="http://schemas.microsoft.com/office/drawing/2014/main" id="{16943BFE-5ADE-3814-44CE-68F09DDEC953}"/>
              </a:ext>
            </a:extLst>
          </p:cNvPr>
          <p:cNvSpPr txBox="1">
            <a:spLocks/>
          </p:cNvSpPr>
          <p:nvPr/>
        </p:nvSpPr>
        <p:spPr>
          <a:xfrm>
            <a:off x="7024881" y="2743700"/>
            <a:ext cx="1847059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Zeitungen</a:t>
            </a:r>
          </a:p>
        </p:txBody>
      </p:sp>
      <p:sp>
        <p:nvSpPr>
          <p:cNvPr id="44" name="Content Placeholder 1">
            <a:extLst>
              <a:ext uri="{FF2B5EF4-FFF2-40B4-BE49-F238E27FC236}">
                <a16:creationId xmlns:a16="http://schemas.microsoft.com/office/drawing/2014/main" id="{84961DC5-7E56-C090-6099-A688C1B79EEC}"/>
              </a:ext>
            </a:extLst>
          </p:cNvPr>
          <p:cNvSpPr txBox="1">
            <a:spLocks/>
          </p:cNvSpPr>
          <p:nvPr/>
        </p:nvSpPr>
        <p:spPr>
          <a:xfrm>
            <a:off x="6519844" y="4280124"/>
            <a:ext cx="2364893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Plastikflaschen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7764DF8-3B3D-C25D-E6B8-492622C46C2D}"/>
              </a:ext>
            </a:extLst>
          </p:cNvPr>
          <p:cNvSpPr/>
          <p:nvPr/>
        </p:nvSpPr>
        <p:spPr>
          <a:xfrm rot="21405838">
            <a:off x="406393" y="1387981"/>
            <a:ext cx="2175744" cy="2175744"/>
          </a:xfrm>
          <a:prstGeom prst="roundRect">
            <a:avLst/>
          </a:prstGeom>
          <a:pattFill prst="smCheck">
            <a:fgClr>
              <a:srgbClr val="5AC8F5"/>
            </a:fgClr>
            <a:bgClr>
              <a:schemeClr val="bg1"/>
            </a:bgClr>
          </a:pattFill>
          <a:ln w="22225">
            <a:solidFill>
              <a:schemeClr val="bg1"/>
            </a:solidFill>
          </a:ln>
          <a:effectLst>
            <a:outerShdw blurRad="165279" dist="38100" dir="2700000" sx="101000" sy="101000" algn="tl" rotWithShape="0">
              <a:prstClr val="black">
                <a:alpha val="27405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3483EB55-8D01-29AD-903F-2D0A7E9AC36D}"/>
              </a:ext>
            </a:extLst>
          </p:cNvPr>
          <p:cNvSpPr txBox="1">
            <a:spLocks/>
          </p:cNvSpPr>
          <p:nvPr/>
        </p:nvSpPr>
        <p:spPr>
          <a:xfrm>
            <a:off x="9806276" y="4259858"/>
            <a:ext cx="1095612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Pins</a:t>
            </a:r>
          </a:p>
        </p:txBody>
      </p:sp>
    </p:spTree>
    <p:extLst>
      <p:ext uri="{BB962C8B-B14F-4D97-AF65-F5344CB8AC3E}">
        <p14:creationId xmlns:p14="http://schemas.microsoft.com/office/powerpoint/2010/main" val="38477158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E46E952-26DB-474E-810A-B4AD834AB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80242"/>
            <a:ext cx="7239000" cy="109757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dirty="0">
                <a:solidFill>
                  <a:srgbClr val="EB6400"/>
                </a:solidFill>
              </a:rPr>
              <a:t>Wir basteln einen Untersetzer.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8289608-59EB-3365-C0C2-8B9A53FDE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764667" y="3125738"/>
            <a:ext cx="5434750" cy="3424530"/>
          </a:xfrm>
          <a:prstGeom prst="rect">
            <a:avLst/>
          </a:prstGeom>
        </p:spPr>
      </p:pic>
      <p:pic>
        <p:nvPicPr>
          <p:cNvPr id="20" name="Picture 19" descr="A glass of milk&#10;&#10;Description automatically generated with medium confidence">
            <a:extLst>
              <a:ext uri="{FF2B5EF4-FFF2-40B4-BE49-F238E27FC236}">
                <a16:creationId xmlns:a16="http://schemas.microsoft.com/office/drawing/2014/main" id="{D8500A59-FC80-C028-37D7-D805BE26E3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42" t="20847" r="35668" b="12052"/>
          <a:stretch/>
        </p:blipFill>
        <p:spPr>
          <a:xfrm>
            <a:off x="4913963" y="828339"/>
            <a:ext cx="3205596" cy="492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2783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FD5DDBB1-01CB-1C5E-49BA-027EFC2E8A12}"/>
              </a:ext>
            </a:extLst>
          </p:cNvPr>
          <p:cNvSpPr/>
          <p:nvPr/>
        </p:nvSpPr>
        <p:spPr>
          <a:xfrm>
            <a:off x="307443" y="1637975"/>
            <a:ext cx="11517943" cy="39421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E46E952-26DB-474E-810A-B4AD834AB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180243"/>
            <a:ext cx="6317343" cy="50567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dirty="0">
                <a:solidFill>
                  <a:srgbClr val="EB6400"/>
                </a:solidFill>
              </a:rPr>
              <a:t>Was brauchen wir nicht?</a:t>
            </a:r>
          </a:p>
        </p:txBody>
      </p:sp>
      <p:sp>
        <p:nvSpPr>
          <p:cNvPr id="45" name="Content Placeholder 1">
            <a:extLst>
              <a:ext uri="{FF2B5EF4-FFF2-40B4-BE49-F238E27FC236}">
                <a16:creationId xmlns:a16="http://schemas.microsoft.com/office/drawing/2014/main" id="{FCEE9040-E0D3-2C1D-04CB-AB0D19F5440A}"/>
              </a:ext>
            </a:extLst>
          </p:cNvPr>
          <p:cNvSpPr txBox="1">
            <a:spLocks/>
          </p:cNvSpPr>
          <p:nvPr/>
        </p:nvSpPr>
        <p:spPr>
          <a:xfrm>
            <a:off x="7917824" y="3058272"/>
            <a:ext cx="2208953" cy="3668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de-DE" sz="1600" dirty="0"/>
              <a:t>einen</a:t>
            </a:r>
            <a:r>
              <a:rPr lang="de-DE" sz="1600" dirty="0">
                <a:solidFill>
                  <a:srgbClr val="788287"/>
                </a:solidFill>
              </a:rPr>
              <a:t> Kleber</a:t>
            </a:r>
          </a:p>
        </p:txBody>
      </p:sp>
      <p:pic>
        <p:nvPicPr>
          <p:cNvPr id="9" name="Picture 8" descr="A picture containing indoor, cup&#10;&#10;Description automatically generated">
            <a:extLst>
              <a:ext uri="{FF2B5EF4-FFF2-40B4-BE49-F238E27FC236}">
                <a16:creationId xmlns:a16="http://schemas.microsoft.com/office/drawing/2014/main" id="{691CAD3D-A678-37B9-72E7-85D4558807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575" y="1824109"/>
            <a:ext cx="1308925" cy="1059606"/>
          </a:xfrm>
          <a:prstGeom prst="rect">
            <a:avLst/>
          </a:prstGeom>
        </p:spPr>
      </p:pic>
      <p:pic>
        <p:nvPicPr>
          <p:cNvPr id="16" name="Picture 15" descr="A picture containing text, indoor, newspaper&#10;&#10;Description automatically generated">
            <a:extLst>
              <a:ext uri="{FF2B5EF4-FFF2-40B4-BE49-F238E27FC236}">
                <a16:creationId xmlns:a16="http://schemas.microsoft.com/office/drawing/2014/main" id="{3F2E1E37-F449-CD02-93E9-A635885FD6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901" y="1796804"/>
            <a:ext cx="1615509" cy="1226778"/>
          </a:xfrm>
          <a:prstGeom prst="rect">
            <a:avLst/>
          </a:prstGeom>
        </p:spPr>
      </p:pic>
      <p:pic>
        <p:nvPicPr>
          <p:cNvPr id="26" name="Picture 25" descr="A pair of scissors&#10;&#10;Description automatically generated">
            <a:extLst>
              <a:ext uri="{FF2B5EF4-FFF2-40B4-BE49-F238E27FC236}">
                <a16:creationId xmlns:a16="http://schemas.microsoft.com/office/drawing/2014/main" id="{6DB247B5-7E56-851C-3614-A0C9B240DE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93483" flipH="1">
            <a:off x="2961557" y="3650331"/>
            <a:ext cx="1866093" cy="1179508"/>
          </a:xfrm>
          <a:prstGeom prst="rect">
            <a:avLst/>
          </a:prstGeom>
        </p:spPr>
      </p:pic>
      <p:pic>
        <p:nvPicPr>
          <p:cNvPr id="28" name="Picture 27" descr="A picture containing text, cosmetic&#10;&#10;Description automatically generated">
            <a:extLst>
              <a:ext uri="{FF2B5EF4-FFF2-40B4-BE49-F238E27FC236}">
                <a16:creationId xmlns:a16="http://schemas.microsoft.com/office/drawing/2014/main" id="{ADD6AC12-4400-45F0-7523-579DECC47F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264" y="3528373"/>
            <a:ext cx="1998684" cy="130661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1C94C90-32D9-EC95-984B-A1417BAEBE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374892">
            <a:off x="8232712" y="1994975"/>
            <a:ext cx="1221793" cy="830437"/>
          </a:xfrm>
          <a:prstGeom prst="rect">
            <a:avLst/>
          </a:prstGeom>
        </p:spPr>
      </p:pic>
      <p:sp>
        <p:nvSpPr>
          <p:cNvPr id="39" name="Content Placeholder 1">
            <a:extLst>
              <a:ext uri="{FF2B5EF4-FFF2-40B4-BE49-F238E27FC236}">
                <a16:creationId xmlns:a16="http://schemas.microsoft.com/office/drawing/2014/main" id="{017AC815-729F-4782-4009-5133F9EF1BD7}"/>
              </a:ext>
            </a:extLst>
          </p:cNvPr>
          <p:cNvSpPr txBox="1">
            <a:spLocks/>
          </p:cNvSpPr>
          <p:nvPr/>
        </p:nvSpPr>
        <p:spPr>
          <a:xfrm>
            <a:off x="714156" y="2867062"/>
            <a:ext cx="1230709" cy="544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Dosen</a:t>
            </a:r>
          </a:p>
        </p:txBody>
      </p:sp>
      <p:sp>
        <p:nvSpPr>
          <p:cNvPr id="40" name="Content Placeholder 1">
            <a:extLst>
              <a:ext uri="{FF2B5EF4-FFF2-40B4-BE49-F238E27FC236}">
                <a16:creationId xmlns:a16="http://schemas.microsoft.com/office/drawing/2014/main" id="{6E7F1798-6348-DDD7-878B-922C785AD1B5}"/>
              </a:ext>
            </a:extLst>
          </p:cNvPr>
          <p:cNvSpPr txBox="1">
            <a:spLocks/>
          </p:cNvSpPr>
          <p:nvPr/>
        </p:nvSpPr>
        <p:spPr>
          <a:xfrm>
            <a:off x="4716168" y="3031624"/>
            <a:ext cx="880173" cy="544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Jeans</a:t>
            </a:r>
          </a:p>
        </p:txBody>
      </p:sp>
      <p:sp>
        <p:nvSpPr>
          <p:cNvPr id="48" name="Content Placeholder 1">
            <a:extLst>
              <a:ext uri="{FF2B5EF4-FFF2-40B4-BE49-F238E27FC236}">
                <a16:creationId xmlns:a16="http://schemas.microsoft.com/office/drawing/2014/main" id="{AB92C682-AAAD-0E8C-EC06-07A33F8447C1}"/>
              </a:ext>
            </a:extLst>
          </p:cNvPr>
          <p:cNvSpPr txBox="1">
            <a:spLocks/>
          </p:cNvSpPr>
          <p:nvPr/>
        </p:nvSpPr>
        <p:spPr>
          <a:xfrm>
            <a:off x="2840090" y="4755079"/>
            <a:ext cx="2364893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EB6400"/>
                </a:solidFill>
              </a:rPr>
              <a:t>eine</a:t>
            </a:r>
            <a:r>
              <a:rPr lang="de-DE" sz="1600" dirty="0">
                <a:solidFill>
                  <a:srgbClr val="788287"/>
                </a:solidFill>
              </a:rPr>
              <a:t> Schere</a:t>
            </a:r>
          </a:p>
        </p:txBody>
      </p:sp>
      <p:sp>
        <p:nvSpPr>
          <p:cNvPr id="49" name="Content Placeholder 1">
            <a:extLst>
              <a:ext uri="{FF2B5EF4-FFF2-40B4-BE49-F238E27FC236}">
                <a16:creationId xmlns:a16="http://schemas.microsoft.com/office/drawing/2014/main" id="{B8E04384-ED52-912C-71C7-12EEDE23C2FA}"/>
              </a:ext>
            </a:extLst>
          </p:cNvPr>
          <p:cNvSpPr txBox="1">
            <a:spLocks/>
          </p:cNvSpPr>
          <p:nvPr/>
        </p:nvSpPr>
        <p:spPr>
          <a:xfrm>
            <a:off x="855331" y="4778676"/>
            <a:ext cx="1096713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Farben</a:t>
            </a:r>
          </a:p>
        </p:txBody>
      </p:sp>
      <p:sp>
        <p:nvSpPr>
          <p:cNvPr id="30" name="Content Placeholder 1">
            <a:extLst>
              <a:ext uri="{FF2B5EF4-FFF2-40B4-BE49-F238E27FC236}">
                <a16:creationId xmlns:a16="http://schemas.microsoft.com/office/drawing/2014/main" id="{8085766F-2898-0175-5F5C-022A7ECEBC1B}"/>
              </a:ext>
            </a:extLst>
          </p:cNvPr>
          <p:cNvSpPr txBox="1">
            <a:spLocks/>
          </p:cNvSpPr>
          <p:nvPr/>
        </p:nvSpPr>
        <p:spPr>
          <a:xfrm>
            <a:off x="2224207" y="3258593"/>
            <a:ext cx="1368812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altes Holz</a:t>
            </a:r>
          </a:p>
        </p:txBody>
      </p:sp>
      <p:sp>
        <p:nvSpPr>
          <p:cNvPr id="61" name="Content Placeholder 1">
            <a:extLst>
              <a:ext uri="{FF2B5EF4-FFF2-40B4-BE49-F238E27FC236}">
                <a16:creationId xmlns:a16="http://schemas.microsoft.com/office/drawing/2014/main" id="{7C728B48-E043-036F-A9AF-EDEFA613A03B}"/>
              </a:ext>
            </a:extLst>
          </p:cNvPr>
          <p:cNvSpPr txBox="1">
            <a:spLocks/>
          </p:cNvSpPr>
          <p:nvPr/>
        </p:nvSpPr>
        <p:spPr>
          <a:xfrm>
            <a:off x="5063197" y="4738026"/>
            <a:ext cx="1498195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Trinkhalme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780ED252-1051-53A3-CF96-1B17A133D50A}"/>
              </a:ext>
            </a:extLst>
          </p:cNvPr>
          <p:cNvSpPr txBox="1">
            <a:spLocks/>
          </p:cNvSpPr>
          <p:nvPr/>
        </p:nvSpPr>
        <p:spPr>
          <a:xfrm>
            <a:off x="10059195" y="4738026"/>
            <a:ext cx="1095612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Pins</a:t>
            </a:r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3A3FB347-EC48-2271-D307-A133E73A5279}"/>
              </a:ext>
            </a:extLst>
          </p:cNvPr>
          <p:cNvSpPr txBox="1">
            <a:spLocks/>
          </p:cNvSpPr>
          <p:nvPr/>
        </p:nvSpPr>
        <p:spPr>
          <a:xfrm>
            <a:off x="10177846" y="2950128"/>
            <a:ext cx="1818070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Klebeband</a:t>
            </a:r>
          </a:p>
        </p:txBody>
      </p:sp>
      <p:pic>
        <p:nvPicPr>
          <p:cNvPr id="29" name="Picture 28" descr="A pair of blue jeans&#10;&#10;Description automatically generated with medium confidence">
            <a:extLst>
              <a:ext uri="{FF2B5EF4-FFF2-40B4-BE49-F238E27FC236}">
                <a16:creationId xmlns:a16="http://schemas.microsoft.com/office/drawing/2014/main" id="{8B3A52D9-A5E7-B44A-5CE0-746FDCD881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604069" y="1761563"/>
            <a:ext cx="1179300" cy="1475453"/>
          </a:xfrm>
          <a:prstGeom prst="rect">
            <a:avLst/>
          </a:prstGeom>
        </p:spPr>
      </p:pic>
      <p:pic>
        <p:nvPicPr>
          <p:cNvPr id="33" name="Picture 32" descr="A picture containing stack&#10;&#10;Description automatically generated">
            <a:extLst>
              <a:ext uri="{FF2B5EF4-FFF2-40B4-BE49-F238E27FC236}">
                <a16:creationId xmlns:a16="http://schemas.microsoft.com/office/drawing/2014/main" id="{CD747593-CC60-2310-32D6-A526EC6030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4435" y="1762107"/>
            <a:ext cx="1878776" cy="167813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71E75EB6-D4E7-DA6C-03CC-9E7E666C67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5816" y="3566756"/>
            <a:ext cx="926861" cy="1071683"/>
          </a:xfrm>
          <a:prstGeom prst="rect">
            <a:avLst/>
          </a:prstGeom>
        </p:spPr>
      </p:pic>
      <p:pic>
        <p:nvPicPr>
          <p:cNvPr id="60" name="Picture 59" descr="A picture containing text, paper clip&#10;&#10;Description automatically generated">
            <a:extLst>
              <a:ext uri="{FF2B5EF4-FFF2-40B4-BE49-F238E27FC236}">
                <a16:creationId xmlns:a16="http://schemas.microsoft.com/office/drawing/2014/main" id="{2ED2B910-CE6B-E40B-03E1-52AB25915E9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500231">
            <a:off x="5168893" y="3323529"/>
            <a:ext cx="1288631" cy="15581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534CF3-DEFD-D83F-7C98-2DF3E75497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94753" y="3586112"/>
            <a:ext cx="1421411" cy="1053971"/>
          </a:xfrm>
          <a:prstGeom prst="rect">
            <a:avLst/>
          </a:prstGeom>
        </p:spPr>
      </p:pic>
      <p:pic>
        <p:nvPicPr>
          <p:cNvPr id="13" name="Picture 12" descr="A picture containing black, dark&#10;&#10;Description automatically generated">
            <a:extLst>
              <a:ext uri="{FF2B5EF4-FFF2-40B4-BE49-F238E27FC236}">
                <a16:creationId xmlns:a16="http://schemas.microsoft.com/office/drawing/2014/main" id="{6B61D730-C48E-FD4E-33A6-2895B6DAD2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2450" y="2023773"/>
            <a:ext cx="1362238" cy="9510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187B383-705B-0700-D1AF-8E9112BB85E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63746" y="3392491"/>
            <a:ext cx="766613" cy="1555446"/>
          </a:xfrm>
          <a:prstGeom prst="rect">
            <a:avLst/>
          </a:prstGeom>
          <a:noFill/>
        </p:spPr>
      </p:pic>
      <p:pic>
        <p:nvPicPr>
          <p:cNvPr id="19" name="Grafik 9">
            <a:extLst>
              <a:ext uri="{FF2B5EF4-FFF2-40B4-BE49-F238E27FC236}">
                <a16:creationId xmlns:a16="http://schemas.microsoft.com/office/drawing/2014/main" id="{D4900ADA-4DE1-F04B-A7EF-09FC378AB0A8}"/>
              </a:ext>
            </a:extLst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98213" y="127557"/>
            <a:ext cx="865187" cy="1041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Content Placeholder 1">
            <a:extLst>
              <a:ext uri="{FF2B5EF4-FFF2-40B4-BE49-F238E27FC236}">
                <a16:creationId xmlns:a16="http://schemas.microsoft.com/office/drawing/2014/main" id="{16943BFE-5ADE-3814-44CE-68F09DDEC953}"/>
              </a:ext>
            </a:extLst>
          </p:cNvPr>
          <p:cNvSpPr txBox="1">
            <a:spLocks/>
          </p:cNvSpPr>
          <p:nvPr/>
        </p:nvSpPr>
        <p:spPr>
          <a:xfrm>
            <a:off x="6222180" y="3031624"/>
            <a:ext cx="1847059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Zeitungen</a:t>
            </a:r>
          </a:p>
        </p:txBody>
      </p:sp>
      <p:sp>
        <p:nvSpPr>
          <p:cNvPr id="44" name="Content Placeholder 1">
            <a:extLst>
              <a:ext uri="{FF2B5EF4-FFF2-40B4-BE49-F238E27FC236}">
                <a16:creationId xmlns:a16="http://schemas.microsoft.com/office/drawing/2014/main" id="{84961DC5-7E56-C090-6099-A688C1B79EEC}"/>
              </a:ext>
            </a:extLst>
          </p:cNvPr>
          <p:cNvSpPr txBox="1">
            <a:spLocks/>
          </p:cNvSpPr>
          <p:nvPr/>
        </p:nvSpPr>
        <p:spPr>
          <a:xfrm>
            <a:off x="7047903" y="4716571"/>
            <a:ext cx="2364893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Plastikflaschen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5B55C029-6193-394A-818B-037DFE436E12}"/>
              </a:ext>
            </a:extLst>
          </p:cNvPr>
          <p:cNvSpPr txBox="1">
            <a:spLocks/>
          </p:cNvSpPr>
          <p:nvPr/>
        </p:nvSpPr>
        <p:spPr>
          <a:xfrm>
            <a:off x="307443" y="5492408"/>
            <a:ext cx="6542314" cy="13111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2000" dirty="0">
                <a:solidFill>
                  <a:srgbClr val="788287"/>
                </a:solidFill>
              </a:rPr>
              <a:t>Wir brauchen </a:t>
            </a:r>
            <a:r>
              <a:rPr lang="de-DE" sz="2000" dirty="0">
                <a:solidFill>
                  <a:srgbClr val="5AC8F5"/>
                </a:solidFill>
              </a:rPr>
              <a:t>einen</a:t>
            </a:r>
            <a:r>
              <a:rPr lang="de-DE" sz="2000" dirty="0">
                <a:solidFill>
                  <a:srgbClr val="788287"/>
                </a:solidFill>
              </a:rPr>
              <a:t> / </a:t>
            </a:r>
            <a:r>
              <a:rPr lang="de-DE" sz="2000" dirty="0">
                <a:solidFill>
                  <a:srgbClr val="EB6400"/>
                </a:solidFill>
              </a:rPr>
              <a:t>eine</a:t>
            </a:r>
            <a:r>
              <a:rPr lang="de-DE" sz="2000" dirty="0">
                <a:solidFill>
                  <a:srgbClr val="788287"/>
                </a:solidFill>
              </a:rPr>
              <a:t> / </a:t>
            </a:r>
            <a:r>
              <a:rPr lang="de-DE" sz="2000" dirty="0">
                <a:solidFill>
                  <a:srgbClr val="A0C814"/>
                </a:solidFill>
              </a:rPr>
              <a:t>ein</a:t>
            </a:r>
            <a:r>
              <a:rPr lang="de-DE" sz="2000" dirty="0">
                <a:solidFill>
                  <a:srgbClr val="788287"/>
                </a:solidFill>
              </a:rPr>
              <a:t>  …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2000" dirty="0">
                <a:solidFill>
                  <a:srgbClr val="788287"/>
                </a:solidFill>
              </a:rPr>
              <a:t>Wir brauchen </a:t>
            </a:r>
            <a:r>
              <a:rPr lang="de-DE" sz="2000" dirty="0">
                <a:solidFill>
                  <a:srgbClr val="5AC8F5"/>
                </a:solidFill>
              </a:rPr>
              <a:t>keinen</a:t>
            </a:r>
            <a:r>
              <a:rPr lang="de-DE" sz="2000" dirty="0">
                <a:solidFill>
                  <a:srgbClr val="788287"/>
                </a:solidFill>
              </a:rPr>
              <a:t> / </a:t>
            </a:r>
            <a:r>
              <a:rPr lang="de-DE" sz="2000" dirty="0">
                <a:solidFill>
                  <a:srgbClr val="EB6400"/>
                </a:solidFill>
              </a:rPr>
              <a:t>keine</a:t>
            </a:r>
            <a:r>
              <a:rPr lang="de-DE" sz="2000" dirty="0">
                <a:solidFill>
                  <a:srgbClr val="788287"/>
                </a:solidFill>
              </a:rPr>
              <a:t> / </a:t>
            </a:r>
            <a:r>
              <a:rPr lang="de-DE" sz="2000" dirty="0">
                <a:solidFill>
                  <a:srgbClr val="A0C814"/>
                </a:solidFill>
              </a:rPr>
              <a:t>kein</a:t>
            </a:r>
            <a:r>
              <a:rPr lang="de-DE" sz="2000" dirty="0">
                <a:solidFill>
                  <a:srgbClr val="788287"/>
                </a:solidFill>
              </a:rPr>
              <a:t>  …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de-DE" sz="2000" dirty="0">
              <a:solidFill>
                <a:srgbClr val="788287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F800870-56D7-8EE1-432B-437742B30E3F}"/>
              </a:ext>
            </a:extLst>
          </p:cNvPr>
          <p:cNvGrpSpPr/>
          <p:nvPr/>
        </p:nvGrpSpPr>
        <p:grpSpPr>
          <a:xfrm>
            <a:off x="228599" y="5320130"/>
            <a:ext cx="6640789" cy="1183941"/>
            <a:chOff x="334255" y="5297441"/>
            <a:chExt cx="6640789" cy="1183941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3556395E-19CB-A8E4-A5B9-221E6979C73F}"/>
                </a:ext>
              </a:extLst>
            </p:cNvPr>
            <p:cNvSpPr/>
            <p:nvPr/>
          </p:nvSpPr>
          <p:spPr>
            <a:xfrm rot="21416840">
              <a:off x="334255" y="5297441"/>
              <a:ext cx="6640789" cy="1183941"/>
            </a:xfrm>
            <a:prstGeom prst="roundRect">
              <a:avLst/>
            </a:prstGeom>
            <a:pattFill prst="smCheck">
              <a:fgClr>
                <a:srgbClr val="5AC8F5"/>
              </a:fgClr>
              <a:bgClr>
                <a:schemeClr val="bg1"/>
              </a:bgClr>
            </a:pattFill>
            <a:ln w="22225">
              <a:solidFill>
                <a:schemeClr val="bg1"/>
              </a:solidFill>
            </a:ln>
            <a:effectLst>
              <a:outerShdw blurRad="165279" dist="38100" dir="2700000" sx="101000" sy="101000" algn="tl" rotWithShape="0">
                <a:prstClr val="black">
                  <a:alpha val="27405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7" name="Content Placeholder 1">
              <a:extLst>
                <a:ext uri="{FF2B5EF4-FFF2-40B4-BE49-F238E27FC236}">
                  <a16:creationId xmlns:a16="http://schemas.microsoft.com/office/drawing/2014/main" id="{EB9A3785-C089-8683-3E71-BC279FA3AEA7}"/>
                </a:ext>
              </a:extLst>
            </p:cNvPr>
            <p:cNvSpPr txBox="1">
              <a:spLocks/>
            </p:cNvSpPr>
            <p:nvPr/>
          </p:nvSpPr>
          <p:spPr>
            <a:xfrm rot="21427800">
              <a:off x="2696182" y="5635351"/>
              <a:ext cx="2077193" cy="50567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sz="2500" b="1" kern="1200">
                  <a:solidFill>
                    <a:srgbClr val="00396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2400" kern="1200">
                  <a:solidFill>
                    <a:srgbClr val="78828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2000" i="1" kern="1200">
                  <a:solidFill>
                    <a:srgbClr val="78828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800" kern="1200">
                  <a:solidFill>
                    <a:srgbClr val="78828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800" kern="1200">
                  <a:solidFill>
                    <a:srgbClr val="78828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de-DE" sz="3500" dirty="0">
                  <a:solidFill>
                    <a:schemeClr val="bg1"/>
                  </a:solidFill>
                </a:rPr>
                <a:t>HILFE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E7BF489-A0B0-B103-1A26-D0FF96616B5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35242" y="46673"/>
            <a:ext cx="1231172" cy="123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2996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E46E952-26DB-474E-810A-B4AD834AB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180243"/>
            <a:ext cx="6317343" cy="148256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de-DE" dirty="0">
                <a:solidFill>
                  <a:srgbClr val="EB6400"/>
                </a:solidFill>
              </a:rPr>
              <a:t>Wir basteln einen Untersetzer.</a:t>
            </a:r>
          </a:p>
          <a:p>
            <a:pPr>
              <a:spcBef>
                <a:spcPts val="0"/>
              </a:spcBef>
            </a:pPr>
            <a:r>
              <a:rPr lang="de-DE" dirty="0"/>
              <a:t>Schritt für Schritt.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54D47611-A2F9-FAE9-1A27-9936D75F1F2A}"/>
              </a:ext>
            </a:extLst>
          </p:cNvPr>
          <p:cNvSpPr txBox="1">
            <a:spLocks/>
          </p:cNvSpPr>
          <p:nvPr/>
        </p:nvSpPr>
        <p:spPr>
          <a:xfrm>
            <a:off x="228598" y="2704686"/>
            <a:ext cx="5091875" cy="402560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2000" dirty="0">
                <a:solidFill>
                  <a:schemeClr val="bg1"/>
                </a:solidFill>
              </a:rPr>
              <a:t>Schritt 1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2000" dirty="0">
                <a:solidFill>
                  <a:srgbClr val="788287"/>
                </a:solidFill>
              </a:rPr>
              <a:t>Reißt 15 bunten Seiten aus den Zeitungen.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DE" sz="2000" dirty="0">
              <a:solidFill>
                <a:srgbClr val="788287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2000" dirty="0">
                <a:solidFill>
                  <a:schemeClr val="bg1"/>
                </a:solidFill>
              </a:rPr>
              <a:t>Schritt 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2000" dirty="0">
                <a:solidFill>
                  <a:srgbClr val="788287"/>
                </a:solidFill>
              </a:rPr>
              <a:t>Faltet die lange Seite 4x zu einem 1 cm breiten Streifen.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DE" sz="2000" dirty="0">
              <a:solidFill>
                <a:srgbClr val="788287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2000" dirty="0">
                <a:solidFill>
                  <a:schemeClr val="bg1"/>
                </a:solidFill>
              </a:rPr>
              <a:t>Schritt 3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2000" dirty="0">
                <a:solidFill>
                  <a:srgbClr val="788287"/>
                </a:solidFill>
              </a:rPr>
              <a:t>Schneidet den Streifen ab.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DE" sz="2000" dirty="0">
              <a:solidFill>
                <a:srgbClr val="788287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2000" dirty="0">
                <a:solidFill>
                  <a:srgbClr val="788287"/>
                </a:solidFill>
              </a:rPr>
              <a:t>Wiederholt die Schritte 1-3 bis Ihr ca. 30 Streifen habt.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DE" sz="2000" dirty="0">
              <a:solidFill>
                <a:srgbClr val="788287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DE" sz="2000" dirty="0">
              <a:solidFill>
                <a:srgbClr val="788287"/>
              </a:solidFill>
            </a:endParaRP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8A28889A-1CC2-ED14-D955-9F5D163A2431}"/>
              </a:ext>
            </a:extLst>
          </p:cNvPr>
          <p:cNvSpPr txBox="1">
            <a:spLocks/>
          </p:cNvSpPr>
          <p:nvPr/>
        </p:nvSpPr>
        <p:spPr>
          <a:xfrm>
            <a:off x="6096000" y="1443902"/>
            <a:ext cx="5541818" cy="57188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2000" dirty="0">
                <a:solidFill>
                  <a:schemeClr val="bg1"/>
                </a:solidFill>
              </a:rPr>
              <a:t>Schritt 4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2000" dirty="0">
                <a:solidFill>
                  <a:srgbClr val="788287"/>
                </a:solidFill>
              </a:rPr>
              <a:t>Macht Kleber auf den Streifen. </a:t>
            </a:r>
            <a:br>
              <a:rPr lang="de-DE" sz="2000" dirty="0">
                <a:solidFill>
                  <a:srgbClr val="788287"/>
                </a:solidFill>
              </a:rPr>
            </a:br>
            <a:r>
              <a:rPr lang="de-DE" sz="2000" dirty="0">
                <a:solidFill>
                  <a:srgbClr val="788287"/>
                </a:solidFill>
              </a:rPr>
              <a:t>Rollt den Streifen.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DE" sz="2000" dirty="0">
              <a:solidFill>
                <a:srgbClr val="788287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2000" dirty="0">
                <a:solidFill>
                  <a:schemeClr val="bg1"/>
                </a:solidFill>
              </a:rPr>
              <a:t>Schritt 5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2000" dirty="0">
                <a:solidFill>
                  <a:srgbClr val="788287"/>
                </a:solidFill>
              </a:rPr>
              <a:t>Nehmt einen neuen Streifen und wiederholt Schritt 4.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2000" dirty="0">
                <a:solidFill>
                  <a:srgbClr val="788287"/>
                </a:solidFill>
              </a:rPr>
              <a:t>ACHTUNG: Den neuen Streifen nicht mit dem alten überlappen.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DE" sz="2000" dirty="0">
              <a:solidFill>
                <a:srgbClr val="788287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2000" dirty="0">
                <a:solidFill>
                  <a:schemeClr val="bg1"/>
                </a:solidFill>
              </a:rPr>
              <a:t>Schritt 6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2000" dirty="0">
                <a:solidFill>
                  <a:srgbClr val="788287"/>
                </a:solidFill>
              </a:rPr>
              <a:t>Wiederholt die Schritte, bis ihr vier oder neun Quadrate habt.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2000" dirty="0">
                <a:solidFill>
                  <a:srgbClr val="788287"/>
                </a:solidFill>
              </a:rPr>
              <a:t>Klebt die Quadrate zusammen.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DE" sz="2000" dirty="0">
              <a:solidFill>
                <a:srgbClr val="788287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2000" dirty="0">
                <a:solidFill>
                  <a:srgbClr val="A0C814"/>
                </a:solidFill>
              </a:rPr>
              <a:t>Tada! Ihr habt einen Untersetzer!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58F0691-854E-8A72-6627-8E431A1BB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000413" y="1298883"/>
            <a:ext cx="2323774" cy="14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4191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E46E952-26DB-474E-810A-B4AD834AB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80243"/>
            <a:ext cx="7810081" cy="563336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dirty="0">
                <a:solidFill>
                  <a:srgbClr val="EB6400"/>
                </a:solidFill>
              </a:rPr>
              <a:t>Wie fandest du das Projekt?</a:t>
            </a:r>
          </a:p>
        </p:txBody>
      </p:sp>
      <p:sp>
        <p:nvSpPr>
          <p:cNvPr id="3" name="Oval Callout 2">
            <a:extLst>
              <a:ext uri="{FF2B5EF4-FFF2-40B4-BE49-F238E27FC236}">
                <a16:creationId xmlns:a16="http://schemas.microsoft.com/office/drawing/2014/main" id="{036E4FE4-CC26-4873-2E41-B56503826726}"/>
              </a:ext>
            </a:extLst>
          </p:cNvPr>
          <p:cNvSpPr/>
          <p:nvPr/>
        </p:nvSpPr>
        <p:spPr>
          <a:xfrm>
            <a:off x="2263250" y="2608130"/>
            <a:ext cx="5118268" cy="1246566"/>
          </a:xfrm>
          <a:prstGeom prst="wedgeEllipseCallout">
            <a:avLst>
              <a:gd name="adj1" fmla="val 36318"/>
              <a:gd name="adj2" fmla="val -94914"/>
            </a:avLst>
          </a:prstGeom>
          <a:solidFill>
            <a:srgbClr val="003969"/>
          </a:solidFill>
          <a:ln w="22225">
            <a:solidFill>
              <a:srgbClr val="5AC8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AF35E151-8153-04D0-9736-FB75F19D7C00}"/>
              </a:ext>
            </a:extLst>
          </p:cNvPr>
          <p:cNvSpPr txBox="1">
            <a:spLocks/>
          </p:cNvSpPr>
          <p:nvPr/>
        </p:nvSpPr>
        <p:spPr>
          <a:xfrm>
            <a:off x="2013865" y="3001766"/>
            <a:ext cx="5769436" cy="438582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solidFill>
                  <a:srgbClr val="5AC8F5"/>
                </a:solidFill>
              </a:rPr>
              <a:t>Ich finde das Projekt …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CBF884A0-EAE5-C2D0-114C-6D1073169C82}"/>
              </a:ext>
            </a:extLst>
          </p:cNvPr>
          <p:cNvSpPr txBox="1">
            <a:spLocks/>
          </p:cNvSpPr>
          <p:nvPr/>
        </p:nvSpPr>
        <p:spPr>
          <a:xfrm>
            <a:off x="3236022" y="4672781"/>
            <a:ext cx="5367653" cy="13111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2000" dirty="0">
                <a:solidFill>
                  <a:srgbClr val="788287"/>
                </a:solidFill>
              </a:rPr>
              <a:t>Langweilig       cool      interessant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2000" dirty="0">
                <a:solidFill>
                  <a:srgbClr val="788287"/>
                </a:solidFill>
              </a:rPr>
              <a:t>      toll     schön         doof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4210BF3-A747-C464-367B-3A2D23E6DF87}"/>
              </a:ext>
            </a:extLst>
          </p:cNvPr>
          <p:cNvGrpSpPr/>
          <p:nvPr/>
        </p:nvGrpSpPr>
        <p:grpSpPr>
          <a:xfrm>
            <a:off x="2821870" y="4495158"/>
            <a:ext cx="5657116" cy="1183941"/>
            <a:chOff x="334255" y="5297441"/>
            <a:chExt cx="6640789" cy="1183941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97DD766F-9AC8-E56A-7DF2-45BB751E646D}"/>
                </a:ext>
              </a:extLst>
            </p:cNvPr>
            <p:cNvSpPr/>
            <p:nvPr/>
          </p:nvSpPr>
          <p:spPr>
            <a:xfrm rot="21416840">
              <a:off x="334255" y="5297441"/>
              <a:ext cx="6640789" cy="1183941"/>
            </a:xfrm>
            <a:prstGeom prst="roundRect">
              <a:avLst/>
            </a:prstGeom>
            <a:pattFill prst="smCheck">
              <a:fgClr>
                <a:srgbClr val="5AC8F5"/>
              </a:fgClr>
              <a:bgClr>
                <a:schemeClr val="bg1"/>
              </a:bgClr>
            </a:pattFill>
            <a:ln w="22225">
              <a:solidFill>
                <a:schemeClr val="bg1"/>
              </a:solidFill>
            </a:ln>
            <a:effectLst>
              <a:outerShdw blurRad="165279" dist="38100" dir="2700000" sx="101000" sy="101000" algn="tl" rotWithShape="0">
                <a:prstClr val="black">
                  <a:alpha val="27405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8" name="Content Placeholder 1">
              <a:extLst>
                <a:ext uri="{FF2B5EF4-FFF2-40B4-BE49-F238E27FC236}">
                  <a16:creationId xmlns:a16="http://schemas.microsoft.com/office/drawing/2014/main" id="{86787102-F024-812E-D21B-2B99C589BC5F}"/>
                </a:ext>
              </a:extLst>
            </p:cNvPr>
            <p:cNvSpPr txBox="1">
              <a:spLocks/>
            </p:cNvSpPr>
            <p:nvPr/>
          </p:nvSpPr>
          <p:spPr>
            <a:xfrm rot="21427800">
              <a:off x="2696182" y="5635351"/>
              <a:ext cx="2077193" cy="50567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sz="2500" b="1" kern="1200">
                  <a:solidFill>
                    <a:srgbClr val="00396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2400" kern="1200">
                  <a:solidFill>
                    <a:srgbClr val="78828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2000" i="1" kern="1200">
                  <a:solidFill>
                    <a:srgbClr val="78828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800" kern="1200">
                  <a:solidFill>
                    <a:srgbClr val="78828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800" kern="1200">
                  <a:solidFill>
                    <a:srgbClr val="788287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de-DE" sz="3500" dirty="0">
                  <a:solidFill>
                    <a:schemeClr val="bg1"/>
                  </a:solidFill>
                </a:rPr>
                <a:t>HILFE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680BA85-1143-0016-B287-70E7C31D7ED8}"/>
              </a:ext>
            </a:extLst>
          </p:cNvPr>
          <p:cNvGrpSpPr/>
          <p:nvPr/>
        </p:nvGrpSpPr>
        <p:grpSpPr>
          <a:xfrm>
            <a:off x="7530146" y="1555534"/>
            <a:ext cx="2256991" cy="2376253"/>
            <a:chOff x="3764667" y="828339"/>
            <a:chExt cx="5434750" cy="572192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F8D4ECC-FF6E-FAD2-938B-E729A311E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3764667" y="3125738"/>
              <a:ext cx="5434750" cy="3424530"/>
            </a:xfrm>
            <a:prstGeom prst="rect">
              <a:avLst/>
            </a:prstGeom>
          </p:spPr>
        </p:pic>
        <p:pic>
          <p:nvPicPr>
            <p:cNvPr id="11" name="Picture 10" descr="A glass of milk&#10;&#10;Description automatically generated with medium confidence">
              <a:extLst>
                <a:ext uri="{FF2B5EF4-FFF2-40B4-BE49-F238E27FC236}">
                  <a16:creationId xmlns:a16="http://schemas.microsoft.com/office/drawing/2014/main" id="{62B917FB-389E-2FB4-6C3A-7A59807DC7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342" t="20847" r="35668" b="12052"/>
            <a:stretch/>
          </p:blipFill>
          <p:spPr>
            <a:xfrm>
              <a:off x="4913963" y="828339"/>
              <a:ext cx="3205596" cy="49242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57058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E46E952-26DB-474E-810A-B4AD834AB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80242"/>
            <a:ext cx="7239000" cy="109757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dirty="0">
                <a:solidFill>
                  <a:srgbClr val="788287"/>
                </a:solidFill>
              </a:rPr>
              <a:t>OPTIONAL</a:t>
            </a:r>
          </a:p>
          <a:p>
            <a:pPr>
              <a:spcBef>
                <a:spcPts val="0"/>
              </a:spcBef>
            </a:pPr>
            <a:r>
              <a:rPr lang="de-DE" dirty="0" err="1"/>
              <a:t>Homework</a:t>
            </a:r>
            <a:endParaRPr lang="de-DE" dirty="0"/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8EA90AB2-A65F-7AD4-0E27-895562F5C0BE}"/>
              </a:ext>
            </a:extLst>
          </p:cNvPr>
          <p:cNvSpPr txBox="1">
            <a:spLocks/>
          </p:cNvSpPr>
          <p:nvPr/>
        </p:nvSpPr>
        <p:spPr>
          <a:xfrm>
            <a:off x="339434" y="2453991"/>
            <a:ext cx="11450783" cy="19500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altLang="de-DE" dirty="0">
                <a:solidFill>
                  <a:srgbClr val="EB6400"/>
                </a:solidFill>
              </a:rPr>
              <a:t>Craft </a:t>
            </a:r>
            <a:r>
              <a:rPr lang="de-DE" altLang="de-DE" dirty="0" err="1">
                <a:solidFill>
                  <a:srgbClr val="EB6400"/>
                </a:solidFill>
              </a:rPr>
              <a:t>your</a:t>
            </a:r>
            <a:r>
              <a:rPr lang="de-DE" altLang="de-DE" dirty="0">
                <a:solidFill>
                  <a:srgbClr val="EB6400"/>
                </a:solidFill>
              </a:rPr>
              <a:t> own </a:t>
            </a:r>
            <a:r>
              <a:rPr lang="de-DE" altLang="de-DE" dirty="0" err="1">
                <a:solidFill>
                  <a:srgbClr val="EB6400"/>
                </a:solidFill>
              </a:rPr>
              <a:t>upcycling</a:t>
            </a:r>
            <a:r>
              <a:rPr lang="de-DE" altLang="de-DE" dirty="0">
                <a:solidFill>
                  <a:srgbClr val="EB6400"/>
                </a:solidFill>
              </a:rPr>
              <a:t> </a:t>
            </a:r>
            <a:r>
              <a:rPr lang="de-DE" altLang="de-DE" dirty="0" err="1">
                <a:solidFill>
                  <a:srgbClr val="EB6400"/>
                </a:solidFill>
              </a:rPr>
              <a:t>project</a:t>
            </a:r>
            <a:r>
              <a:rPr lang="de-DE" altLang="de-DE" dirty="0">
                <a:solidFill>
                  <a:srgbClr val="EB6400"/>
                </a:solidFill>
              </a:rPr>
              <a:t> and bring </a:t>
            </a:r>
            <a:r>
              <a:rPr lang="de-DE" altLang="de-DE" dirty="0" err="1">
                <a:solidFill>
                  <a:srgbClr val="EB6400"/>
                </a:solidFill>
              </a:rPr>
              <a:t>it</a:t>
            </a:r>
            <a:r>
              <a:rPr lang="de-DE" altLang="de-DE" dirty="0">
                <a:solidFill>
                  <a:srgbClr val="EB6400"/>
                </a:solidFill>
              </a:rPr>
              <a:t> </a:t>
            </a:r>
            <a:r>
              <a:rPr lang="de-DE" altLang="de-DE" dirty="0" err="1">
                <a:solidFill>
                  <a:srgbClr val="EB6400"/>
                </a:solidFill>
              </a:rPr>
              <a:t>to</a:t>
            </a:r>
            <a:r>
              <a:rPr lang="de-DE" altLang="de-DE" dirty="0">
                <a:solidFill>
                  <a:srgbClr val="EB6400"/>
                </a:solidFill>
              </a:rPr>
              <a:t> </a:t>
            </a:r>
            <a:r>
              <a:rPr lang="de-DE" altLang="de-DE" dirty="0" err="1">
                <a:solidFill>
                  <a:srgbClr val="EB6400"/>
                </a:solidFill>
              </a:rPr>
              <a:t>the</a:t>
            </a:r>
            <a:r>
              <a:rPr lang="de-DE" altLang="de-DE" dirty="0">
                <a:solidFill>
                  <a:srgbClr val="EB6400"/>
                </a:solidFill>
              </a:rPr>
              <a:t> </a:t>
            </a:r>
            <a:r>
              <a:rPr lang="de-DE" altLang="de-DE" dirty="0" err="1">
                <a:solidFill>
                  <a:srgbClr val="EB6400"/>
                </a:solidFill>
              </a:rPr>
              <a:t>next</a:t>
            </a:r>
            <a:r>
              <a:rPr lang="de-DE" altLang="de-DE" dirty="0">
                <a:solidFill>
                  <a:srgbClr val="EB6400"/>
                </a:solidFill>
              </a:rPr>
              <a:t> </a:t>
            </a:r>
            <a:r>
              <a:rPr lang="de-DE" altLang="de-DE" dirty="0" err="1">
                <a:solidFill>
                  <a:srgbClr val="EB6400"/>
                </a:solidFill>
              </a:rPr>
              <a:t>class</a:t>
            </a:r>
            <a:r>
              <a:rPr lang="de-DE" altLang="de-DE" dirty="0">
                <a:solidFill>
                  <a:srgbClr val="EB6400"/>
                </a:solidFill>
              </a:rPr>
              <a:t>. </a:t>
            </a:r>
          </a:p>
          <a:p>
            <a:r>
              <a:rPr lang="de-DE" altLang="de-DE" dirty="0" err="1">
                <a:solidFill>
                  <a:srgbClr val="5AC8F5"/>
                </a:solidFill>
              </a:rPr>
              <a:t>We</a:t>
            </a:r>
            <a:r>
              <a:rPr lang="de-DE" altLang="de-DE" dirty="0">
                <a:solidFill>
                  <a:srgbClr val="5AC8F5"/>
                </a:solidFill>
              </a:rPr>
              <a:t> will </a:t>
            </a:r>
            <a:r>
              <a:rPr lang="de-DE" altLang="de-DE" dirty="0" err="1">
                <a:solidFill>
                  <a:srgbClr val="5AC8F5"/>
                </a:solidFill>
              </a:rPr>
              <a:t>have</a:t>
            </a:r>
            <a:r>
              <a:rPr lang="de-DE" altLang="de-DE" dirty="0">
                <a:solidFill>
                  <a:srgbClr val="5AC8F5"/>
                </a:solidFill>
              </a:rPr>
              <a:t> an </a:t>
            </a:r>
            <a:r>
              <a:rPr lang="de-DE" altLang="de-DE" dirty="0" err="1">
                <a:solidFill>
                  <a:srgbClr val="5AC8F5"/>
                </a:solidFill>
              </a:rPr>
              <a:t>upcycling</a:t>
            </a:r>
            <a:r>
              <a:rPr lang="de-DE" altLang="de-DE" dirty="0">
                <a:solidFill>
                  <a:srgbClr val="5AC8F5"/>
                </a:solidFill>
              </a:rPr>
              <a:t> </a:t>
            </a:r>
            <a:r>
              <a:rPr lang="de-DE" altLang="de-DE" dirty="0" err="1">
                <a:solidFill>
                  <a:srgbClr val="5AC8F5"/>
                </a:solidFill>
              </a:rPr>
              <a:t>art</a:t>
            </a:r>
            <a:r>
              <a:rPr lang="de-DE" altLang="de-DE" dirty="0">
                <a:solidFill>
                  <a:srgbClr val="5AC8F5"/>
                </a:solidFill>
              </a:rPr>
              <a:t> </a:t>
            </a:r>
            <a:r>
              <a:rPr lang="de-DE" altLang="de-DE" dirty="0" err="1">
                <a:solidFill>
                  <a:srgbClr val="5AC8F5"/>
                </a:solidFill>
              </a:rPr>
              <a:t>exhibition</a:t>
            </a:r>
            <a:endParaRPr lang="de-DE" altLang="de-DE" dirty="0">
              <a:solidFill>
                <a:srgbClr val="5AC8F5"/>
              </a:solidFill>
            </a:endParaRPr>
          </a:p>
        </p:txBody>
      </p:sp>
      <p:pic>
        <p:nvPicPr>
          <p:cNvPr id="5" name="Picture 4" descr="A picture containing indoor, accessory, case&#10;&#10;Description automatically generated">
            <a:extLst>
              <a:ext uri="{FF2B5EF4-FFF2-40B4-BE49-F238E27FC236}">
                <a16:creationId xmlns:a16="http://schemas.microsoft.com/office/drawing/2014/main" id="{53A05266-8F99-B1A6-5F96-6E6C0D3EF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5073" y="4020704"/>
            <a:ext cx="2997200" cy="2349500"/>
          </a:xfrm>
          <a:prstGeom prst="rect">
            <a:avLst/>
          </a:prstGeom>
        </p:spPr>
      </p:pic>
      <p:pic>
        <p:nvPicPr>
          <p:cNvPr id="7" name="Picture 6" descr="A picture containing text, picture frame, gallery, room&#10;&#10;Description automatically generated">
            <a:extLst>
              <a:ext uri="{FF2B5EF4-FFF2-40B4-BE49-F238E27FC236}">
                <a16:creationId xmlns:a16="http://schemas.microsoft.com/office/drawing/2014/main" id="{2B0D9D30-732B-98D9-AF2A-C2A099FB7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977393" y="3595254"/>
            <a:ext cx="2501900" cy="3048000"/>
          </a:xfrm>
          <a:prstGeom prst="rect">
            <a:avLst/>
          </a:prstGeom>
        </p:spPr>
      </p:pic>
      <p:pic>
        <p:nvPicPr>
          <p:cNvPr id="8" name="Picture 7" descr="A picture containing text, picture frame, gallery, room&#10;&#10;Description automatically generated">
            <a:extLst>
              <a:ext uri="{FF2B5EF4-FFF2-40B4-BE49-F238E27FC236}">
                <a16:creationId xmlns:a16="http://schemas.microsoft.com/office/drawing/2014/main" id="{5D5C2BD3-C525-4E80-304C-BFEFDE76C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899154" y="4416622"/>
            <a:ext cx="1656462" cy="1631237"/>
          </a:xfrm>
          <a:prstGeom prst="rect">
            <a:avLst/>
          </a:prstGeom>
        </p:spPr>
      </p:pic>
      <p:pic>
        <p:nvPicPr>
          <p:cNvPr id="9" name="Picture 8" descr="A picture containing indoor, accessory, case&#10;&#10;Description automatically generated">
            <a:extLst>
              <a:ext uri="{FF2B5EF4-FFF2-40B4-BE49-F238E27FC236}">
                <a16:creationId xmlns:a16="http://schemas.microsoft.com/office/drawing/2014/main" id="{B8B9A436-E77A-5850-C8CA-856FFFDC8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69403" y="4076425"/>
            <a:ext cx="2608011" cy="204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457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E46E952-26DB-474E-810A-B4AD834AB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80242"/>
            <a:ext cx="2917371" cy="472901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dirty="0"/>
              <a:t>Zielaufgabe</a:t>
            </a:r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F60F9FFF-958A-17CA-ED21-BF3879BE0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56508" y="872672"/>
            <a:ext cx="4678134" cy="4699000"/>
          </a:xfrm>
          <a:prstGeom prst="rect">
            <a:avLst/>
          </a:prstGeom>
        </p:spPr>
      </p:pic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26BB5DDA-8A97-B26A-39F6-E00EADC8E543}"/>
              </a:ext>
            </a:extLst>
          </p:cNvPr>
          <p:cNvSpPr txBox="1">
            <a:spLocks/>
          </p:cNvSpPr>
          <p:nvPr/>
        </p:nvSpPr>
        <p:spPr>
          <a:xfrm>
            <a:off x="5293178" y="2773449"/>
            <a:ext cx="6542314" cy="13111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dirty="0">
                <a:solidFill>
                  <a:srgbClr val="EB6400"/>
                </a:solidFill>
              </a:rPr>
              <a:t>Wir basteln ein Upcycling-Projekt.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dirty="0" err="1"/>
              <a:t>We</a:t>
            </a:r>
            <a:r>
              <a:rPr lang="de-DE" dirty="0"/>
              <a:t> will craft an </a:t>
            </a:r>
            <a:r>
              <a:rPr lang="de-DE" dirty="0" err="1"/>
              <a:t>upcycling</a:t>
            </a:r>
            <a:r>
              <a:rPr lang="de-DE" dirty="0"/>
              <a:t> </a:t>
            </a:r>
            <a:r>
              <a:rPr lang="de-DE" dirty="0" err="1"/>
              <a:t>project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35631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ableware, clipart&#10;&#10;Description automatically generated">
            <a:extLst>
              <a:ext uri="{FF2B5EF4-FFF2-40B4-BE49-F238E27FC236}">
                <a16:creationId xmlns:a16="http://schemas.microsoft.com/office/drawing/2014/main" id="{5E1AED35-C953-5647-8283-AC03CFE9B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042" y="2214073"/>
            <a:ext cx="7443916" cy="17839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99EDA1-D545-19C4-13F7-7BECF1B7D1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59185"/>
            <a:ext cx="12192000" cy="89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20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FD5DDBB1-01CB-1C5E-49BA-027EFC2E8A12}"/>
              </a:ext>
            </a:extLst>
          </p:cNvPr>
          <p:cNvSpPr/>
          <p:nvPr/>
        </p:nvSpPr>
        <p:spPr>
          <a:xfrm>
            <a:off x="307443" y="1364843"/>
            <a:ext cx="11517943" cy="5105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E46E952-26DB-474E-810A-B4AD834AB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180242"/>
            <a:ext cx="6317343" cy="109757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dirty="0">
                <a:solidFill>
                  <a:srgbClr val="EB6400"/>
                </a:solidFill>
              </a:rPr>
              <a:t>Was brauchen wir?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66106057-23BC-3091-EC27-C7CB257B0B9F}"/>
              </a:ext>
            </a:extLst>
          </p:cNvPr>
          <p:cNvSpPr txBox="1">
            <a:spLocks/>
          </p:cNvSpPr>
          <p:nvPr/>
        </p:nvSpPr>
        <p:spPr>
          <a:xfrm>
            <a:off x="228599" y="775615"/>
            <a:ext cx="2485572" cy="5884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2000" dirty="0">
                <a:solidFill>
                  <a:srgbClr val="788287"/>
                </a:solidFill>
              </a:rPr>
              <a:t>Du brauchst:</a:t>
            </a:r>
          </a:p>
        </p:txBody>
      </p:sp>
      <p:sp>
        <p:nvSpPr>
          <p:cNvPr id="45" name="Content Placeholder 1">
            <a:extLst>
              <a:ext uri="{FF2B5EF4-FFF2-40B4-BE49-F238E27FC236}">
                <a16:creationId xmlns:a16="http://schemas.microsoft.com/office/drawing/2014/main" id="{FCEE9040-E0D3-2C1D-04CB-AB0D19F5440A}"/>
              </a:ext>
            </a:extLst>
          </p:cNvPr>
          <p:cNvSpPr txBox="1">
            <a:spLocks/>
          </p:cNvSpPr>
          <p:nvPr/>
        </p:nvSpPr>
        <p:spPr>
          <a:xfrm>
            <a:off x="9334604" y="2771142"/>
            <a:ext cx="2208953" cy="3668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de-DE" sz="1600" dirty="0"/>
              <a:t>einen</a:t>
            </a:r>
            <a:r>
              <a:rPr lang="de-DE" sz="1600" dirty="0">
                <a:solidFill>
                  <a:srgbClr val="788287"/>
                </a:solidFill>
              </a:rPr>
              <a:t> Kleber</a:t>
            </a:r>
          </a:p>
        </p:txBody>
      </p:sp>
      <p:pic>
        <p:nvPicPr>
          <p:cNvPr id="9" name="Picture 8" descr="A picture containing indoor, cup&#10;&#10;Description automatically generated">
            <a:extLst>
              <a:ext uri="{FF2B5EF4-FFF2-40B4-BE49-F238E27FC236}">
                <a16:creationId xmlns:a16="http://schemas.microsoft.com/office/drawing/2014/main" id="{691CAD3D-A678-37B9-72E7-85D4558807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516" y="1592235"/>
            <a:ext cx="1308925" cy="1059606"/>
          </a:xfrm>
          <a:prstGeom prst="rect">
            <a:avLst/>
          </a:prstGeom>
        </p:spPr>
      </p:pic>
      <p:pic>
        <p:nvPicPr>
          <p:cNvPr id="16" name="Picture 15" descr="A picture containing text, indoor, newspaper&#10;&#10;Description automatically generated">
            <a:extLst>
              <a:ext uri="{FF2B5EF4-FFF2-40B4-BE49-F238E27FC236}">
                <a16:creationId xmlns:a16="http://schemas.microsoft.com/office/drawing/2014/main" id="{3F2E1E37-F449-CD02-93E9-A635885FD6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5086" y="1612769"/>
            <a:ext cx="1615509" cy="1226778"/>
          </a:xfrm>
          <a:prstGeom prst="rect">
            <a:avLst/>
          </a:prstGeom>
        </p:spPr>
      </p:pic>
      <p:pic>
        <p:nvPicPr>
          <p:cNvPr id="26" name="Picture 25" descr="A pair of scissors&#10;&#10;Description automatically generated">
            <a:extLst>
              <a:ext uri="{FF2B5EF4-FFF2-40B4-BE49-F238E27FC236}">
                <a16:creationId xmlns:a16="http://schemas.microsoft.com/office/drawing/2014/main" id="{6DB247B5-7E56-851C-3614-A0C9B240DE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145651" flipH="1">
            <a:off x="3117886" y="4174742"/>
            <a:ext cx="1866093" cy="1179508"/>
          </a:xfrm>
          <a:prstGeom prst="rect">
            <a:avLst/>
          </a:prstGeom>
        </p:spPr>
      </p:pic>
      <p:pic>
        <p:nvPicPr>
          <p:cNvPr id="28" name="Picture 27" descr="A picture containing text, cosmetic&#10;&#10;Description automatically generated">
            <a:extLst>
              <a:ext uri="{FF2B5EF4-FFF2-40B4-BE49-F238E27FC236}">
                <a16:creationId xmlns:a16="http://schemas.microsoft.com/office/drawing/2014/main" id="{ADD6AC12-4400-45F0-7523-579DECC47F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434" y="4565889"/>
            <a:ext cx="1998684" cy="130661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1C94C90-32D9-EC95-984B-A1417BAEBE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374892">
            <a:off x="9671382" y="1755690"/>
            <a:ext cx="1221793" cy="830437"/>
          </a:xfrm>
          <a:prstGeom prst="rect">
            <a:avLst/>
          </a:prstGeom>
        </p:spPr>
      </p:pic>
      <p:sp>
        <p:nvSpPr>
          <p:cNvPr id="39" name="Content Placeholder 1">
            <a:extLst>
              <a:ext uri="{FF2B5EF4-FFF2-40B4-BE49-F238E27FC236}">
                <a16:creationId xmlns:a16="http://schemas.microsoft.com/office/drawing/2014/main" id="{017AC815-729F-4782-4009-5133F9EF1BD7}"/>
              </a:ext>
            </a:extLst>
          </p:cNvPr>
          <p:cNvSpPr txBox="1">
            <a:spLocks/>
          </p:cNvSpPr>
          <p:nvPr/>
        </p:nvSpPr>
        <p:spPr>
          <a:xfrm>
            <a:off x="1092431" y="2715878"/>
            <a:ext cx="1230709" cy="544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Dosen</a:t>
            </a:r>
          </a:p>
        </p:txBody>
      </p:sp>
      <p:sp>
        <p:nvSpPr>
          <p:cNvPr id="40" name="Content Placeholder 1">
            <a:extLst>
              <a:ext uri="{FF2B5EF4-FFF2-40B4-BE49-F238E27FC236}">
                <a16:creationId xmlns:a16="http://schemas.microsoft.com/office/drawing/2014/main" id="{6E7F1798-6348-DDD7-878B-922C785AD1B5}"/>
              </a:ext>
            </a:extLst>
          </p:cNvPr>
          <p:cNvSpPr txBox="1">
            <a:spLocks/>
          </p:cNvSpPr>
          <p:nvPr/>
        </p:nvSpPr>
        <p:spPr>
          <a:xfrm>
            <a:off x="4716168" y="2758492"/>
            <a:ext cx="880173" cy="544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Jeans</a:t>
            </a:r>
          </a:p>
        </p:txBody>
      </p:sp>
      <p:sp>
        <p:nvSpPr>
          <p:cNvPr id="41" name="Content Placeholder 1">
            <a:extLst>
              <a:ext uri="{FF2B5EF4-FFF2-40B4-BE49-F238E27FC236}">
                <a16:creationId xmlns:a16="http://schemas.microsoft.com/office/drawing/2014/main" id="{16943BFE-5ADE-3814-44CE-68F09DDEC953}"/>
              </a:ext>
            </a:extLst>
          </p:cNvPr>
          <p:cNvSpPr txBox="1">
            <a:spLocks/>
          </p:cNvSpPr>
          <p:nvPr/>
        </p:nvSpPr>
        <p:spPr>
          <a:xfrm>
            <a:off x="7024881" y="2743700"/>
            <a:ext cx="1847059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Zeitungen</a:t>
            </a:r>
          </a:p>
        </p:txBody>
      </p:sp>
      <p:sp>
        <p:nvSpPr>
          <p:cNvPr id="44" name="Content Placeholder 1">
            <a:extLst>
              <a:ext uri="{FF2B5EF4-FFF2-40B4-BE49-F238E27FC236}">
                <a16:creationId xmlns:a16="http://schemas.microsoft.com/office/drawing/2014/main" id="{84961DC5-7E56-C090-6099-A688C1B79EEC}"/>
              </a:ext>
            </a:extLst>
          </p:cNvPr>
          <p:cNvSpPr txBox="1">
            <a:spLocks/>
          </p:cNvSpPr>
          <p:nvPr/>
        </p:nvSpPr>
        <p:spPr>
          <a:xfrm>
            <a:off x="6519844" y="4280124"/>
            <a:ext cx="2364893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Plastikflaschen</a:t>
            </a:r>
          </a:p>
        </p:txBody>
      </p:sp>
      <p:sp>
        <p:nvSpPr>
          <p:cNvPr id="48" name="Content Placeholder 1">
            <a:extLst>
              <a:ext uri="{FF2B5EF4-FFF2-40B4-BE49-F238E27FC236}">
                <a16:creationId xmlns:a16="http://schemas.microsoft.com/office/drawing/2014/main" id="{AB92C682-AAAD-0E8C-EC06-07A33F8447C1}"/>
              </a:ext>
            </a:extLst>
          </p:cNvPr>
          <p:cNvSpPr txBox="1">
            <a:spLocks/>
          </p:cNvSpPr>
          <p:nvPr/>
        </p:nvSpPr>
        <p:spPr>
          <a:xfrm>
            <a:off x="2868485" y="5814012"/>
            <a:ext cx="2364893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EB6400"/>
                </a:solidFill>
              </a:rPr>
              <a:t>eine</a:t>
            </a:r>
            <a:r>
              <a:rPr lang="de-DE" sz="1600" dirty="0">
                <a:solidFill>
                  <a:srgbClr val="788287"/>
                </a:solidFill>
              </a:rPr>
              <a:t> Schere</a:t>
            </a:r>
          </a:p>
        </p:txBody>
      </p:sp>
      <p:sp>
        <p:nvSpPr>
          <p:cNvPr id="49" name="Content Placeholder 1">
            <a:extLst>
              <a:ext uri="{FF2B5EF4-FFF2-40B4-BE49-F238E27FC236}">
                <a16:creationId xmlns:a16="http://schemas.microsoft.com/office/drawing/2014/main" id="{B8E04384-ED52-912C-71C7-12EEDE23C2FA}"/>
              </a:ext>
            </a:extLst>
          </p:cNvPr>
          <p:cNvSpPr txBox="1">
            <a:spLocks/>
          </p:cNvSpPr>
          <p:nvPr/>
        </p:nvSpPr>
        <p:spPr>
          <a:xfrm>
            <a:off x="1031798" y="5836086"/>
            <a:ext cx="1096713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Farben</a:t>
            </a:r>
          </a:p>
        </p:txBody>
      </p:sp>
      <p:sp>
        <p:nvSpPr>
          <p:cNvPr id="30" name="Content Placeholder 1">
            <a:extLst>
              <a:ext uri="{FF2B5EF4-FFF2-40B4-BE49-F238E27FC236}">
                <a16:creationId xmlns:a16="http://schemas.microsoft.com/office/drawing/2014/main" id="{8085766F-2898-0175-5F5C-022A7ECEBC1B}"/>
              </a:ext>
            </a:extLst>
          </p:cNvPr>
          <p:cNvSpPr txBox="1">
            <a:spLocks/>
          </p:cNvSpPr>
          <p:nvPr/>
        </p:nvSpPr>
        <p:spPr>
          <a:xfrm>
            <a:off x="590110" y="3278891"/>
            <a:ext cx="1368812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altes Holz</a:t>
            </a:r>
          </a:p>
        </p:txBody>
      </p:sp>
      <p:sp>
        <p:nvSpPr>
          <p:cNvPr id="61" name="Content Placeholder 1">
            <a:extLst>
              <a:ext uri="{FF2B5EF4-FFF2-40B4-BE49-F238E27FC236}">
                <a16:creationId xmlns:a16="http://schemas.microsoft.com/office/drawing/2014/main" id="{7C728B48-E043-036F-A9AF-EDEFA613A03B}"/>
              </a:ext>
            </a:extLst>
          </p:cNvPr>
          <p:cNvSpPr txBox="1">
            <a:spLocks/>
          </p:cNvSpPr>
          <p:nvPr/>
        </p:nvSpPr>
        <p:spPr>
          <a:xfrm>
            <a:off x="5005863" y="5792150"/>
            <a:ext cx="2364893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Trinkhalme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780ED252-1051-53A3-CF96-1B17A133D50A}"/>
              </a:ext>
            </a:extLst>
          </p:cNvPr>
          <p:cNvSpPr txBox="1">
            <a:spLocks/>
          </p:cNvSpPr>
          <p:nvPr/>
        </p:nvSpPr>
        <p:spPr>
          <a:xfrm>
            <a:off x="9986387" y="4259858"/>
            <a:ext cx="1095612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Pins</a:t>
            </a:r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3A3FB347-EC48-2271-D307-A133E73A5279}"/>
              </a:ext>
            </a:extLst>
          </p:cNvPr>
          <p:cNvSpPr txBox="1">
            <a:spLocks/>
          </p:cNvSpPr>
          <p:nvPr/>
        </p:nvSpPr>
        <p:spPr>
          <a:xfrm>
            <a:off x="8232238" y="5868299"/>
            <a:ext cx="1818070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Klebeband</a:t>
            </a:r>
          </a:p>
        </p:txBody>
      </p:sp>
      <p:pic>
        <p:nvPicPr>
          <p:cNvPr id="29" name="Picture 28" descr="A pair of blue jeans&#10;&#10;Description automatically generated with medium confidence">
            <a:extLst>
              <a:ext uri="{FF2B5EF4-FFF2-40B4-BE49-F238E27FC236}">
                <a16:creationId xmlns:a16="http://schemas.microsoft.com/office/drawing/2014/main" id="{8B3A52D9-A5E7-B44A-5CE0-746FDCD881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604069" y="1488431"/>
            <a:ext cx="1179300" cy="1475453"/>
          </a:xfrm>
          <a:prstGeom prst="rect">
            <a:avLst/>
          </a:prstGeom>
        </p:spPr>
      </p:pic>
      <p:pic>
        <p:nvPicPr>
          <p:cNvPr id="33" name="Picture 32" descr="A picture containing stack&#10;&#10;Description automatically generated">
            <a:extLst>
              <a:ext uri="{FF2B5EF4-FFF2-40B4-BE49-F238E27FC236}">
                <a16:creationId xmlns:a16="http://schemas.microsoft.com/office/drawing/2014/main" id="{CD747593-CC60-2310-32D6-A526EC6030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416" y="3107369"/>
            <a:ext cx="1878776" cy="167813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71E75EB6-D4E7-DA6C-03CC-9E7E666C67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21" y="3248236"/>
            <a:ext cx="926861" cy="1071683"/>
          </a:xfrm>
          <a:prstGeom prst="rect">
            <a:avLst/>
          </a:prstGeom>
        </p:spPr>
      </p:pic>
      <p:pic>
        <p:nvPicPr>
          <p:cNvPr id="60" name="Picture 59" descr="A picture containing text, paper clip&#10;&#10;Description automatically generated">
            <a:extLst>
              <a:ext uri="{FF2B5EF4-FFF2-40B4-BE49-F238E27FC236}">
                <a16:creationId xmlns:a16="http://schemas.microsoft.com/office/drawing/2014/main" id="{2ED2B910-CE6B-E40B-03E1-52AB25915E9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500231">
            <a:off x="4927425" y="4213126"/>
            <a:ext cx="1455544" cy="17599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534CF3-DEFD-D83F-7C98-2DF3E75497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28374" y="3255241"/>
            <a:ext cx="1421411" cy="1053971"/>
          </a:xfrm>
          <a:prstGeom prst="rect">
            <a:avLst/>
          </a:prstGeom>
        </p:spPr>
      </p:pic>
      <p:pic>
        <p:nvPicPr>
          <p:cNvPr id="13" name="Picture 12" descr="A picture containing black, dark&#10;&#10;Description automatically generated">
            <a:extLst>
              <a:ext uri="{FF2B5EF4-FFF2-40B4-BE49-F238E27FC236}">
                <a16:creationId xmlns:a16="http://schemas.microsoft.com/office/drawing/2014/main" id="{6B61D730-C48E-FD4E-33A6-2895B6DAD2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4644" y="5064146"/>
            <a:ext cx="1362238" cy="9510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187B383-705B-0700-D1AF-8E9112BB85E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38167" y="3087473"/>
            <a:ext cx="766613" cy="1555446"/>
          </a:xfrm>
          <a:prstGeom prst="rect">
            <a:avLst/>
          </a:prstGeom>
        </p:spPr>
      </p:pic>
      <p:pic>
        <p:nvPicPr>
          <p:cNvPr id="19" name="Grafik 9">
            <a:extLst>
              <a:ext uri="{FF2B5EF4-FFF2-40B4-BE49-F238E27FC236}">
                <a16:creationId xmlns:a16="http://schemas.microsoft.com/office/drawing/2014/main" id="{D4900ADA-4DE1-F04B-A7EF-09FC378AB0A8}"/>
              </a:ext>
            </a:extLst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98213" y="127557"/>
            <a:ext cx="865187" cy="1041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6288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FD5DDBB1-01CB-1C5E-49BA-027EFC2E8A12}"/>
              </a:ext>
            </a:extLst>
          </p:cNvPr>
          <p:cNvSpPr/>
          <p:nvPr/>
        </p:nvSpPr>
        <p:spPr>
          <a:xfrm>
            <a:off x="307443" y="1364843"/>
            <a:ext cx="11517943" cy="5105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E46E952-26DB-474E-810A-B4AD834AB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180243"/>
            <a:ext cx="6317343" cy="50567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dirty="0">
                <a:solidFill>
                  <a:srgbClr val="EB6400"/>
                </a:solidFill>
              </a:rPr>
              <a:t>Was fehlt?</a:t>
            </a:r>
          </a:p>
        </p:txBody>
      </p:sp>
      <p:sp>
        <p:nvSpPr>
          <p:cNvPr id="45" name="Content Placeholder 1">
            <a:extLst>
              <a:ext uri="{FF2B5EF4-FFF2-40B4-BE49-F238E27FC236}">
                <a16:creationId xmlns:a16="http://schemas.microsoft.com/office/drawing/2014/main" id="{FCEE9040-E0D3-2C1D-04CB-AB0D19F5440A}"/>
              </a:ext>
            </a:extLst>
          </p:cNvPr>
          <p:cNvSpPr txBox="1">
            <a:spLocks/>
          </p:cNvSpPr>
          <p:nvPr/>
        </p:nvSpPr>
        <p:spPr>
          <a:xfrm>
            <a:off x="9334604" y="2771142"/>
            <a:ext cx="2208953" cy="3668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de-DE" sz="1600" dirty="0"/>
              <a:t>einen</a:t>
            </a:r>
            <a:r>
              <a:rPr lang="de-DE" sz="1600" dirty="0">
                <a:solidFill>
                  <a:srgbClr val="788287"/>
                </a:solidFill>
              </a:rPr>
              <a:t> Kleber</a:t>
            </a:r>
          </a:p>
        </p:txBody>
      </p:sp>
      <p:pic>
        <p:nvPicPr>
          <p:cNvPr id="9" name="Picture 8" descr="A picture containing indoor, cup&#10;&#10;Description automatically generated">
            <a:extLst>
              <a:ext uri="{FF2B5EF4-FFF2-40B4-BE49-F238E27FC236}">
                <a16:creationId xmlns:a16="http://schemas.microsoft.com/office/drawing/2014/main" id="{691CAD3D-A678-37B9-72E7-85D4558807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516" y="1592235"/>
            <a:ext cx="1308925" cy="1059606"/>
          </a:xfrm>
          <a:prstGeom prst="rect">
            <a:avLst/>
          </a:prstGeom>
        </p:spPr>
      </p:pic>
      <p:pic>
        <p:nvPicPr>
          <p:cNvPr id="16" name="Picture 15" descr="A picture containing text, indoor, newspaper&#10;&#10;Description automatically generated">
            <a:extLst>
              <a:ext uri="{FF2B5EF4-FFF2-40B4-BE49-F238E27FC236}">
                <a16:creationId xmlns:a16="http://schemas.microsoft.com/office/drawing/2014/main" id="{3F2E1E37-F449-CD02-93E9-A635885FD6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5086" y="1612769"/>
            <a:ext cx="1615509" cy="1226778"/>
          </a:xfrm>
          <a:prstGeom prst="rect">
            <a:avLst/>
          </a:prstGeom>
        </p:spPr>
      </p:pic>
      <p:pic>
        <p:nvPicPr>
          <p:cNvPr id="26" name="Picture 25" descr="A pair of scissors&#10;&#10;Description automatically generated">
            <a:extLst>
              <a:ext uri="{FF2B5EF4-FFF2-40B4-BE49-F238E27FC236}">
                <a16:creationId xmlns:a16="http://schemas.microsoft.com/office/drawing/2014/main" id="{6DB247B5-7E56-851C-3614-A0C9B240DE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93483" flipH="1">
            <a:off x="2885489" y="4795437"/>
            <a:ext cx="1866093" cy="1179508"/>
          </a:xfrm>
          <a:prstGeom prst="rect">
            <a:avLst/>
          </a:prstGeom>
        </p:spPr>
      </p:pic>
      <p:pic>
        <p:nvPicPr>
          <p:cNvPr id="28" name="Picture 27" descr="A picture containing text, cosmetic&#10;&#10;Description automatically generated">
            <a:extLst>
              <a:ext uri="{FF2B5EF4-FFF2-40B4-BE49-F238E27FC236}">
                <a16:creationId xmlns:a16="http://schemas.microsoft.com/office/drawing/2014/main" id="{ADD6AC12-4400-45F0-7523-579DECC47F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434" y="4565889"/>
            <a:ext cx="1998684" cy="130661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1C94C90-32D9-EC95-984B-A1417BAEBE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374892">
            <a:off x="9671382" y="1755690"/>
            <a:ext cx="1221793" cy="830437"/>
          </a:xfrm>
          <a:prstGeom prst="rect">
            <a:avLst/>
          </a:prstGeom>
        </p:spPr>
      </p:pic>
      <p:sp>
        <p:nvSpPr>
          <p:cNvPr id="39" name="Content Placeholder 1">
            <a:extLst>
              <a:ext uri="{FF2B5EF4-FFF2-40B4-BE49-F238E27FC236}">
                <a16:creationId xmlns:a16="http://schemas.microsoft.com/office/drawing/2014/main" id="{017AC815-729F-4782-4009-5133F9EF1BD7}"/>
              </a:ext>
            </a:extLst>
          </p:cNvPr>
          <p:cNvSpPr txBox="1">
            <a:spLocks/>
          </p:cNvSpPr>
          <p:nvPr/>
        </p:nvSpPr>
        <p:spPr>
          <a:xfrm>
            <a:off x="1092431" y="2715878"/>
            <a:ext cx="1230709" cy="544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Dosen</a:t>
            </a:r>
          </a:p>
        </p:txBody>
      </p:sp>
      <p:sp>
        <p:nvSpPr>
          <p:cNvPr id="40" name="Content Placeholder 1">
            <a:extLst>
              <a:ext uri="{FF2B5EF4-FFF2-40B4-BE49-F238E27FC236}">
                <a16:creationId xmlns:a16="http://schemas.microsoft.com/office/drawing/2014/main" id="{6E7F1798-6348-DDD7-878B-922C785AD1B5}"/>
              </a:ext>
            </a:extLst>
          </p:cNvPr>
          <p:cNvSpPr txBox="1">
            <a:spLocks/>
          </p:cNvSpPr>
          <p:nvPr/>
        </p:nvSpPr>
        <p:spPr>
          <a:xfrm>
            <a:off x="4716168" y="2758492"/>
            <a:ext cx="880173" cy="544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Jeans</a:t>
            </a:r>
          </a:p>
        </p:txBody>
      </p:sp>
      <p:sp>
        <p:nvSpPr>
          <p:cNvPr id="48" name="Content Placeholder 1">
            <a:extLst>
              <a:ext uri="{FF2B5EF4-FFF2-40B4-BE49-F238E27FC236}">
                <a16:creationId xmlns:a16="http://schemas.microsoft.com/office/drawing/2014/main" id="{AB92C682-AAAD-0E8C-EC06-07A33F8447C1}"/>
              </a:ext>
            </a:extLst>
          </p:cNvPr>
          <p:cNvSpPr txBox="1">
            <a:spLocks/>
          </p:cNvSpPr>
          <p:nvPr/>
        </p:nvSpPr>
        <p:spPr>
          <a:xfrm>
            <a:off x="2868485" y="5814012"/>
            <a:ext cx="2364893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EB6400"/>
                </a:solidFill>
              </a:rPr>
              <a:t>eine</a:t>
            </a:r>
            <a:r>
              <a:rPr lang="de-DE" sz="1600" dirty="0">
                <a:solidFill>
                  <a:srgbClr val="788287"/>
                </a:solidFill>
              </a:rPr>
              <a:t> Schere</a:t>
            </a:r>
          </a:p>
        </p:txBody>
      </p:sp>
      <p:sp>
        <p:nvSpPr>
          <p:cNvPr id="49" name="Content Placeholder 1">
            <a:extLst>
              <a:ext uri="{FF2B5EF4-FFF2-40B4-BE49-F238E27FC236}">
                <a16:creationId xmlns:a16="http://schemas.microsoft.com/office/drawing/2014/main" id="{B8E04384-ED52-912C-71C7-12EEDE23C2FA}"/>
              </a:ext>
            </a:extLst>
          </p:cNvPr>
          <p:cNvSpPr txBox="1">
            <a:spLocks/>
          </p:cNvSpPr>
          <p:nvPr/>
        </p:nvSpPr>
        <p:spPr>
          <a:xfrm>
            <a:off x="1031798" y="5836086"/>
            <a:ext cx="1096713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Farben</a:t>
            </a:r>
          </a:p>
        </p:txBody>
      </p:sp>
      <p:sp>
        <p:nvSpPr>
          <p:cNvPr id="30" name="Content Placeholder 1">
            <a:extLst>
              <a:ext uri="{FF2B5EF4-FFF2-40B4-BE49-F238E27FC236}">
                <a16:creationId xmlns:a16="http://schemas.microsoft.com/office/drawing/2014/main" id="{8085766F-2898-0175-5F5C-022A7ECEBC1B}"/>
              </a:ext>
            </a:extLst>
          </p:cNvPr>
          <p:cNvSpPr txBox="1">
            <a:spLocks/>
          </p:cNvSpPr>
          <p:nvPr/>
        </p:nvSpPr>
        <p:spPr>
          <a:xfrm>
            <a:off x="2067509" y="4185109"/>
            <a:ext cx="1368812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altes Holz</a:t>
            </a:r>
          </a:p>
        </p:txBody>
      </p:sp>
      <p:sp>
        <p:nvSpPr>
          <p:cNvPr id="61" name="Content Placeholder 1">
            <a:extLst>
              <a:ext uri="{FF2B5EF4-FFF2-40B4-BE49-F238E27FC236}">
                <a16:creationId xmlns:a16="http://schemas.microsoft.com/office/drawing/2014/main" id="{7C728B48-E043-036F-A9AF-EDEFA613A03B}"/>
              </a:ext>
            </a:extLst>
          </p:cNvPr>
          <p:cNvSpPr txBox="1">
            <a:spLocks/>
          </p:cNvSpPr>
          <p:nvPr/>
        </p:nvSpPr>
        <p:spPr>
          <a:xfrm>
            <a:off x="5005863" y="5792150"/>
            <a:ext cx="2364893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Trinkhalme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780ED252-1051-53A3-CF96-1B17A133D50A}"/>
              </a:ext>
            </a:extLst>
          </p:cNvPr>
          <p:cNvSpPr txBox="1">
            <a:spLocks/>
          </p:cNvSpPr>
          <p:nvPr/>
        </p:nvSpPr>
        <p:spPr>
          <a:xfrm>
            <a:off x="9806276" y="4259858"/>
            <a:ext cx="1095612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Pins</a:t>
            </a:r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3A3FB347-EC48-2271-D307-A133E73A5279}"/>
              </a:ext>
            </a:extLst>
          </p:cNvPr>
          <p:cNvSpPr txBox="1">
            <a:spLocks/>
          </p:cNvSpPr>
          <p:nvPr/>
        </p:nvSpPr>
        <p:spPr>
          <a:xfrm>
            <a:off x="8232238" y="5868299"/>
            <a:ext cx="1818070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Klebeband</a:t>
            </a:r>
          </a:p>
        </p:txBody>
      </p:sp>
      <p:pic>
        <p:nvPicPr>
          <p:cNvPr id="29" name="Picture 28" descr="A pair of blue jeans&#10;&#10;Description automatically generated with medium confidence">
            <a:extLst>
              <a:ext uri="{FF2B5EF4-FFF2-40B4-BE49-F238E27FC236}">
                <a16:creationId xmlns:a16="http://schemas.microsoft.com/office/drawing/2014/main" id="{8B3A52D9-A5E7-B44A-5CE0-746FDCD881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604069" y="1488431"/>
            <a:ext cx="1179300" cy="1475453"/>
          </a:xfrm>
          <a:prstGeom prst="rect">
            <a:avLst/>
          </a:prstGeom>
        </p:spPr>
      </p:pic>
      <p:pic>
        <p:nvPicPr>
          <p:cNvPr id="33" name="Picture 32" descr="A picture containing stack&#10;&#10;Description automatically generated">
            <a:extLst>
              <a:ext uri="{FF2B5EF4-FFF2-40B4-BE49-F238E27FC236}">
                <a16:creationId xmlns:a16="http://schemas.microsoft.com/office/drawing/2014/main" id="{CD747593-CC60-2310-32D6-A526EC6030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0845" y="2613154"/>
            <a:ext cx="1878776" cy="167813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71E75EB6-D4E7-DA6C-03CC-9E7E666C67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21" y="3248236"/>
            <a:ext cx="926861" cy="1071683"/>
          </a:xfrm>
          <a:prstGeom prst="rect">
            <a:avLst/>
          </a:prstGeom>
        </p:spPr>
      </p:pic>
      <p:pic>
        <p:nvPicPr>
          <p:cNvPr id="60" name="Picture 59" descr="A picture containing text, paper clip&#10;&#10;Description automatically generated">
            <a:extLst>
              <a:ext uri="{FF2B5EF4-FFF2-40B4-BE49-F238E27FC236}">
                <a16:creationId xmlns:a16="http://schemas.microsoft.com/office/drawing/2014/main" id="{2ED2B910-CE6B-E40B-03E1-52AB25915E9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500231">
            <a:off x="5097865" y="4231755"/>
            <a:ext cx="1455544" cy="17599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534CF3-DEFD-D83F-7C98-2DF3E75497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28374" y="3255241"/>
            <a:ext cx="1421411" cy="1053971"/>
          </a:xfrm>
          <a:prstGeom prst="rect">
            <a:avLst/>
          </a:prstGeom>
        </p:spPr>
      </p:pic>
      <p:pic>
        <p:nvPicPr>
          <p:cNvPr id="13" name="Picture 12" descr="A picture containing black, dark&#10;&#10;Description automatically generated">
            <a:extLst>
              <a:ext uri="{FF2B5EF4-FFF2-40B4-BE49-F238E27FC236}">
                <a16:creationId xmlns:a16="http://schemas.microsoft.com/office/drawing/2014/main" id="{6B61D730-C48E-FD4E-33A6-2895B6DAD2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4644" y="5064146"/>
            <a:ext cx="1362238" cy="9510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187B383-705B-0700-D1AF-8E9112BB85E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53695" y="3030527"/>
            <a:ext cx="766613" cy="1555446"/>
          </a:xfrm>
          <a:prstGeom prst="rect">
            <a:avLst/>
          </a:prstGeom>
          <a:noFill/>
        </p:spPr>
      </p:pic>
      <p:pic>
        <p:nvPicPr>
          <p:cNvPr id="19" name="Grafik 9">
            <a:extLst>
              <a:ext uri="{FF2B5EF4-FFF2-40B4-BE49-F238E27FC236}">
                <a16:creationId xmlns:a16="http://schemas.microsoft.com/office/drawing/2014/main" id="{D4900ADA-4DE1-F04B-A7EF-09FC378AB0A8}"/>
              </a:ext>
            </a:extLst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98213" y="127557"/>
            <a:ext cx="865187" cy="1041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Content Placeholder 1">
            <a:extLst>
              <a:ext uri="{FF2B5EF4-FFF2-40B4-BE49-F238E27FC236}">
                <a16:creationId xmlns:a16="http://schemas.microsoft.com/office/drawing/2014/main" id="{16943BFE-5ADE-3814-44CE-68F09DDEC953}"/>
              </a:ext>
            </a:extLst>
          </p:cNvPr>
          <p:cNvSpPr txBox="1">
            <a:spLocks/>
          </p:cNvSpPr>
          <p:nvPr/>
        </p:nvSpPr>
        <p:spPr>
          <a:xfrm>
            <a:off x="7024881" y="2743700"/>
            <a:ext cx="1847059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Zeitungen</a:t>
            </a:r>
          </a:p>
        </p:txBody>
      </p:sp>
      <p:sp>
        <p:nvSpPr>
          <p:cNvPr id="44" name="Content Placeholder 1">
            <a:extLst>
              <a:ext uri="{FF2B5EF4-FFF2-40B4-BE49-F238E27FC236}">
                <a16:creationId xmlns:a16="http://schemas.microsoft.com/office/drawing/2014/main" id="{84961DC5-7E56-C090-6099-A688C1B79EEC}"/>
              </a:ext>
            </a:extLst>
          </p:cNvPr>
          <p:cNvSpPr txBox="1">
            <a:spLocks/>
          </p:cNvSpPr>
          <p:nvPr/>
        </p:nvSpPr>
        <p:spPr>
          <a:xfrm>
            <a:off x="6519844" y="4280124"/>
            <a:ext cx="2364893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Plastikflaschen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7764DF8-3B3D-C25D-E6B8-492622C46C2D}"/>
              </a:ext>
            </a:extLst>
          </p:cNvPr>
          <p:cNvSpPr/>
          <p:nvPr/>
        </p:nvSpPr>
        <p:spPr>
          <a:xfrm rot="1603541">
            <a:off x="6577253" y="1365588"/>
            <a:ext cx="2175744" cy="2175744"/>
          </a:xfrm>
          <a:prstGeom prst="roundRect">
            <a:avLst/>
          </a:prstGeom>
          <a:pattFill prst="smCheck">
            <a:fgClr>
              <a:srgbClr val="5AC8F5"/>
            </a:fgClr>
            <a:bgClr>
              <a:schemeClr val="bg1"/>
            </a:bgClr>
          </a:pattFill>
          <a:ln w="22225">
            <a:solidFill>
              <a:schemeClr val="bg1"/>
            </a:solidFill>
          </a:ln>
          <a:effectLst>
            <a:outerShdw blurRad="165279" dist="38100" dir="2700000" sx="101000" sy="101000" algn="tl" rotWithShape="0">
              <a:prstClr val="black">
                <a:alpha val="27405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3607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FD5DDBB1-01CB-1C5E-49BA-027EFC2E8A12}"/>
              </a:ext>
            </a:extLst>
          </p:cNvPr>
          <p:cNvSpPr/>
          <p:nvPr/>
        </p:nvSpPr>
        <p:spPr>
          <a:xfrm>
            <a:off x="307443" y="1364843"/>
            <a:ext cx="11517943" cy="5105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E46E952-26DB-474E-810A-B4AD834AB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180243"/>
            <a:ext cx="6317343" cy="50567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dirty="0">
                <a:solidFill>
                  <a:srgbClr val="EB6400"/>
                </a:solidFill>
              </a:rPr>
              <a:t>Was fehlt?</a:t>
            </a:r>
          </a:p>
        </p:txBody>
      </p:sp>
      <p:sp>
        <p:nvSpPr>
          <p:cNvPr id="45" name="Content Placeholder 1">
            <a:extLst>
              <a:ext uri="{FF2B5EF4-FFF2-40B4-BE49-F238E27FC236}">
                <a16:creationId xmlns:a16="http://schemas.microsoft.com/office/drawing/2014/main" id="{FCEE9040-E0D3-2C1D-04CB-AB0D19F5440A}"/>
              </a:ext>
            </a:extLst>
          </p:cNvPr>
          <p:cNvSpPr txBox="1">
            <a:spLocks/>
          </p:cNvSpPr>
          <p:nvPr/>
        </p:nvSpPr>
        <p:spPr>
          <a:xfrm>
            <a:off x="9334604" y="2771142"/>
            <a:ext cx="2208953" cy="3668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de-DE" sz="1600" dirty="0"/>
              <a:t>einen</a:t>
            </a:r>
            <a:r>
              <a:rPr lang="de-DE" sz="1600" dirty="0">
                <a:solidFill>
                  <a:srgbClr val="788287"/>
                </a:solidFill>
              </a:rPr>
              <a:t> Kleber</a:t>
            </a:r>
          </a:p>
        </p:txBody>
      </p:sp>
      <p:pic>
        <p:nvPicPr>
          <p:cNvPr id="9" name="Picture 8" descr="A picture containing indoor, cup&#10;&#10;Description automatically generated">
            <a:extLst>
              <a:ext uri="{FF2B5EF4-FFF2-40B4-BE49-F238E27FC236}">
                <a16:creationId xmlns:a16="http://schemas.microsoft.com/office/drawing/2014/main" id="{691CAD3D-A678-37B9-72E7-85D4558807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516" y="1592235"/>
            <a:ext cx="1308925" cy="1059606"/>
          </a:xfrm>
          <a:prstGeom prst="rect">
            <a:avLst/>
          </a:prstGeom>
        </p:spPr>
      </p:pic>
      <p:pic>
        <p:nvPicPr>
          <p:cNvPr id="16" name="Picture 15" descr="A picture containing text, indoor, newspaper&#10;&#10;Description automatically generated">
            <a:extLst>
              <a:ext uri="{FF2B5EF4-FFF2-40B4-BE49-F238E27FC236}">
                <a16:creationId xmlns:a16="http://schemas.microsoft.com/office/drawing/2014/main" id="{3F2E1E37-F449-CD02-93E9-A635885FD6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5086" y="1612769"/>
            <a:ext cx="1615509" cy="1226778"/>
          </a:xfrm>
          <a:prstGeom prst="rect">
            <a:avLst/>
          </a:prstGeom>
        </p:spPr>
      </p:pic>
      <p:pic>
        <p:nvPicPr>
          <p:cNvPr id="26" name="Picture 25" descr="A pair of scissors&#10;&#10;Description automatically generated">
            <a:extLst>
              <a:ext uri="{FF2B5EF4-FFF2-40B4-BE49-F238E27FC236}">
                <a16:creationId xmlns:a16="http://schemas.microsoft.com/office/drawing/2014/main" id="{6DB247B5-7E56-851C-3614-A0C9B240DE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145651" flipH="1">
            <a:off x="2973835" y="4414565"/>
            <a:ext cx="1866093" cy="1179508"/>
          </a:xfrm>
          <a:prstGeom prst="rect">
            <a:avLst/>
          </a:prstGeom>
        </p:spPr>
      </p:pic>
      <p:pic>
        <p:nvPicPr>
          <p:cNvPr id="28" name="Picture 27" descr="A picture containing text, cosmetic&#10;&#10;Description automatically generated">
            <a:extLst>
              <a:ext uri="{FF2B5EF4-FFF2-40B4-BE49-F238E27FC236}">
                <a16:creationId xmlns:a16="http://schemas.microsoft.com/office/drawing/2014/main" id="{ADD6AC12-4400-45F0-7523-579DECC47F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434" y="4565889"/>
            <a:ext cx="1998684" cy="130661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1C94C90-32D9-EC95-984B-A1417BAEBE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374892">
            <a:off x="9671382" y="1755690"/>
            <a:ext cx="1221793" cy="830437"/>
          </a:xfrm>
          <a:prstGeom prst="rect">
            <a:avLst/>
          </a:prstGeom>
        </p:spPr>
      </p:pic>
      <p:sp>
        <p:nvSpPr>
          <p:cNvPr id="39" name="Content Placeholder 1">
            <a:extLst>
              <a:ext uri="{FF2B5EF4-FFF2-40B4-BE49-F238E27FC236}">
                <a16:creationId xmlns:a16="http://schemas.microsoft.com/office/drawing/2014/main" id="{017AC815-729F-4782-4009-5133F9EF1BD7}"/>
              </a:ext>
            </a:extLst>
          </p:cNvPr>
          <p:cNvSpPr txBox="1">
            <a:spLocks/>
          </p:cNvSpPr>
          <p:nvPr/>
        </p:nvSpPr>
        <p:spPr>
          <a:xfrm>
            <a:off x="1092431" y="2715878"/>
            <a:ext cx="1230709" cy="544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Dosen</a:t>
            </a:r>
          </a:p>
        </p:txBody>
      </p:sp>
      <p:sp>
        <p:nvSpPr>
          <p:cNvPr id="40" name="Content Placeholder 1">
            <a:extLst>
              <a:ext uri="{FF2B5EF4-FFF2-40B4-BE49-F238E27FC236}">
                <a16:creationId xmlns:a16="http://schemas.microsoft.com/office/drawing/2014/main" id="{6E7F1798-6348-DDD7-878B-922C785AD1B5}"/>
              </a:ext>
            </a:extLst>
          </p:cNvPr>
          <p:cNvSpPr txBox="1">
            <a:spLocks/>
          </p:cNvSpPr>
          <p:nvPr/>
        </p:nvSpPr>
        <p:spPr>
          <a:xfrm>
            <a:off x="4716168" y="2758492"/>
            <a:ext cx="880173" cy="544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Jeans</a:t>
            </a:r>
          </a:p>
        </p:txBody>
      </p:sp>
      <p:sp>
        <p:nvSpPr>
          <p:cNvPr id="48" name="Content Placeholder 1">
            <a:extLst>
              <a:ext uri="{FF2B5EF4-FFF2-40B4-BE49-F238E27FC236}">
                <a16:creationId xmlns:a16="http://schemas.microsoft.com/office/drawing/2014/main" id="{AB92C682-AAAD-0E8C-EC06-07A33F8447C1}"/>
              </a:ext>
            </a:extLst>
          </p:cNvPr>
          <p:cNvSpPr txBox="1">
            <a:spLocks/>
          </p:cNvSpPr>
          <p:nvPr/>
        </p:nvSpPr>
        <p:spPr>
          <a:xfrm>
            <a:off x="2868485" y="5814012"/>
            <a:ext cx="2364893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EB6400"/>
                </a:solidFill>
              </a:rPr>
              <a:t>eine</a:t>
            </a:r>
            <a:r>
              <a:rPr lang="de-DE" sz="1600" dirty="0">
                <a:solidFill>
                  <a:srgbClr val="788287"/>
                </a:solidFill>
              </a:rPr>
              <a:t> Schere</a:t>
            </a:r>
          </a:p>
        </p:txBody>
      </p:sp>
      <p:sp>
        <p:nvSpPr>
          <p:cNvPr id="49" name="Content Placeholder 1">
            <a:extLst>
              <a:ext uri="{FF2B5EF4-FFF2-40B4-BE49-F238E27FC236}">
                <a16:creationId xmlns:a16="http://schemas.microsoft.com/office/drawing/2014/main" id="{B8E04384-ED52-912C-71C7-12EEDE23C2FA}"/>
              </a:ext>
            </a:extLst>
          </p:cNvPr>
          <p:cNvSpPr txBox="1">
            <a:spLocks/>
          </p:cNvSpPr>
          <p:nvPr/>
        </p:nvSpPr>
        <p:spPr>
          <a:xfrm>
            <a:off x="1031798" y="5836086"/>
            <a:ext cx="1096713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Farben</a:t>
            </a:r>
          </a:p>
        </p:txBody>
      </p:sp>
      <p:sp>
        <p:nvSpPr>
          <p:cNvPr id="30" name="Content Placeholder 1">
            <a:extLst>
              <a:ext uri="{FF2B5EF4-FFF2-40B4-BE49-F238E27FC236}">
                <a16:creationId xmlns:a16="http://schemas.microsoft.com/office/drawing/2014/main" id="{8085766F-2898-0175-5F5C-022A7ECEBC1B}"/>
              </a:ext>
            </a:extLst>
          </p:cNvPr>
          <p:cNvSpPr txBox="1">
            <a:spLocks/>
          </p:cNvSpPr>
          <p:nvPr/>
        </p:nvSpPr>
        <p:spPr>
          <a:xfrm>
            <a:off x="904039" y="3507467"/>
            <a:ext cx="1368812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altes Holz</a:t>
            </a:r>
          </a:p>
        </p:txBody>
      </p:sp>
      <p:sp>
        <p:nvSpPr>
          <p:cNvPr id="61" name="Content Placeholder 1">
            <a:extLst>
              <a:ext uri="{FF2B5EF4-FFF2-40B4-BE49-F238E27FC236}">
                <a16:creationId xmlns:a16="http://schemas.microsoft.com/office/drawing/2014/main" id="{7C728B48-E043-036F-A9AF-EDEFA613A03B}"/>
              </a:ext>
            </a:extLst>
          </p:cNvPr>
          <p:cNvSpPr txBox="1">
            <a:spLocks/>
          </p:cNvSpPr>
          <p:nvPr/>
        </p:nvSpPr>
        <p:spPr>
          <a:xfrm>
            <a:off x="5005863" y="5792150"/>
            <a:ext cx="2364893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Trinkhalme</a:t>
            </a:r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3A3FB347-EC48-2271-D307-A133E73A5279}"/>
              </a:ext>
            </a:extLst>
          </p:cNvPr>
          <p:cNvSpPr txBox="1">
            <a:spLocks/>
          </p:cNvSpPr>
          <p:nvPr/>
        </p:nvSpPr>
        <p:spPr>
          <a:xfrm>
            <a:off x="8232238" y="5868299"/>
            <a:ext cx="1818070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Klebeband</a:t>
            </a:r>
          </a:p>
        </p:txBody>
      </p:sp>
      <p:pic>
        <p:nvPicPr>
          <p:cNvPr id="29" name="Picture 28" descr="A pair of blue jeans&#10;&#10;Description automatically generated with medium confidence">
            <a:extLst>
              <a:ext uri="{FF2B5EF4-FFF2-40B4-BE49-F238E27FC236}">
                <a16:creationId xmlns:a16="http://schemas.microsoft.com/office/drawing/2014/main" id="{8B3A52D9-A5E7-B44A-5CE0-746FDCD881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604069" y="1488431"/>
            <a:ext cx="1179300" cy="1475453"/>
          </a:xfrm>
          <a:prstGeom prst="rect">
            <a:avLst/>
          </a:prstGeom>
        </p:spPr>
      </p:pic>
      <p:pic>
        <p:nvPicPr>
          <p:cNvPr id="33" name="Picture 32" descr="A picture containing stack&#10;&#10;Description automatically generated">
            <a:extLst>
              <a:ext uri="{FF2B5EF4-FFF2-40B4-BE49-F238E27FC236}">
                <a16:creationId xmlns:a16="http://schemas.microsoft.com/office/drawing/2014/main" id="{CD747593-CC60-2310-32D6-A526EC6030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7442" y="2779014"/>
            <a:ext cx="1878776" cy="167813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71E75EB6-D4E7-DA6C-03CC-9E7E666C67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21" y="3248236"/>
            <a:ext cx="926861" cy="1071683"/>
          </a:xfrm>
          <a:prstGeom prst="rect">
            <a:avLst/>
          </a:prstGeom>
        </p:spPr>
      </p:pic>
      <p:pic>
        <p:nvPicPr>
          <p:cNvPr id="60" name="Picture 59" descr="A picture containing text, paper clip&#10;&#10;Description automatically generated">
            <a:extLst>
              <a:ext uri="{FF2B5EF4-FFF2-40B4-BE49-F238E27FC236}">
                <a16:creationId xmlns:a16="http://schemas.microsoft.com/office/drawing/2014/main" id="{2ED2B910-CE6B-E40B-03E1-52AB25915E9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500231">
            <a:off x="5097865" y="4231755"/>
            <a:ext cx="1455544" cy="17599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534CF3-DEFD-D83F-7C98-2DF3E75497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28374" y="3255241"/>
            <a:ext cx="1421411" cy="1053971"/>
          </a:xfrm>
          <a:prstGeom prst="rect">
            <a:avLst/>
          </a:prstGeom>
        </p:spPr>
      </p:pic>
      <p:pic>
        <p:nvPicPr>
          <p:cNvPr id="13" name="Picture 12" descr="A picture containing black, dark&#10;&#10;Description automatically generated">
            <a:extLst>
              <a:ext uri="{FF2B5EF4-FFF2-40B4-BE49-F238E27FC236}">
                <a16:creationId xmlns:a16="http://schemas.microsoft.com/office/drawing/2014/main" id="{6B61D730-C48E-FD4E-33A6-2895B6DAD2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4644" y="5064146"/>
            <a:ext cx="1362238" cy="9510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187B383-705B-0700-D1AF-8E9112BB85E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53695" y="3030527"/>
            <a:ext cx="766613" cy="1555446"/>
          </a:xfrm>
          <a:prstGeom prst="rect">
            <a:avLst/>
          </a:prstGeom>
          <a:noFill/>
        </p:spPr>
      </p:pic>
      <p:pic>
        <p:nvPicPr>
          <p:cNvPr id="19" name="Grafik 9">
            <a:extLst>
              <a:ext uri="{FF2B5EF4-FFF2-40B4-BE49-F238E27FC236}">
                <a16:creationId xmlns:a16="http://schemas.microsoft.com/office/drawing/2014/main" id="{D4900ADA-4DE1-F04B-A7EF-09FC378AB0A8}"/>
              </a:ext>
            </a:extLst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98213" y="127557"/>
            <a:ext cx="865187" cy="1041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Content Placeholder 1">
            <a:extLst>
              <a:ext uri="{FF2B5EF4-FFF2-40B4-BE49-F238E27FC236}">
                <a16:creationId xmlns:a16="http://schemas.microsoft.com/office/drawing/2014/main" id="{16943BFE-5ADE-3814-44CE-68F09DDEC953}"/>
              </a:ext>
            </a:extLst>
          </p:cNvPr>
          <p:cNvSpPr txBox="1">
            <a:spLocks/>
          </p:cNvSpPr>
          <p:nvPr/>
        </p:nvSpPr>
        <p:spPr>
          <a:xfrm>
            <a:off x="7024881" y="2743700"/>
            <a:ext cx="1847059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Zeitungen</a:t>
            </a:r>
          </a:p>
        </p:txBody>
      </p:sp>
      <p:sp>
        <p:nvSpPr>
          <p:cNvPr id="44" name="Content Placeholder 1">
            <a:extLst>
              <a:ext uri="{FF2B5EF4-FFF2-40B4-BE49-F238E27FC236}">
                <a16:creationId xmlns:a16="http://schemas.microsoft.com/office/drawing/2014/main" id="{84961DC5-7E56-C090-6099-A688C1B79EEC}"/>
              </a:ext>
            </a:extLst>
          </p:cNvPr>
          <p:cNvSpPr txBox="1">
            <a:spLocks/>
          </p:cNvSpPr>
          <p:nvPr/>
        </p:nvSpPr>
        <p:spPr>
          <a:xfrm>
            <a:off x="6519844" y="4280124"/>
            <a:ext cx="2364893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Plastikflaschen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7764DF8-3B3D-C25D-E6B8-492622C46C2D}"/>
              </a:ext>
            </a:extLst>
          </p:cNvPr>
          <p:cNvSpPr/>
          <p:nvPr/>
        </p:nvSpPr>
        <p:spPr>
          <a:xfrm rot="21405838">
            <a:off x="4633718" y="4168678"/>
            <a:ext cx="2175744" cy="2175744"/>
          </a:xfrm>
          <a:prstGeom prst="roundRect">
            <a:avLst/>
          </a:prstGeom>
          <a:pattFill prst="smCheck">
            <a:fgClr>
              <a:srgbClr val="5AC8F5"/>
            </a:fgClr>
            <a:bgClr>
              <a:schemeClr val="bg1"/>
            </a:bgClr>
          </a:pattFill>
          <a:ln w="22225">
            <a:solidFill>
              <a:schemeClr val="bg1"/>
            </a:solidFill>
          </a:ln>
          <a:effectLst>
            <a:outerShdw blurRad="165279" dist="38100" dir="2700000" sx="101000" sy="101000" algn="tl" rotWithShape="0">
              <a:prstClr val="black">
                <a:alpha val="27405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EA84CF72-A406-053C-7528-5FB51FDA6C89}"/>
              </a:ext>
            </a:extLst>
          </p:cNvPr>
          <p:cNvSpPr txBox="1">
            <a:spLocks/>
          </p:cNvSpPr>
          <p:nvPr/>
        </p:nvSpPr>
        <p:spPr>
          <a:xfrm>
            <a:off x="9806276" y="4259858"/>
            <a:ext cx="1095612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Pins</a:t>
            </a:r>
          </a:p>
        </p:txBody>
      </p:sp>
    </p:spTree>
    <p:extLst>
      <p:ext uri="{BB962C8B-B14F-4D97-AF65-F5344CB8AC3E}">
        <p14:creationId xmlns:p14="http://schemas.microsoft.com/office/powerpoint/2010/main" val="3660617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FD5DDBB1-01CB-1C5E-49BA-027EFC2E8A12}"/>
              </a:ext>
            </a:extLst>
          </p:cNvPr>
          <p:cNvSpPr/>
          <p:nvPr/>
        </p:nvSpPr>
        <p:spPr>
          <a:xfrm>
            <a:off x="307443" y="1364843"/>
            <a:ext cx="11517943" cy="5105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E46E952-26DB-474E-810A-B4AD834AB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180243"/>
            <a:ext cx="6317343" cy="50567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dirty="0">
                <a:solidFill>
                  <a:srgbClr val="EB6400"/>
                </a:solidFill>
              </a:rPr>
              <a:t>Was fehlt?</a:t>
            </a:r>
          </a:p>
        </p:txBody>
      </p:sp>
      <p:sp>
        <p:nvSpPr>
          <p:cNvPr id="45" name="Content Placeholder 1">
            <a:extLst>
              <a:ext uri="{FF2B5EF4-FFF2-40B4-BE49-F238E27FC236}">
                <a16:creationId xmlns:a16="http://schemas.microsoft.com/office/drawing/2014/main" id="{FCEE9040-E0D3-2C1D-04CB-AB0D19F5440A}"/>
              </a:ext>
            </a:extLst>
          </p:cNvPr>
          <p:cNvSpPr txBox="1">
            <a:spLocks/>
          </p:cNvSpPr>
          <p:nvPr/>
        </p:nvSpPr>
        <p:spPr>
          <a:xfrm>
            <a:off x="9334604" y="2771142"/>
            <a:ext cx="2208953" cy="3668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de-DE" sz="1600" dirty="0"/>
              <a:t>einen</a:t>
            </a:r>
            <a:r>
              <a:rPr lang="de-DE" sz="1600" dirty="0">
                <a:solidFill>
                  <a:srgbClr val="788287"/>
                </a:solidFill>
              </a:rPr>
              <a:t> Kleber</a:t>
            </a:r>
          </a:p>
        </p:txBody>
      </p:sp>
      <p:pic>
        <p:nvPicPr>
          <p:cNvPr id="9" name="Picture 8" descr="A picture containing indoor, cup&#10;&#10;Description automatically generated">
            <a:extLst>
              <a:ext uri="{FF2B5EF4-FFF2-40B4-BE49-F238E27FC236}">
                <a16:creationId xmlns:a16="http://schemas.microsoft.com/office/drawing/2014/main" id="{691CAD3D-A678-37B9-72E7-85D4558807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516" y="1592235"/>
            <a:ext cx="1308925" cy="1059606"/>
          </a:xfrm>
          <a:prstGeom prst="rect">
            <a:avLst/>
          </a:prstGeom>
        </p:spPr>
      </p:pic>
      <p:pic>
        <p:nvPicPr>
          <p:cNvPr id="16" name="Picture 15" descr="A picture containing text, indoor, newspaper&#10;&#10;Description automatically generated">
            <a:extLst>
              <a:ext uri="{FF2B5EF4-FFF2-40B4-BE49-F238E27FC236}">
                <a16:creationId xmlns:a16="http://schemas.microsoft.com/office/drawing/2014/main" id="{3F2E1E37-F449-CD02-93E9-A635885FD6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5086" y="1612769"/>
            <a:ext cx="1615509" cy="1226778"/>
          </a:xfrm>
          <a:prstGeom prst="rect">
            <a:avLst/>
          </a:prstGeom>
        </p:spPr>
      </p:pic>
      <p:pic>
        <p:nvPicPr>
          <p:cNvPr id="26" name="Picture 25" descr="A pair of scissors&#10;&#10;Description automatically generated">
            <a:extLst>
              <a:ext uri="{FF2B5EF4-FFF2-40B4-BE49-F238E27FC236}">
                <a16:creationId xmlns:a16="http://schemas.microsoft.com/office/drawing/2014/main" id="{6DB247B5-7E56-851C-3614-A0C9B240DE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145651" flipH="1">
            <a:off x="2973835" y="4414565"/>
            <a:ext cx="1866093" cy="1179508"/>
          </a:xfrm>
          <a:prstGeom prst="rect">
            <a:avLst/>
          </a:prstGeom>
        </p:spPr>
      </p:pic>
      <p:pic>
        <p:nvPicPr>
          <p:cNvPr id="28" name="Picture 27" descr="A picture containing text, cosmetic&#10;&#10;Description automatically generated">
            <a:extLst>
              <a:ext uri="{FF2B5EF4-FFF2-40B4-BE49-F238E27FC236}">
                <a16:creationId xmlns:a16="http://schemas.microsoft.com/office/drawing/2014/main" id="{ADD6AC12-4400-45F0-7523-579DECC47F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434" y="4565889"/>
            <a:ext cx="1998684" cy="130661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1C94C90-32D9-EC95-984B-A1417BAEBE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374892">
            <a:off x="9671382" y="1755690"/>
            <a:ext cx="1221793" cy="830437"/>
          </a:xfrm>
          <a:prstGeom prst="rect">
            <a:avLst/>
          </a:prstGeom>
        </p:spPr>
      </p:pic>
      <p:sp>
        <p:nvSpPr>
          <p:cNvPr id="39" name="Content Placeholder 1">
            <a:extLst>
              <a:ext uri="{FF2B5EF4-FFF2-40B4-BE49-F238E27FC236}">
                <a16:creationId xmlns:a16="http://schemas.microsoft.com/office/drawing/2014/main" id="{017AC815-729F-4782-4009-5133F9EF1BD7}"/>
              </a:ext>
            </a:extLst>
          </p:cNvPr>
          <p:cNvSpPr txBox="1">
            <a:spLocks/>
          </p:cNvSpPr>
          <p:nvPr/>
        </p:nvSpPr>
        <p:spPr>
          <a:xfrm>
            <a:off x="1092431" y="2715878"/>
            <a:ext cx="1230709" cy="544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Dosen</a:t>
            </a:r>
          </a:p>
        </p:txBody>
      </p:sp>
      <p:sp>
        <p:nvSpPr>
          <p:cNvPr id="40" name="Content Placeholder 1">
            <a:extLst>
              <a:ext uri="{FF2B5EF4-FFF2-40B4-BE49-F238E27FC236}">
                <a16:creationId xmlns:a16="http://schemas.microsoft.com/office/drawing/2014/main" id="{6E7F1798-6348-DDD7-878B-922C785AD1B5}"/>
              </a:ext>
            </a:extLst>
          </p:cNvPr>
          <p:cNvSpPr txBox="1">
            <a:spLocks/>
          </p:cNvSpPr>
          <p:nvPr/>
        </p:nvSpPr>
        <p:spPr>
          <a:xfrm>
            <a:off x="4716168" y="2758492"/>
            <a:ext cx="880173" cy="544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Jeans</a:t>
            </a:r>
          </a:p>
        </p:txBody>
      </p:sp>
      <p:sp>
        <p:nvSpPr>
          <p:cNvPr id="48" name="Content Placeholder 1">
            <a:extLst>
              <a:ext uri="{FF2B5EF4-FFF2-40B4-BE49-F238E27FC236}">
                <a16:creationId xmlns:a16="http://schemas.microsoft.com/office/drawing/2014/main" id="{AB92C682-AAAD-0E8C-EC06-07A33F8447C1}"/>
              </a:ext>
            </a:extLst>
          </p:cNvPr>
          <p:cNvSpPr txBox="1">
            <a:spLocks/>
          </p:cNvSpPr>
          <p:nvPr/>
        </p:nvSpPr>
        <p:spPr>
          <a:xfrm>
            <a:off x="2868485" y="5814012"/>
            <a:ext cx="2364893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EB6400"/>
                </a:solidFill>
              </a:rPr>
              <a:t>eine</a:t>
            </a:r>
            <a:r>
              <a:rPr lang="de-DE" sz="1600" dirty="0">
                <a:solidFill>
                  <a:srgbClr val="788287"/>
                </a:solidFill>
              </a:rPr>
              <a:t> Schere</a:t>
            </a:r>
          </a:p>
        </p:txBody>
      </p:sp>
      <p:sp>
        <p:nvSpPr>
          <p:cNvPr id="49" name="Content Placeholder 1">
            <a:extLst>
              <a:ext uri="{FF2B5EF4-FFF2-40B4-BE49-F238E27FC236}">
                <a16:creationId xmlns:a16="http://schemas.microsoft.com/office/drawing/2014/main" id="{B8E04384-ED52-912C-71C7-12EEDE23C2FA}"/>
              </a:ext>
            </a:extLst>
          </p:cNvPr>
          <p:cNvSpPr txBox="1">
            <a:spLocks/>
          </p:cNvSpPr>
          <p:nvPr/>
        </p:nvSpPr>
        <p:spPr>
          <a:xfrm>
            <a:off x="1031798" y="5836086"/>
            <a:ext cx="1096713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Farben</a:t>
            </a:r>
          </a:p>
        </p:txBody>
      </p:sp>
      <p:sp>
        <p:nvSpPr>
          <p:cNvPr id="30" name="Content Placeholder 1">
            <a:extLst>
              <a:ext uri="{FF2B5EF4-FFF2-40B4-BE49-F238E27FC236}">
                <a16:creationId xmlns:a16="http://schemas.microsoft.com/office/drawing/2014/main" id="{8085766F-2898-0175-5F5C-022A7ECEBC1B}"/>
              </a:ext>
            </a:extLst>
          </p:cNvPr>
          <p:cNvSpPr txBox="1">
            <a:spLocks/>
          </p:cNvSpPr>
          <p:nvPr/>
        </p:nvSpPr>
        <p:spPr>
          <a:xfrm>
            <a:off x="904039" y="3507467"/>
            <a:ext cx="1368812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altes Holz</a:t>
            </a:r>
          </a:p>
        </p:txBody>
      </p:sp>
      <p:sp>
        <p:nvSpPr>
          <p:cNvPr id="61" name="Content Placeholder 1">
            <a:extLst>
              <a:ext uri="{FF2B5EF4-FFF2-40B4-BE49-F238E27FC236}">
                <a16:creationId xmlns:a16="http://schemas.microsoft.com/office/drawing/2014/main" id="{7C728B48-E043-036F-A9AF-EDEFA613A03B}"/>
              </a:ext>
            </a:extLst>
          </p:cNvPr>
          <p:cNvSpPr txBox="1">
            <a:spLocks/>
          </p:cNvSpPr>
          <p:nvPr/>
        </p:nvSpPr>
        <p:spPr>
          <a:xfrm>
            <a:off x="5005863" y="5792150"/>
            <a:ext cx="2364893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Trinkhalme</a:t>
            </a:r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3A3FB347-EC48-2271-D307-A133E73A5279}"/>
              </a:ext>
            </a:extLst>
          </p:cNvPr>
          <p:cNvSpPr txBox="1">
            <a:spLocks/>
          </p:cNvSpPr>
          <p:nvPr/>
        </p:nvSpPr>
        <p:spPr>
          <a:xfrm>
            <a:off x="8232238" y="5868299"/>
            <a:ext cx="1818070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Klebeband</a:t>
            </a:r>
          </a:p>
        </p:txBody>
      </p:sp>
      <p:pic>
        <p:nvPicPr>
          <p:cNvPr id="29" name="Picture 28" descr="A pair of blue jeans&#10;&#10;Description automatically generated with medium confidence">
            <a:extLst>
              <a:ext uri="{FF2B5EF4-FFF2-40B4-BE49-F238E27FC236}">
                <a16:creationId xmlns:a16="http://schemas.microsoft.com/office/drawing/2014/main" id="{8B3A52D9-A5E7-B44A-5CE0-746FDCD881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604069" y="1488431"/>
            <a:ext cx="1179300" cy="1475453"/>
          </a:xfrm>
          <a:prstGeom prst="rect">
            <a:avLst/>
          </a:prstGeom>
        </p:spPr>
      </p:pic>
      <p:pic>
        <p:nvPicPr>
          <p:cNvPr id="33" name="Picture 32" descr="A picture containing stack&#10;&#10;Description automatically generated">
            <a:extLst>
              <a:ext uri="{FF2B5EF4-FFF2-40B4-BE49-F238E27FC236}">
                <a16:creationId xmlns:a16="http://schemas.microsoft.com/office/drawing/2014/main" id="{CD747593-CC60-2310-32D6-A526EC6030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7442" y="2779014"/>
            <a:ext cx="1878776" cy="167813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71E75EB6-D4E7-DA6C-03CC-9E7E666C67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21" y="3248236"/>
            <a:ext cx="926861" cy="1071683"/>
          </a:xfrm>
          <a:prstGeom prst="rect">
            <a:avLst/>
          </a:prstGeom>
        </p:spPr>
      </p:pic>
      <p:pic>
        <p:nvPicPr>
          <p:cNvPr id="60" name="Picture 59" descr="A picture containing text, paper clip&#10;&#10;Description automatically generated">
            <a:extLst>
              <a:ext uri="{FF2B5EF4-FFF2-40B4-BE49-F238E27FC236}">
                <a16:creationId xmlns:a16="http://schemas.microsoft.com/office/drawing/2014/main" id="{2ED2B910-CE6B-E40B-03E1-52AB25915E9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500231">
            <a:off x="5097865" y="4231755"/>
            <a:ext cx="1455544" cy="17599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534CF3-DEFD-D83F-7C98-2DF3E75497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28374" y="3255241"/>
            <a:ext cx="1421411" cy="1053971"/>
          </a:xfrm>
          <a:prstGeom prst="rect">
            <a:avLst/>
          </a:prstGeom>
        </p:spPr>
      </p:pic>
      <p:pic>
        <p:nvPicPr>
          <p:cNvPr id="13" name="Picture 12" descr="A picture containing black, dark&#10;&#10;Description automatically generated">
            <a:extLst>
              <a:ext uri="{FF2B5EF4-FFF2-40B4-BE49-F238E27FC236}">
                <a16:creationId xmlns:a16="http://schemas.microsoft.com/office/drawing/2014/main" id="{6B61D730-C48E-FD4E-33A6-2895B6DAD2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4644" y="5064146"/>
            <a:ext cx="1362238" cy="9510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187B383-705B-0700-D1AF-8E9112BB85E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53695" y="3030527"/>
            <a:ext cx="766613" cy="1555446"/>
          </a:xfrm>
          <a:prstGeom prst="rect">
            <a:avLst/>
          </a:prstGeom>
          <a:noFill/>
        </p:spPr>
      </p:pic>
      <p:pic>
        <p:nvPicPr>
          <p:cNvPr id="19" name="Grafik 9">
            <a:extLst>
              <a:ext uri="{FF2B5EF4-FFF2-40B4-BE49-F238E27FC236}">
                <a16:creationId xmlns:a16="http://schemas.microsoft.com/office/drawing/2014/main" id="{D4900ADA-4DE1-F04B-A7EF-09FC378AB0A8}"/>
              </a:ext>
            </a:extLst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98213" y="127557"/>
            <a:ext cx="865187" cy="1041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7764DF8-3B3D-C25D-E6B8-492622C46C2D}"/>
              </a:ext>
            </a:extLst>
          </p:cNvPr>
          <p:cNvSpPr/>
          <p:nvPr/>
        </p:nvSpPr>
        <p:spPr>
          <a:xfrm rot="21405838">
            <a:off x="7874767" y="4645649"/>
            <a:ext cx="2175744" cy="2175744"/>
          </a:xfrm>
          <a:prstGeom prst="roundRect">
            <a:avLst/>
          </a:prstGeom>
          <a:pattFill prst="smCheck">
            <a:fgClr>
              <a:srgbClr val="5AC8F5"/>
            </a:fgClr>
            <a:bgClr>
              <a:schemeClr val="bg1"/>
            </a:bgClr>
          </a:pattFill>
          <a:ln w="22225">
            <a:solidFill>
              <a:schemeClr val="bg1"/>
            </a:solidFill>
          </a:ln>
          <a:effectLst>
            <a:outerShdw blurRad="165279" dist="38100" dir="2700000" sx="101000" sy="101000" algn="tl" rotWithShape="0">
              <a:prstClr val="black">
                <a:alpha val="27405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1" name="Content Placeholder 1">
            <a:extLst>
              <a:ext uri="{FF2B5EF4-FFF2-40B4-BE49-F238E27FC236}">
                <a16:creationId xmlns:a16="http://schemas.microsoft.com/office/drawing/2014/main" id="{16943BFE-5ADE-3814-44CE-68F09DDEC953}"/>
              </a:ext>
            </a:extLst>
          </p:cNvPr>
          <p:cNvSpPr txBox="1">
            <a:spLocks/>
          </p:cNvSpPr>
          <p:nvPr/>
        </p:nvSpPr>
        <p:spPr>
          <a:xfrm>
            <a:off x="7024881" y="2743700"/>
            <a:ext cx="1847059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Zeitungen</a:t>
            </a:r>
          </a:p>
        </p:txBody>
      </p:sp>
      <p:sp>
        <p:nvSpPr>
          <p:cNvPr id="44" name="Content Placeholder 1">
            <a:extLst>
              <a:ext uri="{FF2B5EF4-FFF2-40B4-BE49-F238E27FC236}">
                <a16:creationId xmlns:a16="http://schemas.microsoft.com/office/drawing/2014/main" id="{84961DC5-7E56-C090-6099-A688C1B79EEC}"/>
              </a:ext>
            </a:extLst>
          </p:cNvPr>
          <p:cNvSpPr txBox="1">
            <a:spLocks/>
          </p:cNvSpPr>
          <p:nvPr/>
        </p:nvSpPr>
        <p:spPr>
          <a:xfrm>
            <a:off x="6519844" y="4280124"/>
            <a:ext cx="2364893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Plastikflaschen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8E526644-D35D-6FE9-2C79-C467DCECDE3D}"/>
              </a:ext>
            </a:extLst>
          </p:cNvPr>
          <p:cNvSpPr txBox="1">
            <a:spLocks/>
          </p:cNvSpPr>
          <p:nvPr/>
        </p:nvSpPr>
        <p:spPr>
          <a:xfrm>
            <a:off x="9806276" y="4259858"/>
            <a:ext cx="1095612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Pins</a:t>
            </a:r>
          </a:p>
        </p:txBody>
      </p:sp>
    </p:spTree>
    <p:extLst>
      <p:ext uri="{BB962C8B-B14F-4D97-AF65-F5344CB8AC3E}">
        <p14:creationId xmlns:p14="http://schemas.microsoft.com/office/powerpoint/2010/main" val="2622340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FD5DDBB1-01CB-1C5E-49BA-027EFC2E8A12}"/>
              </a:ext>
            </a:extLst>
          </p:cNvPr>
          <p:cNvSpPr/>
          <p:nvPr/>
        </p:nvSpPr>
        <p:spPr>
          <a:xfrm>
            <a:off x="307443" y="1364843"/>
            <a:ext cx="11517943" cy="5105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E46E952-26DB-474E-810A-B4AD834AB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180243"/>
            <a:ext cx="6317343" cy="50567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dirty="0">
                <a:solidFill>
                  <a:srgbClr val="EB6400"/>
                </a:solidFill>
              </a:rPr>
              <a:t>Was fehlt?</a:t>
            </a:r>
          </a:p>
        </p:txBody>
      </p:sp>
      <p:sp>
        <p:nvSpPr>
          <p:cNvPr id="45" name="Content Placeholder 1">
            <a:extLst>
              <a:ext uri="{FF2B5EF4-FFF2-40B4-BE49-F238E27FC236}">
                <a16:creationId xmlns:a16="http://schemas.microsoft.com/office/drawing/2014/main" id="{FCEE9040-E0D3-2C1D-04CB-AB0D19F5440A}"/>
              </a:ext>
            </a:extLst>
          </p:cNvPr>
          <p:cNvSpPr txBox="1">
            <a:spLocks/>
          </p:cNvSpPr>
          <p:nvPr/>
        </p:nvSpPr>
        <p:spPr>
          <a:xfrm>
            <a:off x="9334604" y="2771142"/>
            <a:ext cx="2208953" cy="3668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de-DE" sz="1600" dirty="0"/>
              <a:t>einen</a:t>
            </a:r>
            <a:r>
              <a:rPr lang="de-DE" sz="1600" dirty="0">
                <a:solidFill>
                  <a:srgbClr val="788287"/>
                </a:solidFill>
              </a:rPr>
              <a:t> Kleber</a:t>
            </a:r>
          </a:p>
        </p:txBody>
      </p:sp>
      <p:pic>
        <p:nvPicPr>
          <p:cNvPr id="9" name="Picture 8" descr="A picture containing indoor, cup&#10;&#10;Description automatically generated">
            <a:extLst>
              <a:ext uri="{FF2B5EF4-FFF2-40B4-BE49-F238E27FC236}">
                <a16:creationId xmlns:a16="http://schemas.microsoft.com/office/drawing/2014/main" id="{691CAD3D-A678-37B9-72E7-85D4558807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516" y="1592235"/>
            <a:ext cx="1308925" cy="1059606"/>
          </a:xfrm>
          <a:prstGeom prst="rect">
            <a:avLst/>
          </a:prstGeom>
        </p:spPr>
      </p:pic>
      <p:pic>
        <p:nvPicPr>
          <p:cNvPr id="16" name="Picture 15" descr="A picture containing text, indoor, newspaper&#10;&#10;Description automatically generated">
            <a:extLst>
              <a:ext uri="{FF2B5EF4-FFF2-40B4-BE49-F238E27FC236}">
                <a16:creationId xmlns:a16="http://schemas.microsoft.com/office/drawing/2014/main" id="{3F2E1E37-F449-CD02-93E9-A635885FD6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5086" y="1612769"/>
            <a:ext cx="1615509" cy="1226778"/>
          </a:xfrm>
          <a:prstGeom prst="rect">
            <a:avLst/>
          </a:prstGeom>
        </p:spPr>
      </p:pic>
      <p:pic>
        <p:nvPicPr>
          <p:cNvPr id="26" name="Picture 25" descr="A pair of scissors&#10;&#10;Description automatically generated">
            <a:extLst>
              <a:ext uri="{FF2B5EF4-FFF2-40B4-BE49-F238E27FC236}">
                <a16:creationId xmlns:a16="http://schemas.microsoft.com/office/drawing/2014/main" id="{6DB247B5-7E56-851C-3614-A0C9B240DE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93483" flipH="1">
            <a:off x="2885489" y="4795437"/>
            <a:ext cx="1866093" cy="1179508"/>
          </a:xfrm>
          <a:prstGeom prst="rect">
            <a:avLst/>
          </a:prstGeom>
        </p:spPr>
      </p:pic>
      <p:pic>
        <p:nvPicPr>
          <p:cNvPr id="28" name="Picture 27" descr="A picture containing text, cosmetic&#10;&#10;Description automatically generated">
            <a:extLst>
              <a:ext uri="{FF2B5EF4-FFF2-40B4-BE49-F238E27FC236}">
                <a16:creationId xmlns:a16="http://schemas.microsoft.com/office/drawing/2014/main" id="{ADD6AC12-4400-45F0-7523-579DECC47F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434" y="4565889"/>
            <a:ext cx="1998684" cy="130661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1C94C90-32D9-EC95-984B-A1417BAEBE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374892">
            <a:off x="9671382" y="1755690"/>
            <a:ext cx="1221793" cy="830437"/>
          </a:xfrm>
          <a:prstGeom prst="rect">
            <a:avLst/>
          </a:prstGeom>
        </p:spPr>
      </p:pic>
      <p:sp>
        <p:nvSpPr>
          <p:cNvPr id="39" name="Content Placeholder 1">
            <a:extLst>
              <a:ext uri="{FF2B5EF4-FFF2-40B4-BE49-F238E27FC236}">
                <a16:creationId xmlns:a16="http://schemas.microsoft.com/office/drawing/2014/main" id="{017AC815-729F-4782-4009-5133F9EF1BD7}"/>
              </a:ext>
            </a:extLst>
          </p:cNvPr>
          <p:cNvSpPr txBox="1">
            <a:spLocks/>
          </p:cNvSpPr>
          <p:nvPr/>
        </p:nvSpPr>
        <p:spPr>
          <a:xfrm>
            <a:off x="1092431" y="2715878"/>
            <a:ext cx="1230709" cy="544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Dosen</a:t>
            </a:r>
          </a:p>
        </p:txBody>
      </p:sp>
      <p:sp>
        <p:nvSpPr>
          <p:cNvPr id="40" name="Content Placeholder 1">
            <a:extLst>
              <a:ext uri="{FF2B5EF4-FFF2-40B4-BE49-F238E27FC236}">
                <a16:creationId xmlns:a16="http://schemas.microsoft.com/office/drawing/2014/main" id="{6E7F1798-6348-DDD7-878B-922C785AD1B5}"/>
              </a:ext>
            </a:extLst>
          </p:cNvPr>
          <p:cNvSpPr txBox="1">
            <a:spLocks/>
          </p:cNvSpPr>
          <p:nvPr/>
        </p:nvSpPr>
        <p:spPr>
          <a:xfrm>
            <a:off x="4716168" y="2758492"/>
            <a:ext cx="880173" cy="544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Jeans</a:t>
            </a:r>
          </a:p>
        </p:txBody>
      </p:sp>
      <p:sp>
        <p:nvSpPr>
          <p:cNvPr id="48" name="Content Placeholder 1">
            <a:extLst>
              <a:ext uri="{FF2B5EF4-FFF2-40B4-BE49-F238E27FC236}">
                <a16:creationId xmlns:a16="http://schemas.microsoft.com/office/drawing/2014/main" id="{AB92C682-AAAD-0E8C-EC06-07A33F8447C1}"/>
              </a:ext>
            </a:extLst>
          </p:cNvPr>
          <p:cNvSpPr txBox="1">
            <a:spLocks/>
          </p:cNvSpPr>
          <p:nvPr/>
        </p:nvSpPr>
        <p:spPr>
          <a:xfrm>
            <a:off x="2868485" y="5814012"/>
            <a:ext cx="2364893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EB6400"/>
                </a:solidFill>
              </a:rPr>
              <a:t>eine</a:t>
            </a:r>
            <a:r>
              <a:rPr lang="de-DE" sz="1600" dirty="0">
                <a:solidFill>
                  <a:srgbClr val="788287"/>
                </a:solidFill>
              </a:rPr>
              <a:t> Schere</a:t>
            </a:r>
          </a:p>
        </p:txBody>
      </p:sp>
      <p:sp>
        <p:nvSpPr>
          <p:cNvPr id="49" name="Content Placeholder 1">
            <a:extLst>
              <a:ext uri="{FF2B5EF4-FFF2-40B4-BE49-F238E27FC236}">
                <a16:creationId xmlns:a16="http://schemas.microsoft.com/office/drawing/2014/main" id="{B8E04384-ED52-912C-71C7-12EEDE23C2FA}"/>
              </a:ext>
            </a:extLst>
          </p:cNvPr>
          <p:cNvSpPr txBox="1">
            <a:spLocks/>
          </p:cNvSpPr>
          <p:nvPr/>
        </p:nvSpPr>
        <p:spPr>
          <a:xfrm>
            <a:off x="1031798" y="5836086"/>
            <a:ext cx="1096713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Farben</a:t>
            </a:r>
          </a:p>
        </p:txBody>
      </p:sp>
      <p:sp>
        <p:nvSpPr>
          <p:cNvPr id="30" name="Content Placeholder 1">
            <a:extLst>
              <a:ext uri="{FF2B5EF4-FFF2-40B4-BE49-F238E27FC236}">
                <a16:creationId xmlns:a16="http://schemas.microsoft.com/office/drawing/2014/main" id="{8085766F-2898-0175-5F5C-022A7ECEBC1B}"/>
              </a:ext>
            </a:extLst>
          </p:cNvPr>
          <p:cNvSpPr txBox="1">
            <a:spLocks/>
          </p:cNvSpPr>
          <p:nvPr/>
        </p:nvSpPr>
        <p:spPr>
          <a:xfrm>
            <a:off x="2067509" y="4185109"/>
            <a:ext cx="1368812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altes Holz</a:t>
            </a:r>
          </a:p>
        </p:txBody>
      </p:sp>
      <p:sp>
        <p:nvSpPr>
          <p:cNvPr id="61" name="Content Placeholder 1">
            <a:extLst>
              <a:ext uri="{FF2B5EF4-FFF2-40B4-BE49-F238E27FC236}">
                <a16:creationId xmlns:a16="http://schemas.microsoft.com/office/drawing/2014/main" id="{7C728B48-E043-036F-A9AF-EDEFA613A03B}"/>
              </a:ext>
            </a:extLst>
          </p:cNvPr>
          <p:cNvSpPr txBox="1">
            <a:spLocks/>
          </p:cNvSpPr>
          <p:nvPr/>
        </p:nvSpPr>
        <p:spPr>
          <a:xfrm>
            <a:off x="5005863" y="5792150"/>
            <a:ext cx="2364893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Trinkhalme</a:t>
            </a:r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3A3FB347-EC48-2271-D307-A133E73A5279}"/>
              </a:ext>
            </a:extLst>
          </p:cNvPr>
          <p:cNvSpPr txBox="1">
            <a:spLocks/>
          </p:cNvSpPr>
          <p:nvPr/>
        </p:nvSpPr>
        <p:spPr>
          <a:xfrm>
            <a:off x="8232238" y="5868299"/>
            <a:ext cx="1818070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Klebeband</a:t>
            </a:r>
          </a:p>
        </p:txBody>
      </p:sp>
      <p:pic>
        <p:nvPicPr>
          <p:cNvPr id="29" name="Picture 28" descr="A pair of blue jeans&#10;&#10;Description automatically generated with medium confidence">
            <a:extLst>
              <a:ext uri="{FF2B5EF4-FFF2-40B4-BE49-F238E27FC236}">
                <a16:creationId xmlns:a16="http://schemas.microsoft.com/office/drawing/2014/main" id="{8B3A52D9-A5E7-B44A-5CE0-746FDCD881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604069" y="1488431"/>
            <a:ext cx="1179300" cy="1475453"/>
          </a:xfrm>
          <a:prstGeom prst="rect">
            <a:avLst/>
          </a:prstGeom>
        </p:spPr>
      </p:pic>
      <p:pic>
        <p:nvPicPr>
          <p:cNvPr id="33" name="Picture 32" descr="A picture containing stack&#10;&#10;Description automatically generated">
            <a:extLst>
              <a:ext uri="{FF2B5EF4-FFF2-40B4-BE49-F238E27FC236}">
                <a16:creationId xmlns:a16="http://schemas.microsoft.com/office/drawing/2014/main" id="{CD747593-CC60-2310-32D6-A526EC6030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0845" y="2613154"/>
            <a:ext cx="1878776" cy="167813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71E75EB6-D4E7-DA6C-03CC-9E7E666C67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21" y="3248236"/>
            <a:ext cx="926861" cy="1071683"/>
          </a:xfrm>
          <a:prstGeom prst="rect">
            <a:avLst/>
          </a:prstGeom>
        </p:spPr>
      </p:pic>
      <p:pic>
        <p:nvPicPr>
          <p:cNvPr id="60" name="Picture 59" descr="A picture containing text, paper clip&#10;&#10;Description automatically generated">
            <a:extLst>
              <a:ext uri="{FF2B5EF4-FFF2-40B4-BE49-F238E27FC236}">
                <a16:creationId xmlns:a16="http://schemas.microsoft.com/office/drawing/2014/main" id="{2ED2B910-CE6B-E40B-03E1-52AB25915E9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500231">
            <a:off x="5097865" y="4231755"/>
            <a:ext cx="1455544" cy="17599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534CF3-DEFD-D83F-7C98-2DF3E75497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28374" y="3255241"/>
            <a:ext cx="1421411" cy="1053971"/>
          </a:xfrm>
          <a:prstGeom prst="rect">
            <a:avLst/>
          </a:prstGeom>
        </p:spPr>
      </p:pic>
      <p:pic>
        <p:nvPicPr>
          <p:cNvPr id="13" name="Picture 12" descr="A picture containing black, dark&#10;&#10;Description automatically generated">
            <a:extLst>
              <a:ext uri="{FF2B5EF4-FFF2-40B4-BE49-F238E27FC236}">
                <a16:creationId xmlns:a16="http://schemas.microsoft.com/office/drawing/2014/main" id="{6B61D730-C48E-FD4E-33A6-2895B6DAD2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4644" y="5064146"/>
            <a:ext cx="1362238" cy="9510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187B383-705B-0700-D1AF-8E9112BB85E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53695" y="3030527"/>
            <a:ext cx="766613" cy="1555446"/>
          </a:xfrm>
          <a:prstGeom prst="rect">
            <a:avLst/>
          </a:prstGeom>
          <a:noFill/>
        </p:spPr>
      </p:pic>
      <p:pic>
        <p:nvPicPr>
          <p:cNvPr id="19" name="Grafik 9">
            <a:extLst>
              <a:ext uri="{FF2B5EF4-FFF2-40B4-BE49-F238E27FC236}">
                <a16:creationId xmlns:a16="http://schemas.microsoft.com/office/drawing/2014/main" id="{D4900ADA-4DE1-F04B-A7EF-09FC378AB0A8}"/>
              </a:ext>
            </a:extLst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98213" y="127557"/>
            <a:ext cx="865187" cy="1041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Content Placeholder 1">
            <a:extLst>
              <a:ext uri="{FF2B5EF4-FFF2-40B4-BE49-F238E27FC236}">
                <a16:creationId xmlns:a16="http://schemas.microsoft.com/office/drawing/2014/main" id="{16943BFE-5ADE-3814-44CE-68F09DDEC953}"/>
              </a:ext>
            </a:extLst>
          </p:cNvPr>
          <p:cNvSpPr txBox="1">
            <a:spLocks/>
          </p:cNvSpPr>
          <p:nvPr/>
        </p:nvSpPr>
        <p:spPr>
          <a:xfrm>
            <a:off x="7024881" y="2743700"/>
            <a:ext cx="1847059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Zeitungen</a:t>
            </a:r>
          </a:p>
        </p:txBody>
      </p:sp>
      <p:sp>
        <p:nvSpPr>
          <p:cNvPr id="44" name="Content Placeholder 1">
            <a:extLst>
              <a:ext uri="{FF2B5EF4-FFF2-40B4-BE49-F238E27FC236}">
                <a16:creationId xmlns:a16="http://schemas.microsoft.com/office/drawing/2014/main" id="{84961DC5-7E56-C090-6099-A688C1B79EEC}"/>
              </a:ext>
            </a:extLst>
          </p:cNvPr>
          <p:cNvSpPr txBox="1">
            <a:spLocks/>
          </p:cNvSpPr>
          <p:nvPr/>
        </p:nvSpPr>
        <p:spPr>
          <a:xfrm>
            <a:off x="6519844" y="4280124"/>
            <a:ext cx="2364893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Plastikflaschen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7764DF8-3B3D-C25D-E6B8-492622C46C2D}"/>
              </a:ext>
            </a:extLst>
          </p:cNvPr>
          <p:cNvSpPr/>
          <p:nvPr/>
        </p:nvSpPr>
        <p:spPr>
          <a:xfrm rot="21447562">
            <a:off x="6567999" y="1138285"/>
            <a:ext cx="2175744" cy="2175744"/>
          </a:xfrm>
          <a:prstGeom prst="roundRect">
            <a:avLst/>
          </a:prstGeom>
          <a:pattFill prst="smCheck">
            <a:fgClr>
              <a:srgbClr val="5AC8F5"/>
            </a:fgClr>
            <a:bgClr>
              <a:schemeClr val="bg1"/>
            </a:bgClr>
          </a:pattFill>
          <a:ln w="22225">
            <a:solidFill>
              <a:schemeClr val="bg1"/>
            </a:solidFill>
          </a:ln>
          <a:effectLst>
            <a:outerShdw blurRad="165279" dist="38100" dir="2700000" sx="101000" sy="101000" algn="tl" rotWithShape="0">
              <a:prstClr val="black">
                <a:alpha val="27405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5CD4055E-6D92-0EFC-A8BB-D55067C43D5A}"/>
              </a:ext>
            </a:extLst>
          </p:cNvPr>
          <p:cNvSpPr txBox="1">
            <a:spLocks/>
          </p:cNvSpPr>
          <p:nvPr/>
        </p:nvSpPr>
        <p:spPr>
          <a:xfrm>
            <a:off x="9806276" y="4259858"/>
            <a:ext cx="1095612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Pins</a:t>
            </a:r>
          </a:p>
        </p:txBody>
      </p:sp>
    </p:spTree>
    <p:extLst>
      <p:ext uri="{BB962C8B-B14F-4D97-AF65-F5344CB8AC3E}">
        <p14:creationId xmlns:p14="http://schemas.microsoft.com/office/powerpoint/2010/main" val="1942526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FD5DDBB1-01CB-1C5E-49BA-027EFC2E8A12}"/>
              </a:ext>
            </a:extLst>
          </p:cNvPr>
          <p:cNvSpPr/>
          <p:nvPr/>
        </p:nvSpPr>
        <p:spPr>
          <a:xfrm>
            <a:off x="307443" y="1364843"/>
            <a:ext cx="11517943" cy="5105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E46E952-26DB-474E-810A-B4AD834AB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180243"/>
            <a:ext cx="6317343" cy="50567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dirty="0">
                <a:solidFill>
                  <a:srgbClr val="EB6400"/>
                </a:solidFill>
              </a:rPr>
              <a:t>Was fehlt?</a:t>
            </a:r>
          </a:p>
        </p:txBody>
      </p:sp>
      <p:sp>
        <p:nvSpPr>
          <p:cNvPr id="45" name="Content Placeholder 1">
            <a:extLst>
              <a:ext uri="{FF2B5EF4-FFF2-40B4-BE49-F238E27FC236}">
                <a16:creationId xmlns:a16="http://schemas.microsoft.com/office/drawing/2014/main" id="{FCEE9040-E0D3-2C1D-04CB-AB0D19F5440A}"/>
              </a:ext>
            </a:extLst>
          </p:cNvPr>
          <p:cNvSpPr txBox="1">
            <a:spLocks/>
          </p:cNvSpPr>
          <p:nvPr/>
        </p:nvSpPr>
        <p:spPr>
          <a:xfrm>
            <a:off x="9334604" y="2771142"/>
            <a:ext cx="2208953" cy="3668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de-DE" sz="1600" dirty="0"/>
              <a:t>einen</a:t>
            </a:r>
            <a:r>
              <a:rPr lang="de-DE" sz="1600" dirty="0">
                <a:solidFill>
                  <a:srgbClr val="788287"/>
                </a:solidFill>
              </a:rPr>
              <a:t> Kleber</a:t>
            </a:r>
          </a:p>
        </p:txBody>
      </p:sp>
      <p:pic>
        <p:nvPicPr>
          <p:cNvPr id="9" name="Picture 8" descr="A picture containing indoor, cup&#10;&#10;Description automatically generated">
            <a:extLst>
              <a:ext uri="{FF2B5EF4-FFF2-40B4-BE49-F238E27FC236}">
                <a16:creationId xmlns:a16="http://schemas.microsoft.com/office/drawing/2014/main" id="{691CAD3D-A678-37B9-72E7-85D4558807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516" y="1592235"/>
            <a:ext cx="1308925" cy="1059606"/>
          </a:xfrm>
          <a:prstGeom prst="rect">
            <a:avLst/>
          </a:prstGeom>
        </p:spPr>
      </p:pic>
      <p:pic>
        <p:nvPicPr>
          <p:cNvPr id="16" name="Picture 15" descr="A picture containing text, indoor, newspaper&#10;&#10;Description automatically generated">
            <a:extLst>
              <a:ext uri="{FF2B5EF4-FFF2-40B4-BE49-F238E27FC236}">
                <a16:creationId xmlns:a16="http://schemas.microsoft.com/office/drawing/2014/main" id="{3F2E1E37-F449-CD02-93E9-A635885FD6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5086" y="1612769"/>
            <a:ext cx="1615509" cy="1226778"/>
          </a:xfrm>
          <a:prstGeom prst="rect">
            <a:avLst/>
          </a:prstGeom>
        </p:spPr>
      </p:pic>
      <p:pic>
        <p:nvPicPr>
          <p:cNvPr id="26" name="Picture 25" descr="A pair of scissors&#10;&#10;Description automatically generated">
            <a:extLst>
              <a:ext uri="{FF2B5EF4-FFF2-40B4-BE49-F238E27FC236}">
                <a16:creationId xmlns:a16="http://schemas.microsoft.com/office/drawing/2014/main" id="{6DB247B5-7E56-851C-3614-A0C9B240DE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93483" flipH="1">
            <a:off x="2885489" y="4795437"/>
            <a:ext cx="1866093" cy="1179508"/>
          </a:xfrm>
          <a:prstGeom prst="rect">
            <a:avLst/>
          </a:prstGeom>
        </p:spPr>
      </p:pic>
      <p:pic>
        <p:nvPicPr>
          <p:cNvPr id="28" name="Picture 27" descr="A picture containing text, cosmetic&#10;&#10;Description automatically generated">
            <a:extLst>
              <a:ext uri="{FF2B5EF4-FFF2-40B4-BE49-F238E27FC236}">
                <a16:creationId xmlns:a16="http://schemas.microsoft.com/office/drawing/2014/main" id="{ADD6AC12-4400-45F0-7523-579DECC47F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434" y="4565889"/>
            <a:ext cx="1998684" cy="130661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1C94C90-32D9-EC95-984B-A1417BAEBE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374892">
            <a:off x="9671382" y="1755690"/>
            <a:ext cx="1221793" cy="830437"/>
          </a:xfrm>
          <a:prstGeom prst="rect">
            <a:avLst/>
          </a:prstGeom>
        </p:spPr>
      </p:pic>
      <p:sp>
        <p:nvSpPr>
          <p:cNvPr id="39" name="Content Placeholder 1">
            <a:extLst>
              <a:ext uri="{FF2B5EF4-FFF2-40B4-BE49-F238E27FC236}">
                <a16:creationId xmlns:a16="http://schemas.microsoft.com/office/drawing/2014/main" id="{017AC815-729F-4782-4009-5133F9EF1BD7}"/>
              </a:ext>
            </a:extLst>
          </p:cNvPr>
          <p:cNvSpPr txBox="1">
            <a:spLocks/>
          </p:cNvSpPr>
          <p:nvPr/>
        </p:nvSpPr>
        <p:spPr>
          <a:xfrm>
            <a:off x="1092431" y="2715878"/>
            <a:ext cx="1230709" cy="544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Dosen</a:t>
            </a:r>
          </a:p>
        </p:txBody>
      </p:sp>
      <p:sp>
        <p:nvSpPr>
          <p:cNvPr id="40" name="Content Placeholder 1">
            <a:extLst>
              <a:ext uri="{FF2B5EF4-FFF2-40B4-BE49-F238E27FC236}">
                <a16:creationId xmlns:a16="http://schemas.microsoft.com/office/drawing/2014/main" id="{6E7F1798-6348-DDD7-878B-922C785AD1B5}"/>
              </a:ext>
            </a:extLst>
          </p:cNvPr>
          <p:cNvSpPr txBox="1">
            <a:spLocks/>
          </p:cNvSpPr>
          <p:nvPr/>
        </p:nvSpPr>
        <p:spPr>
          <a:xfrm>
            <a:off x="4716168" y="2758492"/>
            <a:ext cx="880173" cy="544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Jeans</a:t>
            </a:r>
          </a:p>
        </p:txBody>
      </p:sp>
      <p:sp>
        <p:nvSpPr>
          <p:cNvPr id="48" name="Content Placeholder 1">
            <a:extLst>
              <a:ext uri="{FF2B5EF4-FFF2-40B4-BE49-F238E27FC236}">
                <a16:creationId xmlns:a16="http://schemas.microsoft.com/office/drawing/2014/main" id="{AB92C682-AAAD-0E8C-EC06-07A33F8447C1}"/>
              </a:ext>
            </a:extLst>
          </p:cNvPr>
          <p:cNvSpPr txBox="1">
            <a:spLocks/>
          </p:cNvSpPr>
          <p:nvPr/>
        </p:nvSpPr>
        <p:spPr>
          <a:xfrm>
            <a:off x="2868485" y="5814012"/>
            <a:ext cx="2364893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EB6400"/>
                </a:solidFill>
              </a:rPr>
              <a:t>eine</a:t>
            </a:r>
            <a:r>
              <a:rPr lang="de-DE" sz="1600" dirty="0">
                <a:solidFill>
                  <a:srgbClr val="788287"/>
                </a:solidFill>
              </a:rPr>
              <a:t> Schere</a:t>
            </a:r>
          </a:p>
        </p:txBody>
      </p:sp>
      <p:sp>
        <p:nvSpPr>
          <p:cNvPr id="49" name="Content Placeholder 1">
            <a:extLst>
              <a:ext uri="{FF2B5EF4-FFF2-40B4-BE49-F238E27FC236}">
                <a16:creationId xmlns:a16="http://schemas.microsoft.com/office/drawing/2014/main" id="{B8E04384-ED52-912C-71C7-12EEDE23C2FA}"/>
              </a:ext>
            </a:extLst>
          </p:cNvPr>
          <p:cNvSpPr txBox="1">
            <a:spLocks/>
          </p:cNvSpPr>
          <p:nvPr/>
        </p:nvSpPr>
        <p:spPr>
          <a:xfrm>
            <a:off x="1031798" y="5836086"/>
            <a:ext cx="1096713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Farben</a:t>
            </a:r>
          </a:p>
        </p:txBody>
      </p:sp>
      <p:sp>
        <p:nvSpPr>
          <p:cNvPr id="30" name="Content Placeholder 1">
            <a:extLst>
              <a:ext uri="{FF2B5EF4-FFF2-40B4-BE49-F238E27FC236}">
                <a16:creationId xmlns:a16="http://schemas.microsoft.com/office/drawing/2014/main" id="{8085766F-2898-0175-5F5C-022A7ECEBC1B}"/>
              </a:ext>
            </a:extLst>
          </p:cNvPr>
          <p:cNvSpPr txBox="1">
            <a:spLocks/>
          </p:cNvSpPr>
          <p:nvPr/>
        </p:nvSpPr>
        <p:spPr>
          <a:xfrm>
            <a:off x="2067509" y="4185109"/>
            <a:ext cx="1368812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altes Holz</a:t>
            </a:r>
          </a:p>
        </p:txBody>
      </p:sp>
      <p:sp>
        <p:nvSpPr>
          <p:cNvPr id="61" name="Content Placeholder 1">
            <a:extLst>
              <a:ext uri="{FF2B5EF4-FFF2-40B4-BE49-F238E27FC236}">
                <a16:creationId xmlns:a16="http://schemas.microsoft.com/office/drawing/2014/main" id="{7C728B48-E043-036F-A9AF-EDEFA613A03B}"/>
              </a:ext>
            </a:extLst>
          </p:cNvPr>
          <p:cNvSpPr txBox="1">
            <a:spLocks/>
          </p:cNvSpPr>
          <p:nvPr/>
        </p:nvSpPr>
        <p:spPr>
          <a:xfrm>
            <a:off x="5005863" y="5792150"/>
            <a:ext cx="2364893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Trinkhalme</a:t>
            </a:r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3A3FB347-EC48-2271-D307-A133E73A5279}"/>
              </a:ext>
            </a:extLst>
          </p:cNvPr>
          <p:cNvSpPr txBox="1">
            <a:spLocks/>
          </p:cNvSpPr>
          <p:nvPr/>
        </p:nvSpPr>
        <p:spPr>
          <a:xfrm>
            <a:off x="8232238" y="5868299"/>
            <a:ext cx="1818070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Klebeband</a:t>
            </a:r>
          </a:p>
        </p:txBody>
      </p:sp>
      <p:pic>
        <p:nvPicPr>
          <p:cNvPr id="29" name="Picture 28" descr="A pair of blue jeans&#10;&#10;Description automatically generated with medium confidence">
            <a:extLst>
              <a:ext uri="{FF2B5EF4-FFF2-40B4-BE49-F238E27FC236}">
                <a16:creationId xmlns:a16="http://schemas.microsoft.com/office/drawing/2014/main" id="{8B3A52D9-A5E7-B44A-5CE0-746FDCD881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604069" y="1488431"/>
            <a:ext cx="1179300" cy="1475453"/>
          </a:xfrm>
          <a:prstGeom prst="rect">
            <a:avLst/>
          </a:prstGeom>
        </p:spPr>
      </p:pic>
      <p:pic>
        <p:nvPicPr>
          <p:cNvPr id="33" name="Picture 32" descr="A picture containing stack&#10;&#10;Description automatically generated">
            <a:extLst>
              <a:ext uri="{FF2B5EF4-FFF2-40B4-BE49-F238E27FC236}">
                <a16:creationId xmlns:a16="http://schemas.microsoft.com/office/drawing/2014/main" id="{CD747593-CC60-2310-32D6-A526EC6030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0845" y="2613154"/>
            <a:ext cx="1878776" cy="167813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71E75EB6-D4E7-DA6C-03CC-9E7E666C67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21" y="3248236"/>
            <a:ext cx="926861" cy="1071683"/>
          </a:xfrm>
          <a:prstGeom prst="rect">
            <a:avLst/>
          </a:prstGeom>
        </p:spPr>
      </p:pic>
      <p:pic>
        <p:nvPicPr>
          <p:cNvPr id="60" name="Picture 59" descr="A picture containing text, paper clip&#10;&#10;Description automatically generated">
            <a:extLst>
              <a:ext uri="{FF2B5EF4-FFF2-40B4-BE49-F238E27FC236}">
                <a16:creationId xmlns:a16="http://schemas.microsoft.com/office/drawing/2014/main" id="{2ED2B910-CE6B-E40B-03E1-52AB25915E9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500231">
            <a:off x="5097865" y="4231755"/>
            <a:ext cx="1455544" cy="17599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534CF3-DEFD-D83F-7C98-2DF3E75497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28374" y="3255241"/>
            <a:ext cx="1421411" cy="1053971"/>
          </a:xfrm>
          <a:prstGeom prst="rect">
            <a:avLst/>
          </a:prstGeom>
        </p:spPr>
      </p:pic>
      <p:pic>
        <p:nvPicPr>
          <p:cNvPr id="13" name="Picture 12" descr="A picture containing black, dark&#10;&#10;Description automatically generated">
            <a:extLst>
              <a:ext uri="{FF2B5EF4-FFF2-40B4-BE49-F238E27FC236}">
                <a16:creationId xmlns:a16="http://schemas.microsoft.com/office/drawing/2014/main" id="{6B61D730-C48E-FD4E-33A6-2895B6DAD2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4644" y="5064146"/>
            <a:ext cx="1362238" cy="9510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187B383-705B-0700-D1AF-8E9112BB85E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53695" y="3030527"/>
            <a:ext cx="766613" cy="1555446"/>
          </a:xfrm>
          <a:prstGeom prst="rect">
            <a:avLst/>
          </a:prstGeom>
          <a:noFill/>
        </p:spPr>
      </p:pic>
      <p:pic>
        <p:nvPicPr>
          <p:cNvPr id="19" name="Grafik 9">
            <a:extLst>
              <a:ext uri="{FF2B5EF4-FFF2-40B4-BE49-F238E27FC236}">
                <a16:creationId xmlns:a16="http://schemas.microsoft.com/office/drawing/2014/main" id="{D4900ADA-4DE1-F04B-A7EF-09FC378AB0A8}"/>
              </a:ext>
            </a:extLst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98213" y="127557"/>
            <a:ext cx="865187" cy="1041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7764DF8-3B3D-C25D-E6B8-492622C46C2D}"/>
              </a:ext>
            </a:extLst>
          </p:cNvPr>
          <p:cNvSpPr/>
          <p:nvPr/>
        </p:nvSpPr>
        <p:spPr>
          <a:xfrm rot="21405838">
            <a:off x="2092459" y="2510182"/>
            <a:ext cx="2175744" cy="2175744"/>
          </a:xfrm>
          <a:prstGeom prst="roundRect">
            <a:avLst/>
          </a:prstGeom>
          <a:pattFill prst="smCheck">
            <a:fgClr>
              <a:srgbClr val="5AC8F5"/>
            </a:fgClr>
            <a:bgClr>
              <a:schemeClr val="bg1"/>
            </a:bgClr>
          </a:pattFill>
          <a:ln w="22225">
            <a:solidFill>
              <a:schemeClr val="bg1"/>
            </a:solidFill>
          </a:ln>
          <a:effectLst>
            <a:outerShdw blurRad="165279" dist="38100" dir="2700000" sx="101000" sy="101000" algn="tl" rotWithShape="0">
              <a:prstClr val="black">
                <a:alpha val="27405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1" name="Content Placeholder 1">
            <a:extLst>
              <a:ext uri="{FF2B5EF4-FFF2-40B4-BE49-F238E27FC236}">
                <a16:creationId xmlns:a16="http://schemas.microsoft.com/office/drawing/2014/main" id="{16943BFE-5ADE-3814-44CE-68F09DDEC953}"/>
              </a:ext>
            </a:extLst>
          </p:cNvPr>
          <p:cNvSpPr txBox="1">
            <a:spLocks/>
          </p:cNvSpPr>
          <p:nvPr/>
        </p:nvSpPr>
        <p:spPr>
          <a:xfrm>
            <a:off x="7024881" y="2743700"/>
            <a:ext cx="1847059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Zeitungen</a:t>
            </a:r>
          </a:p>
        </p:txBody>
      </p:sp>
      <p:sp>
        <p:nvSpPr>
          <p:cNvPr id="44" name="Content Placeholder 1">
            <a:extLst>
              <a:ext uri="{FF2B5EF4-FFF2-40B4-BE49-F238E27FC236}">
                <a16:creationId xmlns:a16="http://schemas.microsoft.com/office/drawing/2014/main" id="{84961DC5-7E56-C090-6099-A688C1B79EEC}"/>
              </a:ext>
            </a:extLst>
          </p:cNvPr>
          <p:cNvSpPr txBox="1">
            <a:spLocks/>
          </p:cNvSpPr>
          <p:nvPr/>
        </p:nvSpPr>
        <p:spPr>
          <a:xfrm>
            <a:off x="6519844" y="4280124"/>
            <a:ext cx="2364893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Plastikflaschen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C46C68F6-751A-2122-7ECD-9F72C07D5762}"/>
              </a:ext>
            </a:extLst>
          </p:cNvPr>
          <p:cNvSpPr txBox="1">
            <a:spLocks/>
          </p:cNvSpPr>
          <p:nvPr/>
        </p:nvSpPr>
        <p:spPr>
          <a:xfrm>
            <a:off x="9806276" y="4259858"/>
            <a:ext cx="1095612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Pins</a:t>
            </a:r>
          </a:p>
        </p:txBody>
      </p:sp>
    </p:spTree>
    <p:extLst>
      <p:ext uri="{BB962C8B-B14F-4D97-AF65-F5344CB8AC3E}">
        <p14:creationId xmlns:p14="http://schemas.microsoft.com/office/powerpoint/2010/main" val="2453303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FD5DDBB1-01CB-1C5E-49BA-027EFC2E8A12}"/>
              </a:ext>
            </a:extLst>
          </p:cNvPr>
          <p:cNvSpPr/>
          <p:nvPr/>
        </p:nvSpPr>
        <p:spPr>
          <a:xfrm>
            <a:off x="307443" y="1364843"/>
            <a:ext cx="11517943" cy="5105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E46E952-26DB-474E-810A-B4AD834AB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180243"/>
            <a:ext cx="6317343" cy="50567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dirty="0">
                <a:solidFill>
                  <a:srgbClr val="EB6400"/>
                </a:solidFill>
              </a:rPr>
              <a:t>Was fehlt?</a:t>
            </a:r>
          </a:p>
        </p:txBody>
      </p:sp>
      <p:sp>
        <p:nvSpPr>
          <p:cNvPr id="45" name="Content Placeholder 1">
            <a:extLst>
              <a:ext uri="{FF2B5EF4-FFF2-40B4-BE49-F238E27FC236}">
                <a16:creationId xmlns:a16="http://schemas.microsoft.com/office/drawing/2014/main" id="{FCEE9040-E0D3-2C1D-04CB-AB0D19F5440A}"/>
              </a:ext>
            </a:extLst>
          </p:cNvPr>
          <p:cNvSpPr txBox="1">
            <a:spLocks/>
          </p:cNvSpPr>
          <p:nvPr/>
        </p:nvSpPr>
        <p:spPr>
          <a:xfrm>
            <a:off x="9334604" y="2771142"/>
            <a:ext cx="2208953" cy="3668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de-DE" sz="1600" dirty="0"/>
              <a:t>einen</a:t>
            </a:r>
            <a:r>
              <a:rPr lang="de-DE" sz="1600" dirty="0">
                <a:solidFill>
                  <a:srgbClr val="788287"/>
                </a:solidFill>
              </a:rPr>
              <a:t> Kleber</a:t>
            </a:r>
          </a:p>
        </p:txBody>
      </p:sp>
      <p:pic>
        <p:nvPicPr>
          <p:cNvPr id="9" name="Picture 8" descr="A picture containing indoor, cup&#10;&#10;Description automatically generated">
            <a:extLst>
              <a:ext uri="{FF2B5EF4-FFF2-40B4-BE49-F238E27FC236}">
                <a16:creationId xmlns:a16="http://schemas.microsoft.com/office/drawing/2014/main" id="{691CAD3D-A678-37B9-72E7-85D4558807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516" y="1592235"/>
            <a:ext cx="1308925" cy="1059606"/>
          </a:xfrm>
          <a:prstGeom prst="rect">
            <a:avLst/>
          </a:prstGeom>
        </p:spPr>
      </p:pic>
      <p:pic>
        <p:nvPicPr>
          <p:cNvPr id="16" name="Picture 15" descr="A picture containing text, indoor, newspaper&#10;&#10;Description automatically generated">
            <a:extLst>
              <a:ext uri="{FF2B5EF4-FFF2-40B4-BE49-F238E27FC236}">
                <a16:creationId xmlns:a16="http://schemas.microsoft.com/office/drawing/2014/main" id="{3F2E1E37-F449-CD02-93E9-A635885FD6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5086" y="1612769"/>
            <a:ext cx="1615509" cy="1226778"/>
          </a:xfrm>
          <a:prstGeom prst="rect">
            <a:avLst/>
          </a:prstGeom>
        </p:spPr>
      </p:pic>
      <p:pic>
        <p:nvPicPr>
          <p:cNvPr id="26" name="Picture 25" descr="A pair of scissors&#10;&#10;Description automatically generated">
            <a:extLst>
              <a:ext uri="{FF2B5EF4-FFF2-40B4-BE49-F238E27FC236}">
                <a16:creationId xmlns:a16="http://schemas.microsoft.com/office/drawing/2014/main" id="{6DB247B5-7E56-851C-3614-A0C9B240DE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93483" flipH="1">
            <a:off x="2885489" y="4795437"/>
            <a:ext cx="1866093" cy="1179508"/>
          </a:xfrm>
          <a:prstGeom prst="rect">
            <a:avLst/>
          </a:prstGeom>
        </p:spPr>
      </p:pic>
      <p:pic>
        <p:nvPicPr>
          <p:cNvPr id="28" name="Picture 27" descr="A picture containing text, cosmetic&#10;&#10;Description automatically generated">
            <a:extLst>
              <a:ext uri="{FF2B5EF4-FFF2-40B4-BE49-F238E27FC236}">
                <a16:creationId xmlns:a16="http://schemas.microsoft.com/office/drawing/2014/main" id="{ADD6AC12-4400-45F0-7523-579DECC47F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434" y="4565889"/>
            <a:ext cx="1998684" cy="130661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1C94C90-32D9-EC95-984B-A1417BAEBE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374892">
            <a:off x="9671382" y="1755690"/>
            <a:ext cx="1221793" cy="830437"/>
          </a:xfrm>
          <a:prstGeom prst="rect">
            <a:avLst/>
          </a:prstGeom>
        </p:spPr>
      </p:pic>
      <p:sp>
        <p:nvSpPr>
          <p:cNvPr id="39" name="Content Placeholder 1">
            <a:extLst>
              <a:ext uri="{FF2B5EF4-FFF2-40B4-BE49-F238E27FC236}">
                <a16:creationId xmlns:a16="http://schemas.microsoft.com/office/drawing/2014/main" id="{017AC815-729F-4782-4009-5133F9EF1BD7}"/>
              </a:ext>
            </a:extLst>
          </p:cNvPr>
          <p:cNvSpPr txBox="1">
            <a:spLocks/>
          </p:cNvSpPr>
          <p:nvPr/>
        </p:nvSpPr>
        <p:spPr>
          <a:xfrm>
            <a:off x="1092431" y="2715878"/>
            <a:ext cx="1230709" cy="544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Dosen</a:t>
            </a:r>
          </a:p>
        </p:txBody>
      </p:sp>
      <p:sp>
        <p:nvSpPr>
          <p:cNvPr id="40" name="Content Placeholder 1">
            <a:extLst>
              <a:ext uri="{FF2B5EF4-FFF2-40B4-BE49-F238E27FC236}">
                <a16:creationId xmlns:a16="http://schemas.microsoft.com/office/drawing/2014/main" id="{6E7F1798-6348-DDD7-878B-922C785AD1B5}"/>
              </a:ext>
            </a:extLst>
          </p:cNvPr>
          <p:cNvSpPr txBox="1">
            <a:spLocks/>
          </p:cNvSpPr>
          <p:nvPr/>
        </p:nvSpPr>
        <p:spPr>
          <a:xfrm>
            <a:off x="4716168" y="2758492"/>
            <a:ext cx="880173" cy="544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Jeans</a:t>
            </a:r>
          </a:p>
        </p:txBody>
      </p:sp>
      <p:sp>
        <p:nvSpPr>
          <p:cNvPr id="48" name="Content Placeholder 1">
            <a:extLst>
              <a:ext uri="{FF2B5EF4-FFF2-40B4-BE49-F238E27FC236}">
                <a16:creationId xmlns:a16="http://schemas.microsoft.com/office/drawing/2014/main" id="{AB92C682-AAAD-0E8C-EC06-07A33F8447C1}"/>
              </a:ext>
            </a:extLst>
          </p:cNvPr>
          <p:cNvSpPr txBox="1">
            <a:spLocks/>
          </p:cNvSpPr>
          <p:nvPr/>
        </p:nvSpPr>
        <p:spPr>
          <a:xfrm>
            <a:off x="2868485" y="5814012"/>
            <a:ext cx="2364893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EB6400"/>
                </a:solidFill>
              </a:rPr>
              <a:t>eine</a:t>
            </a:r>
            <a:r>
              <a:rPr lang="de-DE" sz="1600" dirty="0">
                <a:solidFill>
                  <a:srgbClr val="788287"/>
                </a:solidFill>
              </a:rPr>
              <a:t> Schere</a:t>
            </a:r>
          </a:p>
        </p:txBody>
      </p:sp>
      <p:sp>
        <p:nvSpPr>
          <p:cNvPr id="49" name="Content Placeholder 1">
            <a:extLst>
              <a:ext uri="{FF2B5EF4-FFF2-40B4-BE49-F238E27FC236}">
                <a16:creationId xmlns:a16="http://schemas.microsoft.com/office/drawing/2014/main" id="{B8E04384-ED52-912C-71C7-12EEDE23C2FA}"/>
              </a:ext>
            </a:extLst>
          </p:cNvPr>
          <p:cNvSpPr txBox="1">
            <a:spLocks/>
          </p:cNvSpPr>
          <p:nvPr/>
        </p:nvSpPr>
        <p:spPr>
          <a:xfrm>
            <a:off x="1031798" y="5836086"/>
            <a:ext cx="1096713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Farben</a:t>
            </a:r>
          </a:p>
        </p:txBody>
      </p:sp>
      <p:sp>
        <p:nvSpPr>
          <p:cNvPr id="30" name="Content Placeholder 1">
            <a:extLst>
              <a:ext uri="{FF2B5EF4-FFF2-40B4-BE49-F238E27FC236}">
                <a16:creationId xmlns:a16="http://schemas.microsoft.com/office/drawing/2014/main" id="{8085766F-2898-0175-5F5C-022A7ECEBC1B}"/>
              </a:ext>
            </a:extLst>
          </p:cNvPr>
          <p:cNvSpPr txBox="1">
            <a:spLocks/>
          </p:cNvSpPr>
          <p:nvPr/>
        </p:nvSpPr>
        <p:spPr>
          <a:xfrm>
            <a:off x="2067509" y="4185109"/>
            <a:ext cx="1368812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altes Holz</a:t>
            </a:r>
          </a:p>
        </p:txBody>
      </p:sp>
      <p:sp>
        <p:nvSpPr>
          <p:cNvPr id="61" name="Content Placeholder 1">
            <a:extLst>
              <a:ext uri="{FF2B5EF4-FFF2-40B4-BE49-F238E27FC236}">
                <a16:creationId xmlns:a16="http://schemas.microsoft.com/office/drawing/2014/main" id="{7C728B48-E043-036F-A9AF-EDEFA613A03B}"/>
              </a:ext>
            </a:extLst>
          </p:cNvPr>
          <p:cNvSpPr txBox="1">
            <a:spLocks/>
          </p:cNvSpPr>
          <p:nvPr/>
        </p:nvSpPr>
        <p:spPr>
          <a:xfrm>
            <a:off x="5005863" y="5792150"/>
            <a:ext cx="2364893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Trinkhalme</a:t>
            </a:r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3A3FB347-EC48-2271-D307-A133E73A5279}"/>
              </a:ext>
            </a:extLst>
          </p:cNvPr>
          <p:cNvSpPr txBox="1">
            <a:spLocks/>
          </p:cNvSpPr>
          <p:nvPr/>
        </p:nvSpPr>
        <p:spPr>
          <a:xfrm>
            <a:off x="8232238" y="5868299"/>
            <a:ext cx="1818070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Klebeband</a:t>
            </a:r>
          </a:p>
        </p:txBody>
      </p:sp>
      <p:pic>
        <p:nvPicPr>
          <p:cNvPr id="29" name="Picture 28" descr="A pair of blue jeans&#10;&#10;Description automatically generated with medium confidence">
            <a:extLst>
              <a:ext uri="{FF2B5EF4-FFF2-40B4-BE49-F238E27FC236}">
                <a16:creationId xmlns:a16="http://schemas.microsoft.com/office/drawing/2014/main" id="{8B3A52D9-A5E7-B44A-5CE0-746FDCD881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604069" y="1488431"/>
            <a:ext cx="1179300" cy="1475453"/>
          </a:xfrm>
          <a:prstGeom prst="rect">
            <a:avLst/>
          </a:prstGeom>
        </p:spPr>
      </p:pic>
      <p:pic>
        <p:nvPicPr>
          <p:cNvPr id="33" name="Picture 32" descr="A picture containing stack&#10;&#10;Description automatically generated">
            <a:extLst>
              <a:ext uri="{FF2B5EF4-FFF2-40B4-BE49-F238E27FC236}">
                <a16:creationId xmlns:a16="http://schemas.microsoft.com/office/drawing/2014/main" id="{CD747593-CC60-2310-32D6-A526EC6030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0845" y="2613154"/>
            <a:ext cx="1878776" cy="167813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71E75EB6-D4E7-DA6C-03CC-9E7E666C67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21" y="3248236"/>
            <a:ext cx="926861" cy="1071683"/>
          </a:xfrm>
          <a:prstGeom prst="rect">
            <a:avLst/>
          </a:prstGeom>
        </p:spPr>
      </p:pic>
      <p:pic>
        <p:nvPicPr>
          <p:cNvPr id="60" name="Picture 59" descr="A picture containing text, paper clip&#10;&#10;Description automatically generated">
            <a:extLst>
              <a:ext uri="{FF2B5EF4-FFF2-40B4-BE49-F238E27FC236}">
                <a16:creationId xmlns:a16="http://schemas.microsoft.com/office/drawing/2014/main" id="{2ED2B910-CE6B-E40B-03E1-52AB25915E9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500231">
            <a:off x="5097865" y="4231755"/>
            <a:ext cx="1455544" cy="17599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534CF3-DEFD-D83F-7C98-2DF3E75497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28374" y="3255241"/>
            <a:ext cx="1421411" cy="1053971"/>
          </a:xfrm>
          <a:prstGeom prst="rect">
            <a:avLst/>
          </a:prstGeom>
        </p:spPr>
      </p:pic>
      <p:pic>
        <p:nvPicPr>
          <p:cNvPr id="13" name="Picture 12" descr="A picture containing black, dark&#10;&#10;Description automatically generated">
            <a:extLst>
              <a:ext uri="{FF2B5EF4-FFF2-40B4-BE49-F238E27FC236}">
                <a16:creationId xmlns:a16="http://schemas.microsoft.com/office/drawing/2014/main" id="{6B61D730-C48E-FD4E-33A6-2895B6DAD2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4644" y="5064146"/>
            <a:ext cx="1362238" cy="9510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187B383-705B-0700-D1AF-8E9112BB85E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53695" y="3030527"/>
            <a:ext cx="766613" cy="1555446"/>
          </a:xfrm>
          <a:prstGeom prst="rect">
            <a:avLst/>
          </a:prstGeom>
          <a:noFill/>
        </p:spPr>
      </p:pic>
      <p:pic>
        <p:nvPicPr>
          <p:cNvPr id="19" name="Grafik 9">
            <a:extLst>
              <a:ext uri="{FF2B5EF4-FFF2-40B4-BE49-F238E27FC236}">
                <a16:creationId xmlns:a16="http://schemas.microsoft.com/office/drawing/2014/main" id="{D4900ADA-4DE1-F04B-A7EF-09FC378AB0A8}"/>
              </a:ext>
            </a:extLst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98213" y="127557"/>
            <a:ext cx="865187" cy="1041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Content Placeholder 1">
            <a:extLst>
              <a:ext uri="{FF2B5EF4-FFF2-40B4-BE49-F238E27FC236}">
                <a16:creationId xmlns:a16="http://schemas.microsoft.com/office/drawing/2014/main" id="{16943BFE-5ADE-3814-44CE-68F09DDEC953}"/>
              </a:ext>
            </a:extLst>
          </p:cNvPr>
          <p:cNvSpPr txBox="1">
            <a:spLocks/>
          </p:cNvSpPr>
          <p:nvPr/>
        </p:nvSpPr>
        <p:spPr>
          <a:xfrm>
            <a:off x="7024881" y="2743700"/>
            <a:ext cx="1847059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Zeitungen</a:t>
            </a:r>
          </a:p>
        </p:txBody>
      </p:sp>
      <p:sp>
        <p:nvSpPr>
          <p:cNvPr id="44" name="Content Placeholder 1">
            <a:extLst>
              <a:ext uri="{FF2B5EF4-FFF2-40B4-BE49-F238E27FC236}">
                <a16:creationId xmlns:a16="http://schemas.microsoft.com/office/drawing/2014/main" id="{84961DC5-7E56-C090-6099-A688C1B79EEC}"/>
              </a:ext>
            </a:extLst>
          </p:cNvPr>
          <p:cNvSpPr txBox="1">
            <a:spLocks/>
          </p:cNvSpPr>
          <p:nvPr/>
        </p:nvSpPr>
        <p:spPr>
          <a:xfrm>
            <a:off x="6519844" y="4280124"/>
            <a:ext cx="2364893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Plastikflaschen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7764DF8-3B3D-C25D-E6B8-492622C46C2D}"/>
              </a:ext>
            </a:extLst>
          </p:cNvPr>
          <p:cNvSpPr/>
          <p:nvPr/>
        </p:nvSpPr>
        <p:spPr>
          <a:xfrm rot="386651">
            <a:off x="4216523" y="1281709"/>
            <a:ext cx="2175744" cy="2175744"/>
          </a:xfrm>
          <a:prstGeom prst="roundRect">
            <a:avLst/>
          </a:prstGeom>
          <a:pattFill prst="smCheck">
            <a:fgClr>
              <a:srgbClr val="5AC8F5"/>
            </a:fgClr>
            <a:bgClr>
              <a:schemeClr val="bg1"/>
            </a:bgClr>
          </a:pattFill>
          <a:ln w="22225">
            <a:solidFill>
              <a:schemeClr val="bg1"/>
            </a:solidFill>
          </a:ln>
          <a:effectLst>
            <a:outerShdw blurRad="165279" dist="38100" dir="2700000" sx="101000" sy="101000" algn="tl" rotWithShape="0">
              <a:prstClr val="black">
                <a:alpha val="27405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354A8580-511A-A590-1147-2E04903B5F9E}"/>
              </a:ext>
            </a:extLst>
          </p:cNvPr>
          <p:cNvSpPr txBox="1">
            <a:spLocks/>
          </p:cNvSpPr>
          <p:nvPr/>
        </p:nvSpPr>
        <p:spPr>
          <a:xfrm>
            <a:off x="9806276" y="4259858"/>
            <a:ext cx="1095612" cy="544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de-DE" sz="1600" dirty="0">
                <a:solidFill>
                  <a:srgbClr val="788287"/>
                </a:solidFill>
              </a:rPr>
              <a:t>Pins</a:t>
            </a:r>
          </a:p>
        </p:txBody>
      </p:sp>
    </p:spTree>
    <p:extLst>
      <p:ext uri="{BB962C8B-B14F-4D97-AF65-F5344CB8AC3E}">
        <p14:creationId xmlns:p14="http://schemas.microsoft.com/office/powerpoint/2010/main" val="38349221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</TotalTime>
  <Words>431</Words>
  <Application>Microsoft Macintosh PowerPoint</Application>
  <PresentationFormat>Widescreen</PresentationFormat>
  <Paragraphs>200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Geza G Schenk</dc:creator>
  <cp:lastModifiedBy>Geza G Schenk</cp:lastModifiedBy>
  <cp:revision>48</cp:revision>
  <dcterms:created xsi:type="dcterms:W3CDTF">2022-01-20T16:44:50Z</dcterms:created>
  <dcterms:modified xsi:type="dcterms:W3CDTF">2023-02-08T21:18:37Z</dcterms:modified>
</cp:coreProperties>
</file>