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160000" cy="90805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08" y="108"/>
      </p:cViewPr>
      <p:guideLst>
        <p:guide orient="horz" pos="286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20842"/>
            <a:ext cx="8636000" cy="1946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45617"/>
            <a:ext cx="7112000" cy="23205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77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2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63643"/>
            <a:ext cx="2286000" cy="77478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63643"/>
            <a:ext cx="6688667" cy="77478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59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4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835064"/>
            <a:ext cx="8636000" cy="18034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848704"/>
            <a:ext cx="8636000" cy="19863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9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118785"/>
            <a:ext cx="4487333" cy="5992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118785"/>
            <a:ext cx="4487333" cy="5992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51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32603"/>
            <a:ext cx="4489098" cy="8470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879696"/>
            <a:ext cx="4489098" cy="5231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032603"/>
            <a:ext cx="4490861" cy="8470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879696"/>
            <a:ext cx="4490861" cy="5231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98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0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1539"/>
            <a:ext cx="3342570" cy="1538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61541"/>
            <a:ext cx="5679722" cy="77499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900181"/>
            <a:ext cx="3342570" cy="6211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50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356350"/>
            <a:ext cx="6096000" cy="750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811359"/>
            <a:ext cx="6096000" cy="5448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7106753"/>
            <a:ext cx="6096000" cy="10656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64AF-557F-4BD4-897D-30F24666890F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4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63641"/>
            <a:ext cx="9144000" cy="1513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118785"/>
            <a:ext cx="9144000" cy="5992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416280"/>
            <a:ext cx="2370667" cy="483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64AF-557F-4BD4-897D-30F24666890F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416280"/>
            <a:ext cx="3217333" cy="483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416280"/>
            <a:ext cx="2370667" cy="483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9BB43-995F-4212-8FAA-BB9367FBB0B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4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/>
        </p:nvSpPr>
        <p:spPr>
          <a:xfrm>
            <a:off x="3783896" y="6268442"/>
            <a:ext cx="2592288" cy="50405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</a:t>
            </a:r>
            <a:r>
              <a:rPr lang="de-DE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 Chapter 1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80" y="1731938"/>
            <a:ext cx="5760720" cy="413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15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FFD4"/>
            </a:gs>
            <a:gs pos="100000">
              <a:srgbClr val="7FFFD4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467100"/>
            <a:ext cx="3053842" cy="37499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3733800"/>
            <a:ext cx="2909951" cy="34047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" name="Group 5"/>
          <p:cNvGrpSpPr/>
          <p:nvPr/>
        </p:nvGrpSpPr>
        <p:grpSpPr>
          <a:xfrm>
            <a:off x="14097" y="788862"/>
            <a:ext cx="2910782" cy="2789491"/>
            <a:chOff x="14097" y="788862"/>
            <a:chExt cx="2910782" cy="2789491"/>
          </a:xfrm>
        </p:grpSpPr>
        <p:sp>
          <p:nvSpPr>
            <p:cNvPr id="4" name="Freeform 3"/>
            <p:cNvSpPr/>
            <p:nvPr/>
          </p:nvSpPr>
          <p:spPr>
            <a:xfrm>
              <a:off x="14097" y="788924"/>
              <a:ext cx="2910460" cy="2789429"/>
            </a:xfrm>
            <a:custGeom>
              <a:avLst/>
              <a:gdLst/>
              <a:ahLst/>
              <a:cxnLst/>
              <a:rect l="0" t="0" r="0" b="0"/>
              <a:pathLst>
                <a:path w="2910460" h="2789429">
                  <a:moveTo>
                    <a:pt x="1730248" y="1016"/>
                  </a:moveTo>
                  <a:lnTo>
                    <a:pt x="1806321" y="4572"/>
                  </a:lnTo>
                  <a:lnTo>
                    <a:pt x="1879473" y="11049"/>
                  </a:lnTo>
                  <a:lnTo>
                    <a:pt x="1950212" y="19939"/>
                  </a:lnTo>
                  <a:lnTo>
                    <a:pt x="2018030" y="31242"/>
                  </a:lnTo>
                  <a:lnTo>
                    <a:pt x="2082927" y="44196"/>
                  </a:lnTo>
                  <a:lnTo>
                    <a:pt x="2145411" y="59436"/>
                  </a:lnTo>
                  <a:lnTo>
                    <a:pt x="2205609" y="77216"/>
                  </a:lnTo>
                  <a:lnTo>
                    <a:pt x="2262759" y="96647"/>
                  </a:lnTo>
                  <a:lnTo>
                    <a:pt x="2317750" y="118110"/>
                  </a:lnTo>
                  <a:lnTo>
                    <a:pt x="2369693" y="140970"/>
                  </a:lnTo>
                  <a:lnTo>
                    <a:pt x="2419096" y="165862"/>
                  </a:lnTo>
                  <a:lnTo>
                    <a:pt x="2466340" y="192405"/>
                  </a:lnTo>
                  <a:lnTo>
                    <a:pt x="2511298" y="220091"/>
                  </a:lnTo>
                  <a:lnTo>
                    <a:pt x="2553081" y="249555"/>
                  </a:lnTo>
                  <a:lnTo>
                    <a:pt x="2593213" y="281051"/>
                  </a:lnTo>
                  <a:lnTo>
                    <a:pt x="2630297" y="313563"/>
                  </a:lnTo>
                  <a:lnTo>
                    <a:pt x="2665095" y="346456"/>
                  </a:lnTo>
                  <a:lnTo>
                    <a:pt x="2697607" y="381381"/>
                  </a:lnTo>
                  <a:lnTo>
                    <a:pt x="2727706" y="417449"/>
                  </a:lnTo>
                  <a:lnTo>
                    <a:pt x="2755392" y="454025"/>
                  </a:lnTo>
                  <a:lnTo>
                    <a:pt x="2780792" y="491744"/>
                  </a:lnTo>
                  <a:lnTo>
                    <a:pt x="2824480" y="569087"/>
                  </a:lnTo>
                  <a:lnTo>
                    <a:pt x="2859278" y="649478"/>
                  </a:lnTo>
                  <a:lnTo>
                    <a:pt x="2884551" y="731520"/>
                  </a:lnTo>
                  <a:lnTo>
                    <a:pt x="2901696" y="815340"/>
                  </a:lnTo>
                  <a:lnTo>
                    <a:pt x="2910459" y="899922"/>
                  </a:lnTo>
                  <a:lnTo>
                    <a:pt x="2910459" y="983615"/>
                  </a:lnTo>
                  <a:lnTo>
                    <a:pt x="2902204" y="1067562"/>
                  </a:lnTo>
                  <a:lnTo>
                    <a:pt x="2885821" y="1149604"/>
                  </a:lnTo>
                  <a:lnTo>
                    <a:pt x="2861564" y="1229868"/>
                  </a:lnTo>
                  <a:lnTo>
                    <a:pt x="2829814" y="1307846"/>
                  </a:lnTo>
                  <a:lnTo>
                    <a:pt x="2789682" y="1382395"/>
                  </a:lnTo>
                  <a:lnTo>
                    <a:pt x="2742946" y="1452499"/>
                  </a:lnTo>
                  <a:lnTo>
                    <a:pt x="2688209" y="1518158"/>
                  </a:lnTo>
                  <a:lnTo>
                    <a:pt x="2626741" y="1578864"/>
                  </a:lnTo>
                  <a:lnTo>
                    <a:pt x="2593848" y="1607312"/>
                  </a:lnTo>
                  <a:lnTo>
                    <a:pt x="2558415" y="1633220"/>
                  </a:lnTo>
                  <a:lnTo>
                    <a:pt x="2521839" y="1658620"/>
                  </a:lnTo>
                  <a:lnTo>
                    <a:pt x="2483485" y="1681734"/>
                  </a:lnTo>
                  <a:lnTo>
                    <a:pt x="2443353" y="1702943"/>
                  </a:lnTo>
                  <a:lnTo>
                    <a:pt x="2401570" y="1722501"/>
                  </a:lnTo>
                  <a:lnTo>
                    <a:pt x="2358390" y="1739519"/>
                  </a:lnTo>
                  <a:lnTo>
                    <a:pt x="2313051" y="1754886"/>
                  </a:lnTo>
                  <a:lnTo>
                    <a:pt x="2266950" y="1768475"/>
                  </a:lnTo>
                  <a:lnTo>
                    <a:pt x="2218563" y="1779016"/>
                  </a:lnTo>
                  <a:lnTo>
                    <a:pt x="2169160" y="1787906"/>
                  </a:lnTo>
                  <a:lnTo>
                    <a:pt x="2117725" y="1794510"/>
                  </a:lnTo>
                  <a:lnTo>
                    <a:pt x="2065147" y="1797939"/>
                  </a:lnTo>
                  <a:lnTo>
                    <a:pt x="2011553" y="1799844"/>
                  </a:lnTo>
                  <a:lnTo>
                    <a:pt x="1831721" y="2789428"/>
                  </a:lnTo>
                  <a:lnTo>
                    <a:pt x="1651762" y="1799844"/>
                  </a:lnTo>
                  <a:lnTo>
                    <a:pt x="1548003" y="1797939"/>
                  </a:lnTo>
                  <a:lnTo>
                    <a:pt x="1447673" y="1794510"/>
                  </a:lnTo>
                  <a:lnTo>
                    <a:pt x="1350899" y="1787906"/>
                  </a:lnTo>
                  <a:lnTo>
                    <a:pt x="1257681" y="1779016"/>
                  </a:lnTo>
                  <a:lnTo>
                    <a:pt x="1167511" y="1768475"/>
                  </a:lnTo>
                  <a:lnTo>
                    <a:pt x="1081278" y="1754886"/>
                  </a:lnTo>
                  <a:lnTo>
                    <a:pt x="997458" y="1739519"/>
                  </a:lnTo>
                  <a:lnTo>
                    <a:pt x="917956" y="1722501"/>
                  </a:lnTo>
                  <a:lnTo>
                    <a:pt x="841883" y="1702943"/>
                  </a:lnTo>
                  <a:lnTo>
                    <a:pt x="768731" y="1681734"/>
                  </a:lnTo>
                  <a:lnTo>
                    <a:pt x="698500" y="1658620"/>
                  </a:lnTo>
                  <a:lnTo>
                    <a:pt x="632460" y="1633220"/>
                  </a:lnTo>
                  <a:lnTo>
                    <a:pt x="569214" y="1607312"/>
                  </a:lnTo>
                  <a:lnTo>
                    <a:pt x="509778" y="1578864"/>
                  </a:lnTo>
                  <a:lnTo>
                    <a:pt x="453136" y="1549400"/>
                  </a:lnTo>
                  <a:lnTo>
                    <a:pt x="400050" y="1518158"/>
                  </a:lnTo>
                  <a:lnTo>
                    <a:pt x="350393" y="1486281"/>
                  </a:lnTo>
                  <a:lnTo>
                    <a:pt x="304419" y="1452499"/>
                  </a:lnTo>
                  <a:lnTo>
                    <a:pt x="260858" y="1417701"/>
                  </a:lnTo>
                  <a:lnTo>
                    <a:pt x="221361" y="1382395"/>
                  </a:lnTo>
                  <a:lnTo>
                    <a:pt x="184658" y="1345692"/>
                  </a:lnTo>
                  <a:lnTo>
                    <a:pt x="151765" y="1307846"/>
                  </a:lnTo>
                  <a:lnTo>
                    <a:pt x="121666" y="1269492"/>
                  </a:lnTo>
                  <a:lnTo>
                    <a:pt x="95123" y="1229868"/>
                  </a:lnTo>
                  <a:lnTo>
                    <a:pt x="72009" y="1190371"/>
                  </a:lnTo>
                  <a:lnTo>
                    <a:pt x="52070" y="1149604"/>
                  </a:lnTo>
                  <a:lnTo>
                    <a:pt x="34798" y="1108964"/>
                  </a:lnTo>
                  <a:lnTo>
                    <a:pt x="21336" y="1067562"/>
                  </a:lnTo>
                  <a:lnTo>
                    <a:pt x="11303" y="1025652"/>
                  </a:lnTo>
                  <a:lnTo>
                    <a:pt x="4318" y="983615"/>
                  </a:lnTo>
                  <a:lnTo>
                    <a:pt x="635" y="941705"/>
                  </a:lnTo>
                  <a:lnTo>
                    <a:pt x="0" y="899922"/>
                  </a:lnTo>
                  <a:lnTo>
                    <a:pt x="2413" y="857377"/>
                  </a:lnTo>
                  <a:lnTo>
                    <a:pt x="8382" y="815340"/>
                  </a:lnTo>
                  <a:lnTo>
                    <a:pt x="17907" y="773430"/>
                  </a:lnTo>
                  <a:lnTo>
                    <a:pt x="30226" y="731520"/>
                  </a:lnTo>
                  <a:lnTo>
                    <a:pt x="45466" y="690245"/>
                  </a:lnTo>
                  <a:lnTo>
                    <a:pt x="63754" y="649478"/>
                  </a:lnTo>
                  <a:lnTo>
                    <a:pt x="86233" y="609219"/>
                  </a:lnTo>
                  <a:lnTo>
                    <a:pt x="110998" y="569087"/>
                  </a:lnTo>
                  <a:lnTo>
                    <a:pt x="139319" y="530225"/>
                  </a:lnTo>
                  <a:lnTo>
                    <a:pt x="170434" y="491744"/>
                  </a:lnTo>
                  <a:lnTo>
                    <a:pt x="205232" y="454025"/>
                  </a:lnTo>
                  <a:lnTo>
                    <a:pt x="243078" y="417449"/>
                  </a:lnTo>
                  <a:lnTo>
                    <a:pt x="283845" y="381381"/>
                  </a:lnTo>
                  <a:lnTo>
                    <a:pt x="328168" y="346456"/>
                  </a:lnTo>
                  <a:lnTo>
                    <a:pt x="375285" y="313563"/>
                  </a:lnTo>
                  <a:lnTo>
                    <a:pt x="425323" y="281051"/>
                  </a:lnTo>
                  <a:lnTo>
                    <a:pt x="479044" y="249555"/>
                  </a:lnTo>
                  <a:lnTo>
                    <a:pt x="535686" y="220091"/>
                  </a:lnTo>
                  <a:lnTo>
                    <a:pt x="595249" y="192405"/>
                  </a:lnTo>
                  <a:lnTo>
                    <a:pt x="657733" y="165862"/>
                  </a:lnTo>
                  <a:lnTo>
                    <a:pt x="723900" y="140970"/>
                  </a:lnTo>
                  <a:lnTo>
                    <a:pt x="792861" y="118110"/>
                  </a:lnTo>
                  <a:lnTo>
                    <a:pt x="864870" y="96647"/>
                  </a:lnTo>
                  <a:lnTo>
                    <a:pt x="940435" y="77216"/>
                  </a:lnTo>
                  <a:lnTo>
                    <a:pt x="1018286" y="59436"/>
                  </a:lnTo>
                  <a:lnTo>
                    <a:pt x="1099566" y="44196"/>
                  </a:lnTo>
                  <a:lnTo>
                    <a:pt x="1184021" y="31242"/>
                  </a:lnTo>
                  <a:lnTo>
                    <a:pt x="1271270" y="19939"/>
                  </a:lnTo>
                  <a:lnTo>
                    <a:pt x="1362075" y="11049"/>
                  </a:lnTo>
                  <a:lnTo>
                    <a:pt x="1455293" y="4572"/>
                  </a:lnTo>
                  <a:lnTo>
                    <a:pt x="1552067" y="1016"/>
                  </a:lnTo>
                  <a:lnTo>
                    <a:pt x="1651762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14154" y="788862"/>
              <a:ext cx="2910725" cy="2788900"/>
            </a:xfrm>
            <a:custGeom>
              <a:avLst/>
              <a:gdLst/>
              <a:ahLst/>
              <a:cxnLst/>
              <a:rect l="0" t="0" r="0" b="0"/>
              <a:pathLst>
                <a:path w="2910725" h="2788900">
                  <a:moveTo>
                    <a:pt x="1651231" y="0"/>
                  </a:moveTo>
                  <a:lnTo>
                    <a:pt x="1551346" y="1562"/>
                  </a:lnTo>
                  <a:lnTo>
                    <a:pt x="1454582" y="4687"/>
                  </a:lnTo>
                  <a:lnTo>
                    <a:pt x="1362500" y="10937"/>
                  </a:lnTo>
                  <a:lnTo>
                    <a:pt x="1271979" y="20311"/>
                  </a:lnTo>
                  <a:lnTo>
                    <a:pt x="1184579" y="31248"/>
                  </a:lnTo>
                  <a:lnTo>
                    <a:pt x="1100300" y="43747"/>
                  </a:lnTo>
                  <a:lnTo>
                    <a:pt x="1017583" y="59371"/>
                  </a:lnTo>
                  <a:lnTo>
                    <a:pt x="941108" y="78120"/>
                  </a:lnTo>
                  <a:lnTo>
                    <a:pt x="864633" y="96869"/>
                  </a:lnTo>
                  <a:lnTo>
                    <a:pt x="792840" y="118743"/>
                  </a:lnTo>
                  <a:lnTo>
                    <a:pt x="724169" y="140617"/>
                  </a:lnTo>
                  <a:lnTo>
                    <a:pt x="657059" y="165615"/>
                  </a:lnTo>
                  <a:lnTo>
                    <a:pt x="594630" y="192176"/>
                  </a:lnTo>
                  <a:lnTo>
                    <a:pt x="535323" y="220299"/>
                  </a:lnTo>
                  <a:lnTo>
                    <a:pt x="479138" y="249985"/>
                  </a:lnTo>
                  <a:lnTo>
                    <a:pt x="426074" y="281233"/>
                  </a:lnTo>
                  <a:lnTo>
                    <a:pt x="374570" y="314044"/>
                  </a:lnTo>
                  <a:lnTo>
                    <a:pt x="327749" y="346855"/>
                  </a:lnTo>
                  <a:lnTo>
                    <a:pt x="284049" y="381227"/>
                  </a:lnTo>
                  <a:lnTo>
                    <a:pt x="243470" y="417163"/>
                  </a:lnTo>
                  <a:lnTo>
                    <a:pt x="206013" y="454661"/>
                  </a:lnTo>
                  <a:lnTo>
                    <a:pt x="170117" y="492158"/>
                  </a:lnTo>
                  <a:lnTo>
                    <a:pt x="138903" y="529656"/>
                  </a:lnTo>
                  <a:lnTo>
                    <a:pt x="110810" y="568717"/>
                  </a:lnTo>
                  <a:lnTo>
                    <a:pt x="85839" y="609339"/>
                  </a:lnTo>
                  <a:lnTo>
                    <a:pt x="63989" y="649962"/>
                  </a:lnTo>
                  <a:lnTo>
                    <a:pt x="45260" y="690584"/>
                  </a:lnTo>
                  <a:lnTo>
                    <a:pt x="29653" y="731207"/>
                  </a:lnTo>
                  <a:lnTo>
                    <a:pt x="17167" y="773392"/>
                  </a:lnTo>
                  <a:lnTo>
                    <a:pt x="7803" y="815577"/>
                  </a:lnTo>
                  <a:lnTo>
                    <a:pt x="3121" y="857762"/>
                  </a:lnTo>
                  <a:lnTo>
                    <a:pt x="0" y="899947"/>
                  </a:lnTo>
                  <a:lnTo>
                    <a:pt x="0" y="942132"/>
                  </a:lnTo>
                  <a:lnTo>
                    <a:pt x="4682" y="984317"/>
                  </a:lnTo>
                  <a:lnTo>
                    <a:pt x="10925" y="1026502"/>
                  </a:lnTo>
                  <a:lnTo>
                    <a:pt x="21850" y="1067125"/>
                  </a:lnTo>
                  <a:lnTo>
                    <a:pt x="34335" y="1109310"/>
                  </a:lnTo>
                  <a:lnTo>
                    <a:pt x="51503" y="1149933"/>
                  </a:lnTo>
                  <a:lnTo>
                    <a:pt x="71792" y="1190555"/>
                  </a:lnTo>
                  <a:lnTo>
                    <a:pt x="95203" y="1229615"/>
                  </a:lnTo>
                  <a:lnTo>
                    <a:pt x="121735" y="1270238"/>
                  </a:lnTo>
                  <a:lnTo>
                    <a:pt x="151389" y="1307736"/>
                  </a:lnTo>
                  <a:lnTo>
                    <a:pt x="184163" y="1345234"/>
                  </a:lnTo>
                  <a:lnTo>
                    <a:pt x="221620" y="1382731"/>
                  </a:lnTo>
                  <a:lnTo>
                    <a:pt x="260638" y="1417105"/>
                  </a:lnTo>
                  <a:lnTo>
                    <a:pt x="304338" y="1453040"/>
                  </a:lnTo>
                  <a:lnTo>
                    <a:pt x="351159" y="1485851"/>
                  </a:lnTo>
                  <a:lnTo>
                    <a:pt x="399541" y="1518661"/>
                  </a:lnTo>
                  <a:lnTo>
                    <a:pt x="452606" y="1549909"/>
                  </a:lnTo>
                  <a:lnTo>
                    <a:pt x="510352" y="1579595"/>
                  </a:lnTo>
                  <a:lnTo>
                    <a:pt x="569659" y="1607718"/>
                  </a:lnTo>
                  <a:lnTo>
                    <a:pt x="632087" y="1632717"/>
                  </a:lnTo>
                  <a:lnTo>
                    <a:pt x="699198" y="1659278"/>
                  </a:lnTo>
                  <a:lnTo>
                    <a:pt x="769430" y="1681152"/>
                  </a:lnTo>
                  <a:lnTo>
                    <a:pt x="841222" y="1703025"/>
                  </a:lnTo>
                  <a:lnTo>
                    <a:pt x="917697" y="1723337"/>
                  </a:lnTo>
                  <a:lnTo>
                    <a:pt x="997294" y="1738961"/>
                  </a:lnTo>
                  <a:lnTo>
                    <a:pt x="1081572" y="1754585"/>
                  </a:lnTo>
                  <a:lnTo>
                    <a:pt x="1167411" y="1768646"/>
                  </a:lnTo>
                  <a:lnTo>
                    <a:pt x="1257932" y="1779583"/>
                  </a:lnTo>
                  <a:lnTo>
                    <a:pt x="1351575" y="1787395"/>
                  </a:lnTo>
                  <a:lnTo>
                    <a:pt x="1448339" y="1795207"/>
                  </a:lnTo>
                  <a:lnTo>
                    <a:pt x="1548224" y="1798332"/>
                  </a:lnTo>
                  <a:lnTo>
                    <a:pt x="1651231" y="1799895"/>
                  </a:lnTo>
                  <a:lnTo>
                    <a:pt x="1832274" y="2788899"/>
                  </a:lnTo>
                  <a:lnTo>
                    <a:pt x="2011755" y="1799895"/>
                  </a:lnTo>
                  <a:lnTo>
                    <a:pt x="2064819" y="1798332"/>
                  </a:lnTo>
                  <a:lnTo>
                    <a:pt x="2117883" y="1795207"/>
                  </a:lnTo>
                  <a:lnTo>
                    <a:pt x="2169387" y="1787395"/>
                  </a:lnTo>
                  <a:lnTo>
                    <a:pt x="2217769" y="1779583"/>
                  </a:lnTo>
                  <a:lnTo>
                    <a:pt x="2267712" y="1768646"/>
                  </a:lnTo>
                  <a:lnTo>
                    <a:pt x="2312972" y="1754585"/>
                  </a:lnTo>
                  <a:lnTo>
                    <a:pt x="2358233" y="1738961"/>
                  </a:lnTo>
                  <a:lnTo>
                    <a:pt x="2401933" y="1723337"/>
                  </a:lnTo>
                  <a:lnTo>
                    <a:pt x="2442511" y="1703025"/>
                  </a:lnTo>
                  <a:lnTo>
                    <a:pt x="2483090" y="1681152"/>
                  </a:lnTo>
                  <a:lnTo>
                    <a:pt x="2522108" y="1659278"/>
                  </a:lnTo>
                  <a:lnTo>
                    <a:pt x="2558004" y="1632717"/>
                  </a:lnTo>
                  <a:lnTo>
                    <a:pt x="2593900" y="1607718"/>
                  </a:lnTo>
                  <a:lnTo>
                    <a:pt x="2626675" y="1579595"/>
                  </a:lnTo>
                  <a:lnTo>
                    <a:pt x="2687543" y="1518661"/>
                  </a:lnTo>
                  <a:lnTo>
                    <a:pt x="2743728" y="1453040"/>
                  </a:lnTo>
                  <a:lnTo>
                    <a:pt x="2788989" y="1382731"/>
                  </a:lnTo>
                  <a:lnTo>
                    <a:pt x="2829568" y="1307736"/>
                  </a:lnTo>
                  <a:lnTo>
                    <a:pt x="2860782" y="1229615"/>
                  </a:lnTo>
                  <a:lnTo>
                    <a:pt x="2885753" y="1149933"/>
                  </a:lnTo>
                  <a:lnTo>
                    <a:pt x="2901360" y="1067125"/>
                  </a:lnTo>
                  <a:lnTo>
                    <a:pt x="2910724" y="984317"/>
                  </a:lnTo>
                  <a:lnTo>
                    <a:pt x="2910724" y="899947"/>
                  </a:lnTo>
                  <a:lnTo>
                    <a:pt x="2901360" y="815577"/>
                  </a:lnTo>
                  <a:lnTo>
                    <a:pt x="2884192" y="731207"/>
                  </a:lnTo>
                  <a:lnTo>
                    <a:pt x="2859221" y="649962"/>
                  </a:lnTo>
                  <a:lnTo>
                    <a:pt x="2824885" y="568717"/>
                  </a:lnTo>
                  <a:lnTo>
                    <a:pt x="2781185" y="492158"/>
                  </a:lnTo>
                  <a:lnTo>
                    <a:pt x="2754653" y="454661"/>
                  </a:lnTo>
                  <a:lnTo>
                    <a:pt x="2728121" y="417163"/>
                  </a:lnTo>
                  <a:lnTo>
                    <a:pt x="2696907" y="381227"/>
                  </a:lnTo>
                  <a:lnTo>
                    <a:pt x="2665693" y="346855"/>
                  </a:lnTo>
                  <a:lnTo>
                    <a:pt x="2629797" y="314044"/>
                  </a:lnTo>
                  <a:lnTo>
                    <a:pt x="2592340" y="281233"/>
                  </a:lnTo>
                  <a:lnTo>
                    <a:pt x="2553322" y="249985"/>
                  </a:lnTo>
                  <a:lnTo>
                    <a:pt x="2511183" y="220299"/>
                  </a:lnTo>
                  <a:lnTo>
                    <a:pt x="2465922" y="192176"/>
                  </a:lnTo>
                  <a:lnTo>
                    <a:pt x="2419101" y="165615"/>
                  </a:lnTo>
                  <a:lnTo>
                    <a:pt x="2369158" y="140617"/>
                  </a:lnTo>
                  <a:lnTo>
                    <a:pt x="2317654" y="118743"/>
                  </a:lnTo>
                  <a:lnTo>
                    <a:pt x="2263030" y="96869"/>
                  </a:lnTo>
                  <a:lnTo>
                    <a:pt x="2205283" y="78120"/>
                  </a:lnTo>
                  <a:lnTo>
                    <a:pt x="2145976" y="59371"/>
                  </a:lnTo>
                  <a:lnTo>
                    <a:pt x="2083548" y="43747"/>
                  </a:lnTo>
                  <a:lnTo>
                    <a:pt x="2017998" y="31248"/>
                  </a:lnTo>
                  <a:lnTo>
                    <a:pt x="1950887" y="20311"/>
                  </a:lnTo>
                  <a:lnTo>
                    <a:pt x="1879095" y="10937"/>
                  </a:lnTo>
                  <a:lnTo>
                    <a:pt x="1805742" y="4687"/>
                  </a:lnTo>
                  <a:lnTo>
                    <a:pt x="1730827" y="156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124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39232" y="967300"/>
            <a:ext cx="3147578" cy="3017580"/>
            <a:chOff x="5539232" y="967300"/>
            <a:chExt cx="3147578" cy="3017580"/>
          </a:xfrm>
        </p:grpSpPr>
        <p:sp>
          <p:nvSpPr>
            <p:cNvPr id="7" name="Freeform 6"/>
            <p:cNvSpPr/>
            <p:nvPr/>
          </p:nvSpPr>
          <p:spPr>
            <a:xfrm>
              <a:off x="5539232" y="967359"/>
              <a:ext cx="3147188" cy="3017521"/>
            </a:xfrm>
            <a:custGeom>
              <a:avLst/>
              <a:gdLst/>
              <a:ahLst/>
              <a:cxnLst/>
              <a:rect l="0" t="0" r="0" b="0"/>
              <a:pathLst>
                <a:path w="3147188" h="3017521">
                  <a:moveTo>
                    <a:pt x="1870964" y="1143"/>
                  </a:moveTo>
                  <a:lnTo>
                    <a:pt x="1953260" y="4953"/>
                  </a:lnTo>
                  <a:lnTo>
                    <a:pt x="2032381" y="11938"/>
                  </a:lnTo>
                  <a:lnTo>
                    <a:pt x="2108835" y="21590"/>
                  </a:lnTo>
                  <a:lnTo>
                    <a:pt x="2182241" y="33782"/>
                  </a:lnTo>
                  <a:lnTo>
                    <a:pt x="2252472" y="47752"/>
                  </a:lnTo>
                  <a:lnTo>
                    <a:pt x="2319909" y="64389"/>
                  </a:lnTo>
                  <a:lnTo>
                    <a:pt x="2385060" y="83566"/>
                  </a:lnTo>
                  <a:lnTo>
                    <a:pt x="2446909" y="104521"/>
                  </a:lnTo>
                  <a:lnTo>
                    <a:pt x="2506218" y="127762"/>
                  </a:lnTo>
                  <a:lnTo>
                    <a:pt x="2562479" y="152527"/>
                  </a:lnTo>
                  <a:lnTo>
                    <a:pt x="2615946" y="179451"/>
                  </a:lnTo>
                  <a:lnTo>
                    <a:pt x="2666873" y="208153"/>
                  </a:lnTo>
                  <a:lnTo>
                    <a:pt x="2715514" y="238125"/>
                  </a:lnTo>
                  <a:lnTo>
                    <a:pt x="2760726" y="270002"/>
                  </a:lnTo>
                  <a:lnTo>
                    <a:pt x="2804160" y="304038"/>
                  </a:lnTo>
                  <a:lnTo>
                    <a:pt x="2844292" y="339090"/>
                  </a:lnTo>
                  <a:lnTo>
                    <a:pt x="2881884" y="374777"/>
                  </a:lnTo>
                  <a:lnTo>
                    <a:pt x="2917063" y="412496"/>
                  </a:lnTo>
                  <a:lnTo>
                    <a:pt x="2949575" y="451485"/>
                  </a:lnTo>
                  <a:lnTo>
                    <a:pt x="2979420" y="491109"/>
                  </a:lnTo>
                  <a:lnTo>
                    <a:pt x="3006979" y="532003"/>
                  </a:lnTo>
                  <a:lnTo>
                    <a:pt x="3054223" y="615696"/>
                  </a:lnTo>
                  <a:lnTo>
                    <a:pt x="3091942" y="702564"/>
                  </a:lnTo>
                  <a:lnTo>
                    <a:pt x="3119247" y="791210"/>
                  </a:lnTo>
                  <a:lnTo>
                    <a:pt x="3137789" y="882015"/>
                  </a:lnTo>
                  <a:lnTo>
                    <a:pt x="3147187" y="973455"/>
                  </a:lnTo>
                  <a:lnTo>
                    <a:pt x="3147187" y="1064006"/>
                  </a:lnTo>
                  <a:lnTo>
                    <a:pt x="3138297" y="1154811"/>
                  </a:lnTo>
                  <a:lnTo>
                    <a:pt x="3120517" y="1243584"/>
                  </a:lnTo>
                  <a:lnTo>
                    <a:pt x="3094355" y="1330452"/>
                  </a:lnTo>
                  <a:lnTo>
                    <a:pt x="3059938" y="1414780"/>
                  </a:lnTo>
                  <a:lnTo>
                    <a:pt x="3016631" y="1495425"/>
                  </a:lnTo>
                  <a:lnTo>
                    <a:pt x="2966212" y="1571244"/>
                  </a:lnTo>
                  <a:lnTo>
                    <a:pt x="2906903" y="1642237"/>
                  </a:lnTo>
                  <a:lnTo>
                    <a:pt x="2840355" y="1708023"/>
                  </a:lnTo>
                  <a:lnTo>
                    <a:pt x="2804795" y="1738757"/>
                  </a:lnTo>
                  <a:lnTo>
                    <a:pt x="2766441" y="1766824"/>
                  </a:lnTo>
                  <a:lnTo>
                    <a:pt x="2726944" y="1794129"/>
                  </a:lnTo>
                  <a:lnTo>
                    <a:pt x="2685542" y="1819148"/>
                  </a:lnTo>
                  <a:lnTo>
                    <a:pt x="2642108" y="1842135"/>
                  </a:lnTo>
                  <a:lnTo>
                    <a:pt x="2596896" y="1863344"/>
                  </a:lnTo>
                  <a:lnTo>
                    <a:pt x="2550287" y="1881759"/>
                  </a:lnTo>
                  <a:lnTo>
                    <a:pt x="2501138" y="1898269"/>
                  </a:lnTo>
                  <a:lnTo>
                    <a:pt x="2451354" y="1913001"/>
                  </a:lnTo>
                  <a:lnTo>
                    <a:pt x="2399030" y="1924431"/>
                  </a:lnTo>
                  <a:lnTo>
                    <a:pt x="2345563" y="1934083"/>
                  </a:lnTo>
                  <a:lnTo>
                    <a:pt x="2290064" y="1941195"/>
                  </a:lnTo>
                  <a:lnTo>
                    <a:pt x="2233168" y="1944878"/>
                  </a:lnTo>
                  <a:lnTo>
                    <a:pt x="2175129" y="1946910"/>
                  </a:lnTo>
                  <a:lnTo>
                    <a:pt x="1980692" y="3017520"/>
                  </a:lnTo>
                  <a:lnTo>
                    <a:pt x="1786128" y="1946910"/>
                  </a:lnTo>
                  <a:lnTo>
                    <a:pt x="1673860" y="1944878"/>
                  </a:lnTo>
                  <a:lnTo>
                    <a:pt x="1565402" y="1941195"/>
                  </a:lnTo>
                  <a:lnTo>
                    <a:pt x="1460754" y="1934083"/>
                  </a:lnTo>
                  <a:lnTo>
                    <a:pt x="1360043" y="1924431"/>
                  </a:lnTo>
                  <a:lnTo>
                    <a:pt x="1262380" y="1913001"/>
                  </a:lnTo>
                  <a:lnTo>
                    <a:pt x="1169289" y="1898269"/>
                  </a:lnTo>
                  <a:lnTo>
                    <a:pt x="1078611" y="1881759"/>
                  </a:lnTo>
                  <a:lnTo>
                    <a:pt x="992632" y="1863344"/>
                  </a:lnTo>
                  <a:lnTo>
                    <a:pt x="910336" y="1842135"/>
                  </a:lnTo>
                  <a:lnTo>
                    <a:pt x="831215" y="1819148"/>
                  </a:lnTo>
                  <a:lnTo>
                    <a:pt x="755269" y="1794129"/>
                  </a:lnTo>
                  <a:lnTo>
                    <a:pt x="683895" y="1766824"/>
                  </a:lnTo>
                  <a:lnTo>
                    <a:pt x="615569" y="1738757"/>
                  </a:lnTo>
                  <a:lnTo>
                    <a:pt x="551307" y="1708023"/>
                  </a:lnTo>
                  <a:lnTo>
                    <a:pt x="489966" y="1676019"/>
                  </a:lnTo>
                  <a:lnTo>
                    <a:pt x="432562" y="1642237"/>
                  </a:lnTo>
                  <a:lnTo>
                    <a:pt x="378968" y="1607693"/>
                  </a:lnTo>
                  <a:lnTo>
                    <a:pt x="329184" y="1571244"/>
                  </a:lnTo>
                  <a:lnTo>
                    <a:pt x="282067" y="1533525"/>
                  </a:lnTo>
                  <a:lnTo>
                    <a:pt x="239395" y="1495425"/>
                  </a:lnTo>
                  <a:lnTo>
                    <a:pt x="199771" y="1455674"/>
                  </a:lnTo>
                  <a:lnTo>
                    <a:pt x="164084" y="1414780"/>
                  </a:lnTo>
                  <a:lnTo>
                    <a:pt x="131572" y="1373378"/>
                  </a:lnTo>
                  <a:lnTo>
                    <a:pt x="102870" y="1330452"/>
                  </a:lnTo>
                  <a:lnTo>
                    <a:pt x="77851" y="1287653"/>
                  </a:lnTo>
                  <a:lnTo>
                    <a:pt x="56261" y="1243584"/>
                  </a:lnTo>
                  <a:lnTo>
                    <a:pt x="37719" y="1199642"/>
                  </a:lnTo>
                  <a:lnTo>
                    <a:pt x="22987" y="1154811"/>
                  </a:lnTo>
                  <a:lnTo>
                    <a:pt x="12192" y="1109472"/>
                  </a:lnTo>
                  <a:lnTo>
                    <a:pt x="4572" y="1064006"/>
                  </a:lnTo>
                  <a:lnTo>
                    <a:pt x="762" y="1018794"/>
                  </a:lnTo>
                  <a:lnTo>
                    <a:pt x="0" y="973455"/>
                  </a:lnTo>
                  <a:lnTo>
                    <a:pt x="2540" y="927481"/>
                  </a:lnTo>
                  <a:lnTo>
                    <a:pt x="9017" y="882015"/>
                  </a:lnTo>
                  <a:lnTo>
                    <a:pt x="19304" y="836676"/>
                  </a:lnTo>
                  <a:lnTo>
                    <a:pt x="32639" y="791210"/>
                  </a:lnTo>
                  <a:lnTo>
                    <a:pt x="49149" y="746633"/>
                  </a:lnTo>
                  <a:lnTo>
                    <a:pt x="68961" y="702564"/>
                  </a:lnTo>
                  <a:lnTo>
                    <a:pt x="93218" y="659130"/>
                  </a:lnTo>
                  <a:lnTo>
                    <a:pt x="120015" y="615696"/>
                  </a:lnTo>
                  <a:lnTo>
                    <a:pt x="150622" y="573532"/>
                  </a:lnTo>
                  <a:lnTo>
                    <a:pt x="184404" y="532003"/>
                  </a:lnTo>
                  <a:lnTo>
                    <a:pt x="221996" y="491109"/>
                  </a:lnTo>
                  <a:lnTo>
                    <a:pt x="262890" y="451485"/>
                  </a:lnTo>
                  <a:lnTo>
                    <a:pt x="306832" y="412496"/>
                  </a:lnTo>
                  <a:lnTo>
                    <a:pt x="354838" y="374777"/>
                  </a:lnTo>
                  <a:lnTo>
                    <a:pt x="405765" y="339090"/>
                  </a:lnTo>
                  <a:lnTo>
                    <a:pt x="459994" y="304038"/>
                  </a:lnTo>
                  <a:lnTo>
                    <a:pt x="518033" y="270002"/>
                  </a:lnTo>
                  <a:lnTo>
                    <a:pt x="579247" y="238125"/>
                  </a:lnTo>
                  <a:lnTo>
                    <a:pt x="643763" y="208153"/>
                  </a:lnTo>
                  <a:lnTo>
                    <a:pt x="711200" y="179451"/>
                  </a:lnTo>
                  <a:lnTo>
                    <a:pt x="782828" y="152527"/>
                  </a:lnTo>
                  <a:lnTo>
                    <a:pt x="857377" y="127762"/>
                  </a:lnTo>
                  <a:lnTo>
                    <a:pt x="935228" y="104521"/>
                  </a:lnTo>
                  <a:lnTo>
                    <a:pt x="1016889" y="83566"/>
                  </a:lnTo>
                  <a:lnTo>
                    <a:pt x="1101090" y="64389"/>
                  </a:lnTo>
                  <a:lnTo>
                    <a:pt x="1188974" y="47752"/>
                  </a:lnTo>
                  <a:lnTo>
                    <a:pt x="1280287" y="33782"/>
                  </a:lnTo>
                  <a:lnTo>
                    <a:pt x="1374648" y="21590"/>
                  </a:lnTo>
                  <a:lnTo>
                    <a:pt x="1472946" y="11938"/>
                  </a:lnTo>
                  <a:lnTo>
                    <a:pt x="1573657" y="4953"/>
                  </a:lnTo>
                  <a:lnTo>
                    <a:pt x="1678305" y="1143"/>
                  </a:lnTo>
                  <a:lnTo>
                    <a:pt x="1786128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5539289" y="967300"/>
              <a:ext cx="3147521" cy="3016869"/>
            </a:xfrm>
            <a:custGeom>
              <a:avLst/>
              <a:gdLst/>
              <a:ahLst/>
              <a:cxnLst/>
              <a:rect l="0" t="0" r="0" b="0"/>
              <a:pathLst>
                <a:path w="3147521" h="3016869">
                  <a:moveTo>
                    <a:pt x="1785563" y="0"/>
                  </a:moveTo>
                  <a:lnTo>
                    <a:pt x="1677552" y="1691"/>
                  </a:lnTo>
                  <a:lnTo>
                    <a:pt x="1572916" y="5071"/>
                  </a:lnTo>
                  <a:lnTo>
                    <a:pt x="1473343" y="11831"/>
                  </a:lnTo>
                  <a:lnTo>
                    <a:pt x="1375458" y="21972"/>
                  </a:lnTo>
                  <a:lnTo>
                    <a:pt x="1280947" y="33803"/>
                  </a:lnTo>
                  <a:lnTo>
                    <a:pt x="1189813" y="47324"/>
                  </a:lnTo>
                  <a:lnTo>
                    <a:pt x="1100366" y="64225"/>
                  </a:lnTo>
                  <a:lnTo>
                    <a:pt x="1017670" y="84507"/>
                  </a:lnTo>
                  <a:lnTo>
                    <a:pt x="934974" y="104788"/>
                  </a:lnTo>
                  <a:lnTo>
                    <a:pt x="857340" y="128450"/>
                  </a:lnTo>
                  <a:lnTo>
                    <a:pt x="783082" y="152111"/>
                  </a:lnTo>
                  <a:lnTo>
                    <a:pt x="710512" y="179153"/>
                  </a:lnTo>
                  <a:lnTo>
                    <a:pt x="643005" y="207885"/>
                  </a:lnTo>
                  <a:lnTo>
                    <a:pt x="578874" y="238308"/>
                  </a:lnTo>
                  <a:lnTo>
                    <a:pt x="518117" y="270420"/>
                  </a:lnTo>
                  <a:lnTo>
                    <a:pt x="460736" y="304222"/>
                  </a:lnTo>
                  <a:lnTo>
                    <a:pt x="405043" y="339715"/>
                  </a:lnTo>
                  <a:lnTo>
                    <a:pt x="354412" y="375207"/>
                  </a:lnTo>
                  <a:lnTo>
                    <a:pt x="307157" y="412390"/>
                  </a:lnTo>
                  <a:lnTo>
                    <a:pt x="263278" y="451263"/>
                  </a:lnTo>
                  <a:lnTo>
                    <a:pt x="222774" y="491826"/>
                  </a:lnTo>
                  <a:lnTo>
                    <a:pt x="183957" y="532389"/>
                  </a:lnTo>
                  <a:lnTo>
                    <a:pt x="150203" y="572952"/>
                  </a:lnTo>
                  <a:lnTo>
                    <a:pt x="119825" y="615205"/>
                  </a:lnTo>
                  <a:lnTo>
                    <a:pt x="92822" y="659148"/>
                  </a:lnTo>
                  <a:lnTo>
                    <a:pt x="69195" y="703091"/>
                  </a:lnTo>
                  <a:lnTo>
                    <a:pt x="48943" y="747034"/>
                  </a:lnTo>
                  <a:lnTo>
                    <a:pt x="32066" y="790977"/>
                  </a:lnTo>
                  <a:lnTo>
                    <a:pt x="18564" y="836611"/>
                  </a:lnTo>
                  <a:lnTo>
                    <a:pt x="8438" y="882244"/>
                  </a:lnTo>
                  <a:lnTo>
                    <a:pt x="3375" y="927877"/>
                  </a:lnTo>
                  <a:lnTo>
                    <a:pt x="0" y="973511"/>
                  </a:lnTo>
                  <a:lnTo>
                    <a:pt x="0" y="1019144"/>
                  </a:lnTo>
                  <a:lnTo>
                    <a:pt x="5063" y="1064777"/>
                  </a:lnTo>
                  <a:lnTo>
                    <a:pt x="11814" y="1110410"/>
                  </a:lnTo>
                  <a:lnTo>
                    <a:pt x="23628" y="1154354"/>
                  </a:lnTo>
                  <a:lnTo>
                    <a:pt x="37129" y="1199987"/>
                  </a:lnTo>
                  <a:lnTo>
                    <a:pt x="55694" y="1243930"/>
                  </a:lnTo>
                  <a:lnTo>
                    <a:pt x="77633" y="1287873"/>
                  </a:lnTo>
                  <a:lnTo>
                    <a:pt x="102948" y="1330126"/>
                  </a:lnTo>
                  <a:lnTo>
                    <a:pt x="131639" y="1374069"/>
                  </a:lnTo>
                  <a:lnTo>
                    <a:pt x="163705" y="1414632"/>
                  </a:lnTo>
                  <a:lnTo>
                    <a:pt x="199146" y="1455195"/>
                  </a:lnTo>
                  <a:lnTo>
                    <a:pt x="239650" y="1495758"/>
                  </a:lnTo>
                  <a:lnTo>
                    <a:pt x="281842" y="1532941"/>
                  </a:lnTo>
                  <a:lnTo>
                    <a:pt x="329097" y="1571814"/>
                  </a:lnTo>
                  <a:lnTo>
                    <a:pt x="379728" y="1607306"/>
                  </a:lnTo>
                  <a:lnTo>
                    <a:pt x="432046" y="1642799"/>
                  </a:lnTo>
                  <a:lnTo>
                    <a:pt x="489427" y="1676601"/>
                  </a:lnTo>
                  <a:lnTo>
                    <a:pt x="551871" y="1708713"/>
                  </a:lnTo>
                  <a:lnTo>
                    <a:pt x="616002" y="1739136"/>
                  </a:lnTo>
                  <a:lnTo>
                    <a:pt x="683509" y="1766178"/>
                  </a:lnTo>
                  <a:lnTo>
                    <a:pt x="756080" y="1794910"/>
                  </a:lnTo>
                  <a:lnTo>
                    <a:pt x="832025" y="1818571"/>
                  </a:lnTo>
                  <a:lnTo>
                    <a:pt x="909658" y="1842233"/>
                  </a:lnTo>
                  <a:lnTo>
                    <a:pt x="992355" y="1864205"/>
                  </a:lnTo>
                  <a:lnTo>
                    <a:pt x="1078426" y="1881106"/>
                  </a:lnTo>
                  <a:lnTo>
                    <a:pt x="1169561" y="1898007"/>
                  </a:lnTo>
                  <a:lnTo>
                    <a:pt x="1262383" y="1913218"/>
                  </a:lnTo>
                  <a:lnTo>
                    <a:pt x="1360268" y="1925049"/>
                  </a:lnTo>
                  <a:lnTo>
                    <a:pt x="1461529" y="1933500"/>
                  </a:lnTo>
                  <a:lnTo>
                    <a:pt x="1566166" y="1941950"/>
                  </a:lnTo>
                  <a:lnTo>
                    <a:pt x="1674176" y="1945331"/>
                  </a:lnTo>
                  <a:lnTo>
                    <a:pt x="1785563" y="1947021"/>
                  </a:lnTo>
                  <a:lnTo>
                    <a:pt x="1981334" y="3016868"/>
                  </a:lnTo>
                  <a:lnTo>
                    <a:pt x="2175417" y="1947021"/>
                  </a:lnTo>
                  <a:lnTo>
                    <a:pt x="2232798" y="1945331"/>
                  </a:lnTo>
                  <a:lnTo>
                    <a:pt x="2290179" y="1941950"/>
                  </a:lnTo>
                  <a:lnTo>
                    <a:pt x="2345872" y="1933500"/>
                  </a:lnTo>
                  <a:lnTo>
                    <a:pt x="2398191" y="1925049"/>
                  </a:lnTo>
                  <a:lnTo>
                    <a:pt x="2452196" y="1913218"/>
                  </a:lnTo>
                  <a:lnTo>
                    <a:pt x="2501139" y="1898007"/>
                  </a:lnTo>
                  <a:lnTo>
                    <a:pt x="2550082" y="1881106"/>
                  </a:lnTo>
                  <a:lnTo>
                    <a:pt x="2597337" y="1864205"/>
                  </a:lnTo>
                  <a:lnTo>
                    <a:pt x="2641216" y="1842233"/>
                  </a:lnTo>
                  <a:lnTo>
                    <a:pt x="2685096" y="1818571"/>
                  </a:lnTo>
                  <a:lnTo>
                    <a:pt x="2727288" y="1794910"/>
                  </a:lnTo>
                  <a:lnTo>
                    <a:pt x="2766104" y="1766178"/>
                  </a:lnTo>
                  <a:lnTo>
                    <a:pt x="2804921" y="1739136"/>
                  </a:lnTo>
                  <a:lnTo>
                    <a:pt x="2840362" y="1708713"/>
                  </a:lnTo>
                  <a:lnTo>
                    <a:pt x="2906182" y="1642799"/>
                  </a:lnTo>
                  <a:lnTo>
                    <a:pt x="2966938" y="1571814"/>
                  </a:lnTo>
                  <a:lnTo>
                    <a:pt x="3015880" y="1495758"/>
                  </a:lnTo>
                  <a:lnTo>
                    <a:pt x="3059761" y="1414632"/>
                  </a:lnTo>
                  <a:lnTo>
                    <a:pt x="3093514" y="1330126"/>
                  </a:lnTo>
                  <a:lnTo>
                    <a:pt x="3120517" y="1243930"/>
                  </a:lnTo>
                  <a:lnTo>
                    <a:pt x="3137394" y="1154354"/>
                  </a:lnTo>
                  <a:lnTo>
                    <a:pt x="3147520" y="1064777"/>
                  </a:lnTo>
                  <a:lnTo>
                    <a:pt x="3147520" y="973511"/>
                  </a:lnTo>
                  <a:lnTo>
                    <a:pt x="3137394" y="882244"/>
                  </a:lnTo>
                  <a:lnTo>
                    <a:pt x="3118829" y="790977"/>
                  </a:lnTo>
                  <a:lnTo>
                    <a:pt x="3091826" y="703091"/>
                  </a:lnTo>
                  <a:lnTo>
                    <a:pt x="3054697" y="615205"/>
                  </a:lnTo>
                  <a:lnTo>
                    <a:pt x="3007442" y="532389"/>
                  </a:lnTo>
                  <a:lnTo>
                    <a:pt x="2978752" y="491826"/>
                  </a:lnTo>
                  <a:lnTo>
                    <a:pt x="2950061" y="451263"/>
                  </a:lnTo>
                  <a:lnTo>
                    <a:pt x="2916308" y="412390"/>
                  </a:lnTo>
                  <a:lnTo>
                    <a:pt x="2882554" y="375207"/>
                  </a:lnTo>
                  <a:lnTo>
                    <a:pt x="2843737" y="339715"/>
                  </a:lnTo>
                  <a:lnTo>
                    <a:pt x="2803234" y="304222"/>
                  </a:lnTo>
                  <a:lnTo>
                    <a:pt x="2761042" y="270420"/>
                  </a:lnTo>
                  <a:lnTo>
                    <a:pt x="2715474" y="238308"/>
                  </a:lnTo>
                  <a:lnTo>
                    <a:pt x="2666531" y="207885"/>
                  </a:lnTo>
                  <a:lnTo>
                    <a:pt x="2615901" y="179153"/>
                  </a:lnTo>
                  <a:lnTo>
                    <a:pt x="2561896" y="152111"/>
                  </a:lnTo>
                  <a:lnTo>
                    <a:pt x="2506202" y="128450"/>
                  </a:lnTo>
                  <a:lnTo>
                    <a:pt x="2447134" y="104788"/>
                  </a:lnTo>
                  <a:lnTo>
                    <a:pt x="2384689" y="84507"/>
                  </a:lnTo>
                  <a:lnTo>
                    <a:pt x="2320557" y="64225"/>
                  </a:lnTo>
                  <a:lnTo>
                    <a:pt x="2253050" y="47324"/>
                  </a:lnTo>
                  <a:lnTo>
                    <a:pt x="2182168" y="33803"/>
                  </a:lnTo>
                  <a:lnTo>
                    <a:pt x="2109598" y="21972"/>
                  </a:lnTo>
                  <a:lnTo>
                    <a:pt x="2031964" y="11831"/>
                  </a:lnTo>
                  <a:lnTo>
                    <a:pt x="1952644" y="5071"/>
                  </a:lnTo>
                  <a:lnTo>
                    <a:pt x="1871635" y="169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378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5100" y="101600"/>
            <a:ext cx="9850628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300" b="1" dirty="0" smtClean="0">
                <a:solidFill>
                  <a:srgbClr val="000000"/>
                </a:solidFill>
                <a:latin typeface="Verdana - 18"/>
              </a:rPr>
              <a:t>Felix and </a:t>
            </a:r>
            <a:r>
              <a:rPr lang="en-GB" sz="1300" b="1" dirty="0" err="1" smtClean="0">
                <a:solidFill>
                  <a:srgbClr val="000000"/>
                </a:solidFill>
                <a:latin typeface="Verdana - 18"/>
              </a:rPr>
              <a:t>Franzi</a:t>
            </a:r>
            <a:r>
              <a:rPr lang="en-GB" sz="1300" b="1" dirty="0" smtClean="0">
                <a:solidFill>
                  <a:srgbClr val="000000"/>
                </a:solidFill>
                <a:latin typeface="Verdana - 18"/>
              </a:rPr>
              <a:t> have just arrived in England and are greeting each other. Can you guess what they are saying? </a:t>
            </a:r>
            <a:r>
              <a:rPr lang="en-GB" sz="1300" b="1" dirty="0" smtClean="0">
                <a:solidFill>
                  <a:srgbClr val="000000"/>
                </a:solidFill>
                <a:latin typeface="Verdana - 18"/>
              </a:rPr>
              <a:t>             Start </a:t>
            </a:r>
            <a:r>
              <a:rPr lang="en-GB" sz="1300" b="1" dirty="0" smtClean="0">
                <a:solidFill>
                  <a:srgbClr val="000000"/>
                </a:solidFill>
                <a:latin typeface="Verdana - 18"/>
              </a:rPr>
              <a:t>with </a:t>
            </a:r>
            <a:r>
              <a:rPr lang="en-GB" sz="1300" b="1" dirty="0" smtClean="0">
                <a:solidFill>
                  <a:srgbClr val="000000"/>
                </a:solidFill>
                <a:latin typeface="Verdana - 18"/>
              </a:rPr>
              <a:t>Felix.</a:t>
            </a:r>
            <a:endParaRPr lang="en-GB" sz="1300" b="1" dirty="0">
              <a:solidFill>
                <a:srgbClr val="000000"/>
              </a:solidFill>
              <a:latin typeface="Verdana - 1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700" y="1447800"/>
            <a:ext cx="22261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smtClean="0">
                <a:solidFill>
                  <a:srgbClr val="FFFFFF"/>
                </a:solidFill>
                <a:latin typeface="Times New Roman - 28"/>
              </a:rPr>
              <a:t>Hallo, Kinder!</a:t>
            </a:r>
            <a:endParaRPr lang="en-GB" sz="2100">
              <a:solidFill>
                <a:srgbClr val="FFFFFF"/>
              </a:solidFill>
              <a:latin typeface="Times New Roman - 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" y="1345040"/>
            <a:ext cx="2133586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Verdana - 23"/>
              </a:rPr>
              <a:t>Hallo, </a:t>
            </a:r>
            <a:r>
              <a:rPr lang="en-GB" sz="2400" dirty="0" err="1" smtClean="0">
                <a:solidFill>
                  <a:srgbClr val="FF0000"/>
                </a:solidFill>
                <a:latin typeface="Verdana - 23"/>
              </a:rPr>
              <a:t>Franzi</a:t>
            </a:r>
            <a:r>
              <a:rPr lang="en-GB" sz="2400" dirty="0" smtClean="0">
                <a:solidFill>
                  <a:srgbClr val="FF0000"/>
                </a:solidFill>
                <a:latin typeface="Verdana - 23"/>
              </a:rPr>
              <a:t>!</a:t>
            </a:r>
            <a:endParaRPr lang="en-GB" sz="2400" dirty="0">
              <a:solidFill>
                <a:srgbClr val="FF0000"/>
              </a:solidFill>
              <a:latin typeface="Verdana - 2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8500" y="1522012"/>
            <a:ext cx="2758001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800" dirty="0" err="1" smtClean="0">
                <a:solidFill>
                  <a:srgbClr val="0070C0"/>
                </a:solidFill>
                <a:latin typeface="Verdana - 24"/>
              </a:rPr>
              <a:t>Guten</a:t>
            </a:r>
            <a:r>
              <a:rPr lang="en-GB" sz="2800" dirty="0" smtClean="0">
                <a:solidFill>
                  <a:srgbClr val="0070C0"/>
                </a:solidFill>
                <a:latin typeface="Verdana - 24"/>
              </a:rPr>
              <a:t> Tag, Felix!</a:t>
            </a:r>
            <a:endParaRPr lang="en-GB" sz="2800" dirty="0">
              <a:solidFill>
                <a:srgbClr val="0070C0"/>
              </a:solidFill>
              <a:latin typeface="Verdana - 24"/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27450"/>
            <a:ext cx="4761357" cy="35317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8" name="Rectangle 17"/>
          <p:cNvSpPr/>
          <p:nvPr/>
        </p:nvSpPr>
        <p:spPr>
          <a:xfrm>
            <a:off x="975544" y="1299890"/>
            <a:ext cx="360040" cy="51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7"/>
          <p:cNvSpPr/>
          <p:nvPr/>
        </p:nvSpPr>
        <p:spPr>
          <a:xfrm>
            <a:off x="759520" y="1371898"/>
            <a:ext cx="288032" cy="51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17"/>
          <p:cNvSpPr/>
          <p:nvPr/>
        </p:nvSpPr>
        <p:spPr>
          <a:xfrm>
            <a:off x="6016104" y="1515914"/>
            <a:ext cx="288032" cy="51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17"/>
          <p:cNvSpPr/>
          <p:nvPr/>
        </p:nvSpPr>
        <p:spPr>
          <a:xfrm>
            <a:off x="6232128" y="1659930"/>
            <a:ext cx="360040" cy="51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17"/>
          <p:cNvSpPr/>
          <p:nvPr/>
        </p:nvSpPr>
        <p:spPr>
          <a:xfrm flipH="1">
            <a:off x="5872088" y="1443906"/>
            <a:ext cx="216024" cy="51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33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7D9EC0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18300" y="3136900"/>
            <a:ext cx="654178" cy="345949"/>
            <a:chOff x="6718300" y="3136900"/>
            <a:chExt cx="654178" cy="345949"/>
          </a:xfrm>
        </p:grpSpPr>
        <p:sp>
          <p:nvSpPr>
            <p:cNvPr id="2" name="Freeform 1"/>
            <p:cNvSpPr/>
            <p:nvPr/>
          </p:nvSpPr>
          <p:spPr>
            <a:xfrm>
              <a:off x="6718300" y="3136900"/>
              <a:ext cx="654178" cy="345949"/>
            </a:xfrm>
            <a:custGeom>
              <a:avLst/>
              <a:gdLst/>
              <a:ahLst/>
              <a:cxnLst/>
              <a:rect l="0" t="0" r="0" b="0"/>
              <a:pathLst>
                <a:path w="654178" h="345949">
                  <a:moveTo>
                    <a:pt x="654177" y="0"/>
                  </a:moveTo>
                  <a:lnTo>
                    <a:pt x="654177" y="345948"/>
                  </a:lnTo>
                  <a:lnTo>
                    <a:pt x="0" y="345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  <a:ln w="0" cap="flat" cmpd="sng" algn="ctr">
              <a:solidFill>
                <a:srgbClr val="3232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2"/>
            <p:cNvSpPr/>
            <p:nvPr/>
          </p:nvSpPr>
          <p:spPr>
            <a:xfrm>
              <a:off x="6734937" y="3150235"/>
              <a:ext cx="207011" cy="319279"/>
            </a:xfrm>
            <a:custGeom>
              <a:avLst/>
              <a:gdLst/>
              <a:ahLst/>
              <a:cxnLst/>
              <a:rect l="0" t="0" r="0" b="0"/>
              <a:pathLst>
                <a:path w="207011" h="319279">
                  <a:moveTo>
                    <a:pt x="207010" y="0"/>
                  </a:moveTo>
                  <a:lnTo>
                    <a:pt x="207010" y="319278"/>
                  </a:lnTo>
                  <a:lnTo>
                    <a:pt x="0" y="319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99"/>
            </a:solidFill>
            <a:ln w="0" cap="flat" cmpd="sng" algn="ctr">
              <a:solidFill>
                <a:srgbClr val="0044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6941947" y="3150235"/>
              <a:ext cx="206884" cy="319279"/>
            </a:xfrm>
            <a:custGeom>
              <a:avLst/>
              <a:gdLst/>
              <a:ahLst/>
              <a:cxnLst/>
              <a:rect l="0" t="0" r="0" b="0"/>
              <a:pathLst>
                <a:path w="206884" h="319279">
                  <a:moveTo>
                    <a:pt x="206883" y="0"/>
                  </a:moveTo>
                  <a:lnTo>
                    <a:pt x="206883" y="319278"/>
                  </a:lnTo>
                  <a:lnTo>
                    <a:pt x="0" y="319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7148830" y="3150235"/>
              <a:ext cx="207012" cy="319279"/>
            </a:xfrm>
            <a:custGeom>
              <a:avLst/>
              <a:gdLst/>
              <a:ahLst/>
              <a:cxnLst/>
              <a:rect l="0" t="0" r="0" b="0"/>
              <a:pathLst>
                <a:path w="207012" h="319279">
                  <a:moveTo>
                    <a:pt x="207011" y="0"/>
                  </a:moveTo>
                  <a:lnTo>
                    <a:pt x="207011" y="319278"/>
                  </a:lnTo>
                  <a:lnTo>
                    <a:pt x="0" y="319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104113" y="1635126"/>
            <a:ext cx="1470708" cy="807820"/>
            <a:chOff x="1992122" y="1598326"/>
            <a:chExt cx="1470708" cy="807820"/>
          </a:xfrm>
        </p:grpSpPr>
        <p:sp>
          <p:nvSpPr>
            <p:cNvPr id="7" name="Freeform 6"/>
            <p:cNvSpPr/>
            <p:nvPr/>
          </p:nvSpPr>
          <p:spPr>
            <a:xfrm>
              <a:off x="3034665" y="1631696"/>
              <a:ext cx="319025" cy="268987"/>
            </a:xfrm>
            <a:custGeom>
              <a:avLst/>
              <a:gdLst/>
              <a:ahLst/>
              <a:cxnLst/>
              <a:rect l="0" t="0" r="0" b="0"/>
              <a:pathLst>
                <a:path w="319025" h="268987">
                  <a:moveTo>
                    <a:pt x="115316" y="242697"/>
                  </a:moveTo>
                  <a:lnTo>
                    <a:pt x="108712" y="236982"/>
                  </a:lnTo>
                  <a:lnTo>
                    <a:pt x="102870" y="230505"/>
                  </a:lnTo>
                  <a:lnTo>
                    <a:pt x="97790" y="223266"/>
                  </a:lnTo>
                  <a:lnTo>
                    <a:pt x="93091" y="215392"/>
                  </a:lnTo>
                  <a:lnTo>
                    <a:pt x="89027" y="207264"/>
                  </a:lnTo>
                  <a:lnTo>
                    <a:pt x="82042" y="189992"/>
                  </a:lnTo>
                  <a:lnTo>
                    <a:pt x="76454" y="172339"/>
                  </a:lnTo>
                  <a:lnTo>
                    <a:pt x="71755" y="155194"/>
                  </a:lnTo>
                  <a:lnTo>
                    <a:pt x="67437" y="139446"/>
                  </a:lnTo>
                  <a:lnTo>
                    <a:pt x="65278" y="132461"/>
                  </a:lnTo>
                  <a:lnTo>
                    <a:pt x="62992" y="126365"/>
                  </a:lnTo>
                  <a:lnTo>
                    <a:pt x="60833" y="121539"/>
                  </a:lnTo>
                  <a:lnTo>
                    <a:pt x="58293" y="116586"/>
                  </a:lnTo>
                  <a:lnTo>
                    <a:pt x="51816" y="106172"/>
                  </a:lnTo>
                  <a:lnTo>
                    <a:pt x="44196" y="95377"/>
                  </a:lnTo>
                  <a:lnTo>
                    <a:pt x="35941" y="84201"/>
                  </a:lnTo>
                  <a:lnTo>
                    <a:pt x="27305" y="72771"/>
                  </a:lnTo>
                  <a:lnTo>
                    <a:pt x="19177" y="61468"/>
                  </a:lnTo>
                  <a:lnTo>
                    <a:pt x="11811" y="50673"/>
                  </a:lnTo>
                  <a:lnTo>
                    <a:pt x="5715" y="40259"/>
                  </a:lnTo>
                  <a:lnTo>
                    <a:pt x="3429" y="35306"/>
                  </a:lnTo>
                  <a:lnTo>
                    <a:pt x="1651" y="30861"/>
                  </a:lnTo>
                  <a:lnTo>
                    <a:pt x="381" y="26289"/>
                  </a:lnTo>
                  <a:lnTo>
                    <a:pt x="0" y="22225"/>
                  </a:lnTo>
                  <a:lnTo>
                    <a:pt x="0" y="18161"/>
                  </a:lnTo>
                  <a:lnTo>
                    <a:pt x="1143" y="14478"/>
                  </a:lnTo>
                  <a:lnTo>
                    <a:pt x="2794" y="11303"/>
                  </a:lnTo>
                  <a:lnTo>
                    <a:pt x="5588" y="8382"/>
                  </a:lnTo>
                  <a:lnTo>
                    <a:pt x="9144" y="5842"/>
                  </a:lnTo>
                  <a:lnTo>
                    <a:pt x="13843" y="3683"/>
                  </a:lnTo>
                  <a:lnTo>
                    <a:pt x="19558" y="2032"/>
                  </a:lnTo>
                  <a:lnTo>
                    <a:pt x="26670" y="889"/>
                  </a:lnTo>
                  <a:lnTo>
                    <a:pt x="34798" y="127"/>
                  </a:lnTo>
                  <a:lnTo>
                    <a:pt x="44196" y="0"/>
                  </a:lnTo>
                  <a:lnTo>
                    <a:pt x="55118" y="254"/>
                  </a:lnTo>
                  <a:lnTo>
                    <a:pt x="67183" y="1143"/>
                  </a:lnTo>
                  <a:lnTo>
                    <a:pt x="75946" y="2286"/>
                  </a:lnTo>
                  <a:lnTo>
                    <a:pt x="85217" y="4318"/>
                  </a:lnTo>
                  <a:lnTo>
                    <a:pt x="94869" y="6985"/>
                  </a:lnTo>
                  <a:lnTo>
                    <a:pt x="105029" y="10414"/>
                  </a:lnTo>
                  <a:lnTo>
                    <a:pt x="115316" y="14097"/>
                  </a:lnTo>
                  <a:lnTo>
                    <a:pt x="125984" y="18415"/>
                  </a:lnTo>
                  <a:lnTo>
                    <a:pt x="147320" y="28067"/>
                  </a:lnTo>
                  <a:lnTo>
                    <a:pt x="168275" y="38354"/>
                  </a:lnTo>
                  <a:lnTo>
                    <a:pt x="187960" y="48895"/>
                  </a:lnTo>
                  <a:lnTo>
                    <a:pt x="197104" y="53975"/>
                  </a:lnTo>
                  <a:lnTo>
                    <a:pt x="205613" y="58928"/>
                  </a:lnTo>
                  <a:lnTo>
                    <a:pt x="213233" y="63500"/>
                  </a:lnTo>
                  <a:lnTo>
                    <a:pt x="220091" y="67818"/>
                  </a:lnTo>
                  <a:lnTo>
                    <a:pt x="231267" y="74930"/>
                  </a:lnTo>
                  <a:lnTo>
                    <a:pt x="241935" y="82804"/>
                  </a:lnTo>
                  <a:lnTo>
                    <a:pt x="252222" y="91186"/>
                  </a:lnTo>
                  <a:lnTo>
                    <a:pt x="262001" y="100203"/>
                  </a:lnTo>
                  <a:lnTo>
                    <a:pt x="271145" y="109728"/>
                  </a:lnTo>
                  <a:lnTo>
                    <a:pt x="279908" y="119888"/>
                  </a:lnTo>
                  <a:lnTo>
                    <a:pt x="287782" y="130429"/>
                  </a:lnTo>
                  <a:lnTo>
                    <a:pt x="294894" y="141351"/>
                  </a:lnTo>
                  <a:lnTo>
                    <a:pt x="301371" y="152781"/>
                  </a:lnTo>
                  <a:lnTo>
                    <a:pt x="306832" y="164465"/>
                  </a:lnTo>
                  <a:lnTo>
                    <a:pt x="311277" y="176403"/>
                  </a:lnTo>
                  <a:lnTo>
                    <a:pt x="314960" y="188595"/>
                  </a:lnTo>
                  <a:lnTo>
                    <a:pt x="317500" y="201168"/>
                  </a:lnTo>
                  <a:lnTo>
                    <a:pt x="318770" y="213995"/>
                  </a:lnTo>
                  <a:lnTo>
                    <a:pt x="319024" y="226822"/>
                  </a:lnTo>
                  <a:lnTo>
                    <a:pt x="317881" y="239776"/>
                  </a:lnTo>
                  <a:lnTo>
                    <a:pt x="317119" y="243078"/>
                  </a:lnTo>
                  <a:lnTo>
                    <a:pt x="315341" y="245999"/>
                  </a:lnTo>
                  <a:lnTo>
                    <a:pt x="313182" y="249047"/>
                  </a:lnTo>
                  <a:lnTo>
                    <a:pt x="310261" y="251587"/>
                  </a:lnTo>
                  <a:lnTo>
                    <a:pt x="306832" y="254127"/>
                  </a:lnTo>
                  <a:lnTo>
                    <a:pt x="302768" y="256413"/>
                  </a:lnTo>
                  <a:lnTo>
                    <a:pt x="298323" y="258445"/>
                  </a:lnTo>
                  <a:lnTo>
                    <a:pt x="293243" y="260350"/>
                  </a:lnTo>
                  <a:lnTo>
                    <a:pt x="281686" y="263779"/>
                  </a:lnTo>
                  <a:lnTo>
                    <a:pt x="268605" y="266065"/>
                  </a:lnTo>
                  <a:lnTo>
                    <a:pt x="254254" y="267843"/>
                  </a:lnTo>
                  <a:lnTo>
                    <a:pt x="239141" y="268859"/>
                  </a:lnTo>
                  <a:lnTo>
                    <a:pt x="223520" y="268986"/>
                  </a:lnTo>
                  <a:lnTo>
                    <a:pt x="207518" y="268478"/>
                  </a:lnTo>
                  <a:lnTo>
                    <a:pt x="191516" y="266954"/>
                  </a:lnTo>
                  <a:lnTo>
                    <a:pt x="175768" y="264668"/>
                  </a:lnTo>
                  <a:lnTo>
                    <a:pt x="160782" y="261620"/>
                  </a:lnTo>
                  <a:lnTo>
                    <a:pt x="146685" y="257810"/>
                  </a:lnTo>
                  <a:lnTo>
                    <a:pt x="133858" y="253111"/>
                  </a:lnTo>
                  <a:lnTo>
                    <a:pt x="122555" y="247650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3034561" y="1631638"/>
              <a:ext cx="319225" cy="269101"/>
            </a:xfrm>
            <a:custGeom>
              <a:avLst/>
              <a:gdLst/>
              <a:ahLst/>
              <a:cxnLst/>
              <a:rect l="0" t="0" r="0" b="0"/>
              <a:pathLst>
                <a:path w="319225" h="269101">
                  <a:moveTo>
                    <a:pt x="122604" y="247759"/>
                  </a:moveTo>
                  <a:lnTo>
                    <a:pt x="133905" y="252964"/>
                  </a:lnTo>
                  <a:lnTo>
                    <a:pt x="146899" y="258169"/>
                  </a:lnTo>
                  <a:lnTo>
                    <a:pt x="161024" y="261813"/>
                  </a:lnTo>
                  <a:lnTo>
                    <a:pt x="175714" y="264936"/>
                  </a:lnTo>
                  <a:lnTo>
                    <a:pt x="191534" y="267018"/>
                  </a:lnTo>
                  <a:lnTo>
                    <a:pt x="207354" y="268579"/>
                  </a:lnTo>
                  <a:lnTo>
                    <a:pt x="223739" y="269100"/>
                  </a:lnTo>
                  <a:lnTo>
                    <a:pt x="238994" y="269100"/>
                  </a:lnTo>
                  <a:lnTo>
                    <a:pt x="254249" y="268059"/>
                  </a:lnTo>
                  <a:lnTo>
                    <a:pt x="268374" y="265977"/>
                  </a:lnTo>
                  <a:lnTo>
                    <a:pt x="281369" y="263895"/>
                  </a:lnTo>
                  <a:lnTo>
                    <a:pt x="293234" y="260251"/>
                  </a:lnTo>
                  <a:lnTo>
                    <a:pt x="298319" y="258690"/>
                  </a:lnTo>
                  <a:lnTo>
                    <a:pt x="302839" y="256608"/>
                  </a:lnTo>
                  <a:lnTo>
                    <a:pt x="306794" y="254005"/>
                  </a:lnTo>
                  <a:lnTo>
                    <a:pt x="310184" y="251403"/>
                  </a:lnTo>
                  <a:lnTo>
                    <a:pt x="313009" y="249321"/>
                  </a:lnTo>
                  <a:lnTo>
                    <a:pt x="315269" y="246198"/>
                  </a:lnTo>
                  <a:lnTo>
                    <a:pt x="316964" y="243075"/>
                  </a:lnTo>
                  <a:lnTo>
                    <a:pt x="318094" y="239952"/>
                  </a:lnTo>
                  <a:lnTo>
                    <a:pt x="319224" y="226939"/>
                  </a:lnTo>
                  <a:lnTo>
                    <a:pt x="318659" y="213927"/>
                  </a:lnTo>
                  <a:lnTo>
                    <a:pt x="317529" y="201435"/>
                  </a:lnTo>
                  <a:lnTo>
                    <a:pt x="314704" y="188422"/>
                  </a:lnTo>
                  <a:lnTo>
                    <a:pt x="311314" y="176450"/>
                  </a:lnTo>
                  <a:lnTo>
                    <a:pt x="306794" y="164479"/>
                  </a:lnTo>
                  <a:lnTo>
                    <a:pt x="301144" y="153028"/>
                  </a:lnTo>
                  <a:lnTo>
                    <a:pt x="294929" y="141577"/>
                  </a:lnTo>
                  <a:lnTo>
                    <a:pt x="287584" y="130646"/>
                  </a:lnTo>
                  <a:lnTo>
                    <a:pt x="279674" y="120236"/>
                  </a:lnTo>
                  <a:lnTo>
                    <a:pt x="271199" y="109826"/>
                  </a:lnTo>
                  <a:lnTo>
                    <a:pt x="262159" y="100457"/>
                  </a:lnTo>
                  <a:lnTo>
                    <a:pt x="251989" y="91088"/>
                  </a:lnTo>
                  <a:lnTo>
                    <a:pt x="241819" y="82760"/>
                  </a:lnTo>
                  <a:lnTo>
                    <a:pt x="231084" y="74952"/>
                  </a:lnTo>
                  <a:lnTo>
                    <a:pt x="220349" y="67666"/>
                  </a:lnTo>
                  <a:lnTo>
                    <a:pt x="213004" y="63502"/>
                  </a:lnTo>
                  <a:lnTo>
                    <a:pt x="205659" y="58817"/>
                  </a:lnTo>
                  <a:lnTo>
                    <a:pt x="197184" y="54133"/>
                  </a:lnTo>
                  <a:lnTo>
                    <a:pt x="188144" y="48928"/>
                  </a:lnTo>
                  <a:lnTo>
                    <a:pt x="168369" y="38517"/>
                  </a:lnTo>
                  <a:lnTo>
                    <a:pt x="147464" y="28107"/>
                  </a:lnTo>
                  <a:lnTo>
                    <a:pt x="125994" y="18218"/>
                  </a:lnTo>
                  <a:lnTo>
                    <a:pt x="115259" y="14054"/>
                  </a:lnTo>
                  <a:lnTo>
                    <a:pt x="105089" y="10411"/>
                  </a:lnTo>
                  <a:lnTo>
                    <a:pt x="94919" y="7288"/>
                  </a:lnTo>
                  <a:lnTo>
                    <a:pt x="85314" y="4164"/>
                  </a:lnTo>
                  <a:lnTo>
                    <a:pt x="75709" y="2603"/>
                  </a:lnTo>
                  <a:lnTo>
                    <a:pt x="67234" y="1041"/>
                  </a:lnTo>
                  <a:lnTo>
                    <a:pt x="54804" y="521"/>
                  </a:lnTo>
                  <a:lnTo>
                    <a:pt x="44070" y="0"/>
                  </a:lnTo>
                  <a:lnTo>
                    <a:pt x="35030" y="0"/>
                  </a:lnTo>
                  <a:lnTo>
                    <a:pt x="26554" y="1041"/>
                  </a:lnTo>
                  <a:lnTo>
                    <a:pt x="19774" y="2082"/>
                  </a:lnTo>
                  <a:lnTo>
                    <a:pt x="13560" y="3644"/>
                  </a:lnTo>
                  <a:lnTo>
                    <a:pt x="9040" y="5726"/>
                  </a:lnTo>
                  <a:lnTo>
                    <a:pt x="5650" y="8329"/>
                  </a:lnTo>
                  <a:lnTo>
                    <a:pt x="2825" y="11452"/>
                  </a:lnTo>
                  <a:lnTo>
                    <a:pt x="1130" y="14575"/>
                  </a:lnTo>
                  <a:lnTo>
                    <a:pt x="0" y="18218"/>
                  </a:lnTo>
                  <a:lnTo>
                    <a:pt x="0" y="22382"/>
                  </a:lnTo>
                  <a:lnTo>
                    <a:pt x="565" y="26546"/>
                  </a:lnTo>
                  <a:lnTo>
                    <a:pt x="1695" y="30710"/>
                  </a:lnTo>
                  <a:lnTo>
                    <a:pt x="3390" y="35394"/>
                  </a:lnTo>
                  <a:lnTo>
                    <a:pt x="5650" y="40079"/>
                  </a:lnTo>
                  <a:lnTo>
                    <a:pt x="11865" y="50489"/>
                  </a:lnTo>
                  <a:lnTo>
                    <a:pt x="19210" y="61420"/>
                  </a:lnTo>
                  <a:lnTo>
                    <a:pt x="27120" y="72870"/>
                  </a:lnTo>
                  <a:lnTo>
                    <a:pt x="35594" y="84322"/>
                  </a:lnTo>
                  <a:lnTo>
                    <a:pt x="44070" y="95252"/>
                  </a:lnTo>
                  <a:lnTo>
                    <a:pt x="51979" y="106183"/>
                  </a:lnTo>
                  <a:lnTo>
                    <a:pt x="58194" y="116593"/>
                  </a:lnTo>
                  <a:lnTo>
                    <a:pt x="61019" y="121798"/>
                  </a:lnTo>
                  <a:lnTo>
                    <a:pt x="62714" y="126483"/>
                  </a:lnTo>
                  <a:lnTo>
                    <a:pt x="64975" y="132728"/>
                  </a:lnTo>
                  <a:lnTo>
                    <a:pt x="67234" y="139495"/>
                  </a:lnTo>
                  <a:lnTo>
                    <a:pt x="71754" y="155110"/>
                  </a:lnTo>
                  <a:lnTo>
                    <a:pt x="76274" y="172286"/>
                  </a:lnTo>
                  <a:lnTo>
                    <a:pt x="81924" y="189983"/>
                  </a:lnTo>
                  <a:lnTo>
                    <a:pt x="89269" y="207160"/>
                  </a:lnTo>
                  <a:lnTo>
                    <a:pt x="93224" y="215488"/>
                  </a:lnTo>
                  <a:lnTo>
                    <a:pt x="97744" y="223296"/>
                  </a:lnTo>
                  <a:lnTo>
                    <a:pt x="102829" y="230582"/>
                  </a:lnTo>
                  <a:lnTo>
                    <a:pt x="108479" y="236829"/>
                  </a:lnTo>
                  <a:lnTo>
                    <a:pt x="115259" y="24255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54985" y="1646555"/>
              <a:ext cx="215901" cy="233173"/>
            </a:xfrm>
            <a:custGeom>
              <a:avLst/>
              <a:gdLst/>
              <a:ahLst/>
              <a:cxnLst/>
              <a:rect l="0" t="0" r="0" b="0"/>
              <a:pathLst>
                <a:path w="215901" h="233173">
                  <a:moveTo>
                    <a:pt x="2540" y="1270"/>
                  </a:moveTo>
                  <a:lnTo>
                    <a:pt x="381" y="381"/>
                  </a:lnTo>
                  <a:lnTo>
                    <a:pt x="0" y="254"/>
                  </a:lnTo>
                  <a:lnTo>
                    <a:pt x="1270" y="0"/>
                  </a:lnTo>
                  <a:lnTo>
                    <a:pt x="3810" y="381"/>
                  </a:lnTo>
                  <a:lnTo>
                    <a:pt x="7874" y="762"/>
                  </a:lnTo>
                  <a:lnTo>
                    <a:pt x="12700" y="1524"/>
                  </a:lnTo>
                  <a:lnTo>
                    <a:pt x="18669" y="2540"/>
                  </a:lnTo>
                  <a:lnTo>
                    <a:pt x="25400" y="3810"/>
                  </a:lnTo>
                  <a:lnTo>
                    <a:pt x="39751" y="6096"/>
                  </a:lnTo>
                  <a:lnTo>
                    <a:pt x="54864" y="8255"/>
                  </a:lnTo>
                  <a:lnTo>
                    <a:pt x="68961" y="10287"/>
                  </a:lnTo>
                  <a:lnTo>
                    <a:pt x="75311" y="10795"/>
                  </a:lnTo>
                  <a:lnTo>
                    <a:pt x="80899" y="11430"/>
                  </a:lnTo>
                  <a:lnTo>
                    <a:pt x="94615" y="13462"/>
                  </a:lnTo>
                  <a:lnTo>
                    <a:pt x="107569" y="16764"/>
                  </a:lnTo>
                  <a:lnTo>
                    <a:pt x="120015" y="21082"/>
                  </a:lnTo>
                  <a:lnTo>
                    <a:pt x="131699" y="26416"/>
                  </a:lnTo>
                  <a:lnTo>
                    <a:pt x="143002" y="32512"/>
                  </a:lnTo>
                  <a:lnTo>
                    <a:pt x="153543" y="39116"/>
                  </a:lnTo>
                  <a:lnTo>
                    <a:pt x="163322" y="46228"/>
                  </a:lnTo>
                  <a:lnTo>
                    <a:pt x="172466" y="53721"/>
                  </a:lnTo>
                  <a:lnTo>
                    <a:pt x="180594" y="61214"/>
                  </a:lnTo>
                  <a:lnTo>
                    <a:pt x="188341" y="68707"/>
                  </a:lnTo>
                  <a:lnTo>
                    <a:pt x="194945" y="75946"/>
                  </a:lnTo>
                  <a:lnTo>
                    <a:pt x="200914" y="83058"/>
                  </a:lnTo>
                  <a:lnTo>
                    <a:pt x="205740" y="89535"/>
                  </a:lnTo>
                  <a:lnTo>
                    <a:pt x="209931" y="95250"/>
                  </a:lnTo>
                  <a:lnTo>
                    <a:pt x="213106" y="100330"/>
                  </a:lnTo>
                  <a:lnTo>
                    <a:pt x="215138" y="104267"/>
                  </a:lnTo>
                  <a:lnTo>
                    <a:pt x="215646" y="105918"/>
                  </a:lnTo>
                  <a:lnTo>
                    <a:pt x="215900" y="108204"/>
                  </a:lnTo>
                  <a:lnTo>
                    <a:pt x="215900" y="110998"/>
                  </a:lnTo>
                  <a:lnTo>
                    <a:pt x="215392" y="114173"/>
                  </a:lnTo>
                  <a:lnTo>
                    <a:pt x="214503" y="117856"/>
                  </a:lnTo>
                  <a:lnTo>
                    <a:pt x="213741" y="121920"/>
                  </a:lnTo>
                  <a:lnTo>
                    <a:pt x="211201" y="131191"/>
                  </a:lnTo>
                  <a:lnTo>
                    <a:pt x="207899" y="141859"/>
                  </a:lnTo>
                  <a:lnTo>
                    <a:pt x="203835" y="153162"/>
                  </a:lnTo>
                  <a:lnTo>
                    <a:pt x="194437" y="176530"/>
                  </a:lnTo>
                  <a:lnTo>
                    <a:pt x="189611" y="188087"/>
                  </a:lnTo>
                  <a:lnTo>
                    <a:pt x="184404" y="199136"/>
                  </a:lnTo>
                  <a:lnTo>
                    <a:pt x="179324" y="208915"/>
                  </a:lnTo>
                  <a:lnTo>
                    <a:pt x="174498" y="217551"/>
                  </a:lnTo>
                  <a:lnTo>
                    <a:pt x="169926" y="224663"/>
                  </a:lnTo>
                  <a:lnTo>
                    <a:pt x="168021" y="227457"/>
                  </a:lnTo>
                  <a:lnTo>
                    <a:pt x="165862" y="229870"/>
                  </a:lnTo>
                  <a:lnTo>
                    <a:pt x="164211" y="231394"/>
                  </a:lnTo>
                  <a:lnTo>
                    <a:pt x="162433" y="232410"/>
                  </a:lnTo>
                  <a:lnTo>
                    <a:pt x="161163" y="232791"/>
                  </a:lnTo>
                  <a:lnTo>
                    <a:pt x="159893" y="232410"/>
                  </a:lnTo>
                  <a:lnTo>
                    <a:pt x="157734" y="233172"/>
                  </a:lnTo>
                  <a:lnTo>
                    <a:pt x="155829" y="232918"/>
                  </a:lnTo>
                  <a:lnTo>
                    <a:pt x="153924" y="231902"/>
                  </a:lnTo>
                  <a:lnTo>
                    <a:pt x="152400" y="230378"/>
                  </a:lnTo>
                  <a:lnTo>
                    <a:pt x="150876" y="228092"/>
                  </a:lnTo>
                  <a:lnTo>
                    <a:pt x="149606" y="225044"/>
                  </a:lnTo>
                  <a:lnTo>
                    <a:pt x="147701" y="217805"/>
                  </a:lnTo>
                  <a:lnTo>
                    <a:pt x="146050" y="208788"/>
                  </a:lnTo>
                  <a:lnTo>
                    <a:pt x="144907" y="198120"/>
                  </a:lnTo>
                  <a:lnTo>
                    <a:pt x="143891" y="186690"/>
                  </a:lnTo>
                  <a:lnTo>
                    <a:pt x="143256" y="174879"/>
                  </a:lnTo>
                  <a:lnTo>
                    <a:pt x="141605" y="151384"/>
                  </a:lnTo>
                  <a:lnTo>
                    <a:pt x="140716" y="140335"/>
                  </a:lnTo>
                  <a:lnTo>
                    <a:pt x="139192" y="130683"/>
                  </a:lnTo>
                  <a:lnTo>
                    <a:pt x="137541" y="122428"/>
                  </a:lnTo>
                  <a:lnTo>
                    <a:pt x="136398" y="118999"/>
                  </a:lnTo>
                  <a:lnTo>
                    <a:pt x="135382" y="116332"/>
                  </a:lnTo>
                  <a:lnTo>
                    <a:pt x="133858" y="114173"/>
                  </a:lnTo>
                  <a:lnTo>
                    <a:pt x="132334" y="112522"/>
                  </a:lnTo>
                  <a:lnTo>
                    <a:pt x="130683" y="111760"/>
                  </a:lnTo>
                  <a:lnTo>
                    <a:pt x="128778" y="111760"/>
                  </a:lnTo>
                  <a:lnTo>
                    <a:pt x="127889" y="111252"/>
                  </a:lnTo>
                  <a:lnTo>
                    <a:pt x="126619" y="109855"/>
                  </a:lnTo>
                  <a:lnTo>
                    <a:pt x="124714" y="108077"/>
                  </a:lnTo>
                  <a:lnTo>
                    <a:pt x="122301" y="105664"/>
                  </a:lnTo>
                  <a:lnTo>
                    <a:pt x="119507" y="102743"/>
                  </a:lnTo>
                  <a:lnTo>
                    <a:pt x="116332" y="99441"/>
                  </a:lnTo>
                  <a:lnTo>
                    <a:pt x="112649" y="95631"/>
                  </a:lnTo>
                  <a:lnTo>
                    <a:pt x="108839" y="91567"/>
                  </a:lnTo>
                  <a:lnTo>
                    <a:pt x="100330" y="82423"/>
                  </a:lnTo>
                  <a:lnTo>
                    <a:pt x="90678" y="72390"/>
                  </a:lnTo>
                  <a:lnTo>
                    <a:pt x="80518" y="61976"/>
                  </a:lnTo>
                  <a:lnTo>
                    <a:pt x="69977" y="51181"/>
                  </a:lnTo>
                  <a:lnTo>
                    <a:pt x="59309" y="40767"/>
                  </a:lnTo>
                  <a:lnTo>
                    <a:pt x="48641" y="30734"/>
                  </a:lnTo>
                  <a:lnTo>
                    <a:pt x="38354" y="21463"/>
                  </a:lnTo>
                  <a:lnTo>
                    <a:pt x="28956" y="13589"/>
                  </a:lnTo>
                  <a:lnTo>
                    <a:pt x="24511" y="10287"/>
                  </a:lnTo>
                  <a:lnTo>
                    <a:pt x="20193" y="7366"/>
                  </a:lnTo>
                  <a:lnTo>
                    <a:pt x="16383" y="4699"/>
                  </a:lnTo>
                  <a:lnTo>
                    <a:pt x="12700" y="2794"/>
                  </a:lnTo>
                  <a:lnTo>
                    <a:pt x="9525" y="1397"/>
                  </a:lnTo>
                  <a:lnTo>
                    <a:pt x="6858" y="762"/>
                  </a:lnTo>
                  <a:lnTo>
                    <a:pt x="4445" y="635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097657" y="1666621"/>
              <a:ext cx="151004" cy="174499"/>
            </a:xfrm>
            <a:custGeom>
              <a:avLst/>
              <a:gdLst/>
              <a:ahLst/>
              <a:cxnLst/>
              <a:rect l="0" t="0" r="0" b="0"/>
              <a:pathLst>
                <a:path w="151004" h="174499">
                  <a:moveTo>
                    <a:pt x="150114" y="71882"/>
                  </a:moveTo>
                  <a:lnTo>
                    <a:pt x="150495" y="72771"/>
                  </a:lnTo>
                  <a:lnTo>
                    <a:pt x="151003" y="74168"/>
                  </a:lnTo>
                  <a:lnTo>
                    <a:pt x="151003" y="78359"/>
                  </a:lnTo>
                  <a:lnTo>
                    <a:pt x="150114" y="84201"/>
                  </a:lnTo>
                  <a:lnTo>
                    <a:pt x="148844" y="91186"/>
                  </a:lnTo>
                  <a:lnTo>
                    <a:pt x="146939" y="98933"/>
                  </a:lnTo>
                  <a:lnTo>
                    <a:pt x="144526" y="107696"/>
                  </a:lnTo>
                  <a:lnTo>
                    <a:pt x="138811" y="125984"/>
                  </a:lnTo>
                  <a:lnTo>
                    <a:pt x="132588" y="143891"/>
                  </a:lnTo>
                  <a:lnTo>
                    <a:pt x="129667" y="151892"/>
                  </a:lnTo>
                  <a:lnTo>
                    <a:pt x="126873" y="159131"/>
                  </a:lnTo>
                  <a:lnTo>
                    <a:pt x="124079" y="165100"/>
                  </a:lnTo>
                  <a:lnTo>
                    <a:pt x="121920" y="169799"/>
                  </a:lnTo>
                  <a:lnTo>
                    <a:pt x="120142" y="172593"/>
                  </a:lnTo>
                  <a:lnTo>
                    <a:pt x="119507" y="173355"/>
                  </a:lnTo>
                  <a:lnTo>
                    <a:pt x="119126" y="173355"/>
                  </a:lnTo>
                  <a:lnTo>
                    <a:pt x="117856" y="174371"/>
                  </a:lnTo>
                  <a:lnTo>
                    <a:pt x="116586" y="174498"/>
                  </a:lnTo>
                  <a:lnTo>
                    <a:pt x="115697" y="174371"/>
                  </a:lnTo>
                  <a:lnTo>
                    <a:pt x="114935" y="173482"/>
                  </a:lnTo>
                  <a:lnTo>
                    <a:pt x="113538" y="170434"/>
                  </a:lnTo>
                  <a:lnTo>
                    <a:pt x="112776" y="165862"/>
                  </a:lnTo>
                  <a:lnTo>
                    <a:pt x="112395" y="159766"/>
                  </a:lnTo>
                  <a:lnTo>
                    <a:pt x="112141" y="152654"/>
                  </a:lnTo>
                  <a:lnTo>
                    <a:pt x="112141" y="136906"/>
                  </a:lnTo>
                  <a:lnTo>
                    <a:pt x="112395" y="120650"/>
                  </a:lnTo>
                  <a:lnTo>
                    <a:pt x="112141" y="113157"/>
                  </a:lnTo>
                  <a:lnTo>
                    <a:pt x="111633" y="106426"/>
                  </a:lnTo>
                  <a:lnTo>
                    <a:pt x="110871" y="100965"/>
                  </a:lnTo>
                  <a:lnTo>
                    <a:pt x="109728" y="96774"/>
                  </a:lnTo>
                  <a:lnTo>
                    <a:pt x="108077" y="94615"/>
                  </a:lnTo>
                  <a:lnTo>
                    <a:pt x="106934" y="94234"/>
                  </a:lnTo>
                  <a:lnTo>
                    <a:pt x="105664" y="94488"/>
                  </a:lnTo>
                  <a:lnTo>
                    <a:pt x="105029" y="93853"/>
                  </a:lnTo>
                  <a:lnTo>
                    <a:pt x="103759" y="93091"/>
                  </a:lnTo>
                  <a:lnTo>
                    <a:pt x="102235" y="91440"/>
                  </a:lnTo>
                  <a:lnTo>
                    <a:pt x="100330" y="89789"/>
                  </a:lnTo>
                  <a:lnTo>
                    <a:pt x="98044" y="87376"/>
                  </a:lnTo>
                  <a:lnTo>
                    <a:pt x="95504" y="84836"/>
                  </a:lnTo>
                  <a:lnTo>
                    <a:pt x="89408" y="78740"/>
                  </a:lnTo>
                  <a:lnTo>
                    <a:pt x="82677" y="71501"/>
                  </a:lnTo>
                  <a:lnTo>
                    <a:pt x="74930" y="63373"/>
                  </a:lnTo>
                  <a:lnTo>
                    <a:pt x="66802" y="54864"/>
                  </a:lnTo>
                  <a:lnTo>
                    <a:pt x="58293" y="46101"/>
                  </a:lnTo>
                  <a:lnTo>
                    <a:pt x="41021" y="29083"/>
                  </a:lnTo>
                  <a:lnTo>
                    <a:pt x="32639" y="21463"/>
                  </a:lnTo>
                  <a:lnTo>
                    <a:pt x="25019" y="14605"/>
                  </a:lnTo>
                  <a:lnTo>
                    <a:pt x="17653" y="9144"/>
                  </a:lnTo>
                  <a:lnTo>
                    <a:pt x="11557" y="4953"/>
                  </a:lnTo>
                  <a:lnTo>
                    <a:pt x="8890" y="3429"/>
                  </a:lnTo>
                  <a:lnTo>
                    <a:pt x="6350" y="2540"/>
                  </a:lnTo>
                  <a:lnTo>
                    <a:pt x="4191" y="2032"/>
                  </a:lnTo>
                  <a:lnTo>
                    <a:pt x="2540" y="2032"/>
                  </a:lnTo>
                  <a:lnTo>
                    <a:pt x="635" y="1016"/>
                  </a:lnTo>
                  <a:lnTo>
                    <a:pt x="0" y="381"/>
                  </a:lnTo>
                  <a:lnTo>
                    <a:pt x="889" y="0"/>
                  </a:lnTo>
                  <a:lnTo>
                    <a:pt x="2540" y="0"/>
                  </a:lnTo>
                  <a:lnTo>
                    <a:pt x="5080" y="0"/>
                  </a:lnTo>
                  <a:lnTo>
                    <a:pt x="8763" y="381"/>
                  </a:lnTo>
                  <a:lnTo>
                    <a:pt x="12827" y="889"/>
                  </a:lnTo>
                  <a:lnTo>
                    <a:pt x="17653" y="1143"/>
                  </a:lnTo>
                  <a:lnTo>
                    <a:pt x="28194" y="2540"/>
                  </a:lnTo>
                  <a:lnTo>
                    <a:pt x="39116" y="3937"/>
                  </a:lnTo>
                  <a:lnTo>
                    <a:pt x="49530" y="5207"/>
                  </a:lnTo>
                  <a:lnTo>
                    <a:pt x="53975" y="5588"/>
                  </a:lnTo>
                  <a:lnTo>
                    <a:pt x="58039" y="5715"/>
                  </a:lnTo>
                  <a:lnTo>
                    <a:pt x="68072" y="7366"/>
                  </a:lnTo>
                  <a:lnTo>
                    <a:pt x="77724" y="9525"/>
                  </a:lnTo>
                  <a:lnTo>
                    <a:pt x="86741" y="12700"/>
                  </a:lnTo>
                  <a:lnTo>
                    <a:pt x="95504" y="16383"/>
                  </a:lnTo>
                  <a:lnTo>
                    <a:pt x="103378" y="20447"/>
                  </a:lnTo>
                  <a:lnTo>
                    <a:pt x="110871" y="25146"/>
                  </a:lnTo>
                  <a:lnTo>
                    <a:pt x="117856" y="30099"/>
                  </a:lnTo>
                  <a:lnTo>
                    <a:pt x="124079" y="35179"/>
                  </a:lnTo>
                  <a:lnTo>
                    <a:pt x="134747" y="46101"/>
                  </a:lnTo>
                  <a:lnTo>
                    <a:pt x="139065" y="51181"/>
                  </a:lnTo>
                  <a:lnTo>
                    <a:pt x="142875" y="56134"/>
                  </a:lnTo>
                  <a:lnTo>
                    <a:pt x="145796" y="60833"/>
                  </a:lnTo>
                  <a:lnTo>
                    <a:pt x="147955" y="65151"/>
                  </a:lnTo>
                  <a:lnTo>
                    <a:pt x="149479" y="68707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40583" y="1685671"/>
              <a:ext cx="86488" cy="117857"/>
            </a:xfrm>
            <a:custGeom>
              <a:avLst/>
              <a:gdLst/>
              <a:ahLst/>
              <a:cxnLst/>
              <a:rect l="0" t="0" r="0" b="0"/>
              <a:pathLst>
                <a:path w="86488" h="117857">
                  <a:moveTo>
                    <a:pt x="84836" y="40386"/>
                  </a:moveTo>
                  <a:lnTo>
                    <a:pt x="85852" y="41402"/>
                  </a:lnTo>
                  <a:lnTo>
                    <a:pt x="86233" y="43942"/>
                  </a:lnTo>
                  <a:lnTo>
                    <a:pt x="86487" y="47498"/>
                  </a:lnTo>
                  <a:lnTo>
                    <a:pt x="86233" y="51943"/>
                  </a:lnTo>
                  <a:lnTo>
                    <a:pt x="85598" y="57531"/>
                  </a:lnTo>
                  <a:lnTo>
                    <a:pt x="84963" y="63627"/>
                  </a:lnTo>
                  <a:lnTo>
                    <a:pt x="82804" y="76581"/>
                  </a:lnTo>
                  <a:lnTo>
                    <a:pt x="80772" y="90043"/>
                  </a:lnTo>
                  <a:lnTo>
                    <a:pt x="79629" y="96266"/>
                  </a:lnTo>
                  <a:lnTo>
                    <a:pt x="78740" y="101727"/>
                  </a:lnTo>
                  <a:lnTo>
                    <a:pt x="78105" y="106934"/>
                  </a:lnTo>
                  <a:lnTo>
                    <a:pt x="77724" y="110998"/>
                  </a:lnTo>
                  <a:lnTo>
                    <a:pt x="77724" y="114046"/>
                  </a:lnTo>
                  <a:lnTo>
                    <a:pt x="77978" y="115697"/>
                  </a:lnTo>
                  <a:lnTo>
                    <a:pt x="77216" y="117475"/>
                  </a:lnTo>
                  <a:lnTo>
                    <a:pt x="77216" y="117856"/>
                  </a:lnTo>
                  <a:lnTo>
                    <a:pt x="77216" y="116840"/>
                  </a:lnTo>
                  <a:lnTo>
                    <a:pt x="77724" y="114935"/>
                  </a:lnTo>
                  <a:lnTo>
                    <a:pt x="78613" y="112268"/>
                  </a:lnTo>
                  <a:lnTo>
                    <a:pt x="79248" y="108458"/>
                  </a:lnTo>
                  <a:lnTo>
                    <a:pt x="81153" y="99949"/>
                  </a:lnTo>
                  <a:lnTo>
                    <a:pt x="82804" y="91186"/>
                  </a:lnTo>
                  <a:lnTo>
                    <a:pt x="83693" y="87249"/>
                  </a:lnTo>
                  <a:lnTo>
                    <a:pt x="84074" y="83693"/>
                  </a:lnTo>
                  <a:lnTo>
                    <a:pt x="84328" y="80772"/>
                  </a:lnTo>
                  <a:lnTo>
                    <a:pt x="84074" y="78740"/>
                  </a:lnTo>
                  <a:lnTo>
                    <a:pt x="83439" y="77724"/>
                  </a:lnTo>
                  <a:lnTo>
                    <a:pt x="82423" y="78232"/>
                  </a:lnTo>
                  <a:lnTo>
                    <a:pt x="81788" y="77978"/>
                  </a:lnTo>
                  <a:lnTo>
                    <a:pt x="80899" y="77343"/>
                  </a:lnTo>
                  <a:lnTo>
                    <a:pt x="78105" y="75057"/>
                  </a:lnTo>
                  <a:lnTo>
                    <a:pt x="74549" y="71501"/>
                  </a:lnTo>
                  <a:lnTo>
                    <a:pt x="69977" y="66929"/>
                  </a:lnTo>
                  <a:lnTo>
                    <a:pt x="64770" y="61468"/>
                  </a:lnTo>
                  <a:lnTo>
                    <a:pt x="58928" y="55499"/>
                  </a:lnTo>
                  <a:lnTo>
                    <a:pt x="46355" y="42164"/>
                  </a:lnTo>
                  <a:lnTo>
                    <a:pt x="33020" y="28829"/>
                  </a:lnTo>
                  <a:lnTo>
                    <a:pt x="26670" y="22733"/>
                  </a:lnTo>
                  <a:lnTo>
                    <a:pt x="20701" y="17018"/>
                  </a:lnTo>
                  <a:lnTo>
                    <a:pt x="15113" y="12065"/>
                  </a:lnTo>
                  <a:lnTo>
                    <a:pt x="10033" y="8128"/>
                  </a:lnTo>
                  <a:lnTo>
                    <a:pt x="5715" y="5334"/>
                  </a:lnTo>
                  <a:lnTo>
                    <a:pt x="2540" y="4191"/>
                  </a:lnTo>
                  <a:lnTo>
                    <a:pt x="762" y="3048"/>
                  </a:lnTo>
                  <a:lnTo>
                    <a:pt x="0" y="2032"/>
                  </a:lnTo>
                  <a:lnTo>
                    <a:pt x="254" y="1270"/>
                  </a:lnTo>
                  <a:lnTo>
                    <a:pt x="1016" y="889"/>
                  </a:lnTo>
                  <a:lnTo>
                    <a:pt x="2540" y="508"/>
                  </a:lnTo>
                  <a:lnTo>
                    <a:pt x="4445" y="254"/>
                  </a:lnTo>
                  <a:lnTo>
                    <a:pt x="9779" y="0"/>
                  </a:lnTo>
                  <a:lnTo>
                    <a:pt x="16383" y="254"/>
                  </a:lnTo>
                  <a:lnTo>
                    <a:pt x="23241" y="635"/>
                  </a:lnTo>
                  <a:lnTo>
                    <a:pt x="29845" y="1270"/>
                  </a:lnTo>
                  <a:lnTo>
                    <a:pt x="35433" y="1397"/>
                  </a:lnTo>
                  <a:lnTo>
                    <a:pt x="41783" y="2286"/>
                  </a:lnTo>
                  <a:lnTo>
                    <a:pt x="47879" y="3429"/>
                  </a:lnTo>
                  <a:lnTo>
                    <a:pt x="53340" y="5207"/>
                  </a:lnTo>
                  <a:lnTo>
                    <a:pt x="58674" y="7112"/>
                  </a:lnTo>
                  <a:lnTo>
                    <a:pt x="63627" y="9652"/>
                  </a:lnTo>
                  <a:lnTo>
                    <a:pt x="68072" y="12319"/>
                  </a:lnTo>
                  <a:lnTo>
                    <a:pt x="75565" y="18161"/>
                  </a:lnTo>
                  <a:lnTo>
                    <a:pt x="81153" y="24511"/>
                  </a:lnTo>
                  <a:lnTo>
                    <a:pt x="84836" y="30607"/>
                  </a:lnTo>
                  <a:lnTo>
                    <a:pt x="85598" y="33274"/>
                  </a:lnTo>
                  <a:lnTo>
                    <a:pt x="85852" y="36068"/>
                  </a:lnTo>
                  <a:lnTo>
                    <a:pt x="85598" y="38354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182874" y="1701800"/>
              <a:ext cx="59564" cy="67184"/>
            </a:xfrm>
            <a:custGeom>
              <a:avLst/>
              <a:gdLst/>
              <a:ahLst/>
              <a:cxnLst/>
              <a:rect l="0" t="0" r="0" b="0"/>
              <a:pathLst>
                <a:path w="59564" h="67184">
                  <a:moveTo>
                    <a:pt x="19812" y="11811"/>
                  </a:moveTo>
                  <a:lnTo>
                    <a:pt x="21082" y="11684"/>
                  </a:lnTo>
                  <a:lnTo>
                    <a:pt x="22225" y="12319"/>
                  </a:lnTo>
                  <a:lnTo>
                    <a:pt x="23241" y="13843"/>
                  </a:lnTo>
                  <a:lnTo>
                    <a:pt x="24130" y="16002"/>
                  </a:lnTo>
                  <a:lnTo>
                    <a:pt x="25781" y="22225"/>
                  </a:lnTo>
                  <a:lnTo>
                    <a:pt x="27305" y="30099"/>
                  </a:lnTo>
                  <a:lnTo>
                    <a:pt x="29210" y="38862"/>
                  </a:lnTo>
                  <a:lnTo>
                    <a:pt x="31115" y="47498"/>
                  </a:lnTo>
                  <a:lnTo>
                    <a:pt x="33909" y="54991"/>
                  </a:lnTo>
                  <a:lnTo>
                    <a:pt x="35433" y="58039"/>
                  </a:lnTo>
                  <a:lnTo>
                    <a:pt x="37338" y="60579"/>
                  </a:lnTo>
                  <a:lnTo>
                    <a:pt x="38481" y="63246"/>
                  </a:lnTo>
                  <a:lnTo>
                    <a:pt x="39878" y="65151"/>
                  </a:lnTo>
                  <a:lnTo>
                    <a:pt x="41402" y="66421"/>
                  </a:lnTo>
                  <a:lnTo>
                    <a:pt x="43053" y="67183"/>
                  </a:lnTo>
                  <a:lnTo>
                    <a:pt x="46736" y="67183"/>
                  </a:lnTo>
                  <a:lnTo>
                    <a:pt x="50419" y="66167"/>
                  </a:lnTo>
                  <a:lnTo>
                    <a:pt x="53848" y="64770"/>
                  </a:lnTo>
                  <a:lnTo>
                    <a:pt x="56769" y="63627"/>
                  </a:lnTo>
                  <a:lnTo>
                    <a:pt x="58674" y="63373"/>
                  </a:lnTo>
                  <a:lnTo>
                    <a:pt x="59309" y="63754"/>
                  </a:lnTo>
                  <a:lnTo>
                    <a:pt x="59563" y="64770"/>
                  </a:lnTo>
                  <a:lnTo>
                    <a:pt x="58420" y="64643"/>
                  </a:lnTo>
                  <a:lnTo>
                    <a:pt x="56515" y="63246"/>
                  </a:lnTo>
                  <a:lnTo>
                    <a:pt x="53975" y="61087"/>
                  </a:lnTo>
                  <a:lnTo>
                    <a:pt x="51054" y="58039"/>
                  </a:lnTo>
                  <a:lnTo>
                    <a:pt x="47371" y="54610"/>
                  </a:lnTo>
                  <a:lnTo>
                    <a:pt x="43561" y="50419"/>
                  </a:lnTo>
                  <a:lnTo>
                    <a:pt x="34798" y="41148"/>
                  </a:lnTo>
                  <a:lnTo>
                    <a:pt x="25781" y="31369"/>
                  </a:lnTo>
                  <a:lnTo>
                    <a:pt x="17018" y="22098"/>
                  </a:lnTo>
                  <a:lnTo>
                    <a:pt x="12827" y="17907"/>
                  </a:lnTo>
                  <a:lnTo>
                    <a:pt x="8890" y="14224"/>
                  </a:lnTo>
                  <a:lnTo>
                    <a:pt x="5715" y="11303"/>
                  </a:lnTo>
                  <a:lnTo>
                    <a:pt x="2794" y="8890"/>
                  </a:lnTo>
                  <a:lnTo>
                    <a:pt x="381" y="6604"/>
                  </a:lnTo>
                  <a:lnTo>
                    <a:pt x="0" y="4572"/>
                  </a:lnTo>
                  <a:lnTo>
                    <a:pt x="635" y="3048"/>
                  </a:lnTo>
                  <a:lnTo>
                    <a:pt x="2540" y="1778"/>
                  </a:lnTo>
                  <a:lnTo>
                    <a:pt x="4953" y="1016"/>
                  </a:lnTo>
                  <a:lnTo>
                    <a:pt x="7874" y="508"/>
                  </a:lnTo>
                  <a:lnTo>
                    <a:pt x="12954" y="0"/>
                  </a:lnTo>
                  <a:lnTo>
                    <a:pt x="18415" y="254"/>
                  </a:lnTo>
                  <a:lnTo>
                    <a:pt x="22479" y="1270"/>
                  </a:lnTo>
                  <a:lnTo>
                    <a:pt x="25654" y="2413"/>
                  </a:lnTo>
                  <a:lnTo>
                    <a:pt x="27559" y="4064"/>
                  </a:lnTo>
                  <a:lnTo>
                    <a:pt x="27940" y="5842"/>
                  </a:lnTo>
                  <a:lnTo>
                    <a:pt x="26924" y="7747"/>
                  </a:lnTo>
                  <a:lnTo>
                    <a:pt x="24384" y="9906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180334" y="1697736"/>
              <a:ext cx="81789" cy="71756"/>
            </a:xfrm>
            <a:custGeom>
              <a:avLst/>
              <a:gdLst/>
              <a:ahLst/>
              <a:cxnLst/>
              <a:rect l="0" t="0" r="0" b="0"/>
              <a:pathLst>
                <a:path w="81789" h="71756">
                  <a:moveTo>
                    <a:pt x="0" y="3556"/>
                  </a:moveTo>
                  <a:lnTo>
                    <a:pt x="1270" y="2032"/>
                  </a:lnTo>
                  <a:lnTo>
                    <a:pt x="2921" y="762"/>
                  </a:lnTo>
                  <a:lnTo>
                    <a:pt x="6731" y="0"/>
                  </a:lnTo>
                  <a:lnTo>
                    <a:pt x="11049" y="1016"/>
                  </a:lnTo>
                  <a:lnTo>
                    <a:pt x="16256" y="3302"/>
                  </a:lnTo>
                  <a:lnTo>
                    <a:pt x="21717" y="7112"/>
                  </a:lnTo>
                  <a:lnTo>
                    <a:pt x="27559" y="11938"/>
                  </a:lnTo>
                  <a:lnTo>
                    <a:pt x="33528" y="17653"/>
                  </a:lnTo>
                  <a:lnTo>
                    <a:pt x="39878" y="24003"/>
                  </a:lnTo>
                  <a:lnTo>
                    <a:pt x="52197" y="37846"/>
                  </a:lnTo>
                  <a:lnTo>
                    <a:pt x="64008" y="51562"/>
                  </a:lnTo>
                  <a:lnTo>
                    <a:pt x="69342" y="57785"/>
                  </a:lnTo>
                  <a:lnTo>
                    <a:pt x="74041" y="63373"/>
                  </a:lnTo>
                  <a:lnTo>
                    <a:pt x="78359" y="68072"/>
                  </a:lnTo>
                  <a:lnTo>
                    <a:pt x="81788" y="71628"/>
                  </a:lnTo>
                  <a:lnTo>
                    <a:pt x="80391" y="71755"/>
                  </a:lnTo>
                  <a:lnTo>
                    <a:pt x="78486" y="70739"/>
                  </a:lnTo>
                  <a:lnTo>
                    <a:pt x="75946" y="68707"/>
                  </a:lnTo>
                  <a:lnTo>
                    <a:pt x="73025" y="65659"/>
                  </a:lnTo>
                  <a:lnTo>
                    <a:pt x="69723" y="61976"/>
                  </a:lnTo>
                  <a:lnTo>
                    <a:pt x="66167" y="57658"/>
                  </a:lnTo>
                  <a:lnTo>
                    <a:pt x="58674" y="48006"/>
                  </a:lnTo>
                  <a:lnTo>
                    <a:pt x="51054" y="37973"/>
                  </a:lnTo>
                  <a:lnTo>
                    <a:pt x="47371" y="33020"/>
                  </a:lnTo>
                  <a:lnTo>
                    <a:pt x="44196" y="28702"/>
                  </a:lnTo>
                  <a:lnTo>
                    <a:pt x="41148" y="25019"/>
                  </a:lnTo>
                  <a:lnTo>
                    <a:pt x="38862" y="21844"/>
                  </a:lnTo>
                  <a:lnTo>
                    <a:pt x="36830" y="19685"/>
                  </a:lnTo>
                  <a:lnTo>
                    <a:pt x="35433" y="18669"/>
                  </a:lnTo>
                  <a:lnTo>
                    <a:pt x="33655" y="17272"/>
                  </a:lnTo>
                  <a:lnTo>
                    <a:pt x="31369" y="15113"/>
                  </a:lnTo>
                  <a:lnTo>
                    <a:pt x="28194" y="12573"/>
                  </a:lnTo>
                  <a:lnTo>
                    <a:pt x="24257" y="9906"/>
                  </a:lnTo>
                  <a:lnTo>
                    <a:pt x="19812" y="7239"/>
                  </a:lnTo>
                  <a:lnTo>
                    <a:pt x="14351" y="5334"/>
                  </a:lnTo>
                  <a:lnTo>
                    <a:pt x="7620" y="3937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24150" y="1607058"/>
              <a:ext cx="458471" cy="280290"/>
            </a:xfrm>
            <a:custGeom>
              <a:avLst/>
              <a:gdLst/>
              <a:ahLst/>
              <a:cxnLst/>
              <a:rect l="0" t="0" r="0" b="0"/>
              <a:pathLst>
                <a:path w="458471" h="280290">
                  <a:moveTo>
                    <a:pt x="25908" y="8001"/>
                  </a:moveTo>
                  <a:lnTo>
                    <a:pt x="50165" y="5842"/>
                  </a:lnTo>
                  <a:lnTo>
                    <a:pt x="73279" y="3937"/>
                  </a:lnTo>
                  <a:lnTo>
                    <a:pt x="95250" y="2159"/>
                  </a:lnTo>
                  <a:lnTo>
                    <a:pt x="116332" y="889"/>
                  </a:lnTo>
                  <a:lnTo>
                    <a:pt x="136906" y="127"/>
                  </a:lnTo>
                  <a:lnTo>
                    <a:pt x="156718" y="0"/>
                  </a:lnTo>
                  <a:lnTo>
                    <a:pt x="176149" y="635"/>
                  </a:lnTo>
                  <a:lnTo>
                    <a:pt x="195326" y="1905"/>
                  </a:lnTo>
                  <a:lnTo>
                    <a:pt x="214757" y="4318"/>
                  </a:lnTo>
                  <a:lnTo>
                    <a:pt x="234188" y="7874"/>
                  </a:lnTo>
                  <a:lnTo>
                    <a:pt x="254127" y="12192"/>
                  </a:lnTo>
                  <a:lnTo>
                    <a:pt x="274447" y="18034"/>
                  </a:lnTo>
                  <a:lnTo>
                    <a:pt x="295529" y="25146"/>
                  </a:lnTo>
                  <a:lnTo>
                    <a:pt x="317500" y="33655"/>
                  </a:lnTo>
                  <a:lnTo>
                    <a:pt x="329057" y="38481"/>
                  </a:lnTo>
                  <a:lnTo>
                    <a:pt x="340614" y="43815"/>
                  </a:lnTo>
                  <a:lnTo>
                    <a:pt x="353695" y="50165"/>
                  </a:lnTo>
                  <a:lnTo>
                    <a:pt x="365633" y="57277"/>
                  </a:lnTo>
                  <a:lnTo>
                    <a:pt x="376936" y="64770"/>
                  </a:lnTo>
                  <a:lnTo>
                    <a:pt x="387350" y="72771"/>
                  </a:lnTo>
                  <a:lnTo>
                    <a:pt x="397002" y="81026"/>
                  </a:lnTo>
                  <a:lnTo>
                    <a:pt x="405892" y="89916"/>
                  </a:lnTo>
                  <a:lnTo>
                    <a:pt x="413893" y="98933"/>
                  </a:lnTo>
                  <a:lnTo>
                    <a:pt x="421259" y="108204"/>
                  </a:lnTo>
                  <a:lnTo>
                    <a:pt x="427990" y="117602"/>
                  </a:lnTo>
                  <a:lnTo>
                    <a:pt x="433705" y="127254"/>
                  </a:lnTo>
                  <a:lnTo>
                    <a:pt x="439039" y="137160"/>
                  </a:lnTo>
                  <a:lnTo>
                    <a:pt x="443484" y="146939"/>
                  </a:lnTo>
                  <a:lnTo>
                    <a:pt x="450850" y="166370"/>
                  </a:lnTo>
                  <a:lnTo>
                    <a:pt x="453390" y="176022"/>
                  </a:lnTo>
                  <a:lnTo>
                    <a:pt x="455549" y="185674"/>
                  </a:lnTo>
                  <a:lnTo>
                    <a:pt x="457200" y="194945"/>
                  </a:lnTo>
                  <a:lnTo>
                    <a:pt x="458089" y="203962"/>
                  </a:lnTo>
                  <a:lnTo>
                    <a:pt x="458470" y="212852"/>
                  </a:lnTo>
                  <a:lnTo>
                    <a:pt x="458470" y="221107"/>
                  </a:lnTo>
                  <a:lnTo>
                    <a:pt x="457835" y="229235"/>
                  </a:lnTo>
                  <a:lnTo>
                    <a:pt x="456819" y="236855"/>
                  </a:lnTo>
                  <a:lnTo>
                    <a:pt x="455295" y="243713"/>
                  </a:lnTo>
                  <a:lnTo>
                    <a:pt x="453390" y="250190"/>
                  </a:lnTo>
                  <a:lnTo>
                    <a:pt x="450977" y="256159"/>
                  </a:lnTo>
                  <a:lnTo>
                    <a:pt x="448183" y="261366"/>
                  </a:lnTo>
                  <a:lnTo>
                    <a:pt x="445262" y="265938"/>
                  </a:lnTo>
                  <a:lnTo>
                    <a:pt x="441833" y="269748"/>
                  </a:lnTo>
                  <a:lnTo>
                    <a:pt x="438023" y="272669"/>
                  </a:lnTo>
                  <a:lnTo>
                    <a:pt x="433959" y="274828"/>
                  </a:lnTo>
                  <a:lnTo>
                    <a:pt x="429514" y="275971"/>
                  </a:lnTo>
                  <a:lnTo>
                    <a:pt x="424815" y="276352"/>
                  </a:lnTo>
                  <a:lnTo>
                    <a:pt x="399161" y="279273"/>
                  </a:lnTo>
                  <a:lnTo>
                    <a:pt x="373253" y="280289"/>
                  </a:lnTo>
                  <a:lnTo>
                    <a:pt x="347472" y="279273"/>
                  </a:lnTo>
                  <a:lnTo>
                    <a:pt x="321564" y="276225"/>
                  </a:lnTo>
                  <a:lnTo>
                    <a:pt x="308991" y="273812"/>
                  </a:lnTo>
                  <a:lnTo>
                    <a:pt x="296418" y="270891"/>
                  </a:lnTo>
                  <a:lnTo>
                    <a:pt x="283972" y="267335"/>
                  </a:lnTo>
                  <a:lnTo>
                    <a:pt x="271653" y="263398"/>
                  </a:lnTo>
                  <a:lnTo>
                    <a:pt x="259715" y="258699"/>
                  </a:lnTo>
                  <a:lnTo>
                    <a:pt x="247904" y="253365"/>
                  </a:lnTo>
                  <a:lnTo>
                    <a:pt x="236347" y="247650"/>
                  </a:lnTo>
                  <a:lnTo>
                    <a:pt x="225298" y="241173"/>
                  </a:lnTo>
                  <a:lnTo>
                    <a:pt x="223012" y="239649"/>
                  </a:lnTo>
                  <a:lnTo>
                    <a:pt x="219964" y="237363"/>
                  </a:lnTo>
                  <a:lnTo>
                    <a:pt x="216281" y="234315"/>
                  </a:lnTo>
                  <a:lnTo>
                    <a:pt x="211836" y="230759"/>
                  </a:lnTo>
                  <a:lnTo>
                    <a:pt x="207010" y="226441"/>
                  </a:lnTo>
                  <a:lnTo>
                    <a:pt x="201422" y="221488"/>
                  </a:lnTo>
                  <a:lnTo>
                    <a:pt x="195199" y="216154"/>
                  </a:lnTo>
                  <a:lnTo>
                    <a:pt x="188722" y="210312"/>
                  </a:lnTo>
                  <a:lnTo>
                    <a:pt x="181991" y="203962"/>
                  </a:lnTo>
                  <a:lnTo>
                    <a:pt x="174752" y="197485"/>
                  </a:lnTo>
                  <a:lnTo>
                    <a:pt x="159385" y="183515"/>
                  </a:lnTo>
                  <a:lnTo>
                    <a:pt x="143256" y="168783"/>
                  </a:lnTo>
                  <a:lnTo>
                    <a:pt x="127127" y="153670"/>
                  </a:lnTo>
                  <a:lnTo>
                    <a:pt x="111125" y="138684"/>
                  </a:lnTo>
                  <a:lnTo>
                    <a:pt x="95885" y="124333"/>
                  </a:lnTo>
                  <a:lnTo>
                    <a:pt x="81534" y="110744"/>
                  </a:lnTo>
                  <a:lnTo>
                    <a:pt x="74930" y="104648"/>
                  </a:lnTo>
                  <a:lnTo>
                    <a:pt x="68707" y="98806"/>
                  </a:lnTo>
                  <a:lnTo>
                    <a:pt x="63246" y="93472"/>
                  </a:lnTo>
                  <a:lnTo>
                    <a:pt x="58039" y="88519"/>
                  </a:lnTo>
                  <a:lnTo>
                    <a:pt x="53594" y="84201"/>
                  </a:lnTo>
                  <a:lnTo>
                    <a:pt x="50038" y="80391"/>
                  </a:lnTo>
                  <a:lnTo>
                    <a:pt x="46736" y="77470"/>
                  </a:lnTo>
                  <a:lnTo>
                    <a:pt x="44577" y="75184"/>
                  </a:lnTo>
                  <a:lnTo>
                    <a:pt x="43180" y="73533"/>
                  </a:lnTo>
                  <a:lnTo>
                    <a:pt x="42545" y="72771"/>
                  </a:lnTo>
                  <a:lnTo>
                    <a:pt x="37973" y="59944"/>
                  </a:lnTo>
                  <a:lnTo>
                    <a:pt x="32893" y="46228"/>
                  </a:lnTo>
                  <a:lnTo>
                    <a:pt x="29845" y="39751"/>
                  </a:lnTo>
                  <a:lnTo>
                    <a:pt x="26289" y="33274"/>
                  </a:lnTo>
                  <a:lnTo>
                    <a:pt x="22098" y="27305"/>
                  </a:lnTo>
                  <a:lnTo>
                    <a:pt x="17145" y="21971"/>
                  </a:lnTo>
                  <a:lnTo>
                    <a:pt x="20447" y="22352"/>
                  </a:lnTo>
                  <a:lnTo>
                    <a:pt x="23749" y="23114"/>
                  </a:lnTo>
                  <a:lnTo>
                    <a:pt x="29845" y="25908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723810" y="1607175"/>
              <a:ext cx="458780" cy="280031"/>
            </a:xfrm>
            <a:custGeom>
              <a:avLst/>
              <a:gdLst/>
              <a:ahLst/>
              <a:cxnLst/>
              <a:rect l="0" t="0" r="0" b="0"/>
              <a:pathLst>
                <a:path w="458780" h="280031">
                  <a:moveTo>
                    <a:pt x="0" y="9889"/>
                  </a:moveTo>
                  <a:lnTo>
                    <a:pt x="29946" y="26025"/>
                  </a:lnTo>
                  <a:lnTo>
                    <a:pt x="23730" y="22902"/>
                  </a:lnTo>
                  <a:lnTo>
                    <a:pt x="20905" y="22381"/>
                  </a:lnTo>
                  <a:lnTo>
                    <a:pt x="17516" y="21861"/>
                  </a:lnTo>
                  <a:lnTo>
                    <a:pt x="22036" y="27066"/>
                  </a:lnTo>
                  <a:lnTo>
                    <a:pt x="26555" y="33312"/>
                  </a:lnTo>
                  <a:lnTo>
                    <a:pt x="29946" y="39558"/>
                  </a:lnTo>
                  <a:lnTo>
                    <a:pt x="32771" y="46324"/>
                  </a:lnTo>
                  <a:lnTo>
                    <a:pt x="38421" y="59857"/>
                  </a:lnTo>
                  <a:lnTo>
                    <a:pt x="42375" y="72870"/>
                  </a:lnTo>
                  <a:lnTo>
                    <a:pt x="43506" y="73391"/>
                  </a:lnTo>
                  <a:lnTo>
                    <a:pt x="44635" y="74952"/>
                  </a:lnTo>
                  <a:lnTo>
                    <a:pt x="46895" y="77555"/>
                  </a:lnTo>
                  <a:lnTo>
                    <a:pt x="50285" y="80157"/>
                  </a:lnTo>
                  <a:lnTo>
                    <a:pt x="53676" y="84321"/>
                  </a:lnTo>
                  <a:lnTo>
                    <a:pt x="58195" y="88485"/>
                  </a:lnTo>
                  <a:lnTo>
                    <a:pt x="63280" y="93170"/>
                  </a:lnTo>
                  <a:lnTo>
                    <a:pt x="68930" y="98374"/>
                  </a:lnTo>
                  <a:lnTo>
                    <a:pt x="75146" y="104621"/>
                  </a:lnTo>
                  <a:lnTo>
                    <a:pt x="81925" y="110867"/>
                  </a:lnTo>
                  <a:lnTo>
                    <a:pt x="96050" y="124400"/>
                  </a:lnTo>
                  <a:lnTo>
                    <a:pt x="111305" y="138453"/>
                  </a:lnTo>
                  <a:lnTo>
                    <a:pt x="127125" y="153548"/>
                  </a:lnTo>
                  <a:lnTo>
                    <a:pt x="143510" y="168642"/>
                  </a:lnTo>
                  <a:lnTo>
                    <a:pt x="159330" y="183216"/>
                  </a:lnTo>
                  <a:lnTo>
                    <a:pt x="175150" y="197270"/>
                  </a:lnTo>
                  <a:lnTo>
                    <a:pt x="181930" y="204037"/>
                  </a:lnTo>
                  <a:lnTo>
                    <a:pt x="188710" y="210282"/>
                  </a:lnTo>
                  <a:lnTo>
                    <a:pt x="195490" y="216008"/>
                  </a:lnTo>
                  <a:lnTo>
                    <a:pt x="201705" y="221213"/>
                  </a:lnTo>
                  <a:lnTo>
                    <a:pt x="207355" y="226418"/>
                  </a:lnTo>
                  <a:lnTo>
                    <a:pt x="211875" y="230582"/>
                  </a:lnTo>
                  <a:lnTo>
                    <a:pt x="216395" y="234226"/>
                  </a:lnTo>
                  <a:lnTo>
                    <a:pt x="220350" y="237348"/>
                  </a:lnTo>
                  <a:lnTo>
                    <a:pt x="223175" y="239431"/>
                  </a:lnTo>
                  <a:lnTo>
                    <a:pt x="225435" y="240992"/>
                  </a:lnTo>
                  <a:lnTo>
                    <a:pt x="236735" y="247759"/>
                  </a:lnTo>
                  <a:lnTo>
                    <a:pt x="248035" y="253484"/>
                  </a:lnTo>
                  <a:lnTo>
                    <a:pt x="259900" y="258689"/>
                  </a:lnTo>
                  <a:lnTo>
                    <a:pt x="271765" y="263374"/>
                  </a:lnTo>
                  <a:lnTo>
                    <a:pt x="284195" y="267017"/>
                  </a:lnTo>
                  <a:lnTo>
                    <a:pt x="296625" y="270661"/>
                  </a:lnTo>
                  <a:lnTo>
                    <a:pt x="309054" y="273784"/>
                  </a:lnTo>
                  <a:lnTo>
                    <a:pt x="322050" y="275866"/>
                  </a:lnTo>
                  <a:lnTo>
                    <a:pt x="347475" y="278989"/>
                  </a:lnTo>
                  <a:lnTo>
                    <a:pt x="373465" y="280030"/>
                  </a:lnTo>
                  <a:lnTo>
                    <a:pt x="399454" y="278989"/>
                  </a:lnTo>
                  <a:lnTo>
                    <a:pt x="424879" y="276386"/>
                  </a:lnTo>
                  <a:lnTo>
                    <a:pt x="429399" y="275866"/>
                  </a:lnTo>
                  <a:lnTo>
                    <a:pt x="433919" y="274825"/>
                  </a:lnTo>
                  <a:lnTo>
                    <a:pt x="437875" y="272743"/>
                  </a:lnTo>
                  <a:lnTo>
                    <a:pt x="441829" y="269620"/>
                  </a:lnTo>
                  <a:lnTo>
                    <a:pt x="445219" y="265976"/>
                  </a:lnTo>
                  <a:lnTo>
                    <a:pt x="448610" y="261292"/>
                  </a:lnTo>
                  <a:lnTo>
                    <a:pt x="451434" y="256086"/>
                  </a:lnTo>
                  <a:lnTo>
                    <a:pt x="453694" y="250361"/>
                  </a:lnTo>
                  <a:lnTo>
                    <a:pt x="455389" y="243595"/>
                  </a:lnTo>
                  <a:lnTo>
                    <a:pt x="457084" y="236828"/>
                  </a:lnTo>
                  <a:lnTo>
                    <a:pt x="458214" y="229021"/>
                  </a:lnTo>
                  <a:lnTo>
                    <a:pt x="458779" y="221213"/>
                  </a:lnTo>
                  <a:lnTo>
                    <a:pt x="458779" y="212885"/>
                  </a:lnTo>
                  <a:lnTo>
                    <a:pt x="458214" y="204037"/>
                  </a:lnTo>
                  <a:lnTo>
                    <a:pt x="457649" y="194667"/>
                  </a:lnTo>
                  <a:lnTo>
                    <a:pt x="455954" y="185299"/>
                  </a:lnTo>
                  <a:lnTo>
                    <a:pt x="453694" y="175929"/>
                  </a:lnTo>
                  <a:lnTo>
                    <a:pt x="450869" y="166560"/>
                  </a:lnTo>
                  <a:lnTo>
                    <a:pt x="443525" y="146782"/>
                  </a:lnTo>
                  <a:lnTo>
                    <a:pt x="439004" y="136892"/>
                  </a:lnTo>
                  <a:lnTo>
                    <a:pt x="433919" y="127002"/>
                  </a:lnTo>
                  <a:lnTo>
                    <a:pt x="428269" y="117633"/>
                  </a:lnTo>
                  <a:lnTo>
                    <a:pt x="421489" y="108264"/>
                  </a:lnTo>
                  <a:lnTo>
                    <a:pt x="414144" y="98895"/>
                  </a:lnTo>
                  <a:lnTo>
                    <a:pt x="406235" y="90047"/>
                  </a:lnTo>
                  <a:lnTo>
                    <a:pt x="397194" y="81198"/>
                  </a:lnTo>
                  <a:lnTo>
                    <a:pt x="387590" y="72870"/>
                  </a:lnTo>
                  <a:lnTo>
                    <a:pt x="376854" y="64542"/>
                  </a:lnTo>
                  <a:lnTo>
                    <a:pt x="365555" y="57255"/>
                  </a:lnTo>
                  <a:lnTo>
                    <a:pt x="353690" y="49968"/>
                  </a:lnTo>
                  <a:lnTo>
                    <a:pt x="340694" y="43722"/>
                  </a:lnTo>
                  <a:lnTo>
                    <a:pt x="329395" y="38517"/>
                  </a:lnTo>
                  <a:lnTo>
                    <a:pt x="317530" y="33312"/>
                  </a:lnTo>
                  <a:lnTo>
                    <a:pt x="295495" y="24984"/>
                  </a:lnTo>
                  <a:lnTo>
                    <a:pt x="274590" y="18217"/>
                  </a:lnTo>
                  <a:lnTo>
                    <a:pt x="254250" y="11971"/>
                  </a:lnTo>
                  <a:lnTo>
                    <a:pt x="234475" y="7807"/>
                  </a:lnTo>
                  <a:lnTo>
                    <a:pt x="214700" y="4164"/>
                  </a:lnTo>
                  <a:lnTo>
                    <a:pt x="195490" y="1561"/>
                  </a:lnTo>
                  <a:lnTo>
                    <a:pt x="176280" y="520"/>
                  </a:lnTo>
                  <a:lnTo>
                    <a:pt x="157070" y="0"/>
                  </a:lnTo>
                  <a:lnTo>
                    <a:pt x="137295" y="0"/>
                  </a:lnTo>
                  <a:lnTo>
                    <a:pt x="116390" y="1041"/>
                  </a:lnTo>
                  <a:lnTo>
                    <a:pt x="95485" y="2082"/>
                  </a:lnTo>
                  <a:lnTo>
                    <a:pt x="73450" y="3643"/>
                  </a:lnTo>
                  <a:lnTo>
                    <a:pt x="50285" y="5725"/>
                  </a:lnTo>
                  <a:lnTo>
                    <a:pt x="25990" y="780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1840" y="1598549"/>
              <a:ext cx="1089280" cy="586868"/>
            </a:xfrm>
            <a:custGeom>
              <a:avLst/>
              <a:gdLst/>
              <a:ahLst/>
              <a:cxnLst/>
              <a:rect l="0" t="0" r="0" b="0"/>
              <a:pathLst>
                <a:path w="1089280" h="586868">
                  <a:moveTo>
                    <a:pt x="8128" y="266319"/>
                  </a:moveTo>
                  <a:lnTo>
                    <a:pt x="11049" y="252476"/>
                  </a:lnTo>
                  <a:lnTo>
                    <a:pt x="14478" y="239522"/>
                  </a:lnTo>
                  <a:lnTo>
                    <a:pt x="19050" y="227203"/>
                  </a:lnTo>
                  <a:lnTo>
                    <a:pt x="23876" y="215646"/>
                  </a:lnTo>
                  <a:lnTo>
                    <a:pt x="29718" y="204978"/>
                  </a:lnTo>
                  <a:lnTo>
                    <a:pt x="36068" y="194818"/>
                  </a:lnTo>
                  <a:lnTo>
                    <a:pt x="42926" y="185293"/>
                  </a:lnTo>
                  <a:lnTo>
                    <a:pt x="50419" y="176530"/>
                  </a:lnTo>
                  <a:lnTo>
                    <a:pt x="58547" y="168275"/>
                  </a:lnTo>
                  <a:lnTo>
                    <a:pt x="67310" y="160528"/>
                  </a:lnTo>
                  <a:lnTo>
                    <a:pt x="76200" y="153543"/>
                  </a:lnTo>
                  <a:lnTo>
                    <a:pt x="86106" y="146558"/>
                  </a:lnTo>
                  <a:lnTo>
                    <a:pt x="96012" y="140462"/>
                  </a:lnTo>
                  <a:lnTo>
                    <a:pt x="106553" y="134620"/>
                  </a:lnTo>
                  <a:lnTo>
                    <a:pt x="117602" y="129286"/>
                  </a:lnTo>
                  <a:lnTo>
                    <a:pt x="128905" y="124206"/>
                  </a:lnTo>
                  <a:lnTo>
                    <a:pt x="140716" y="119380"/>
                  </a:lnTo>
                  <a:lnTo>
                    <a:pt x="165481" y="110998"/>
                  </a:lnTo>
                  <a:lnTo>
                    <a:pt x="191135" y="103251"/>
                  </a:lnTo>
                  <a:lnTo>
                    <a:pt x="217932" y="96393"/>
                  </a:lnTo>
                  <a:lnTo>
                    <a:pt x="245745" y="89662"/>
                  </a:lnTo>
                  <a:lnTo>
                    <a:pt x="274320" y="83439"/>
                  </a:lnTo>
                  <a:lnTo>
                    <a:pt x="303149" y="76962"/>
                  </a:lnTo>
                  <a:lnTo>
                    <a:pt x="332486" y="70104"/>
                  </a:lnTo>
                  <a:lnTo>
                    <a:pt x="350266" y="60071"/>
                  </a:lnTo>
                  <a:lnTo>
                    <a:pt x="369443" y="50546"/>
                  </a:lnTo>
                  <a:lnTo>
                    <a:pt x="389636" y="42164"/>
                  </a:lnTo>
                  <a:lnTo>
                    <a:pt x="410845" y="34290"/>
                  </a:lnTo>
                  <a:lnTo>
                    <a:pt x="432689" y="27305"/>
                  </a:lnTo>
                  <a:lnTo>
                    <a:pt x="454660" y="21082"/>
                  </a:lnTo>
                  <a:lnTo>
                    <a:pt x="476758" y="15621"/>
                  </a:lnTo>
                  <a:lnTo>
                    <a:pt x="498602" y="11049"/>
                  </a:lnTo>
                  <a:lnTo>
                    <a:pt x="519938" y="7366"/>
                  </a:lnTo>
                  <a:lnTo>
                    <a:pt x="540639" y="4191"/>
                  </a:lnTo>
                  <a:lnTo>
                    <a:pt x="560324" y="2032"/>
                  </a:lnTo>
                  <a:lnTo>
                    <a:pt x="578739" y="635"/>
                  </a:lnTo>
                  <a:lnTo>
                    <a:pt x="595503" y="0"/>
                  </a:lnTo>
                  <a:lnTo>
                    <a:pt x="603250" y="0"/>
                  </a:lnTo>
                  <a:lnTo>
                    <a:pt x="610743" y="254"/>
                  </a:lnTo>
                  <a:lnTo>
                    <a:pt x="617347" y="635"/>
                  </a:lnTo>
                  <a:lnTo>
                    <a:pt x="623570" y="1397"/>
                  </a:lnTo>
                  <a:lnTo>
                    <a:pt x="629285" y="2286"/>
                  </a:lnTo>
                  <a:lnTo>
                    <a:pt x="634365" y="3175"/>
                  </a:lnTo>
                  <a:lnTo>
                    <a:pt x="644906" y="5334"/>
                  </a:lnTo>
                  <a:lnTo>
                    <a:pt x="656844" y="7874"/>
                  </a:lnTo>
                  <a:lnTo>
                    <a:pt x="670052" y="11176"/>
                  </a:lnTo>
                  <a:lnTo>
                    <a:pt x="684657" y="14986"/>
                  </a:lnTo>
                  <a:lnTo>
                    <a:pt x="700024" y="19304"/>
                  </a:lnTo>
                  <a:lnTo>
                    <a:pt x="716407" y="24257"/>
                  </a:lnTo>
                  <a:lnTo>
                    <a:pt x="733679" y="29591"/>
                  </a:lnTo>
                  <a:lnTo>
                    <a:pt x="751586" y="35433"/>
                  </a:lnTo>
                  <a:lnTo>
                    <a:pt x="770255" y="41910"/>
                  </a:lnTo>
                  <a:lnTo>
                    <a:pt x="789432" y="48768"/>
                  </a:lnTo>
                  <a:lnTo>
                    <a:pt x="808609" y="56261"/>
                  </a:lnTo>
                  <a:lnTo>
                    <a:pt x="828548" y="64135"/>
                  </a:lnTo>
                  <a:lnTo>
                    <a:pt x="868045" y="81280"/>
                  </a:lnTo>
                  <a:lnTo>
                    <a:pt x="887730" y="90678"/>
                  </a:lnTo>
                  <a:lnTo>
                    <a:pt x="907161" y="100584"/>
                  </a:lnTo>
                  <a:lnTo>
                    <a:pt x="926084" y="110617"/>
                  </a:lnTo>
                  <a:lnTo>
                    <a:pt x="944753" y="121412"/>
                  </a:lnTo>
                  <a:lnTo>
                    <a:pt x="962660" y="132461"/>
                  </a:lnTo>
                  <a:lnTo>
                    <a:pt x="979932" y="144018"/>
                  </a:lnTo>
                  <a:lnTo>
                    <a:pt x="996442" y="155829"/>
                  </a:lnTo>
                  <a:lnTo>
                    <a:pt x="1011936" y="168275"/>
                  </a:lnTo>
                  <a:lnTo>
                    <a:pt x="1026287" y="180975"/>
                  </a:lnTo>
                  <a:lnTo>
                    <a:pt x="1039495" y="194183"/>
                  </a:lnTo>
                  <a:lnTo>
                    <a:pt x="1051433" y="207518"/>
                  </a:lnTo>
                  <a:lnTo>
                    <a:pt x="1062101" y="221615"/>
                  </a:lnTo>
                  <a:lnTo>
                    <a:pt x="1071118" y="235712"/>
                  </a:lnTo>
                  <a:lnTo>
                    <a:pt x="1078357" y="250444"/>
                  </a:lnTo>
                  <a:lnTo>
                    <a:pt x="1083945" y="265430"/>
                  </a:lnTo>
                  <a:lnTo>
                    <a:pt x="1087501" y="280797"/>
                  </a:lnTo>
                  <a:lnTo>
                    <a:pt x="1089279" y="296291"/>
                  </a:lnTo>
                  <a:lnTo>
                    <a:pt x="1088771" y="312293"/>
                  </a:lnTo>
                  <a:lnTo>
                    <a:pt x="1087374" y="322072"/>
                  </a:lnTo>
                  <a:lnTo>
                    <a:pt x="1086104" y="331089"/>
                  </a:lnTo>
                  <a:lnTo>
                    <a:pt x="1084580" y="339598"/>
                  </a:lnTo>
                  <a:lnTo>
                    <a:pt x="1082167" y="347599"/>
                  </a:lnTo>
                  <a:lnTo>
                    <a:pt x="1078992" y="354965"/>
                  </a:lnTo>
                  <a:lnTo>
                    <a:pt x="1074293" y="361950"/>
                  </a:lnTo>
                  <a:lnTo>
                    <a:pt x="1067689" y="368681"/>
                  </a:lnTo>
                  <a:lnTo>
                    <a:pt x="1058926" y="375031"/>
                  </a:lnTo>
                  <a:lnTo>
                    <a:pt x="1047877" y="381127"/>
                  </a:lnTo>
                  <a:lnTo>
                    <a:pt x="1035685" y="386588"/>
                  </a:lnTo>
                  <a:lnTo>
                    <a:pt x="1022858" y="391541"/>
                  </a:lnTo>
                  <a:lnTo>
                    <a:pt x="1009777" y="396240"/>
                  </a:lnTo>
                  <a:lnTo>
                    <a:pt x="984250" y="405130"/>
                  </a:lnTo>
                  <a:lnTo>
                    <a:pt x="972312" y="409448"/>
                  </a:lnTo>
                  <a:lnTo>
                    <a:pt x="961390" y="413893"/>
                  </a:lnTo>
                  <a:lnTo>
                    <a:pt x="956437" y="416687"/>
                  </a:lnTo>
                  <a:lnTo>
                    <a:pt x="951865" y="419862"/>
                  </a:lnTo>
                  <a:lnTo>
                    <a:pt x="947928" y="423418"/>
                  </a:lnTo>
                  <a:lnTo>
                    <a:pt x="944245" y="427355"/>
                  </a:lnTo>
                  <a:lnTo>
                    <a:pt x="937641" y="435864"/>
                  </a:lnTo>
                  <a:lnTo>
                    <a:pt x="931926" y="444754"/>
                  </a:lnTo>
                  <a:lnTo>
                    <a:pt x="926338" y="454025"/>
                  </a:lnTo>
                  <a:lnTo>
                    <a:pt x="920623" y="462661"/>
                  </a:lnTo>
                  <a:lnTo>
                    <a:pt x="914019" y="470408"/>
                  </a:lnTo>
                  <a:lnTo>
                    <a:pt x="910082" y="473710"/>
                  </a:lnTo>
                  <a:lnTo>
                    <a:pt x="906018" y="476504"/>
                  </a:lnTo>
                  <a:lnTo>
                    <a:pt x="896493" y="481838"/>
                  </a:lnTo>
                  <a:lnTo>
                    <a:pt x="886841" y="485902"/>
                  </a:lnTo>
                  <a:lnTo>
                    <a:pt x="877189" y="489331"/>
                  </a:lnTo>
                  <a:lnTo>
                    <a:pt x="867664" y="491871"/>
                  </a:lnTo>
                  <a:lnTo>
                    <a:pt x="848614" y="497205"/>
                  </a:lnTo>
                  <a:lnTo>
                    <a:pt x="839216" y="500126"/>
                  </a:lnTo>
                  <a:lnTo>
                    <a:pt x="829818" y="504063"/>
                  </a:lnTo>
                  <a:lnTo>
                    <a:pt x="826135" y="506222"/>
                  </a:lnTo>
                  <a:lnTo>
                    <a:pt x="823341" y="508762"/>
                  </a:lnTo>
                  <a:lnTo>
                    <a:pt x="819531" y="514858"/>
                  </a:lnTo>
                  <a:lnTo>
                    <a:pt x="815467" y="521335"/>
                  </a:lnTo>
                  <a:lnTo>
                    <a:pt x="812546" y="524510"/>
                  </a:lnTo>
                  <a:lnTo>
                    <a:pt x="808482" y="527431"/>
                  </a:lnTo>
                  <a:lnTo>
                    <a:pt x="795655" y="534924"/>
                  </a:lnTo>
                  <a:lnTo>
                    <a:pt x="782447" y="541401"/>
                  </a:lnTo>
                  <a:lnTo>
                    <a:pt x="769112" y="547370"/>
                  </a:lnTo>
                  <a:lnTo>
                    <a:pt x="755650" y="552450"/>
                  </a:lnTo>
                  <a:lnTo>
                    <a:pt x="742061" y="556768"/>
                  </a:lnTo>
                  <a:lnTo>
                    <a:pt x="728345" y="560832"/>
                  </a:lnTo>
                  <a:lnTo>
                    <a:pt x="700659" y="567436"/>
                  </a:lnTo>
                  <a:lnTo>
                    <a:pt x="672592" y="572516"/>
                  </a:lnTo>
                  <a:lnTo>
                    <a:pt x="644271" y="576961"/>
                  </a:lnTo>
                  <a:lnTo>
                    <a:pt x="615823" y="581279"/>
                  </a:lnTo>
                  <a:lnTo>
                    <a:pt x="587629" y="586105"/>
                  </a:lnTo>
                  <a:lnTo>
                    <a:pt x="580136" y="586867"/>
                  </a:lnTo>
                  <a:lnTo>
                    <a:pt x="570992" y="586867"/>
                  </a:lnTo>
                  <a:lnTo>
                    <a:pt x="560070" y="586105"/>
                  </a:lnTo>
                  <a:lnTo>
                    <a:pt x="547497" y="584708"/>
                  </a:lnTo>
                  <a:lnTo>
                    <a:pt x="533654" y="582549"/>
                  </a:lnTo>
                  <a:lnTo>
                    <a:pt x="518287" y="579755"/>
                  </a:lnTo>
                  <a:lnTo>
                    <a:pt x="501777" y="576453"/>
                  </a:lnTo>
                  <a:lnTo>
                    <a:pt x="484505" y="572643"/>
                  </a:lnTo>
                  <a:lnTo>
                    <a:pt x="465963" y="568325"/>
                  </a:lnTo>
                  <a:lnTo>
                    <a:pt x="446659" y="563880"/>
                  </a:lnTo>
                  <a:lnTo>
                    <a:pt x="427101" y="558800"/>
                  </a:lnTo>
                  <a:lnTo>
                    <a:pt x="406527" y="553212"/>
                  </a:lnTo>
                  <a:lnTo>
                    <a:pt x="364744" y="541782"/>
                  </a:lnTo>
                  <a:lnTo>
                    <a:pt x="322453" y="529590"/>
                  </a:lnTo>
                  <a:lnTo>
                    <a:pt x="280543" y="517271"/>
                  </a:lnTo>
                  <a:lnTo>
                    <a:pt x="240157" y="504571"/>
                  </a:lnTo>
                  <a:lnTo>
                    <a:pt x="220726" y="498729"/>
                  </a:lnTo>
                  <a:lnTo>
                    <a:pt x="202184" y="492887"/>
                  </a:lnTo>
                  <a:lnTo>
                    <a:pt x="184531" y="487172"/>
                  </a:lnTo>
                  <a:lnTo>
                    <a:pt x="167767" y="481584"/>
                  </a:lnTo>
                  <a:lnTo>
                    <a:pt x="152273" y="476504"/>
                  </a:lnTo>
                  <a:lnTo>
                    <a:pt x="138176" y="471805"/>
                  </a:lnTo>
                  <a:lnTo>
                    <a:pt x="125095" y="467233"/>
                  </a:lnTo>
                  <a:lnTo>
                    <a:pt x="114046" y="463296"/>
                  </a:lnTo>
                  <a:lnTo>
                    <a:pt x="104140" y="459994"/>
                  </a:lnTo>
                  <a:lnTo>
                    <a:pt x="96266" y="457073"/>
                  </a:lnTo>
                  <a:lnTo>
                    <a:pt x="90551" y="454914"/>
                  </a:lnTo>
                  <a:lnTo>
                    <a:pt x="88138" y="453898"/>
                  </a:lnTo>
                  <a:lnTo>
                    <a:pt x="86741" y="453136"/>
                  </a:lnTo>
                  <a:lnTo>
                    <a:pt x="77724" y="448183"/>
                  </a:lnTo>
                  <a:lnTo>
                    <a:pt x="68707" y="441452"/>
                  </a:lnTo>
                  <a:lnTo>
                    <a:pt x="59563" y="433197"/>
                  </a:lnTo>
                  <a:lnTo>
                    <a:pt x="50800" y="423545"/>
                  </a:lnTo>
                  <a:lnTo>
                    <a:pt x="42037" y="413004"/>
                  </a:lnTo>
                  <a:lnTo>
                    <a:pt x="33909" y="401320"/>
                  </a:lnTo>
                  <a:lnTo>
                    <a:pt x="26289" y="389128"/>
                  </a:lnTo>
                  <a:lnTo>
                    <a:pt x="19431" y="376174"/>
                  </a:lnTo>
                  <a:lnTo>
                    <a:pt x="13208" y="363220"/>
                  </a:lnTo>
                  <a:lnTo>
                    <a:pt x="8128" y="350012"/>
                  </a:lnTo>
                  <a:lnTo>
                    <a:pt x="4064" y="337058"/>
                  </a:lnTo>
                  <a:lnTo>
                    <a:pt x="1524" y="324231"/>
                  </a:lnTo>
                  <a:lnTo>
                    <a:pt x="0" y="312039"/>
                  </a:lnTo>
                  <a:lnTo>
                    <a:pt x="127" y="300609"/>
                  </a:lnTo>
                  <a:lnTo>
                    <a:pt x="1016" y="295275"/>
                  </a:lnTo>
                  <a:lnTo>
                    <a:pt x="2159" y="290195"/>
                  </a:lnTo>
                  <a:lnTo>
                    <a:pt x="3810" y="285496"/>
                  </a:lnTo>
                  <a:lnTo>
                    <a:pt x="5969" y="280924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21518" y="1598326"/>
              <a:ext cx="1089319" cy="587128"/>
            </a:xfrm>
            <a:custGeom>
              <a:avLst/>
              <a:gdLst/>
              <a:ahLst/>
              <a:cxnLst/>
              <a:rect l="0" t="0" r="0" b="0"/>
              <a:pathLst>
                <a:path w="1089319" h="587128">
                  <a:moveTo>
                    <a:pt x="6215" y="281072"/>
                  </a:moveTo>
                  <a:lnTo>
                    <a:pt x="3955" y="285756"/>
                  </a:lnTo>
                  <a:lnTo>
                    <a:pt x="2260" y="290440"/>
                  </a:lnTo>
                  <a:lnTo>
                    <a:pt x="1130" y="295645"/>
                  </a:lnTo>
                  <a:lnTo>
                    <a:pt x="565" y="300850"/>
                  </a:lnTo>
                  <a:lnTo>
                    <a:pt x="0" y="312302"/>
                  </a:lnTo>
                  <a:lnTo>
                    <a:pt x="1695" y="324273"/>
                  </a:lnTo>
                  <a:lnTo>
                    <a:pt x="3955" y="337286"/>
                  </a:lnTo>
                  <a:lnTo>
                    <a:pt x="8475" y="350298"/>
                  </a:lnTo>
                  <a:lnTo>
                    <a:pt x="13560" y="363311"/>
                  </a:lnTo>
                  <a:lnTo>
                    <a:pt x="19775" y="376323"/>
                  </a:lnTo>
                  <a:lnTo>
                    <a:pt x="26555" y="389336"/>
                  </a:lnTo>
                  <a:lnTo>
                    <a:pt x="33900" y="401828"/>
                  </a:lnTo>
                  <a:lnTo>
                    <a:pt x="42375" y="413279"/>
                  </a:lnTo>
                  <a:lnTo>
                    <a:pt x="50850" y="423689"/>
                  </a:lnTo>
                  <a:lnTo>
                    <a:pt x="59890" y="433579"/>
                  </a:lnTo>
                  <a:lnTo>
                    <a:pt x="68930" y="441906"/>
                  </a:lnTo>
                  <a:lnTo>
                    <a:pt x="77970" y="448673"/>
                  </a:lnTo>
                  <a:lnTo>
                    <a:pt x="87010" y="453358"/>
                  </a:lnTo>
                  <a:lnTo>
                    <a:pt x="88140" y="453878"/>
                  </a:lnTo>
                  <a:lnTo>
                    <a:pt x="90965" y="454919"/>
                  </a:lnTo>
                  <a:lnTo>
                    <a:pt x="96615" y="457001"/>
                  </a:lnTo>
                  <a:lnTo>
                    <a:pt x="104525" y="460124"/>
                  </a:lnTo>
                  <a:lnTo>
                    <a:pt x="114130" y="463768"/>
                  </a:lnTo>
                  <a:lnTo>
                    <a:pt x="125429" y="467411"/>
                  </a:lnTo>
                  <a:lnTo>
                    <a:pt x="138425" y="472096"/>
                  </a:lnTo>
                  <a:lnTo>
                    <a:pt x="152549" y="476780"/>
                  </a:lnTo>
                  <a:lnTo>
                    <a:pt x="167804" y="481985"/>
                  </a:lnTo>
                  <a:lnTo>
                    <a:pt x="184755" y="487190"/>
                  </a:lnTo>
                  <a:lnTo>
                    <a:pt x="202269" y="492916"/>
                  </a:lnTo>
                  <a:lnTo>
                    <a:pt x="220914" y="499161"/>
                  </a:lnTo>
                  <a:lnTo>
                    <a:pt x="240124" y="504887"/>
                  </a:lnTo>
                  <a:lnTo>
                    <a:pt x="280804" y="517379"/>
                  </a:lnTo>
                  <a:lnTo>
                    <a:pt x="322614" y="529871"/>
                  </a:lnTo>
                  <a:lnTo>
                    <a:pt x="364989" y="541843"/>
                  </a:lnTo>
                  <a:lnTo>
                    <a:pt x="406799" y="553294"/>
                  </a:lnTo>
                  <a:lnTo>
                    <a:pt x="427139" y="559019"/>
                  </a:lnTo>
                  <a:lnTo>
                    <a:pt x="446914" y="564225"/>
                  </a:lnTo>
                  <a:lnTo>
                    <a:pt x="466124" y="568388"/>
                  </a:lnTo>
                  <a:lnTo>
                    <a:pt x="484769" y="573073"/>
                  </a:lnTo>
                  <a:lnTo>
                    <a:pt x="501719" y="576716"/>
                  </a:lnTo>
                  <a:lnTo>
                    <a:pt x="518669" y="579839"/>
                  </a:lnTo>
                  <a:lnTo>
                    <a:pt x="533923" y="582963"/>
                  </a:lnTo>
                  <a:lnTo>
                    <a:pt x="547484" y="585045"/>
                  </a:lnTo>
                  <a:lnTo>
                    <a:pt x="560478" y="586086"/>
                  </a:lnTo>
                  <a:lnTo>
                    <a:pt x="571213" y="587127"/>
                  </a:lnTo>
                  <a:lnTo>
                    <a:pt x="580254" y="587127"/>
                  </a:lnTo>
                  <a:lnTo>
                    <a:pt x="587599" y="586086"/>
                  </a:lnTo>
                  <a:lnTo>
                    <a:pt x="615848" y="581401"/>
                  </a:lnTo>
                  <a:lnTo>
                    <a:pt x="644099" y="577237"/>
                  </a:lnTo>
                  <a:lnTo>
                    <a:pt x="672913" y="572552"/>
                  </a:lnTo>
                  <a:lnTo>
                    <a:pt x="700598" y="567868"/>
                  </a:lnTo>
                  <a:lnTo>
                    <a:pt x="728283" y="561101"/>
                  </a:lnTo>
                  <a:lnTo>
                    <a:pt x="742408" y="556937"/>
                  </a:lnTo>
                  <a:lnTo>
                    <a:pt x="755968" y="552773"/>
                  </a:lnTo>
                  <a:lnTo>
                    <a:pt x="769528" y="547568"/>
                  </a:lnTo>
                  <a:lnTo>
                    <a:pt x="782523" y="541843"/>
                  </a:lnTo>
                  <a:lnTo>
                    <a:pt x="795518" y="535076"/>
                  </a:lnTo>
                  <a:lnTo>
                    <a:pt x="808513" y="527789"/>
                  </a:lnTo>
                  <a:lnTo>
                    <a:pt x="812468" y="524666"/>
                  </a:lnTo>
                  <a:lnTo>
                    <a:pt x="815858" y="521543"/>
                  </a:lnTo>
                  <a:lnTo>
                    <a:pt x="819813" y="515297"/>
                  </a:lnTo>
                  <a:lnTo>
                    <a:pt x="823768" y="509051"/>
                  </a:lnTo>
                  <a:lnTo>
                    <a:pt x="826593" y="506449"/>
                  </a:lnTo>
                  <a:lnTo>
                    <a:pt x="829983" y="504367"/>
                  </a:lnTo>
                  <a:lnTo>
                    <a:pt x="839588" y="500202"/>
                  </a:lnTo>
                  <a:lnTo>
                    <a:pt x="848628" y="497600"/>
                  </a:lnTo>
                  <a:lnTo>
                    <a:pt x="867838" y="491875"/>
                  </a:lnTo>
                  <a:lnTo>
                    <a:pt x="877443" y="489793"/>
                  </a:lnTo>
                  <a:lnTo>
                    <a:pt x="887048" y="486149"/>
                  </a:lnTo>
                  <a:lnTo>
                    <a:pt x="896653" y="481985"/>
                  </a:lnTo>
                  <a:lnTo>
                    <a:pt x="906258" y="476780"/>
                  </a:lnTo>
                  <a:lnTo>
                    <a:pt x="910213" y="474178"/>
                  </a:lnTo>
                  <a:lnTo>
                    <a:pt x="914168" y="470534"/>
                  </a:lnTo>
                  <a:lnTo>
                    <a:pt x="920948" y="462726"/>
                  </a:lnTo>
                  <a:lnTo>
                    <a:pt x="926598" y="454399"/>
                  </a:lnTo>
                  <a:lnTo>
                    <a:pt x="932248" y="445030"/>
                  </a:lnTo>
                  <a:lnTo>
                    <a:pt x="937898" y="436181"/>
                  </a:lnTo>
                  <a:lnTo>
                    <a:pt x="944113" y="427333"/>
                  </a:lnTo>
                  <a:lnTo>
                    <a:pt x="948068" y="423689"/>
                  </a:lnTo>
                  <a:lnTo>
                    <a:pt x="952023" y="420045"/>
                  </a:lnTo>
                  <a:lnTo>
                    <a:pt x="956543" y="416922"/>
                  </a:lnTo>
                  <a:lnTo>
                    <a:pt x="961628" y="414320"/>
                  </a:lnTo>
                  <a:lnTo>
                    <a:pt x="972363" y="409635"/>
                  </a:lnTo>
                  <a:lnTo>
                    <a:pt x="984227" y="405471"/>
                  </a:lnTo>
                  <a:lnTo>
                    <a:pt x="1010218" y="396623"/>
                  </a:lnTo>
                  <a:lnTo>
                    <a:pt x="1023213" y="391938"/>
                  </a:lnTo>
                  <a:lnTo>
                    <a:pt x="1035642" y="386733"/>
                  </a:lnTo>
                  <a:lnTo>
                    <a:pt x="1048072" y="381528"/>
                  </a:lnTo>
                  <a:lnTo>
                    <a:pt x="1059372" y="375282"/>
                  </a:lnTo>
                  <a:lnTo>
                    <a:pt x="1067847" y="369036"/>
                  </a:lnTo>
                  <a:lnTo>
                    <a:pt x="1074627" y="362270"/>
                  </a:lnTo>
                  <a:lnTo>
                    <a:pt x="1079147" y="354983"/>
                  </a:lnTo>
                  <a:lnTo>
                    <a:pt x="1082537" y="347696"/>
                  </a:lnTo>
                  <a:lnTo>
                    <a:pt x="1084797" y="339888"/>
                  </a:lnTo>
                  <a:lnTo>
                    <a:pt x="1086492" y="331560"/>
                  </a:lnTo>
                  <a:lnTo>
                    <a:pt x="1087622" y="322191"/>
                  </a:lnTo>
                  <a:lnTo>
                    <a:pt x="1088752" y="312302"/>
                  </a:lnTo>
                  <a:lnTo>
                    <a:pt x="1089318" y="296686"/>
                  </a:lnTo>
                  <a:lnTo>
                    <a:pt x="1087622" y="281072"/>
                  </a:lnTo>
                  <a:lnTo>
                    <a:pt x="1084233" y="265456"/>
                  </a:lnTo>
                  <a:lnTo>
                    <a:pt x="1078583" y="250882"/>
                  </a:lnTo>
                  <a:lnTo>
                    <a:pt x="1071238" y="235788"/>
                  </a:lnTo>
                  <a:lnTo>
                    <a:pt x="1062197" y="221734"/>
                  </a:lnTo>
                  <a:lnTo>
                    <a:pt x="1051462" y="207681"/>
                  </a:lnTo>
                  <a:lnTo>
                    <a:pt x="1039598" y="194148"/>
                  </a:lnTo>
                  <a:lnTo>
                    <a:pt x="1026602" y="181135"/>
                  </a:lnTo>
                  <a:lnTo>
                    <a:pt x="1011913" y="168643"/>
                  </a:lnTo>
                  <a:lnTo>
                    <a:pt x="996658" y="156151"/>
                  </a:lnTo>
                  <a:lnTo>
                    <a:pt x="980273" y="144179"/>
                  </a:lnTo>
                  <a:lnTo>
                    <a:pt x="962758" y="132728"/>
                  </a:lnTo>
                  <a:lnTo>
                    <a:pt x="944678" y="121798"/>
                  </a:lnTo>
                  <a:lnTo>
                    <a:pt x="926033" y="110867"/>
                  </a:lnTo>
                  <a:lnTo>
                    <a:pt x="907388" y="100978"/>
                  </a:lnTo>
                  <a:lnTo>
                    <a:pt x="887613" y="91088"/>
                  </a:lnTo>
                  <a:lnTo>
                    <a:pt x="868403" y="81720"/>
                  </a:lnTo>
                  <a:lnTo>
                    <a:pt x="828853" y="64543"/>
                  </a:lnTo>
                  <a:lnTo>
                    <a:pt x="808513" y="56735"/>
                  </a:lnTo>
                  <a:lnTo>
                    <a:pt x="789868" y="48928"/>
                  </a:lnTo>
                  <a:lnTo>
                    <a:pt x="770093" y="42161"/>
                  </a:lnTo>
                  <a:lnTo>
                    <a:pt x="752013" y="35915"/>
                  </a:lnTo>
                  <a:lnTo>
                    <a:pt x="733933" y="29669"/>
                  </a:lnTo>
                  <a:lnTo>
                    <a:pt x="716418" y="24464"/>
                  </a:lnTo>
                  <a:lnTo>
                    <a:pt x="700033" y="19779"/>
                  </a:lnTo>
                  <a:lnTo>
                    <a:pt x="684778" y="15095"/>
                  </a:lnTo>
                  <a:lnTo>
                    <a:pt x="670088" y="11452"/>
                  </a:lnTo>
                  <a:lnTo>
                    <a:pt x="657094" y="8329"/>
                  </a:lnTo>
                  <a:lnTo>
                    <a:pt x="645228" y="5726"/>
                  </a:lnTo>
                  <a:lnTo>
                    <a:pt x="634494" y="3644"/>
                  </a:lnTo>
                  <a:lnTo>
                    <a:pt x="629408" y="2603"/>
                  </a:lnTo>
                  <a:lnTo>
                    <a:pt x="623759" y="1562"/>
                  </a:lnTo>
                  <a:lnTo>
                    <a:pt x="617544" y="1041"/>
                  </a:lnTo>
                  <a:lnTo>
                    <a:pt x="610763" y="521"/>
                  </a:lnTo>
                  <a:lnTo>
                    <a:pt x="603418" y="0"/>
                  </a:lnTo>
                  <a:lnTo>
                    <a:pt x="595508" y="0"/>
                  </a:lnTo>
                  <a:lnTo>
                    <a:pt x="579123" y="1041"/>
                  </a:lnTo>
                  <a:lnTo>
                    <a:pt x="560478" y="2083"/>
                  </a:lnTo>
                  <a:lnTo>
                    <a:pt x="540704" y="4165"/>
                  </a:lnTo>
                  <a:lnTo>
                    <a:pt x="520364" y="7808"/>
                  </a:lnTo>
                  <a:lnTo>
                    <a:pt x="498894" y="11452"/>
                  </a:lnTo>
                  <a:lnTo>
                    <a:pt x="476859" y="15616"/>
                  </a:lnTo>
                  <a:lnTo>
                    <a:pt x="454824" y="21341"/>
                  </a:lnTo>
                  <a:lnTo>
                    <a:pt x="432789" y="27587"/>
                  </a:lnTo>
                  <a:lnTo>
                    <a:pt x="410754" y="34353"/>
                  </a:lnTo>
                  <a:lnTo>
                    <a:pt x="389849" y="42161"/>
                  </a:lnTo>
                  <a:lnTo>
                    <a:pt x="369509" y="51010"/>
                  </a:lnTo>
                  <a:lnTo>
                    <a:pt x="350299" y="60379"/>
                  </a:lnTo>
                  <a:lnTo>
                    <a:pt x="332784" y="70268"/>
                  </a:lnTo>
                  <a:lnTo>
                    <a:pt x="303404" y="77035"/>
                  </a:lnTo>
                  <a:lnTo>
                    <a:pt x="274589" y="83801"/>
                  </a:lnTo>
                  <a:lnTo>
                    <a:pt x="245774" y="90047"/>
                  </a:lnTo>
                  <a:lnTo>
                    <a:pt x="218089" y="96814"/>
                  </a:lnTo>
                  <a:lnTo>
                    <a:pt x="191534" y="103580"/>
                  </a:lnTo>
                  <a:lnTo>
                    <a:pt x="165544" y="111388"/>
                  </a:lnTo>
                  <a:lnTo>
                    <a:pt x="140685" y="119716"/>
                  </a:lnTo>
                  <a:lnTo>
                    <a:pt x="128820" y="124401"/>
                  </a:lnTo>
                  <a:lnTo>
                    <a:pt x="117519" y="129605"/>
                  </a:lnTo>
                  <a:lnTo>
                    <a:pt x="106785" y="134810"/>
                  </a:lnTo>
                  <a:lnTo>
                    <a:pt x="96050" y="140536"/>
                  </a:lnTo>
                  <a:lnTo>
                    <a:pt x="86445" y="146782"/>
                  </a:lnTo>
                  <a:lnTo>
                    <a:pt x="76275" y="153548"/>
                  </a:lnTo>
                  <a:lnTo>
                    <a:pt x="67235" y="160836"/>
                  </a:lnTo>
                  <a:lnTo>
                    <a:pt x="58760" y="168643"/>
                  </a:lnTo>
                  <a:lnTo>
                    <a:pt x="50285" y="176971"/>
                  </a:lnTo>
                  <a:lnTo>
                    <a:pt x="42940" y="185819"/>
                  </a:lnTo>
                  <a:lnTo>
                    <a:pt x="36160" y="195189"/>
                  </a:lnTo>
                  <a:lnTo>
                    <a:pt x="29945" y="205078"/>
                  </a:lnTo>
                  <a:lnTo>
                    <a:pt x="24295" y="216009"/>
                  </a:lnTo>
                  <a:lnTo>
                    <a:pt x="19210" y="227460"/>
                  </a:lnTo>
                  <a:lnTo>
                    <a:pt x="14690" y="239431"/>
                  </a:lnTo>
                  <a:lnTo>
                    <a:pt x="11300" y="252444"/>
                  </a:lnTo>
                  <a:lnTo>
                    <a:pt x="8475" y="26649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031365" y="1604899"/>
              <a:ext cx="837566" cy="350394"/>
            </a:xfrm>
            <a:custGeom>
              <a:avLst/>
              <a:gdLst/>
              <a:ahLst/>
              <a:cxnLst/>
              <a:rect l="0" t="0" r="0" b="0"/>
              <a:pathLst>
                <a:path w="837566" h="350394">
                  <a:moveTo>
                    <a:pt x="2159" y="261620"/>
                  </a:moveTo>
                  <a:lnTo>
                    <a:pt x="4953" y="247650"/>
                  </a:lnTo>
                  <a:lnTo>
                    <a:pt x="8636" y="234696"/>
                  </a:lnTo>
                  <a:lnTo>
                    <a:pt x="12827" y="222504"/>
                  </a:lnTo>
                  <a:lnTo>
                    <a:pt x="17780" y="211074"/>
                  </a:lnTo>
                  <a:lnTo>
                    <a:pt x="23495" y="200406"/>
                  </a:lnTo>
                  <a:lnTo>
                    <a:pt x="29718" y="190373"/>
                  </a:lnTo>
                  <a:lnTo>
                    <a:pt x="36576" y="180975"/>
                  </a:lnTo>
                  <a:lnTo>
                    <a:pt x="43815" y="172339"/>
                  </a:lnTo>
                  <a:lnTo>
                    <a:pt x="51943" y="164084"/>
                  </a:lnTo>
                  <a:lnTo>
                    <a:pt x="60325" y="156591"/>
                  </a:lnTo>
                  <a:lnTo>
                    <a:pt x="69215" y="149479"/>
                  </a:lnTo>
                  <a:lnTo>
                    <a:pt x="78867" y="142748"/>
                  </a:lnTo>
                  <a:lnTo>
                    <a:pt x="88646" y="136779"/>
                  </a:lnTo>
                  <a:lnTo>
                    <a:pt x="99187" y="131191"/>
                  </a:lnTo>
                  <a:lnTo>
                    <a:pt x="109982" y="125857"/>
                  </a:lnTo>
                  <a:lnTo>
                    <a:pt x="121158" y="120904"/>
                  </a:lnTo>
                  <a:lnTo>
                    <a:pt x="132842" y="116205"/>
                  </a:lnTo>
                  <a:lnTo>
                    <a:pt x="156972" y="107950"/>
                  </a:lnTo>
                  <a:lnTo>
                    <a:pt x="182626" y="100457"/>
                  </a:lnTo>
                  <a:lnTo>
                    <a:pt x="209169" y="93853"/>
                  </a:lnTo>
                  <a:lnTo>
                    <a:pt x="236601" y="87376"/>
                  </a:lnTo>
                  <a:lnTo>
                    <a:pt x="265049" y="81280"/>
                  </a:lnTo>
                  <a:lnTo>
                    <a:pt x="293878" y="74676"/>
                  </a:lnTo>
                  <a:lnTo>
                    <a:pt x="323215" y="68072"/>
                  </a:lnTo>
                  <a:lnTo>
                    <a:pt x="340233" y="58039"/>
                  </a:lnTo>
                  <a:lnTo>
                    <a:pt x="357759" y="49022"/>
                  </a:lnTo>
                  <a:lnTo>
                    <a:pt x="375285" y="40894"/>
                  </a:lnTo>
                  <a:lnTo>
                    <a:pt x="392938" y="33782"/>
                  </a:lnTo>
                  <a:lnTo>
                    <a:pt x="410718" y="27559"/>
                  </a:lnTo>
                  <a:lnTo>
                    <a:pt x="428244" y="21844"/>
                  </a:lnTo>
                  <a:lnTo>
                    <a:pt x="445897" y="17145"/>
                  </a:lnTo>
                  <a:lnTo>
                    <a:pt x="463423" y="12954"/>
                  </a:lnTo>
                  <a:lnTo>
                    <a:pt x="480568" y="9652"/>
                  </a:lnTo>
                  <a:lnTo>
                    <a:pt x="497586" y="6604"/>
                  </a:lnTo>
                  <a:lnTo>
                    <a:pt x="514350" y="4572"/>
                  </a:lnTo>
                  <a:lnTo>
                    <a:pt x="530479" y="2794"/>
                  </a:lnTo>
                  <a:lnTo>
                    <a:pt x="546227" y="1397"/>
                  </a:lnTo>
                  <a:lnTo>
                    <a:pt x="561721" y="508"/>
                  </a:lnTo>
                  <a:lnTo>
                    <a:pt x="576453" y="254"/>
                  </a:lnTo>
                  <a:lnTo>
                    <a:pt x="590804" y="0"/>
                  </a:lnTo>
                  <a:lnTo>
                    <a:pt x="618998" y="4699"/>
                  </a:lnTo>
                  <a:lnTo>
                    <a:pt x="647954" y="10795"/>
                  </a:lnTo>
                  <a:lnTo>
                    <a:pt x="677164" y="18161"/>
                  </a:lnTo>
                  <a:lnTo>
                    <a:pt x="706501" y="25908"/>
                  </a:lnTo>
                  <a:lnTo>
                    <a:pt x="735330" y="34544"/>
                  </a:lnTo>
                  <a:lnTo>
                    <a:pt x="763270" y="43688"/>
                  </a:lnTo>
                  <a:lnTo>
                    <a:pt x="789686" y="52705"/>
                  </a:lnTo>
                  <a:lnTo>
                    <a:pt x="814578" y="61595"/>
                  </a:lnTo>
                  <a:lnTo>
                    <a:pt x="819658" y="63881"/>
                  </a:lnTo>
                  <a:lnTo>
                    <a:pt x="823976" y="66929"/>
                  </a:lnTo>
                  <a:lnTo>
                    <a:pt x="827786" y="70358"/>
                  </a:lnTo>
                  <a:lnTo>
                    <a:pt x="830707" y="74549"/>
                  </a:lnTo>
                  <a:lnTo>
                    <a:pt x="833247" y="78994"/>
                  </a:lnTo>
                  <a:lnTo>
                    <a:pt x="835279" y="83947"/>
                  </a:lnTo>
                  <a:lnTo>
                    <a:pt x="836549" y="89281"/>
                  </a:lnTo>
                  <a:lnTo>
                    <a:pt x="837311" y="94996"/>
                  </a:lnTo>
                  <a:lnTo>
                    <a:pt x="837565" y="101092"/>
                  </a:lnTo>
                  <a:lnTo>
                    <a:pt x="837184" y="107188"/>
                  </a:lnTo>
                  <a:lnTo>
                    <a:pt x="834771" y="120142"/>
                  </a:lnTo>
                  <a:lnTo>
                    <a:pt x="830580" y="133731"/>
                  </a:lnTo>
                  <a:lnTo>
                    <a:pt x="824357" y="147193"/>
                  </a:lnTo>
                  <a:lnTo>
                    <a:pt x="816229" y="160274"/>
                  </a:lnTo>
                  <a:lnTo>
                    <a:pt x="806577" y="172720"/>
                  </a:lnTo>
                  <a:lnTo>
                    <a:pt x="800989" y="178435"/>
                  </a:lnTo>
                  <a:lnTo>
                    <a:pt x="795274" y="183896"/>
                  </a:lnTo>
                  <a:lnTo>
                    <a:pt x="789178" y="188976"/>
                  </a:lnTo>
                  <a:lnTo>
                    <a:pt x="782701" y="193802"/>
                  </a:lnTo>
                  <a:lnTo>
                    <a:pt x="775843" y="197866"/>
                  </a:lnTo>
                  <a:lnTo>
                    <a:pt x="768604" y="201676"/>
                  </a:lnTo>
                  <a:lnTo>
                    <a:pt x="761365" y="204724"/>
                  </a:lnTo>
                  <a:lnTo>
                    <a:pt x="753491" y="207391"/>
                  </a:lnTo>
                  <a:lnTo>
                    <a:pt x="745617" y="209296"/>
                  </a:lnTo>
                  <a:lnTo>
                    <a:pt x="737235" y="210312"/>
                  </a:lnTo>
                  <a:lnTo>
                    <a:pt x="728599" y="210693"/>
                  </a:lnTo>
                  <a:lnTo>
                    <a:pt x="719963" y="210439"/>
                  </a:lnTo>
                  <a:lnTo>
                    <a:pt x="716280" y="214376"/>
                  </a:lnTo>
                  <a:lnTo>
                    <a:pt x="711962" y="218694"/>
                  </a:lnTo>
                  <a:lnTo>
                    <a:pt x="702056" y="227838"/>
                  </a:lnTo>
                  <a:lnTo>
                    <a:pt x="690245" y="236982"/>
                  </a:lnTo>
                  <a:lnTo>
                    <a:pt x="676783" y="246888"/>
                  </a:lnTo>
                  <a:lnTo>
                    <a:pt x="661797" y="256540"/>
                  </a:lnTo>
                  <a:lnTo>
                    <a:pt x="645414" y="266192"/>
                  </a:lnTo>
                  <a:lnTo>
                    <a:pt x="627507" y="275590"/>
                  </a:lnTo>
                  <a:lnTo>
                    <a:pt x="608457" y="284480"/>
                  </a:lnTo>
                  <a:lnTo>
                    <a:pt x="588391" y="292481"/>
                  </a:lnTo>
                  <a:lnTo>
                    <a:pt x="567436" y="299847"/>
                  </a:lnTo>
                  <a:lnTo>
                    <a:pt x="545719" y="306070"/>
                  </a:lnTo>
                  <a:lnTo>
                    <a:pt x="523113" y="311023"/>
                  </a:lnTo>
                  <a:lnTo>
                    <a:pt x="500126" y="314579"/>
                  </a:lnTo>
                  <a:lnTo>
                    <a:pt x="476631" y="316357"/>
                  </a:lnTo>
                  <a:lnTo>
                    <a:pt x="453009" y="316484"/>
                  </a:lnTo>
                  <a:lnTo>
                    <a:pt x="429260" y="314579"/>
                  </a:lnTo>
                  <a:lnTo>
                    <a:pt x="416052" y="323215"/>
                  </a:lnTo>
                  <a:lnTo>
                    <a:pt x="402590" y="330454"/>
                  </a:lnTo>
                  <a:lnTo>
                    <a:pt x="388747" y="336550"/>
                  </a:lnTo>
                  <a:lnTo>
                    <a:pt x="374396" y="341503"/>
                  </a:lnTo>
                  <a:lnTo>
                    <a:pt x="359664" y="345186"/>
                  </a:lnTo>
                  <a:lnTo>
                    <a:pt x="344551" y="347980"/>
                  </a:lnTo>
                  <a:lnTo>
                    <a:pt x="329311" y="349758"/>
                  </a:lnTo>
                  <a:lnTo>
                    <a:pt x="313817" y="350393"/>
                  </a:lnTo>
                  <a:lnTo>
                    <a:pt x="298196" y="350393"/>
                  </a:lnTo>
                  <a:lnTo>
                    <a:pt x="282321" y="349504"/>
                  </a:lnTo>
                  <a:lnTo>
                    <a:pt x="266573" y="347980"/>
                  </a:lnTo>
                  <a:lnTo>
                    <a:pt x="250571" y="345821"/>
                  </a:lnTo>
                  <a:lnTo>
                    <a:pt x="218948" y="339725"/>
                  </a:lnTo>
                  <a:lnTo>
                    <a:pt x="187833" y="332105"/>
                  </a:lnTo>
                  <a:lnTo>
                    <a:pt x="157480" y="323215"/>
                  </a:lnTo>
                  <a:lnTo>
                    <a:pt x="128397" y="313690"/>
                  </a:lnTo>
                  <a:lnTo>
                    <a:pt x="100838" y="304292"/>
                  </a:lnTo>
                  <a:lnTo>
                    <a:pt x="87630" y="299847"/>
                  </a:lnTo>
                  <a:lnTo>
                    <a:pt x="75184" y="295529"/>
                  </a:lnTo>
                  <a:lnTo>
                    <a:pt x="63246" y="291338"/>
                  </a:lnTo>
                  <a:lnTo>
                    <a:pt x="51943" y="287655"/>
                  </a:lnTo>
                  <a:lnTo>
                    <a:pt x="41275" y="284226"/>
                  </a:lnTo>
                  <a:lnTo>
                    <a:pt x="31496" y="281305"/>
                  </a:lnTo>
                  <a:lnTo>
                    <a:pt x="22352" y="279146"/>
                  </a:lnTo>
                  <a:lnTo>
                    <a:pt x="13970" y="277368"/>
                  </a:lnTo>
                  <a:lnTo>
                    <a:pt x="6477" y="276606"/>
                  </a:lnTo>
                  <a:lnTo>
                    <a:pt x="0" y="276225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34032" y="1607058"/>
              <a:ext cx="826136" cy="334646"/>
            </a:xfrm>
            <a:custGeom>
              <a:avLst/>
              <a:gdLst/>
              <a:ahLst/>
              <a:cxnLst/>
              <a:rect l="0" t="0" r="0" b="0"/>
              <a:pathLst>
                <a:path w="826136" h="334646">
                  <a:moveTo>
                    <a:pt x="0" y="271653"/>
                  </a:moveTo>
                  <a:lnTo>
                    <a:pt x="2794" y="257556"/>
                  </a:lnTo>
                  <a:lnTo>
                    <a:pt x="6096" y="244348"/>
                  </a:lnTo>
                  <a:lnTo>
                    <a:pt x="10160" y="231775"/>
                  </a:lnTo>
                  <a:lnTo>
                    <a:pt x="14859" y="219964"/>
                  </a:lnTo>
                  <a:lnTo>
                    <a:pt x="20193" y="208915"/>
                  </a:lnTo>
                  <a:lnTo>
                    <a:pt x="26035" y="198501"/>
                  </a:lnTo>
                  <a:lnTo>
                    <a:pt x="32639" y="188849"/>
                  </a:lnTo>
                  <a:lnTo>
                    <a:pt x="39497" y="179832"/>
                  </a:lnTo>
                  <a:lnTo>
                    <a:pt x="46863" y="171323"/>
                  </a:lnTo>
                  <a:lnTo>
                    <a:pt x="55118" y="163449"/>
                  </a:lnTo>
                  <a:lnTo>
                    <a:pt x="63627" y="155956"/>
                  </a:lnTo>
                  <a:lnTo>
                    <a:pt x="72517" y="149098"/>
                  </a:lnTo>
                  <a:lnTo>
                    <a:pt x="81915" y="142748"/>
                  </a:lnTo>
                  <a:lnTo>
                    <a:pt x="91948" y="136906"/>
                  </a:lnTo>
                  <a:lnTo>
                    <a:pt x="102235" y="131445"/>
                  </a:lnTo>
                  <a:lnTo>
                    <a:pt x="112903" y="126238"/>
                  </a:lnTo>
                  <a:lnTo>
                    <a:pt x="124079" y="121285"/>
                  </a:lnTo>
                  <a:lnTo>
                    <a:pt x="135509" y="116840"/>
                  </a:lnTo>
                  <a:lnTo>
                    <a:pt x="159512" y="108839"/>
                  </a:lnTo>
                  <a:lnTo>
                    <a:pt x="184658" y="101473"/>
                  </a:lnTo>
                  <a:lnTo>
                    <a:pt x="210947" y="94615"/>
                  </a:lnTo>
                  <a:lnTo>
                    <a:pt x="238125" y="88265"/>
                  </a:lnTo>
                  <a:lnTo>
                    <a:pt x="266065" y="82169"/>
                  </a:lnTo>
                  <a:lnTo>
                    <a:pt x="294640" y="75692"/>
                  </a:lnTo>
                  <a:lnTo>
                    <a:pt x="323850" y="69088"/>
                  </a:lnTo>
                  <a:lnTo>
                    <a:pt x="341122" y="58928"/>
                  </a:lnTo>
                  <a:lnTo>
                    <a:pt x="358648" y="49784"/>
                  </a:lnTo>
                  <a:lnTo>
                    <a:pt x="376428" y="41656"/>
                  </a:lnTo>
                  <a:lnTo>
                    <a:pt x="394589" y="34417"/>
                  </a:lnTo>
                  <a:lnTo>
                    <a:pt x="412496" y="27940"/>
                  </a:lnTo>
                  <a:lnTo>
                    <a:pt x="430403" y="22225"/>
                  </a:lnTo>
                  <a:lnTo>
                    <a:pt x="448437" y="17272"/>
                  </a:lnTo>
                  <a:lnTo>
                    <a:pt x="466344" y="12954"/>
                  </a:lnTo>
                  <a:lnTo>
                    <a:pt x="483870" y="9398"/>
                  </a:lnTo>
                  <a:lnTo>
                    <a:pt x="501142" y="6477"/>
                  </a:lnTo>
                  <a:lnTo>
                    <a:pt x="518033" y="4064"/>
                  </a:lnTo>
                  <a:lnTo>
                    <a:pt x="534289" y="2413"/>
                  </a:lnTo>
                  <a:lnTo>
                    <a:pt x="550291" y="1143"/>
                  </a:lnTo>
                  <a:lnTo>
                    <a:pt x="565404" y="381"/>
                  </a:lnTo>
                  <a:lnTo>
                    <a:pt x="579755" y="0"/>
                  </a:lnTo>
                  <a:lnTo>
                    <a:pt x="593598" y="127"/>
                  </a:lnTo>
                  <a:lnTo>
                    <a:pt x="619887" y="4445"/>
                  </a:lnTo>
                  <a:lnTo>
                    <a:pt x="647192" y="10160"/>
                  </a:lnTo>
                  <a:lnTo>
                    <a:pt x="675259" y="16891"/>
                  </a:lnTo>
                  <a:lnTo>
                    <a:pt x="703199" y="24384"/>
                  </a:lnTo>
                  <a:lnTo>
                    <a:pt x="730885" y="32258"/>
                  </a:lnTo>
                  <a:lnTo>
                    <a:pt x="757809" y="40513"/>
                  </a:lnTo>
                  <a:lnTo>
                    <a:pt x="783463" y="49022"/>
                  </a:lnTo>
                  <a:lnTo>
                    <a:pt x="807085" y="57277"/>
                  </a:lnTo>
                  <a:lnTo>
                    <a:pt x="812292" y="59436"/>
                  </a:lnTo>
                  <a:lnTo>
                    <a:pt x="816356" y="62357"/>
                  </a:lnTo>
                  <a:lnTo>
                    <a:pt x="819912" y="65659"/>
                  </a:lnTo>
                  <a:lnTo>
                    <a:pt x="822579" y="69469"/>
                  </a:lnTo>
                  <a:lnTo>
                    <a:pt x="824484" y="73787"/>
                  </a:lnTo>
                  <a:lnTo>
                    <a:pt x="825754" y="78359"/>
                  </a:lnTo>
                  <a:lnTo>
                    <a:pt x="826135" y="83439"/>
                  </a:lnTo>
                  <a:lnTo>
                    <a:pt x="826135" y="88646"/>
                  </a:lnTo>
                  <a:lnTo>
                    <a:pt x="825373" y="94234"/>
                  </a:lnTo>
                  <a:lnTo>
                    <a:pt x="823849" y="99949"/>
                  </a:lnTo>
                  <a:lnTo>
                    <a:pt x="821817" y="105791"/>
                  </a:lnTo>
                  <a:lnTo>
                    <a:pt x="819277" y="111887"/>
                  </a:lnTo>
                  <a:lnTo>
                    <a:pt x="812927" y="124079"/>
                  </a:lnTo>
                  <a:lnTo>
                    <a:pt x="804164" y="136525"/>
                  </a:lnTo>
                  <a:lnTo>
                    <a:pt x="793623" y="148336"/>
                  </a:lnTo>
                  <a:lnTo>
                    <a:pt x="781812" y="159512"/>
                  </a:lnTo>
                  <a:lnTo>
                    <a:pt x="768350" y="169799"/>
                  </a:lnTo>
                  <a:lnTo>
                    <a:pt x="753745" y="178562"/>
                  </a:lnTo>
                  <a:lnTo>
                    <a:pt x="745998" y="182372"/>
                  </a:lnTo>
                  <a:lnTo>
                    <a:pt x="738251" y="185674"/>
                  </a:lnTo>
                  <a:lnTo>
                    <a:pt x="730123" y="188468"/>
                  </a:lnTo>
                  <a:lnTo>
                    <a:pt x="721741" y="190881"/>
                  </a:lnTo>
                  <a:lnTo>
                    <a:pt x="713232" y="192405"/>
                  </a:lnTo>
                  <a:lnTo>
                    <a:pt x="704596" y="193421"/>
                  </a:lnTo>
                  <a:lnTo>
                    <a:pt x="695706" y="193802"/>
                  </a:lnTo>
                  <a:lnTo>
                    <a:pt x="686943" y="193421"/>
                  </a:lnTo>
                  <a:lnTo>
                    <a:pt x="683768" y="197231"/>
                  </a:lnTo>
                  <a:lnTo>
                    <a:pt x="679831" y="201422"/>
                  </a:lnTo>
                  <a:lnTo>
                    <a:pt x="670941" y="210312"/>
                  </a:lnTo>
                  <a:lnTo>
                    <a:pt x="660273" y="219456"/>
                  </a:lnTo>
                  <a:lnTo>
                    <a:pt x="647573" y="228981"/>
                  </a:lnTo>
                  <a:lnTo>
                    <a:pt x="633603" y="238633"/>
                  </a:lnTo>
                  <a:lnTo>
                    <a:pt x="618236" y="248031"/>
                  </a:lnTo>
                  <a:lnTo>
                    <a:pt x="601091" y="257302"/>
                  </a:lnTo>
                  <a:lnTo>
                    <a:pt x="582930" y="266192"/>
                  </a:lnTo>
                  <a:lnTo>
                    <a:pt x="563499" y="274193"/>
                  </a:lnTo>
                  <a:lnTo>
                    <a:pt x="543179" y="281686"/>
                  </a:lnTo>
                  <a:lnTo>
                    <a:pt x="521843" y="288036"/>
                  </a:lnTo>
                  <a:lnTo>
                    <a:pt x="499872" y="293116"/>
                  </a:lnTo>
                  <a:lnTo>
                    <a:pt x="477266" y="297053"/>
                  </a:lnTo>
                  <a:lnTo>
                    <a:pt x="453898" y="299212"/>
                  </a:lnTo>
                  <a:lnTo>
                    <a:pt x="430276" y="299720"/>
                  </a:lnTo>
                  <a:lnTo>
                    <a:pt x="406146" y="298577"/>
                  </a:lnTo>
                  <a:lnTo>
                    <a:pt x="393319" y="306705"/>
                  </a:lnTo>
                  <a:lnTo>
                    <a:pt x="380238" y="313817"/>
                  </a:lnTo>
                  <a:lnTo>
                    <a:pt x="366776" y="319659"/>
                  </a:lnTo>
                  <a:lnTo>
                    <a:pt x="353187" y="324358"/>
                  </a:lnTo>
                  <a:lnTo>
                    <a:pt x="339090" y="328295"/>
                  </a:lnTo>
                  <a:lnTo>
                    <a:pt x="324739" y="331089"/>
                  </a:lnTo>
                  <a:lnTo>
                    <a:pt x="310261" y="332994"/>
                  </a:lnTo>
                  <a:lnTo>
                    <a:pt x="295656" y="334264"/>
                  </a:lnTo>
                  <a:lnTo>
                    <a:pt x="281051" y="334645"/>
                  </a:lnTo>
                  <a:lnTo>
                    <a:pt x="266319" y="334264"/>
                  </a:lnTo>
                  <a:lnTo>
                    <a:pt x="236347" y="331851"/>
                  </a:lnTo>
                  <a:lnTo>
                    <a:pt x="206883" y="327152"/>
                  </a:lnTo>
                  <a:lnTo>
                    <a:pt x="177800" y="321056"/>
                  </a:lnTo>
                  <a:lnTo>
                    <a:pt x="149606" y="313817"/>
                  </a:lnTo>
                  <a:lnTo>
                    <a:pt x="122301" y="305689"/>
                  </a:lnTo>
                  <a:lnTo>
                    <a:pt x="96647" y="297688"/>
                  </a:lnTo>
                  <a:lnTo>
                    <a:pt x="72517" y="289941"/>
                  </a:lnTo>
                  <a:lnTo>
                    <a:pt x="61214" y="286258"/>
                  </a:lnTo>
                  <a:lnTo>
                    <a:pt x="50546" y="282829"/>
                  </a:lnTo>
                  <a:lnTo>
                    <a:pt x="40259" y="279908"/>
                  </a:lnTo>
                  <a:lnTo>
                    <a:pt x="30988" y="277241"/>
                  </a:lnTo>
                  <a:lnTo>
                    <a:pt x="22225" y="274955"/>
                  </a:lnTo>
                  <a:lnTo>
                    <a:pt x="14097" y="273431"/>
                  </a:lnTo>
                  <a:lnTo>
                    <a:pt x="6604" y="272288"/>
                  </a:lnTo>
                  <a:close/>
                </a:path>
              </a:pathLst>
            </a:custGeom>
            <a:solidFill>
              <a:srgbClr val="F1D479"/>
            </a:solidFill>
            <a:ln w="0" cap="flat" cmpd="sng" algn="ctr">
              <a:solidFill>
                <a:srgbClr val="F1D4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36572" y="1609217"/>
              <a:ext cx="816230" cy="319025"/>
            </a:xfrm>
            <a:custGeom>
              <a:avLst/>
              <a:gdLst/>
              <a:ahLst/>
              <a:cxnLst/>
              <a:rect l="0" t="0" r="0" b="0"/>
              <a:pathLst>
                <a:path w="816230" h="319025">
                  <a:moveTo>
                    <a:pt x="0" y="266954"/>
                  </a:moveTo>
                  <a:lnTo>
                    <a:pt x="3429" y="253365"/>
                  </a:lnTo>
                  <a:lnTo>
                    <a:pt x="7239" y="240538"/>
                  </a:lnTo>
                  <a:lnTo>
                    <a:pt x="11684" y="228346"/>
                  </a:lnTo>
                  <a:lnTo>
                    <a:pt x="16891" y="217170"/>
                  </a:lnTo>
                  <a:lnTo>
                    <a:pt x="22352" y="206629"/>
                  </a:lnTo>
                  <a:lnTo>
                    <a:pt x="28829" y="196469"/>
                  </a:lnTo>
                  <a:lnTo>
                    <a:pt x="35433" y="187071"/>
                  </a:lnTo>
                  <a:lnTo>
                    <a:pt x="42418" y="178435"/>
                  </a:lnTo>
                  <a:lnTo>
                    <a:pt x="50165" y="170180"/>
                  </a:lnTo>
                  <a:lnTo>
                    <a:pt x="58293" y="162687"/>
                  </a:lnTo>
                  <a:lnTo>
                    <a:pt x="66802" y="155448"/>
                  </a:lnTo>
                  <a:lnTo>
                    <a:pt x="75819" y="148844"/>
                  </a:lnTo>
                  <a:lnTo>
                    <a:pt x="85217" y="142621"/>
                  </a:lnTo>
                  <a:lnTo>
                    <a:pt x="94996" y="136906"/>
                  </a:lnTo>
                  <a:lnTo>
                    <a:pt x="105283" y="131572"/>
                  </a:lnTo>
                  <a:lnTo>
                    <a:pt x="115951" y="126492"/>
                  </a:lnTo>
                  <a:lnTo>
                    <a:pt x="138176" y="117475"/>
                  </a:lnTo>
                  <a:lnTo>
                    <a:pt x="161798" y="109347"/>
                  </a:lnTo>
                  <a:lnTo>
                    <a:pt x="186563" y="102235"/>
                  </a:lnTo>
                  <a:lnTo>
                    <a:pt x="212725" y="95631"/>
                  </a:lnTo>
                  <a:lnTo>
                    <a:pt x="239649" y="89281"/>
                  </a:lnTo>
                  <a:lnTo>
                    <a:pt x="267081" y="83058"/>
                  </a:lnTo>
                  <a:lnTo>
                    <a:pt x="295783" y="76708"/>
                  </a:lnTo>
                  <a:lnTo>
                    <a:pt x="324739" y="69850"/>
                  </a:lnTo>
                  <a:lnTo>
                    <a:pt x="342138" y="59817"/>
                  </a:lnTo>
                  <a:lnTo>
                    <a:pt x="359791" y="50800"/>
                  </a:lnTo>
                  <a:lnTo>
                    <a:pt x="377698" y="42418"/>
                  </a:lnTo>
                  <a:lnTo>
                    <a:pt x="396113" y="35052"/>
                  </a:lnTo>
                  <a:lnTo>
                    <a:pt x="414401" y="28321"/>
                  </a:lnTo>
                  <a:lnTo>
                    <a:pt x="432816" y="22479"/>
                  </a:lnTo>
                  <a:lnTo>
                    <a:pt x="450977" y="17272"/>
                  </a:lnTo>
                  <a:lnTo>
                    <a:pt x="469392" y="12954"/>
                  </a:lnTo>
                  <a:lnTo>
                    <a:pt x="487045" y="9271"/>
                  </a:lnTo>
                  <a:lnTo>
                    <a:pt x="504571" y="6096"/>
                  </a:lnTo>
                  <a:lnTo>
                    <a:pt x="521716" y="3683"/>
                  </a:lnTo>
                  <a:lnTo>
                    <a:pt x="538099" y="1905"/>
                  </a:lnTo>
                  <a:lnTo>
                    <a:pt x="553847" y="762"/>
                  </a:lnTo>
                  <a:lnTo>
                    <a:pt x="568833" y="0"/>
                  </a:lnTo>
                  <a:lnTo>
                    <a:pt x="583184" y="0"/>
                  </a:lnTo>
                  <a:lnTo>
                    <a:pt x="596392" y="254"/>
                  </a:lnTo>
                  <a:lnTo>
                    <a:pt x="620903" y="4572"/>
                  </a:lnTo>
                  <a:lnTo>
                    <a:pt x="646811" y="9652"/>
                  </a:lnTo>
                  <a:lnTo>
                    <a:pt x="673227" y="15748"/>
                  </a:lnTo>
                  <a:lnTo>
                    <a:pt x="699897" y="22479"/>
                  </a:lnTo>
                  <a:lnTo>
                    <a:pt x="726440" y="29972"/>
                  </a:lnTo>
                  <a:lnTo>
                    <a:pt x="752221" y="37338"/>
                  </a:lnTo>
                  <a:lnTo>
                    <a:pt x="777113" y="45085"/>
                  </a:lnTo>
                  <a:lnTo>
                    <a:pt x="800100" y="52705"/>
                  </a:lnTo>
                  <a:lnTo>
                    <a:pt x="805053" y="54864"/>
                  </a:lnTo>
                  <a:lnTo>
                    <a:pt x="808863" y="57658"/>
                  </a:lnTo>
                  <a:lnTo>
                    <a:pt x="812165" y="60833"/>
                  </a:lnTo>
                  <a:lnTo>
                    <a:pt x="814197" y="64262"/>
                  </a:lnTo>
                  <a:lnTo>
                    <a:pt x="815467" y="68453"/>
                  </a:lnTo>
                  <a:lnTo>
                    <a:pt x="816229" y="72644"/>
                  </a:lnTo>
                  <a:lnTo>
                    <a:pt x="815721" y="77343"/>
                  </a:lnTo>
                  <a:lnTo>
                    <a:pt x="814832" y="82042"/>
                  </a:lnTo>
                  <a:lnTo>
                    <a:pt x="813181" y="87122"/>
                  </a:lnTo>
                  <a:lnTo>
                    <a:pt x="810768" y="92456"/>
                  </a:lnTo>
                  <a:lnTo>
                    <a:pt x="807847" y="97917"/>
                  </a:lnTo>
                  <a:lnTo>
                    <a:pt x="804164" y="103251"/>
                  </a:lnTo>
                  <a:lnTo>
                    <a:pt x="795147" y="114554"/>
                  </a:lnTo>
                  <a:lnTo>
                    <a:pt x="784098" y="125730"/>
                  </a:lnTo>
                  <a:lnTo>
                    <a:pt x="771271" y="136271"/>
                  </a:lnTo>
                  <a:lnTo>
                    <a:pt x="757047" y="146304"/>
                  </a:lnTo>
                  <a:lnTo>
                    <a:pt x="741426" y="155575"/>
                  </a:lnTo>
                  <a:lnTo>
                    <a:pt x="725043" y="163449"/>
                  </a:lnTo>
                  <a:lnTo>
                    <a:pt x="707644" y="169799"/>
                  </a:lnTo>
                  <a:lnTo>
                    <a:pt x="689991" y="174117"/>
                  </a:lnTo>
                  <a:lnTo>
                    <a:pt x="671957" y="176403"/>
                  </a:lnTo>
                  <a:lnTo>
                    <a:pt x="663067" y="176657"/>
                  </a:lnTo>
                  <a:lnTo>
                    <a:pt x="654050" y="176276"/>
                  </a:lnTo>
                  <a:lnTo>
                    <a:pt x="648081" y="184150"/>
                  </a:lnTo>
                  <a:lnTo>
                    <a:pt x="639953" y="192786"/>
                  </a:lnTo>
                  <a:lnTo>
                    <a:pt x="630174" y="201803"/>
                  </a:lnTo>
                  <a:lnTo>
                    <a:pt x="618617" y="211074"/>
                  </a:lnTo>
                  <a:lnTo>
                    <a:pt x="605536" y="220472"/>
                  </a:lnTo>
                  <a:lnTo>
                    <a:pt x="590804" y="229997"/>
                  </a:lnTo>
                  <a:lnTo>
                    <a:pt x="574802" y="239014"/>
                  </a:lnTo>
                  <a:lnTo>
                    <a:pt x="557403" y="247904"/>
                  </a:lnTo>
                  <a:lnTo>
                    <a:pt x="538734" y="255905"/>
                  </a:lnTo>
                  <a:lnTo>
                    <a:pt x="519049" y="263398"/>
                  </a:lnTo>
                  <a:lnTo>
                    <a:pt x="498475" y="269875"/>
                  </a:lnTo>
                  <a:lnTo>
                    <a:pt x="476631" y="275209"/>
                  </a:lnTo>
                  <a:lnTo>
                    <a:pt x="454152" y="279400"/>
                  </a:lnTo>
                  <a:lnTo>
                    <a:pt x="431165" y="282067"/>
                  </a:lnTo>
                  <a:lnTo>
                    <a:pt x="407162" y="283083"/>
                  </a:lnTo>
                  <a:lnTo>
                    <a:pt x="383159" y="282448"/>
                  </a:lnTo>
                  <a:lnTo>
                    <a:pt x="370713" y="290195"/>
                  </a:lnTo>
                  <a:lnTo>
                    <a:pt x="358013" y="296799"/>
                  </a:lnTo>
                  <a:lnTo>
                    <a:pt x="345059" y="302514"/>
                  </a:lnTo>
                  <a:lnTo>
                    <a:pt x="331851" y="307340"/>
                  </a:lnTo>
                  <a:lnTo>
                    <a:pt x="318516" y="311150"/>
                  </a:lnTo>
                  <a:lnTo>
                    <a:pt x="305181" y="314198"/>
                  </a:lnTo>
                  <a:lnTo>
                    <a:pt x="291465" y="316484"/>
                  </a:lnTo>
                  <a:lnTo>
                    <a:pt x="277622" y="317881"/>
                  </a:lnTo>
                  <a:lnTo>
                    <a:pt x="263906" y="318897"/>
                  </a:lnTo>
                  <a:lnTo>
                    <a:pt x="250063" y="319024"/>
                  </a:lnTo>
                  <a:lnTo>
                    <a:pt x="222250" y="317754"/>
                  </a:lnTo>
                  <a:lnTo>
                    <a:pt x="194945" y="314579"/>
                  </a:lnTo>
                  <a:lnTo>
                    <a:pt x="167894" y="309880"/>
                  </a:lnTo>
                  <a:lnTo>
                    <a:pt x="141732" y="304165"/>
                  </a:lnTo>
                  <a:lnTo>
                    <a:pt x="116586" y="297561"/>
                  </a:lnTo>
                  <a:lnTo>
                    <a:pt x="92456" y="290957"/>
                  </a:lnTo>
                  <a:lnTo>
                    <a:pt x="69977" y="284226"/>
                  </a:lnTo>
                  <a:lnTo>
                    <a:pt x="49276" y="278130"/>
                  </a:lnTo>
                  <a:lnTo>
                    <a:pt x="39497" y="275336"/>
                  </a:lnTo>
                  <a:lnTo>
                    <a:pt x="30480" y="273050"/>
                  </a:lnTo>
                  <a:lnTo>
                    <a:pt x="21971" y="270891"/>
                  </a:lnTo>
                  <a:lnTo>
                    <a:pt x="14097" y="269113"/>
                  </a:lnTo>
                  <a:lnTo>
                    <a:pt x="6604" y="267970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039112" y="1611376"/>
              <a:ext cx="806578" cy="303912"/>
            </a:xfrm>
            <a:custGeom>
              <a:avLst/>
              <a:gdLst/>
              <a:ahLst/>
              <a:cxnLst/>
              <a:rect l="0" t="0" r="0" b="0"/>
              <a:pathLst>
                <a:path w="806578" h="303912">
                  <a:moveTo>
                    <a:pt x="0" y="262636"/>
                  </a:moveTo>
                  <a:lnTo>
                    <a:pt x="3937" y="249428"/>
                  </a:lnTo>
                  <a:lnTo>
                    <a:pt x="8382" y="237109"/>
                  </a:lnTo>
                  <a:lnTo>
                    <a:pt x="13462" y="225425"/>
                  </a:lnTo>
                  <a:lnTo>
                    <a:pt x="19050" y="214630"/>
                  </a:lnTo>
                  <a:lnTo>
                    <a:pt x="24765" y="204470"/>
                  </a:lnTo>
                  <a:lnTo>
                    <a:pt x="31115" y="194691"/>
                  </a:lnTo>
                  <a:lnTo>
                    <a:pt x="38227" y="185674"/>
                  </a:lnTo>
                  <a:lnTo>
                    <a:pt x="45466" y="177292"/>
                  </a:lnTo>
                  <a:lnTo>
                    <a:pt x="53340" y="169418"/>
                  </a:lnTo>
                  <a:lnTo>
                    <a:pt x="61468" y="162052"/>
                  </a:lnTo>
                  <a:lnTo>
                    <a:pt x="69977" y="155067"/>
                  </a:lnTo>
                  <a:lnTo>
                    <a:pt x="79248" y="148717"/>
                  </a:lnTo>
                  <a:lnTo>
                    <a:pt x="88392" y="142621"/>
                  </a:lnTo>
                  <a:lnTo>
                    <a:pt x="98171" y="137160"/>
                  </a:lnTo>
                  <a:lnTo>
                    <a:pt x="108458" y="131953"/>
                  </a:lnTo>
                  <a:lnTo>
                    <a:pt x="118999" y="127127"/>
                  </a:lnTo>
                  <a:lnTo>
                    <a:pt x="140970" y="118237"/>
                  </a:lnTo>
                  <a:lnTo>
                    <a:pt x="164211" y="110363"/>
                  </a:lnTo>
                  <a:lnTo>
                    <a:pt x="188849" y="103124"/>
                  </a:lnTo>
                  <a:lnTo>
                    <a:pt x="214122" y="96520"/>
                  </a:lnTo>
                  <a:lnTo>
                    <a:pt x="240665" y="90297"/>
                  </a:lnTo>
                  <a:lnTo>
                    <a:pt x="268224" y="84201"/>
                  </a:lnTo>
                  <a:lnTo>
                    <a:pt x="296545" y="77724"/>
                  </a:lnTo>
                  <a:lnTo>
                    <a:pt x="325628" y="70993"/>
                  </a:lnTo>
                  <a:lnTo>
                    <a:pt x="342900" y="60960"/>
                  </a:lnTo>
                  <a:lnTo>
                    <a:pt x="360934" y="51816"/>
                  </a:lnTo>
                  <a:lnTo>
                    <a:pt x="379095" y="43307"/>
                  </a:lnTo>
                  <a:lnTo>
                    <a:pt x="397637" y="35814"/>
                  </a:lnTo>
                  <a:lnTo>
                    <a:pt x="416179" y="28956"/>
                  </a:lnTo>
                  <a:lnTo>
                    <a:pt x="434975" y="22860"/>
                  </a:lnTo>
                  <a:lnTo>
                    <a:pt x="453771" y="17526"/>
                  </a:lnTo>
                  <a:lnTo>
                    <a:pt x="472186" y="12954"/>
                  </a:lnTo>
                  <a:lnTo>
                    <a:pt x="490220" y="9271"/>
                  </a:lnTo>
                  <a:lnTo>
                    <a:pt x="508000" y="6096"/>
                  </a:lnTo>
                  <a:lnTo>
                    <a:pt x="525272" y="3556"/>
                  </a:lnTo>
                  <a:lnTo>
                    <a:pt x="541782" y="1778"/>
                  </a:lnTo>
                  <a:lnTo>
                    <a:pt x="557530" y="635"/>
                  </a:lnTo>
                  <a:lnTo>
                    <a:pt x="572516" y="0"/>
                  </a:lnTo>
                  <a:lnTo>
                    <a:pt x="586359" y="0"/>
                  </a:lnTo>
                  <a:lnTo>
                    <a:pt x="599186" y="635"/>
                  </a:lnTo>
                  <a:lnTo>
                    <a:pt x="610235" y="2413"/>
                  </a:lnTo>
                  <a:lnTo>
                    <a:pt x="622046" y="4572"/>
                  </a:lnTo>
                  <a:lnTo>
                    <a:pt x="646176" y="9271"/>
                  </a:lnTo>
                  <a:lnTo>
                    <a:pt x="671195" y="14732"/>
                  </a:lnTo>
                  <a:lnTo>
                    <a:pt x="696595" y="21082"/>
                  </a:lnTo>
                  <a:lnTo>
                    <a:pt x="721995" y="27559"/>
                  </a:lnTo>
                  <a:lnTo>
                    <a:pt x="746760" y="34417"/>
                  </a:lnTo>
                  <a:lnTo>
                    <a:pt x="770509" y="41275"/>
                  </a:lnTo>
                  <a:lnTo>
                    <a:pt x="792861" y="48260"/>
                  </a:lnTo>
                  <a:lnTo>
                    <a:pt x="797560" y="50546"/>
                  </a:lnTo>
                  <a:lnTo>
                    <a:pt x="801370" y="53086"/>
                  </a:lnTo>
                  <a:lnTo>
                    <a:pt x="804164" y="56261"/>
                  </a:lnTo>
                  <a:lnTo>
                    <a:pt x="805942" y="59563"/>
                  </a:lnTo>
                  <a:lnTo>
                    <a:pt x="806577" y="63119"/>
                  </a:lnTo>
                  <a:lnTo>
                    <a:pt x="806323" y="67310"/>
                  </a:lnTo>
                  <a:lnTo>
                    <a:pt x="805434" y="71374"/>
                  </a:lnTo>
                  <a:lnTo>
                    <a:pt x="803529" y="75946"/>
                  </a:lnTo>
                  <a:lnTo>
                    <a:pt x="800989" y="80391"/>
                  </a:lnTo>
                  <a:lnTo>
                    <a:pt x="797560" y="85217"/>
                  </a:lnTo>
                  <a:lnTo>
                    <a:pt x="793496" y="90170"/>
                  </a:lnTo>
                  <a:lnTo>
                    <a:pt x="788797" y="94996"/>
                  </a:lnTo>
                  <a:lnTo>
                    <a:pt x="777494" y="105029"/>
                  </a:lnTo>
                  <a:lnTo>
                    <a:pt x="764032" y="114935"/>
                  </a:lnTo>
                  <a:lnTo>
                    <a:pt x="748919" y="124460"/>
                  </a:lnTo>
                  <a:lnTo>
                    <a:pt x="732282" y="133604"/>
                  </a:lnTo>
                  <a:lnTo>
                    <a:pt x="714502" y="141605"/>
                  </a:lnTo>
                  <a:lnTo>
                    <a:pt x="695960" y="148463"/>
                  </a:lnTo>
                  <a:lnTo>
                    <a:pt x="677164" y="154051"/>
                  </a:lnTo>
                  <a:lnTo>
                    <a:pt x="658114" y="157734"/>
                  </a:lnTo>
                  <a:lnTo>
                    <a:pt x="639318" y="159512"/>
                  </a:lnTo>
                  <a:lnTo>
                    <a:pt x="630174" y="159766"/>
                  </a:lnTo>
                  <a:lnTo>
                    <a:pt x="621157" y="159131"/>
                  </a:lnTo>
                  <a:lnTo>
                    <a:pt x="616077" y="167005"/>
                  </a:lnTo>
                  <a:lnTo>
                    <a:pt x="609092" y="175260"/>
                  </a:lnTo>
                  <a:lnTo>
                    <a:pt x="600075" y="184150"/>
                  </a:lnTo>
                  <a:lnTo>
                    <a:pt x="589661" y="193421"/>
                  </a:lnTo>
                  <a:lnTo>
                    <a:pt x="577469" y="202692"/>
                  </a:lnTo>
                  <a:lnTo>
                    <a:pt x="563626" y="211836"/>
                  </a:lnTo>
                  <a:lnTo>
                    <a:pt x="548386" y="220853"/>
                  </a:lnTo>
                  <a:lnTo>
                    <a:pt x="531876" y="229616"/>
                  </a:lnTo>
                  <a:lnTo>
                    <a:pt x="513969" y="237617"/>
                  </a:lnTo>
                  <a:lnTo>
                    <a:pt x="494919" y="245364"/>
                  </a:lnTo>
                  <a:lnTo>
                    <a:pt x="474726" y="251841"/>
                  </a:lnTo>
                  <a:lnTo>
                    <a:pt x="453390" y="257556"/>
                  </a:lnTo>
                  <a:lnTo>
                    <a:pt x="431165" y="261874"/>
                  </a:lnTo>
                  <a:lnTo>
                    <a:pt x="408305" y="265049"/>
                  </a:lnTo>
                  <a:lnTo>
                    <a:pt x="384429" y="266573"/>
                  </a:lnTo>
                  <a:lnTo>
                    <a:pt x="359791" y="266573"/>
                  </a:lnTo>
                  <a:lnTo>
                    <a:pt x="347853" y="273812"/>
                  </a:lnTo>
                  <a:lnTo>
                    <a:pt x="335661" y="280162"/>
                  </a:lnTo>
                  <a:lnTo>
                    <a:pt x="323342" y="285623"/>
                  </a:lnTo>
                  <a:lnTo>
                    <a:pt x="310769" y="290322"/>
                  </a:lnTo>
                  <a:lnTo>
                    <a:pt x="298069" y="294259"/>
                  </a:lnTo>
                  <a:lnTo>
                    <a:pt x="285242" y="297434"/>
                  </a:lnTo>
                  <a:lnTo>
                    <a:pt x="272415" y="299974"/>
                  </a:lnTo>
                  <a:lnTo>
                    <a:pt x="259588" y="302006"/>
                  </a:lnTo>
                  <a:lnTo>
                    <a:pt x="233807" y="303911"/>
                  </a:lnTo>
                  <a:lnTo>
                    <a:pt x="208280" y="303911"/>
                  </a:lnTo>
                  <a:lnTo>
                    <a:pt x="182753" y="302133"/>
                  </a:lnTo>
                  <a:lnTo>
                    <a:pt x="157988" y="299085"/>
                  </a:lnTo>
                  <a:lnTo>
                    <a:pt x="133858" y="294640"/>
                  </a:lnTo>
                  <a:lnTo>
                    <a:pt x="110617" y="289814"/>
                  </a:lnTo>
                  <a:lnTo>
                    <a:pt x="88138" y="284226"/>
                  </a:lnTo>
                  <a:lnTo>
                    <a:pt x="67310" y="278892"/>
                  </a:lnTo>
                  <a:lnTo>
                    <a:pt x="47879" y="273685"/>
                  </a:lnTo>
                  <a:lnTo>
                    <a:pt x="29972" y="268859"/>
                  </a:lnTo>
                  <a:lnTo>
                    <a:pt x="21844" y="266954"/>
                  </a:lnTo>
                  <a:lnTo>
                    <a:pt x="13843" y="265176"/>
                  </a:lnTo>
                  <a:lnTo>
                    <a:pt x="6604" y="263652"/>
                  </a:lnTo>
                  <a:close/>
                </a:path>
              </a:pathLst>
            </a:custGeom>
            <a:solidFill>
              <a:srgbClr val="EDCE6C"/>
            </a:solidFill>
            <a:ln w="0" cap="flat" cmpd="sng" algn="ctr">
              <a:solidFill>
                <a:srgbClr val="EDCE6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041906" y="1613281"/>
              <a:ext cx="797561" cy="290196"/>
            </a:xfrm>
            <a:custGeom>
              <a:avLst/>
              <a:gdLst/>
              <a:ahLst/>
              <a:cxnLst/>
              <a:rect l="0" t="0" r="0" b="0"/>
              <a:pathLst>
                <a:path w="797561" h="290196">
                  <a:moveTo>
                    <a:pt x="0" y="258318"/>
                  </a:moveTo>
                  <a:lnTo>
                    <a:pt x="4445" y="245745"/>
                  </a:lnTo>
                  <a:lnTo>
                    <a:pt x="9652" y="233934"/>
                  </a:lnTo>
                  <a:lnTo>
                    <a:pt x="14986" y="222758"/>
                  </a:lnTo>
                  <a:lnTo>
                    <a:pt x="20955" y="212344"/>
                  </a:lnTo>
                  <a:lnTo>
                    <a:pt x="27178" y="202311"/>
                  </a:lnTo>
                  <a:lnTo>
                    <a:pt x="33909" y="193040"/>
                  </a:lnTo>
                  <a:lnTo>
                    <a:pt x="41021" y="184404"/>
                  </a:lnTo>
                  <a:lnTo>
                    <a:pt x="48514" y="176276"/>
                  </a:lnTo>
                  <a:lnTo>
                    <a:pt x="56388" y="168656"/>
                  </a:lnTo>
                  <a:lnTo>
                    <a:pt x="64643" y="161544"/>
                  </a:lnTo>
                  <a:lnTo>
                    <a:pt x="73406" y="155067"/>
                  </a:lnTo>
                  <a:lnTo>
                    <a:pt x="82423" y="148844"/>
                  </a:lnTo>
                  <a:lnTo>
                    <a:pt x="91821" y="142875"/>
                  </a:lnTo>
                  <a:lnTo>
                    <a:pt x="101473" y="137541"/>
                  </a:lnTo>
                  <a:lnTo>
                    <a:pt x="121920" y="127762"/>
                  </a:lnTo>
                  <a:lnTo>
                    <a:pt x="143637" y="119126"/>
                  </a:lnTo>
                  <a:lnTo>
                    <a:pt x="166624" y="111379"/>
                  </a:lnTo>
                  <a:lnTo>
                    <a:pt x="190754" y="104394"/>
                  </a:lnTo>
                  <a:lnTo>
                    <a:pt x="215900" y="97790"/>
                  </a:lnTo>
                  <a:lnTo>
                    <a:pt x="242189" y="91694"/>
                  </a:lnTo>
                  <a:lnTo>
                    <a:pt x="269240" y="85471"/>
                  </a:lnTo>
                  <a:lnTo>
                    <a:pt x="297434" y="79121"/>
                  </a:lnTo>
                  <a:lnTo>
                    <a:pt x="326517" y="72263"/>
                  </a:lnTo>
                  <a:lnTo>
                    <a:pt x="343789" y="62230"/>
                  </a:lnTo>
                  <a:lnTo>
                    <a:pt x="361696" y="52959"/>
                  </a:lnTo>
                  <a:lnTo>
                    <a:pt x="380365" y="44577"/>
                  </a:lnTo>
                  <a:lnTo>
                    <a:pt x="399161" y="36576"/>
                  </a:lnTo>
                  <a:lnTo>
                    <a:pt x="418084" y="29718"/>
                  </a:lnTo>
                  <a:lnTo>
                    <a:pt x="437261" y="23495"/>
                  </a:lnTo>
                  <a:lnTo>
                    <a:pt x="456311" y="18161"/>
                  </a:lnTo>
                  <a:lnTo>
                    <a:pt x="475107" y="13462"/>
                  </a:lnTo>
                  <a:lnTo>
                    <a:pt x="493522" y="9271"/>
                  </a:lnTo>
                  <a:lnTo>
                    <a:pt x="511556" y="6223"/>
                  </a:lnTo>
                  <a:lnTo>
                    <a:pt x="528955" y="3556"/>
                  </a:lnTo>
                  <a:lnTo>
                    <a:pt x="545592" y="1651"/>
                  </a:lnTo>
                  <a:lnTo>
                    <a:pt x="561340" y="508"/>
                  </a:lnTo>
                  <a:lnTo>
                    <a:pt x="576199" y="0"/>
                  </a:lnTo>
                  <a:lnTo>
                    <a:pt x="589788" y="254"/>
                  </a:lnTo>
                  <a:lnTo>
                    <a:pt x="602234" y="1016"/>
                  </a:lnTo>
                  <a:lnTo>
                    <a:pt x="612267" y="2794"/>
                  </a:lnTo>
                  <a:lnTo>
                    <a:pt x="622935" y="4572"/>
                  </a:lnTo>
                  <a:lnTo>
                    <a:pt x="645541" y="9144"/>
                  </a:lnTo>
                  <a:lnTo>
                    <a:pt x="669036" y="14097"/>
                  </a:lnTo>
                  <a:lnTo>
                    <a:pt x="693166" y="19558"/>
                  </a:lnTo>
                  <a:lnTo>
                    <a:pt x="717550" y="25400"/>
                  </a:lnTo>
                  <a:lnTo>
                    <a:pt x="741172" y="31750"/>
                  </a:lnTo>
                  <a:lnTo>
                    <a:pt x="764032" y="37973"/>
                  </a:lnTo>
                  <a:lnTo>
                    <a:pt x="785622" y="44069"/>
                  </a:lnTo>
                  <a:lnTo>
                    <a:pt x="790321" y="46355"/>
                  </a:lnTo>
                  <a:lnTo>
                    <a:pt x="794004" y="48895"/>
                  </a:lnTo>
                  <a:lnTo>
                    <a:pt x="796290" y="51816"/>
                  </a:lnTo>
                  <a:lnTo>
                    <a:pt x="797306" y="54991"/>
                  </a:lnTo>
                  <a:lnTo>
                    <a:pt x="797560" y="58293"/>
                  </a:lnTo>
                  <a:lnTo>
                    <a:pt x="796671" y="61849"/>
                  </a:lnTo>
                  <a:lnTo>
                    <a:pt x="795020" y="65786"/>
                  </a:lnTo>
                  <a:lnTo>
                    <a:pt x="792226" y="69723"/>
                  </a:lnTo>
                  <a:lnTo>
                    <a:pt x="788797" y="73787"/>
                  </a:lnTo>
                  <a:lnTo>
                    <a:pt x="784352" y="78105"/>
                  </a:lnTo>
                  <a:lnTo>
                    <a:pt x="779145" y="82423"/>
                  </a:lnTo>
                  <a:lnTo>
                    <a:pt x="773430" y="86741"/>
                  </a:lnTo>
                  <a:lnTo>
                    <a:pt x="759714" y="95631"/>
                  </a:lnTo>
                  <a:lnTo>
                    <a:pt x="743966" y="104521"/>
                  </a:lnTo>
                  <a:lnTo>
                    <a:pt x="726440" y="113030"/>
                  </a:lnTo>
                  <a:lnTo>
                    <a:pt x="707390" y="120650"/>
                  </a:lnTo>
                  <a:lnTo>
                    <a:pt x="687578" y="127762"/>
                  </a:lnTo>
                  <a:lnTo>
                    <a:pt x="667131" y="133604"/>
                  </a:lnTo>
                  <a:lnTo>
                    <a:pt x="646557" y="138303"/>
                  </a:lnTo>
                  <a:lnTo>
                    <a:pt x="626364" y="141478"/>
                  </a:lnTo>
                  <a:lnTo>
                    <a:pt x="616458" y="142494"/>
                  </a:lnTo>
                  <a:lnTo>
                    <a:pt x="606679" y="143129"/>
                  </a:lnTo>
                  <a:lnTo>
                    <a:pt x="597281" y="143129"/>
                  </a:lnTo>
                  <a:lnTo>
                    <a:pt x="588264" y="142494"/>
                  </a:lnTo>
                  <a:lnTo>
                    <a:pt x="584073" y="149987"/>
                  </a:lnTo>
                  <a:lnTo>
                    <a:pt x="578104" y="158242"/>
                  </a:lnTo>
                  <a:lnTo>
                    <a:pt x="570103" y="166878"/>
                  </a:lnTo>
                  <a:lnTo>
                    <a:pt x="560578" y="175768"/>
                  </a:lnTo>
                  <a:lnTo>
                    <a:pt x="549275" y="184785"/>
                  </a:lnTo>
                  <a:lnTo>
                    <a:pt x="536448" y="194056"/>
                  </a:lnTo>
                  <a:lnTo>
                    <a:pt x="522097" y="202819"/>
                  </a:lnTo>
                  <a:lnTo>
                    <a:pt x="506349" y="211455"/>
                  </a:lnTo>
                  <a:lnTo>
                    <a:pt x="489204" y="219837"/>
                  </a:lnTo>
                  <a:lnTo>
                    <a:pt x="470662" y="227330"/>
                  </a:lnTo>
                  <a:lnTo>
                    <a:pt x="450977" y="234188"/>
                  </a:lnTo>
                  <a:lnTo>
                    <a:pt x="430276" y="240030"/>
                  </a:lnTo>
                  <a:lnTo>
                    <a:pt x="408305" y="244729"/>
                  </a:lnTo>
                  <a:lnTo>
                    <a:pt x="385445" y="248285"/>
                  </a:lnTo>
                  <a:lnTo>
                    <a:pt x="361442" y="250317"/>
                  </a:lnTo>
                  <a:lnTo>
                    <a:pt x="336804" y="250825"/>
                  </a:lnTo>
                  <a:lnTo>
                    <a:pt x="324993" y="257556"/>
                  </a:lnTo>
                  <a:lnTo>
                    <a:pt x="313182" y="263652"/>
                  </a:lnTo>
                  <a:lnTo>
                    <a:pt x="301498" y="268986"/>
                  </a:lnTo>
                  <a:lnTo>
                    <a:pt x="289560" y="273558"/>
                  </a:lnTo>
                  <a:lnTo>
                    <a:pt x="265557" y="281051"/>
                  </a:lnTo>
                  <a:lnTo>
                    <a:pt x="241427" y="286131"/>
                  </a:lnTo>
                  <a:lnTo>
                    <a:pt x="217551" y="289052"/>
                  </a:lnTo>
                  <a:lnTo>
                    <a:pt x="194056" y="290195"/>
                  </a:lnTo>
                  <a:lnTo>
                    <a:pt x="170815" y="289814"/>
                  </a:lnTo>
                  <a:lnTo>
                    <a:pt x="147955" y="288290"/>
                  </a:lnTo>
                  <a:lnTo>
                    <a:pt x="125984" y="285496"/>
                  </a:lnTo>
                  <a:lnTo>
                    <a:pt x="104648" y="281940"/>
                  </a:lnTo>
                  <a:lnTo>
                    <a:pt x="84074" y="278003"/>
                  </a:lnTo>
                  <a:lnTo>
                    <a:pt x="64643" y="273685"/>
                  </a:lnTo>
                  <a:lnTo>
                    <a:pt x="46609" y="269240"/>
                  </a:lnTo>
                  <a:lnTo>
                    <a:pt x="29464" y="265049"/>
                  </a:lnTo>
                  <a:lnTo>
                    <a:pt x="13843" y="261366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044446" y="1615313"/>
              <a:ext cx="789306" cy="277623"/>
            </a:xfrm>
            <a:custGeom>
              <a:avLst/>
              <a:gdLst/>
              <a:ahLst/>
              <a:cxnLst/>
              <a:rect l="0" t="0" r="0" b="0"/>
              <a:pathLst>
                <a:path w="789306" h="277623">
                  <a:moveTo>
                    <a:pt x="0" y="254000"/>
                  </a:moveTo>
                  <a:lnTo>
                    <a:pt x="5207" y="241935"/>
                  </a:lnTo>
                  <a:lnTo>
                    <a:pt x="10668" y="230505"/>
                  </a:lnTo>
                  <a:lnTo>
                    <a:pt x="16637" y="219710"/>
                  </a:lnTo>
                  <a:lnTo>
                    <a:pt x="22860" y="209677"/>
                  </a:lnTo>
                  <a:lnTo>
                    <a:pt x="29464" y="200279"/>
                  </a:lnTo>
                  <a:lnTo>
                    <a:pt x="36449" y="191389"/>
                  </a:lnTo>
                  <a:lnTo>
                    <a:pt x="43815" y="182880"/>
                  </a:lnTo>
                  <a:lnTo>
                    <a:pt x="51435" y="175260"/>
                  </a:lnTo>
                  <a:lnTo>
                    <a:pt x="59563" y="168021"/>
                  </a:lnTo>
                  <a:lnTo>
                    <a:pt x="67945" y="161163"/>
                  </a:lnTo>
                  <a:lnTo>
                    <a:pt x="76708" y="154559"/>
                  </a:lnTo>
                  <a:lnTo>
                    <a:pt x="85725" y="148717"/>
                  </a:lnTo>
                  <a:lnTo>
                    <a:pt x="94996" y="143002"/>
                  </a:lnTo>
                  <a:lnTo>
                    <a:pt x="104648" y="137922"/>
                  </a:lnTo>
                  <a:lnTo>
                    <a:pt x="124968" y="128270"/>
                  </a:lnTo>
                  <a:lnTo>
                    <a:pt x="146304" y="119761"/>
                  </a:lnTo>
                  <a:lnTo>
                    <a:pt x="168910" y="112268"/>
                  </a:lnTo>
                  <a:lnTo>
                    <a:pt x="192786" y="105410"/>
                  </a:lnTo>
                  <a:lnTo>
                    <a:pt x="217551" y="98933"/>
                  </a:lnTo>
                  <a:lnTo>
                    <a:pt x="243459" y="92837"/>
                  </a:lnTo>
                  <a:lnTo>
                    <a:pt x="270383" y="86741"/>
                  </a:lnTo>
                  <a:lnTo>
                    <a:pt x="298323" y="80264"/>
                  </a:lnTo>
                  <a:lnTo>
                    <a:pt x="327406" y="73533"/>
                  </a:lnTo>
                  <a:lnTo>
                    <a:pt x="344678" y="63373"/>
                  </a:lnTo>
                  <a:lnTo>
                    <a:pt x="362839" y="54102"/>
                  </a:lnTo>
                  <a:lnTo>
                    <a:pt x="381635" y="45466"/>
                  </a:lnTo>
                  <a:lnTo>
                    <a:pt x="400812" y="37592"/>
                  </a:lnTo>
                  <a:lnTo>
                    <a:pt x="419989" y="30480"/>
                  </a:lnTo>
                  <a:lnTo>
                    <a:pt x="439420" y="24130"/>
                  </a:lnTo>
                  <a:lnTo>
                    <a:pt x="458851" y="18415"/>
                  </a:lnTo>
                  <a:lnTo>
                    <a:pt x="478155" y="13589"/>
                  </a:lnTo>
                  <a:lnTo>
                    <a:pt x="496951" y="9398"/>
                  </a:lnTo>
                  <a:lnTo>
                    <a:pt x="515112" y="6096"/>
                  </a:lnTo>
                  <a:lnTo>
                    <a:pt x="532638" y="3556"/>
                  </a:lnTo>
                  <a:lnTo>
                    <a:pt x="549529" y="1524"/>
                  </a:lnTo>
                  <a:lnTo>
                    <a:pt x="565277" y="381"/>
                  </a:lnTo>
                  <a:lnTo>
                    <a:pt x="579755" y="0"/>
                  </a:lnTo>
                  <a:lnTo>
                    <a:pt x="593217" y="381"/>
                  </a:lnTo>
                  <a:lnTo>
                    <a:pt x="604901" y="1524"/>
                  </a:lnTo>
                  <a:lnTo>
                    <a:pt x="614172" y="2921"/>
                  </a:lnTo>
                  <a:lnTo>
                    <a:pt x="623951" y="4699"/>
                  </a:lnTo>
                  <a:lnTo>
                    <a:pt x="644906" y="8636"/>
                  </a:lnTo>
                  <a:lnTo>
                    <a:pt x="666877" y="13208"/>
                  </a:lnTo>
                  <a:lnTo>
                    <a:pt x="689991" y="18034"/>
                  </a:lnTo>
                  <a:lnTo>
                    <a:pt x="735838" y="28702"/>
                  </a:lnTo>
                  <a:lnTo>
                    <a:pt x="757936" y="34417"/>
                  </a:lnTo>
                  <a:lnTo>
                    <a:pt x="778383" y="39878"/>
                  </a:lnTo>
                  <a:lnTo>
                    <a:pt x="783082" y="42037"/>
                  </a:lnTo>
                  <a:lnTo>
                    <a:pt x="786257" y="44450"/>
                  </a:lnTo>
                  <a:lnTo>
                    <a:pt x="788416" y="47244"/>
                  </a:lnTo>
                  <a:lnTo>
                    <a:pt x="789305" y="50165"/>
                  </a:lnTo>
                  <a:lnTo>
                    <a:pt x="788924" y="53086"/>
                  </a:lnTo>
                  <a:lnTo>
                    <a:pt x="787400" y="56515"/>
                  </a:lnTo>
                  <a:lnTo>
                    <a:pt x="784733" y="59944"/>
                  </a:lnTo>
                  <a:lnTo>
                    <a:pt x="781177" y="63500"/>
                  </a:lnTo>
                  <a:lnTo>
                    <a:pt x="776605" y="67310"/>
                  </a:lnTo>
                  <a:lnTo>
                    <a:pt x="771144" y="70993"/>
                  </a:lnTo>
                  <a:lnTo>
                    <a:pt x="764921" y="74676"/>
                  </a:lnTo>
                  <a:lnTo>
                    <a:pt x="758063" y="78740"/>
                  </a:lnTo>
                  <a:lnTo>
                    <a:pt x="742061" y="86360"/>
                  </a:lnTo>
                  <a:lnTo>
                    <a:pt x="723900" y="93980"/>
                  </a:lnTo>
                  <a:lnTo>
                    <a:pt x="704088" y="101092"/>
                  </a:lnTo>
                  <a:lnTo>
                    <a:pt x="682752" y="107823"/>
                  </a:lnTo>
                  <a:lnTo>
                    <a:pt x="660527" y="113919"/>
                  </a:lnTo>
                  <a:lnTo>
                    <a:pt x="638302" y="118872"/>
                  </a:lnTo>
                  <a:lnTo>
                    <a:pt x="616077" y="122809"/>
                  </a:lnTo>
                  <a:lnTo>
                    <a:pt x="594487" y="125095"/>
                  </a:lnTo>
                  <a:lnTo>
                    <a:pt x="584327" y="125857"/>
                  </a:lnTo>
                  <a:lnTo>
                    <a:pt x="574040" y="126365"/>
                  </a:lnTo>
                  <a:lnTo>
                    <a:pt x="564388" y="126111"/>
                  </a:lnTo>
                  <a:lnTo>
                    <a:pt x="555498" y="125476"/>
                  </a:lnTo>
                  <a:lnTo>
                    <a:pt x="552196" y="132969"/>
                  </a:lnTo>
                  <a:lnTo>
                    <a:pt x="547116" y="140843"/>
                  </a:lnTo>
                  <a:lnTo>
                    <a:pt x="540004" y="149352"/>
                  </a:lnTo>
                  <a:lnTo>
                    <a:pt x="531495" y="158115"/>
                  </a:lnTo>
                  <a:lnTo>
                    <a:pt x="521335" y="167005"/>
                  </a:lnTo>
                  <a:lnTo>
                    <a:pt x="509270" y="176022"/>
                  </a:lnTo>
                  <a:lnTo>
                    <a:pt x="495808" y="184912"/>
                  </a:lnTo>
                  <a:lnTo>
                    <a:pt x="480695" y="193548"/>
                  </a:lnTo>
                  <a:lnTo>
                    <a:pt x="464439" y="201803"/>
                  </a:lnTo>
                  <a:lnTo>
                    <a:pt x="446532" y="209296"/>
                  </a:lnTo>
                  <a:lnTo>
                    <a:pt x="427355" y="216154"/>
                  </a:lnTo>
                  <a:lnTo>
                    <a:pt x="407035" y="222250"/>
                  </a:lnTo>
                  <a:lnTo>
                    <a:pt x="385445" y="227330"/>
                  </a:lnTo>
                  <a:lnTo>
                    <a:pt x="362585" y="231394"/>
                  </a:lnTo>
                  <a:lnTo>
                    <a:pt x="338709" y="233934"/>
                  </a:lnTo>
                  <a:lnTo>
                    <a:pt x="313690" y="235077"/>
                  </a:lnTo>
                  <a:lnTo>
                    <a:pt x="290830" y="246888"/>
                  </a:lnTo>
                  <a:lnTo>
                    <a:pt x="268478" y="256794"/>
                  </a:lnTo>
                  <a:lnTo>
                    <a:pt x="245745" y="264414"/>
                  </a:lnTo>
                  <a:lnTo>
                    <a:pt x="223520" y="270129"/>
                  </a:lnTo>
                  <a:lnTo>
                    <a:pt x="201549" y="274066"/>
                  </a:lnTo>
                  <a:lnTo>
                    <a:pt x="179959" y="276352"/>
                  </a:lnTo>
                  <a:lnTo>
                    <a:pt x="158877" y="277622"/>
                  </a:lnTo>
                  <a:lnTo>
                    <a:pt x="138176" y="277368"/>
                  </a:lnTo>
                  <a:lnTo>
                    <a:pt x="118110" y="276225"/>
                  </a:lnTo>
                  <a:lnTo>
                    <a:pt x="98679" y="274193"/>
                  </a:lnTo>
                  <a:lnTo>
                    <a:pt x="80010" y="271526"/>
                  </a:lnTo>
                  <a:lnTo>
                    <a:pt x="62103" y="268351"/>
                  </a:lnTo>
                  <a:lnTo>
                    <a:pt x="45085" y="264795"/>
                  </a:lnTo>
                  <a:lnTo>
                    <a:pt x="29083" y="261112"/>
                  </a:lnTo>
                  <a:lnTo>
                    <a:pt x="13970" y="257302"/>
                  </a:lnTo>
                  <a:close/>
                </a:path>
              </a:pathLst>
            </a:custGeom>
            <a:solidFill>
              <a:srgbClr val="EBC55F"/>
            </a:solidFill>
            <a:ln w="0" cap="flat" cmpd="sng" algn="ctr">
              <a:solidFill>
                <a:srgbClr val="EBC55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046986" y="1617218"/>
              <a:ext cx="780924" cy="267082"/>
            </a:xfrm>
            <a:custGeom>
              <a:avLst/>
              <a:gdLst/>
              <a:ahLst/>
              <a:cxnLst/>
              <a:rect l="0" t="0" r="0" b="0"/>
              <a:pathLst>
                <a:path w="780924" h="267082">
                  <a:moveTo>
                    <a:pt x="0" y="249428"/>
                  </a:moveTo>
                  <a:lnTo>
                    <a:pt x="5715" y="238125"/>
                  </a:lnTo>
                  <a:lnTo>
                    <a:pt x="11938" y="227203"/>
                  </a:lnTo>
                  <a:lnTo>
                    <a:pt x="18415" y="217043"/>
                  </a:lnTo>
                  <a:lnTo>
                    <a:pt x="25019" y="207264"/>
                  </a:lnTo>
                  <a:lnTo>
                    <a:pt x="31877" y="198374"/>
                  </a:lnTo>
                  <a:lnTo>
                    <a:pt x="39370" y="189611"/>
                  </a:lnTo>
                  <a:lnTo>
                    <a:pt x="46736" y="181864"/>
                  </a:lnTo>
                  <a:lnTo>
                    <a:pt x="54737" y="174117"/>
                  </a:lnTo>
                  <a:lnTo>
                    <a:pt x="62865" y="167259"/>
                  </a:lnTo>
                  <a:lnTo>
                    <a:pt x="71374" y="160528"/>
                  </a:lnTo>
                  <a:lnTo>
                    <a:pt x="79883" y="154432"/>
                  </a:lnTo>
                  <a:lnTo>
                    <a:pt x="89027" y="148590"/>
                  </a:lnTo>
                  <a:lnTo>
                    <a:pt x="107823" y="138176"/>
                  </a:lnTo>
                  <a:lnTo>
                    <a:pt x="127889" y="128905"/>
                  </a:lnTo>
                  <a:lnTo>
                    <a:pt x="149098" y="120650"/>
                  </a:lnTo>
                  <a:lnTo>
                    <a:pt x="171450" y="113411"/>
                  </a:lnTo>
                  <a:lnTo>
                    <a:pt x="194818" y="106553"/>
                  </a:lnTo>
                  <a:lnTo>
                    <a:pt x="219329" y="100203"/>
                  </a:lnTo>
                  <a:lnTo>
                    <a:pt x="244983" y="94107"/>
                  </a:lnTo>
                  <a:lnTo>
                    <a:pt x="271653" y="88011"/>
                  </a:lnTo>
                  <a:lnTo>
                    <a:pt x="299466" y="81534"/>
                  </a:lnTo>
                  <a:lnTo>
                    <a:pt x="328168" y="74803"/>
                  </a:lnTo>
                  <a:lnTo>
                    <a:pt x="345694" y="64643"/>
                  </a:lnTo>
                  <a:lnTo>
                    <a:pt x="364109" y="55118"/>
                  </a:lnTo>
                  <a:lnTo>
                    <a:pt x="382905" y="46482"/>
                  </a:lnTo>
                  <a:lnTo>
                    <a:pt x="402336" y="38354"/>
                  </a:lnTo>
                  <a:lnTo>
                    <a:pt x="422148" y="31115"/>
                  </a:lnTo>
                  <a:lnTo>
                    <a:pt x="441833" y="24638"/>
                  </a:lnTo>
                  <a:lnTo>
                    <a:pt x="461772" y="18923"/>
                  </a:lnTo>
                  <a:lnTo>
                    <a:pt x="481203" y="13843"/>
                  </a:lnTo>
                  <a:lnTo>
                    <a:pt x="500126" y="9525"/>
                  </a:lnTo>
                  <a:lnTo>
                    <a:pt x="518795" y="6096"/>
                  </a:lnTo>
                  <a:lnTo>
                    <a:pt x="536448" y="3429"/>
                  </a:lnTo>
                  <a:lnTo>
                    <a:pt x="553339" y="1397"/>
                  </a:lnTo>
                  <a:lnTo>
                    <a:pt x="569087" y="508"/>
                  </a:lnTo>
                  <a:lnTo>
                    <a:pt x="583438" y="0"/>
                  </a:lnTo>
                  <a:lnTo>
                    <a:pt x="596646" y="635"/>
                  </a:lnTo>
                  <a:lnTo>
                    <a:pt x="607949" y="2032"/>
                  </a:lnTo>
                  <a:lnTo>
                    <a:pt x="616331" y="3429"/>
                  </a:lnTo>
                  <a:lnTo>
                    <a:pt x="625094" y="4953"/>
                  </a:lnTo>
                  <a:lnTo>
                    <a:pt x="644271" y="8382"/>
                  </a:lnTo>
                  <a:lnTo>
                    <a:pt x="664972" y="12192"/>
                  </a:lnTo>
                  <a:lnTo>
                    <a:pt x="686562" y="16510"/>
                  </a:lnTo>
                  <a:lnTo>
                    <a:pt x="730377" y="26035"/>
                  </a:lnTo>
                  <a:lnTo>
                    <a:pt x="751459" y="30734"/>
                  </a:lnTo>
                  <a:lnTo>
                    <a:pt x="771144" y="35687"/>
                  </a:lnTo>
                  <a:lnTo>
                    <a:pt x="775843" y="37846"/>
                  </a:lnTo>
                  <a:lnTo>
                    <a:pt x="779018" y="40132"/>
                  </a:lnTo>
                  <a:lnTo>
                    <a:pt x="780669" y="42799"/>
                  </a:lnTo>
                  <a:lnTo>
                    <a:pt x="780923" y="45339"/>
                  </a:lnTo>
                  <a:lnTo>
                    <a:pt x="779907" y="48260"/>
                  </a:lnTo>
                  <a:lnTo>
                    <a:pt x="777748" y="51181"/>
                  </a:lnTo>
                  <a:lnTo>
                    <a:pt x="774319" y="54102"/>
                  </a:lnTo>
                  <a:lnTo>
                    <a:pt x="769874" y="57277"/>
                  </a:lnTo>
                  <a:lnTo>
                    <a:pt x="764540" y="60579"/>
                  </a:lnTo>
                  <a:lnTo>
                    <a:pt x="758190" y="63754"/>
                  </a:lnTo>
                  <a:lnTo>
                    <a:pt x="750824" y="67183"/>
                  </a:lnTo>
                  <a:lnTo>
                    <a:pt x="742823" y="70485"/>
                  </a:lnTo>
                  <a:lnTo>
                    <a:pt x="724535" y="76962"/>
                  </a:lnTo>
                  <a:lnTo>
                    <a:pt x="704088" y="83439"/>
                  </a:lnTo>
                  <a:lnTo>
                    <a:pt x="681736" y="89535"/>
                  </a:lnTo>
                  <a:lnTo>
                    <a:pt x="657987" y="95123"/>
                  </a:lnTo>
                  <a:lnTo>
                    <a:pt x="633857" y="99822"/>
                  </a:lnTo>
                  <a:lnTo>
                    <a:pt x="609473" y="103886"/>
                  </a:lnTo>
                  <a:lnTo>
                    <a:pt x="585597" y="107061"/>
                  </a:lnTo>
                  <a:lnTo>
                    <a:pt x="562864" y="108839"/>
                  </a:lnTo>
                  <a:lnTo>
                    <a:pt x="552069" y="109474"/>
                  </a:lnTo>
                  <a:lnTo>
                    <a:pt x="541528" y="109601"/>
                  </a:lnTo>
                  <a:lnTo>
                    <a:pt x="531749" y="109474"/>
                  </a:lnTo>
                  <a:lnTo>
                    <a:pt x="522605" y="108585"/>
                  </a:lnTo>
                  <a:lnTo>
                    <a:pt x="520192" y="115951"/>
                  </a:lnTo>
                  <a:lnTo>
                    <a:pt x="516128" y="123571"/>
                  </a:lnTo>
                  <a:lnTo>
                    <a:pt x="510159" y="131826"/>
                  </a:lnTo>
                  <a:lnTo>
                    <a:pt x="502539" y="140589"/>
                  </a:lnTo>
                  <a:lnTo>
                    <a:pt x="493141" y="149352"/>
                  </a:lnTo>
                  <a:lnTo>
                    <a:pt x="482219" y="158242"/>
                  </a:lnTo>
                  <a:lnTo>
                    <a:pt x="469646" y="166878"/>
                  </a:lnTo>
                  <a:lnTo>
                    <a:pt x="455295" y="175514"/>
                  </a:lnTo>
                  <a:lnTo>
                    <a:pt x="439674" y="183642"/>
                  </a:lnTo>
                  <a:lnTo>
                    <a:pt x="422402" y="191262"/>
                  </a:lnTo>
                  <a:lnTo>
                    <a:pt x="403860" y="198374"/>
                  </a:lnTo>
                  <a:lnTo>
                    <a:pt x="383794" y="204851"/>
                  </a:lnTo>
                  <a:lnTo>
                    <a:pt x="362458" y="210185"/>
                  </a:lnTo>
                  <a:lnTo>
                    <a:pt x="339852" y="214503"/>
                  </a:lnTo>
                  <a:lnTo>
                    <a:pt x="315849" y="217424"/>
                  </a:lnTo>
                  <a:lnTo>
                    <a:pt x="290703" y="219202"/>
                  </a:lnTo>
                  <a:lnTo>
                    <a:pt x="268859" y="230378"/>
                  </a:lnTo>
                  <a:lnTo>
                    <a:pt x="247269" y="239903"/>
                  </a:lnTo>
                  <a:lnTo>
                    <a:pt x="226187" y="247650"/>
                  </a:lnTo>
                  <a:lnTo>
                    <a:pt x="205613" y="254000"/>
                  </a:lnTo>
                  <a:lnTo>
                    <a:pt x="185674" y="259207"/>
                  </a:lnTo>
                  <a:lnTo>
                    <a:pt x="165989" y="262763"/>
                  </a:lnTo>
                  <a:lnTo>
                    <a:pt x="146939" y="265303"/>
                  </a:lnTo>
                  <a:lnTo>
                    <a:pt x="128397" y="266573"/>
                  </a:lnTo>
                  <a:lnTo>
                    <a:pt x="110363" y="267081"/>
                  </a:lnTo>
                  <a:lnTo>
                    <a:pt x="92837" y="266446"/>
                  </a:lnTo>
                  <a:lnTo>
                    <a:pt x="76073" y="265049"/>
                  </a:lnTo>
                  <a:lnTo>
                    <a:pt x="59563" y="263017"/>
                  </a:lnTo>
                  <a:lnTo>
                    <a:pt x="44069" y="260350"/>
                  </a:lnTo>
                  <a:lnTo>
                    <a:pt x="28702" y="257175"/>
                  </a:lnTo>
                  <a:lnTo>
                    <a:pt x="14097" y="253492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49399" y="1619504"/>
              <a:ext cx="772796" cy="258446"/>
            </a:xfrm>
            <a:custGeom>
              <a:avLst/>
              <a:gdLst/>
              <a:ahLst/>
              <a:cxnLst/>
              <a:rect l="0" t="0" r="0" b="0"/>
              <a:pathLst>
                <a:path w="772796" h="258446">
                  <a:moveTo>
                    <a:pt x="0" y="245110"/>
                  </a:moveTo>
                  <a:lnTo>
                    <a:pt x="6350" y="234061"/>
                  </a:lnTo>
                  <a:lnTo>
                    <a:pt x="12954" y="223647"/>
                  </a:lnTo>
                  <a:lnTo>
                    <a:pt x="19812" y="213741"/>
                  </a:lnTo>
                  <a:lnTo>
                    <a:pt x="27051" y="204724"/>
                  </a:lnTo>
                  <a:lnTo>
                    <a:pt x="34290" y="195834"/>
                  </a:lnTo>
                  <a:lnTo>
                    <a:pt x="41783" y="187833"/>
                  </a:lnTo>
                  <a:lnTo>
                    <a:pt x="49784" y="180213"/>
                  </a:lnTo>
                  <a:lnTo>
                    <a:pt x="57658" y="173101"/>
                  </a:lnTo>
                  <a:lnTo>
                    <a:pt x="65913" y="166116"/>
                  </a:lnTo>
                  <a:lnTo>
                    <a:pt x="74549" y="159893"/>
                  </a:lnTo>
                  <a:lnTo>
                    <a:pt x="92456" y="148463"/>
                  </a:lnTo>
                  <a:lnTo>
                    <a:pt x="111252" y="138303"/>
                  </a:lnTo>
                  <a:lnTo>
                    <a:pt x="131064" y="129159"/>
                  </a:lnTo>
                  <a:lnTo>
                    <a:pt x="152019" y="121285"/>
                  </a:lnTo>
                  <a:lnTo>
                    <a:pt x="173736" y="114046"/>
                  </a:lnTo>
                  <a:lnTo>
                    <a:pt x="196850" y="107315"/>
                  </a:lnTo>
                  <a:lnTo>
                    <a:pt x="221234" y="101219"/>
                  </a:lnTo>
                  <a:lnTo>
                    <a:pt x="246380" y="94996"/>
                  </a:lnTo>
                  <a:lnTo>
                    <a:pt x="272923" y="88900"/>
                  </a:lnTo>
                  <a:lnTo>
                    <a:pt x="300482" y="82550"/>
                  </a:lnTo>
                  <a:lnTo>
                    <a:pt x="329057" y="75692"/>
                  </a:lnTo>
                  <a:lnTo>
                    <a:pt x="346710" y="65659"/>
                  </a:lnTo>
                  <a:lnTo>
                    <a:pt x="365125" y="56007"/>
                  </a:lnTo>
                  <a:lnTo>
                    <a:pt x="384302" y="47117"/>
                  </a:lnTo>
                  <a:lnTo>
                    <a:pt x="403987" y="39116"/>
                  </a:lnTo>
                  <a:lnTo>
                    <a:pt x="424053" y="31623"/>
                  </a:lnTo>
                  <a:lnTo>
                    <a:pt x="444119" y="24892"/>
                  </a:lnTo>
                  <a:lnTo>
                    <a:pt x="464185" y="19050"/>
                  </a:lnTo>
                  <a:lnTo>
                    <a:pt x="484124" y="13843"/>
                  </a:lnTo>
                  <a:lnTo>
                    <a:pt x="503555" y="9398"/>
                  </a:lnTo>
                  <a:lnTo>
                    <a:pt x="522351" y="5842"/>
                  </a:lnTo>
                  <a:lnTo>
                    <a:pt x="540258" y="3048"/>
                  </a:lnTo>
                  <a:lnTo>
                    <a:pt x="557149" y="1143"/>
                  </a:lnTo>
                  <a:lnTo>
                    <a:pt x="572897" y="127"/>
                  </a:lnTo>
                  <a:lnTo>
                    <a:pt x="587248" y="0"/>
                  </a:lnTo>
                  <a:lnTo>
                    <a:pt x="599821" y="508"/>
                  </a:lnTo>
                  <a:lnTo>
                    <a:pt x="605536" y="1270"/>
                  </a:lnTo>
                  <a:lnTo>
                    <a:pt x="610870" y="2032"/>
                  </a:lnTo>
                  <a:lnTo>
                    <a:pt x="618236" y="3556"/>
                  </a:lnTo>
                  <a:lnTo>
                    <a:pt x="626237" y="4826"/>
                  </a:lnTo>
                  <a:lnTo>
                    <a:pt x="643763" y="7874"/>
                  </a:lnTo>
                  <a:lnTo>
                    <a:pt x="662940" y="11176"/>
                  </a:lnTo>
                  <a:lnTo>
                    <a:pt x="683260" y="14859"/>
                  </a:lnTo>
                  <a:lnTo>
                    <a:pt x="724916" y="22987"/>
                  </a:lnTo>
                  <a:lnTo>
                    <a:pt x="745236" y="27051"/>
                  </a:lnTo>
                  <a:lnTo>
                    <a:pt x="764032" y="31242"/>
                  </a:lnTo>
                  <a:lnTo>
                    <a:pt x="768477" y="33401"/>
                  </a:lnTo>
                  <a:lnTo>
                    <a:pt x="771525" y="35560"/>
                  </a:lnTo>
                  <a:lnTo>
                    <a:pt x="772795" y="37846"/>
                  </a:lnTo>
                  <a:lnTo>
                    <a:pt x="772541" y="40513"/>
                  </a:lnTo>
                  <a:lnTo>
                    <a:pt x="771144" y="43053"/>
                  </a:lnTo>
                  <a:lnTo>
                    <a:pt x="768350" y="45593"/>
                  </a:lnTo>
                  <a:lnTo>
                    <a:pt x="764032" y="48260"/>
                  </a:lnTo>
                  <a:lnTo>
                    <a:pt x="758698" y="50800"/>
                  </a:lnTo>
                  <a:lnTo>
                    <a:pt x="752221" y="53594"/>
                  </a:lnTo>
                  <a:lnTo>
                    <a:pt x="744982" y="56642"/>
                  </a:lnTo>
                  <a:lnTo>
                    <a:pt x="736727" y="59309"/>
                  </a:lnTo>
                  <a:lnTo>
                    <a:pt x="727583" y="62103"/>
                  </a:lnTo>
                  <a:lnTo>
                    <a:pt x="717423" y="64897"/>
                  </a:lnTo>
                  <a:lnTo>
                    <a:pt x="707009" y="67437"/>
                  </a:lnTo>
                  <a:lnTo>
                    <a:pt x="684022" y="72771"/>
                  </a:lnTo>
                  <a:lnTo>
                    <a:pt x="659130" y="77724"/>
                  </a:lnTo>
                  <a:lnTo>
                    <a:pt x="633349" y="82042"/>
                  </a:lnTo>
                  <a:lnTo>
                    <a:pt x="606806" y="85725"/>
                  </a:lnTo>
                  <a:lnTo>
                    <a:pt x="580517" y="88900"/>
                  </a:lnTo>
                  <a:lnTo>
                    <a:pt x="555244" y="91059"/>
                  </a:lnTo>
                  <a:lnTo>
                    <a:pt x="542798" y="91948"/>
                  </a:lnTo>
                  <a:lnTo>
                    <a:pt x="531114" y="92456"/>
                  </a:lnTo>
                  <a:lnTo>
                    <a:pt x="519684" y="92583"/>
                  </a:lnTo>
                  <a:lnTo>
                    <a:pt x="509016" y="92583"/>
                  </a:lnTo>
                  <a:lnTo>
                    <a:pt x="498983" y="92456"/>
                  </a:lnTo>
                  <a:lnTo>
                    <a:pt x="489839" y="91567"/>
                  </a:lnTo>
                  <a:lnTo>
                    <a:pt x="488315" y="98679"/>
                  </a:lnTo>
                  <a:lnTo>
                    <a:pt x="485140" y="106172"/>
                  </a:lnTo>
                  <a:lnTo>
                    <a:pt x="480187" y="114173"/>
                  </a:lnTo>
                  <a:lnTo>
                    <a:pt x="473583" y="122682"/>
                  </a:lnTo>
                  <a:lnTo>
                    <a:pt x="465074" y="131318"/>
                  </a:lnTo>
                  <a:lnTo>
                    <a:pt x="455041" y="140081"/>
                  </a:lnTo>
                  <a:lnTo>
                    <a:pt x="443230" y="148717"/>
                  </a:lnTo>
                  <a:lnTo>
                    <a:pt x="429768" y="157099"/>
                  </a:lnTo>
                  <a:lnTo>
                    <a:pt x="414909" y="165354"/>
                  </a:lnTo>
                  <a:lnTo>
                    <a:pt x="398526" y="173228"/>
                  </a:lnTo>
                  <a:lnTo>
                    <a:pt x="380238" y="180340"/>
                  </a:lnTo>
                  <a:lnTo>
                    <a:pt x="360680" y="187071"/>
                  </a:lnTo>
                  <a:lnTo>
                    <a:pt x="339471" y="192532"/>
                  </a:lnTo>
                  <a:lnTo>
                    <a:pt x="317119" y="197231"/>
                  </a:lnTo>
                  <a:lnTo>
                    <a:pt x="292862" y="200914"/>
                  </a:lnTo>
                  <a:lnTo>
                    <a:pt x="267716" y="203327"/>
                  </a:lnTo>
                  <a:lnTo>
                    <a:pt x="246380" y="213614"/>
                  </a:lnTo>
                  <a:lnTo>
                    <a:pt x="226060" y="222885"/>
                  </a:lnTo>
                  <a:lnTo>
                    <a:pt x="206502" y="230886"/>
                  </a:lnTo>
                  <a:lnTo>
                    <a:pt x="187706" y="237998"/>
                  </a:lnTo>
                  <a:lnTo>
                    <a:pt x="169291" y="243840"/>
                  </a:lnTo>
                  <a:lnTo>
                    <a:pt x="152019" y="248793"/>
                  </a:lnTo>
                  <a:lnTo>
                    <a:pt x="135001" y="252603"/>
                  </a:lnTo>
                  <a:lnTo>
                    <a:pt x="118491" y="255524"/>
                  </a:lnTo>
                  <a:lnTo>
                    <a:pt x="102743" y="257429"/>
                  </a:lnTo>
                  <a:lnTo>
                    <a:pt x="87122" y="258445"/>
                  </a:lnTo>
                  <a:lnTo>
                    <a:pt x="72009" y="258445"/>
                  </a:lnTo>
                  <a:lnTo>
                    <a:pt x="57150" y="257429"/>
                  </a:lnTo>
                  <a:lnTo>
                    <a:pt x="42418" y="255651"/>
                  </a:lnTo>
                  <a:lnTo>
                    <a:pt x="28194" y="252857"/>
                  </a:lnTo>
                  <a:lnTo>
                    <a:pt x="14097" y="249428"/>
                  </a:lnTo>
                  <a:close/>
                </a:path>
              </a:pathLst>
            </a:custGeom>
            <a:solidFill>
              <a:srgbClr val="E8BE52"/>
            </a:solidFill>
            <a:ln w="0" cap="flat" cmpd="sng" algn="ctr">
              <a:solidFill>
                <a:srgbClr val="E8BE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052193" y="1621282"/>
              <a:ext cx="764795" cy="252350"/>
            </a:xfrm>
            <a:custGeom>
              <a:avLst/>
              <a:gdLst/>
              <a:ahLst/>
              <a:cxnLst/>
              <a:rect l="0" t="0" r="0" b="0"/>
              <a:pathLst>
                <a:path w="764795" h="252350">
                  <a:moveTo>
                    <a:pt x="6731" y="230251"/>
                  </a:moveTo>
                  <a:lnTo>
                    <a:pt x="14097" y="220472"/>
                  </a:lnTo>
                  <a:lnTo>
                    <a:pt x="21336" y="211201"/>
                  </a:lnTo>
                  <a:lnTo>
                    <a:pt x="28702" y="202311"/>
                  </a:lnTo>
                  <a:lnTo>
                    <a:pt x="36449" y="194056"/>
                  </a:lnTo>
                  <a:lnTo>
                    <a:pt x="44323" y="186182"/>
                  </a:lnTo>
                  <a:lnTo>
                    <a:pt x="60579" y="172085"/>
                  </a:lnTo>
                  <a:lnTo>
                    <a:pt x="77470" y="159512"/>
                  </a:lnTo>
                  <a:lnTo>
                    <a:pt x="95377" y="148463"/>
                  </a:lnTo>
                  <a:lnTo>
                    <a:pt x="114173" y="138557"/>
                  </a:lnTo>
                  <a:lnTo>
                    <a:pt x="133858" y="129921"/>
                  </a:lnTo>
                  <a:lnTo>
                    <a:pt x="154305" y="122301"/>
                  </a:lnTo>
                  <a:lnTo>
                    <a:pt x="176149" y="115189"/>
                  </a:lnTo>
                  <a:lnTo>
                    <a:pt x="198755" y="108712"/>
                  </a:lnTo>
                  <a:lnTo>
                    <a:pt x="222631" y="102489"/>
                  </a:lnTo>
                  <a:lnTo>
                    <a:pt x="247523" y="96393"/>
                  </a:lnTo>
                  <a:lnTo>
                    <a:pt x="273685" y="90170"/>
                  </a:lnTo>
                  <a:lnTo>
                    <a:pt x="300990" y="83947"/>
                  </a:lnTo>
                  <a:lnTo>
                    <a:pt x="329819" y="77089"/>
                  </a:lnTo>
                  <a:lnTo>
                    <a:pt x="347345" y="66802"/>
                  </a:lnTo>
                  <a:lnTo>
                    <a:pt x="366014" y="57404"/>
                  </a:lnTo>
                  <a:lnTo>
                    <a:pt x="385445" y="48260"/>
                  </a:lnTo>
                  <a:lnTo>
                    <a:pt x="405383" y="40132"/>
                  </a:lnTo>
                  <a:lnTo>
                    <a:pt x="425704" y="32639"/>
                  </a:lnTo>
                  <a:lnTo>
                    <a:pt x="446278" y="25654"/>
                  </a:lnTo>
                  <a:lnTo>
                    <a:pt x="466725" y="19558"/>
                  </a:lnTo>
                  <a:lnTo>
                    <a:pt x="486791" y="14351"/>
                  </a:lnTo>
                  <a:lnTo>
                    <a:pt x="506730" y="9779"/>
                  </a:lnTo>
                  <a:lnTo>
                    <a:pt x="525653" y="6096"/>
                  </a:lnTo>
                  <a:lnTo>
                    <a:pt x="543687" y="3048"/>
                  </a:lnTo>
                  <a:lnTo>
                    <a:pt x="560705" y="1143"/>
                  </a:lnTo>
                  <a:lnTo>
                    <a:pt x="576580" y="127"/>
                  </a:lnTo>
                  <a:lnTo>
                    <a:pt x="590550" y="0"/>
                  </a:lnTo>
                  <a:lnTo>
                    <a:pt x="597027" y="254"/>
                  </a:lnTo>
                  <a:lnTo>
                    <a:pt x="602996" y="889"/>
                  </a:lnTo>
                  <a:lnTo>
                    <a:pt x="608584" y="1778"/>
                  </a:lnTo>
                  <a:lnTo>
                    <a:pt x="613664" y="2667"/>
                  </a:lnTo>
                  <a:lnTo>
                    <a:pt x="620141" y="3810"/>
                  </a:lnTo>
                  <a:lnTo>
                    <a:pt x="627126" y="5080"/>
                  </a:lnTo>
                  <a:lnTo>
                    <a:pt x="642874" y="7620"/>
                  </a:lnTo>
                  <a:lnTo>
                    <a:pt x="660908" y="10541"/>
                  </a:lnTo>
                  <a:lnTo>
                    <a:pt x="679831" y="13462"/>
                  </a:lnTo>
                  <a:lnTo>
                    <a:pt x="719328" y="20193"/>
                  </a:lnTo>
                  <a:lnTo>
                    <a:pt x="738632" y="23495"/>
                  </a:lnTo>
                  <a:lnTo>
                    <a:pt x="756539" y="27305"/>
                  </a:lnTo>
                  <a:lnTo>
                    <a:pt x="760984" y="29210"/>
                  </a:lnTo>
                  <a:lnTo>
                    <a:pt x="763778" y="31369"/>
                  </a:lnTo>
                  <a:lnTo>
                    <a:pt x="764794" y="33528"/>
                  </a:lnTo>
                  <a:lnTo>
                    <a:pt x="764159" y="35687"/>
                  </a:lnTo>
                  <a:lnTo>
                    <a:pt x="762127" y="38100"/>
                  </a:lnTo>
                  <a:lnTo>
                    <a:pt x="758444" y="40259"/>
                  </a:lnTo>
                  <a:lnTo>
                    <a:pt x="753491" y="42672"/>
                  </a:lnTo>
                  <a:lnTo>
                    <a:pt x="747268" y="44704"/>
                  </a:lnTo>
                  <a:lnTo>
                    <a:pt x="740156" y="47117"/>
                  </a:lnTo>
                  <a:lnTo>
                    <a:pt x="731520" y="49530"/>
                  </a:lnTo>
                  <a:lnTo>
                    <a:pt x="722122" y="51689"/>
                  </a:lnTo>
                  <a:lnTo>
                    <a:pt x="711962" y="53975"/>
                  </a:lnTo>
                  <a:lnTo>
                    <a:pt x="700786" y="56261"/>
                  </a:lnTo>
                  <a:lnTo>
                    <a:pt x="689102" y="58293"/>
                  </a:lnTo>
                  <a:lnTo>
                    <a:pt x="663702" y="62357"/>
                  </a:lnTo>
                  <a:lnTo>
                    <a:pt x="636524" y="66040"/>
                  </a:lnTo>
                  <a:lnTo>
                    <a:pt x="608330" y="69215"/>
                  </a:lnTo>
                  <a:lnTo>
                    <a:pt x="579755" y="71882"/>
                  </a:lnTo>
                  <a:lnTo>
                    <a:pt x="551561" y="74041"/>
                  </a:lnTo>
                  <a:lnTo>
                    <a:pt x="524383" y="75438"/>
                  </a:lnTo>
                  <a:lnTo>
                    <a:pt x="511429" y="76073"/>
                  </a:lnTo>
                  <a:lnTo>
                    <a:pt x="498983" y="76200"/>
                  </a:lnTo>
                  <a:lnTo>
                    <a:pt x="487299" y="76200"/>
                  </a:lnTo>
                  <a:lnTo>
                    <a:pt x="476377" y="76073"/>
                  </a:lnTo>
                  <a:lnTo>
                    <a:pt x="466090" y="75692"/>
                  </a:lnTo>
                  <a:lnTo>
                    <a:pt x="456692" y="74930"/>
                  </a:lnTo>
                  <a:lnTo>
                    <a:pt x="456311" y="81788"/>
                  </a:lnTo>
                  <a:lnTo>
                    <a:pt x="453898" y="89027"/>
                  </a:lnTo>
                  <a:lnTo>
                    <a:pt x="450088" y="96901"/>
                  </a:lnTo>
                  <a:lnTo>
                    <a:pt x="444373" y="105156"/>
                  </a:lnTo>
                  <a:lnTo>
                    <a:pt x="436880" y="113665"/>
                  </a:lnTo>
                  <a:lnTo>
                    <a:pt x="427608" y="122047"/>
                  </a:lnTo>
                  <a:lnTo>
                    <a:pt x="416814" y="130810"/>
                  </a:lnTo>
                  <a:lnTo>
                    <a:pt x="404241" y="139192"/>
                  </a:lnTo>
                  <a:lnTo>
                    <a:pt x="389890" y="147447"/>
                  </a:lnTo>
                  <a:lnTo>
                    <a:pt x="374142" y="155321"/>
                  </a:lnTo>
                  <a:lnTo>
                    <a:pt x="356362" y="162814"/>
                  </a:lnTo>
                  <a:lnTo>
                    <a:pt x="337312" y="169545"/>
                  </a:lnTo>
                  <a:lnTo>
                    <a:pt x="316357" y="175387"/>
                  </a:lnTo>
                  <a:lnTo>
                    <a:pt x="294005" y="180467"/>
                  </a:lnTo>
                  <a:lnTo>
                    <a:pt x="270129" y="184658"/>
                  </a:lnTo>
                  <a:lnTo>
                    <a:pt x="257429" y="186182"/>
                  </a:lnTo>
                  <a:lnTo>
                    <a:pt x="244475" y="187579"/>
                  </a:lnTo>
                  <a:lnTo>
                    <a:pt x="224028" y="197104"/>
                  </a:lnTo>
                  <a:lnTo>
                    <a:pt x="204724" y="206121"/>
                  </a:lnTo>
                  <a:lnTo>
                    <a:pt x="186563" y="214376"/>
                  </a:lnTo>
                  <a:lnTo>
                    <a:pt x="169291" y="221996"/>
                  </a:lnTo>
                  <a:lnTo>
                    <a:pt x="153035" y="228854"/>
                  </a:lnTo>
                  <a:lnTo>
                    <a:pt x="137668" y="235204"/>
                  </a:lnTo>
                  <a:lnTo>
                    <a:pt x="122682" y="240538"/>
                  </a:lnTo>
                  <a:lnTo>
                    <a:pt x="108458" y="244856"/>
                  </a:lnTo>
                  <a:lnTo>
                    <a:pt x="94488" y="248412"/>
                  </a:lnTo>
                  <a:lnTo>
                    <a:pt x="80899" y="250825"/>
                  </a:lnTo>
                  <a:lnTo>
                    <a:pt x="67691" y="252095"/>
                  </a:lnTo>
                  <a:lnTo>
                    <a:pt x="54356" y="252349"/>
                  </a:lnTo>
                  <a:lnTo>
                    <a:pt x="41021" y="251333"/>
                  </a:lnTo>
                  <a:lnTo>
                    <a:pt x="27559" y="249174"/>
                  </a:lnTo>
                  <a:lnTo>
                    <a:pt x="13843" y="245618"/>
                  </a:lnTo>
                  <a:lnTo>
                    <a:pt x="0" y="240792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992122" y="1873250"/>
              <a:ext cx="491999" cy="303912"/>
            </a:xfrm>
            <a:custGeom>
              <a:avLst/>
              <a:gdLst/>
              <a:ahLst/>
              <a:cxnLst/>
              <a:rect l="0" t="0" r="0" b="0"/>
              <a:pathLst>
                <a:path w="491999" h="303912">
                  <a:moveTo>
                    <a:pt x="144145" y="889"/>
                  </a:moveTo>
                  <a:lnTo>
                    <a:pt x="158623" y="127"/>
                  </a:lnTo>
                  <a:lnTo>
                    <a:pt x="173228" y="0"/>
                  </a:lnTo>
                  <a:lnTo>
                    <a:pt x="187452" y="381"/>
                  </a:lnTo>
                  <a:lnTo>
                    <a:pt x="201422" y="1143"/>
                  </a:lnTo>
                  <a:lnTo>
                    <a:pt x="215265" y="2540"/>
                  </a:lnTo>
                  <a:lnTo>
                    <a:pt x="228727" y="4445"/>
                  </a:lnTo>
                  <a:lnTo>
                    <a:pt x="241935" y="6858"/>
                  </a:lnTo>
                  <a:lnTo>
                    <a:pt x="255016" y="9525"/>
                  </a:lnTo>
                  <a:lnTo>
                    <a:pt x="267843" y="12954"/>
                  </a:lnTo>
                  <a:lnTo>
                    <a:pt x="280162" y="16637"/>
                  </a:lnTo>
                  <a:lnTo>
                    <a:pt x="292354" y="20828"/>
                  </a:lnTo>
                  <a:lnTo>
                    <a:pt x="304292" y="25527"/>
                  </a:lnTo>
                  <a:lnTo>
                    <a:pt x="315849" y="30480"/>
                  </a:lnTo>
                  <a:lnTo>
                    <a:pt x="327406" y="35941"/>
                  </a:lnTo>
                  <a:lnTo>
                    <a:pt x="338455" y="41656"/>
                  </a:lnTo>
                  <a:lnTo>
                    <a:pt x="359664" y="54610"/>
                  </a:lnTo>
                  <a:lnTo>
                    <a:pt x="379730" y="68834"/>
                  </a:lnTo>
                  <a:lnTo>
                    <a:pt x="398653" y="84328"/>
                  </a:lnTo>
                  <a:lnTo>
                    <a:pt x="416179" y="101092"/>
                  </a:lnTo>
                  <a:lnTo>
                    <a:pt x="432435" y="118999"/>
                  </a:lnTo>
                  <a:lnTo>
                    <a:pt x="447421" y="137922"/>
                  </a:lnTo>
                  <a:lnTo>
                    <a:pt x="460883" y="157734"/>
                  </a:lnTo>
                  <a:lnTo>
                    <a:pt x="473075" y="178435"/>
                  </a:lnTo>
                  <a:lnTo>
                    <a:pt x="478155" y="188468"/>
                  </a:lnTo>
                  <a:lnTo>
                    <a:pt x="482219" y="198120"/>
                  </a:lnTo>
                  <a:lnTo>
                    <a:pt x="485648" y="207137"/>
                  </a:lnTo>
                  <a:lnTo>
                    <a:pt x="488442" y="215773"/>
                  </a:lnTo>
                  <a:lnTo>
                    <a:pt x="490347" y="223774"/>
                  </a:lnTo>
                  <a:lnTo>
                    <a:pt x="491617" y="231267"/>
                  </a:lnTo>
                  <a:lnTo>
                    <a:pt x="491998" y="238633"/>
                  </a:lnTo>
                  <a:lnTo>
                    <a:pt x="491998" y="245237"/>
                  </a:lnTo>
                  <a:lnTo>
                    <a:pt x="491109" y="251714"/>
                  </a:lnTo>
                  <a:lnTo>
                    <a:pt x="489839" y="257556"/>
                  </a:lnTo>
                  <a:lnTo>
                    <a:pt x="487934" y="263017"/>
                  </a:lnTo>
                  <a:lnTo>
                    <a:pt x="485394" y="268097"/>
                  </a:lnTo>
                  <a:lnTo>
                    <a:pt x="482219" y="272796"/>
                  </a:lnTo>
                  <a:lnTo>
                    <a:pt x="478536" y="277114"/>
                  </a:lnTo>
                  <a:lnTo>
                    <a:pt x="474472" y="281051"/>
                  </a:lnTo>
                  <a:lnTo>
                    <a:pt x="469773" y="284607"/>
                  </a:lnTo>
                  <a:lnTo>
                    <a:pt x="464693" y="287909"/>
                  </a:lnTo>
                  <a:lnTo>
                    <a:pt x="459359" y="290957"/>
                  </a:lnTo>
                  <a:lnTo>
                    <a:pt x="453390" y="293497"/>
                  </a:lnTo>
                  <a:lnTo>
                    <a:pt x="447040" y="295656"/>
                  </a:lnTo>
                  <a:lnTo>
                    <a:pt x="433070" y="299339"/>
                  </a:lnTo>
                  <a:lnTo>
                    <a:pt x="417957" y="302006"/>
                  </a:lnTo>
                  <a:lnTo>
                    <a:pt x="401701" y="303530"/>
                  </a:lnTo>
                  <a:lnTo>
                    <a:pt x="384429" y="303911"/>
                  </a:lnTo>
                  <a:lnTo>
                    <a:pt x="366268" y="303657"/>
                  </a:lnTo>
                  <a:lnTo>
                    <a:pt x="347599" y="302514"/>
                  </a:lnTo>
                  <a:lnTo>
                    <a:pt x="328422" y="300736"/>
                  </a:lnTo>
                  <a:lnTo>
                    <a:pt x="308991" y="298450"/>
                  </a:lnTo>
                  <a:lnTo>
                    <a:pt x="270129" y="292100"/>
                  </a:lnTo>
                  <a:lnTo>
                    <a:pt x="250952" y="288417"/>
                  </a:lnTo>
                  <a:lnTo>
                    <a:pt x="232156" y="284353"/>
                  </a:lnTo>
                  <a:lnTo>
                    <a:pt x="213995" y="280289"/>
                  </a:lnTo>
                  <a:lnTo>
                    <a:pt x="196723" y="275971"/>
                  </a:lnTo>
                  <a:lnTo>
                    <a:pt x="180467" y="271653"/>
                  </a:lnTo>
                  <a:lnTo>
                    <a:pt x="165227" y="267462"/>
                  </a:lnTo>
                  <a:lnTo>
                    <a:pt x="151257" y="263525"/>
                  </a:lnTo>
                  <a:lnTo>
                    <a:pt x="139065" y="259588"/>
                  </a:lnTo>
                  <a:lnTo>
                    <a:pt x="128143" y="256286"/>
                  </a:lnTo>
                  <a:lnTo>
                    <a:pt x="119380" y="253111"/>
                  </a:lnTo>
                  <a:lnTo>
                    <a:pt x="112522" y="250825"/>
                  </a:lnTo>
                  <a:lnTo>
                    <a:pt x="109982" y="249555"/>
                  </a:lnTo>
                  <a:lnTo>
                    <a:pt x="107823" y="248793"/>
                  </a:lnTo>
                  <a:lnTo>
                    <a:pt x="99568" y="244856"/>
                  </a:lnTo>
                  <a:lnTo>
                    <a:pt x="90551" y="240792"/>
                  </a:lnTo>
                  <a:lnTo>
                    <a:pt x="81153" y="236220"/>
                  </a:lnTo>
                  <a:lnTo>
                    <a:pt x="71374" y="231267"/>
                  </a:lnTo>
                  <a:lnTo>
                    <a:pt x="51943" y="220472"/>
                  </a:lnTo>
                  <a:lnTo>
                    <a:pt x="42545" y="214630"/>
                  </a:lnTo>
                  <a:lnTo>
                    <a:pt x="33528" y="208280"/>
                  </a:lnTo>
                  <a:lnTo>
                    <a:pt x="25400" y="201549"/>
                  </a:lnTo>
                  <a:lnTo>
                    <a:pt x="17907" y="194564"/>
                  </a:lnTo>
                  <a:lnTo>
                    <a:pt x="11557" y="186817"/>
                  </a:lnTo>
                  <a:lnTo>
                    <a:pt x="6350" y="178943"/>
                  </a:lnTo>
                  <a:lnTo>
                    <a:pt x="2540" y="170688"/>
                  </a:lnTo>
                  <a:lnTo>
                    <a:pt x="508" y="162052"/>
                  </a:lnTo>
                  <a:lnTo>
                    <a:pt x="0" y="152781"/>
                  </a:lnTo>
                  <a:lnTo>
                    <a:pt x="1651" y="143256"/>
                  </a:lnTo>
                  <a:lnTo>
                    <a:pt x="7112" y="124333"/>
                  </a:lnTo>
                  <a:lnTo>
                    <a:pt x="12446" y="107950"/>
                  </a:lnTo>
                  <a:lnTo>
                    <a:pt x="17780" y="93599"/>
                  </a:lnTo>
                  <a:lnTo>
                    <a:pt x="23241" y="81026"/>
                  </a:lnTo>
                  <a:lnTo>
                    <a:pt x="29083" y="70231"/>
                  </a:lnTo>
                  <a:lnTo>
                    <a:pt x="35052" y="60960"/>
                  </a:lnTo>
                  <a:lnTo>
                    <a:pt x="41402" y="52832"/>
                  </a:lnTo>
                  <a:lnTo>
                    <a:pt x="48260" y="45847"/>
                  </a:lnTo>
                  <a:lnTo>
                    <a:pt x="55753" y="39497"/>
                  </a:lnTo>
                  <a:lnTo>
                    <a:pt x="63627" y="34036"/>
                  </a:lnTo>
                  <a:lnTo>
                    <a:pt x="72390" y="28956"/>
                  </a:lnTo>
                  <a:lnTo>
                    <a:pt x="81788" y="24003"/>
                  </a:lnTo>
                  <a:lnTo>
                    <a:pt x="92329" y="19050"/>
                  </a:lnTo>
                  <a:lnTo>
                    <a:pt x="103378" y="13970"/>
                  </a:lnTo>
                  <a:lnTo>
                    <a:pt x="115824" y="8382"/>
                  </a:lnTo>
                  <a:lnTo>
                    <a:pt x="129286" y="2286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92138" y="1873151"/>
              <a:ext cx="492115" cy="303974"/>
            </a:xfrm>
            <a:custGeom>
              <a:avLst/>
              <a:gdLst/>
              <a:ahLst/>
              <a:cxnLst/>
              <a:rect l="0" t="0" r="0" b="0"/>
              <a:pathLst>
                <a:path w="492115" h="303974">
                  <a:moveTo>
                    <a:pt x="128819" y="2603"/>
                  </a:moveTo>
                  <a:lnTo>
                    <a:pt x="115824" y="8328"/>
                  </a:lnTo>
                  <a:lnTo>
                    <a:pt x="103394" y="14054"/>
                  </a:lnTo>
                  <a:lnTo>
                    <a:pt x="92094" y="19259"/>
                  </a:lnTo>
                  <a:lnTo>
                    <a:pt x="81359" y="23943"/>
                  </a:lnTo>
                  <a:lnTo>
                    <a:pt x="72320" y="29148"/>
                  </a:lnTo>
                  <a:lnTo>
                    <a:pt x="63279" y="33833"/>
                  </a:lnTo>
                  <a:lnTo>
                    <a:pt x="55369" y="39559"/>
                  </a:lnTo>
                  <a:lnTo>
                    <a:pt x="48024" y="45804"/>
                  </a:lnTo>
                  <a:lnTo>
                    <a:pt x="41244" y="53091"/>
                  </a:lnTo>
                  <a:lnTo>
                    <a:pt x="35030" y="60899"/>
                  </a:lnTo>
                  <a:lnTo>
                    <a:pt x="28814" y="70268"/>
                  </a:lnTo>
                  <a:lnTo>
                    <a:pt x="23164" y="81198"/>
                  </a:lnTo>
                  <a:lnTo>
                    <a:pt x="17514" y="93691"/>
                  </a:lnTo>
                  <a:lnTo>
                    <a:pt x="12429" y="108264"/>
                  </a:lnTo>
                  <a:lnTo>
                    <a:pt x="6779" y="124400"/>
                  </a:lnTo>
                  <a:lnTo>
                    <a:pt x="1694" y="143138"/>
                  </a:lnTo>
                  <a:lnTo>
                    <a:pt x="0" y="153028"/>
                  </a:lnTo>
                  <a:lnTo>
                    <a:pt x="565" y="162397"/>
                  </a:lnTo>
                  <a:lnTo>
                    <a:pt x="2259" y="170725"/>
                  </a:lnTo>
                  <a:lnTo>
                    <a:pt x="6215" y="179053"/>
                  </a:lnTo>
                  <a:lnTo>
                    <a:pt x="11300" y="186860"/>
                  </a:lnTo>
                  <a:lnTo>
                    <a:pt x="17514" y="194668"/>
                  </a:lnTo>
                  <a:lnTo>
                    <a:pt x="25424" y="201955"/>
                  </a:lnTo>
                  <a:lnTo>
                    <a:pt x="33334" y="208201"/>
                  </a:lnTo>
                  <a:lnTo>
                    <a:pt x="42374" y="214967"/>
                  </a:lnTo>
                  <a:lnTo>
                    <a:pt x="51979" y="220693"/>
                  </a:lnTo>
                  <a:lnTo>
                    <a:pt x="71189" y="231624"/>
                  </a:lnTo>
                  <a:lnTo>
                    <a:pt x="80794" y="236308"/>
                  </a:lnTo>
                  <a:lnTo>
                    <a:pt x="90399" y="240992"/>
                  </a:lnTo>
                  <a:lnTo>
                    <a:pt x="99439" y="245157"/>
                  </a:lnTo>
                  <a:lnTo>
                    <a:pt x="107914" y="248800"/>
                  </a:lnTo>
                  <a:lnTo>
                    <a:pt x="109609" y="249841"/>
                  </a:lnTo>
                  <a:lnTo>
                    <a:pt x="112434" y="250882"/>
                  </a:lnTo>
                  <a:lnTo>
                    <a:pt x="119214" y="252964"/>
                  </a:lnTo>
                  <a:lnTo>
                    <a:pt x="128254" y="256607"/>
                  </a:lnTo>
                  <a:lnTo>
                    <a:pt x="138989" y="259730"/>
                  </a:lnTo>
                  <a:lnTo>
                    <a:pt x="150854" y="263895"/>
                  </a:lnTo>
                  <a:lnTo>
                    <a:pt x="164979" y="267538"/>
                  </a:lnTo>
                  <a:lnTo>
                    <a:pt x="180234" y="271702"/>
                  </a:lnTo>
                  <a:lnTo>
                    <a:pt x="196619" y="275866"/>
                  </a:lnTo>
                  <a:lnTo>
                    <a:pt x="213569" y="280550"/>
                  </a:lnTo>
                  <a:lnTo>
                    <a:pt x="232214" y="284715"/>
                  </a:lnTo>
                  <a:lnTo>
                    <a:pt x="250859" y="288358"/>
                  </a:lnTo>
                  <a:lnTo>
                    <a:pt x="270069" y="292002"/>
                  </a:lnTo>
                  <a:lnTo>
                    <a:pt x="309054" y="298768"/>
                  </a:lnTo>
                  <a:lnTo>
                    <a:pt x="328264" y="300850"/>
                  </a:lnTo>
                  <a:lnTo>
                    <a:pt x="347474" y="302412"/>
                  </a:lnTo>
                  <a:lnTo>
                    <a:pt x="366119" y="303973"/>
                  </a:lnTo>
                  <a:lnTo>
                    <a:pt x="384199" y="303973"/>
                  </a:lnTo>
                  <a:lnTo>
                    <a:pt x="401714" y="303453"/>
                  </a:lnTo>
                  <a:lnTo>
                    <a:pt x="417534" y="301891"/>
                  </a:lnTo>
                  <a:lnTo>
                    <a:pt x="432789" y="299289"/>
                  </a:lnTo>
                  <a:lnTo>
                    <a:pt x="446914" y="295645"/>
                  </a:lnTo>
                  <a:lnTo>
                    <a:pt x="453128" y="293563"/>
                  </a:lnTo>
                  <a:lnTo>
                    <a:pt x="459344" y="290961"/>
                  </a:lnTo>
                  <a:lnTo>
                    <a:pt x="464429" y="287838"/>
                  </a:lnTo>
                  <a:lnTo>
                    <a:pt x="469513" y="284715"/>
                  </a:lnTo>
                  <a:lnTo>
                    <a:pt x="474598" y="281071"/>
                  </a:lnTo>
                  <a:lnTo>
                    <a:pt x="478554" y="277428"/>
                  </a:lnTo>
                  <a:lnTo>
                    <a:pt x="481944" y="272743"/>
                  </a:lnTo>
                  <a:lnTo>
                    <a:pt x="485333" y="268059"/>
                  </a:lnTo>
                  <a:lnTo>
                    <a:pt x="487593" y="262854"/>
                  </a:lnTo>
                  <a:lnTo>
                    <a:pt x="489853" y="257648"/>
                  </a:lnTo>
                  <a:lnTo>
                    <a:pt x="490983" y="251923"/>
                  </a:lnTo>
                  <a:lnTo>
                    <a:pt x="492114" y="245157"/>
                  </a:lnTo>
                  <a:lnTo>
                    <a:pt x="492114" y="238910"/>
                  </a:lnTo>
                  <a:lnTo>
                    <a:pt x="491549" y="231624"/>
                  </a:lnTo>
                  <a:lnTo>
                    <a:pt x="489853" y="223816"/>
                  </a:lnTo>
                  <a:lnTo>
                    <a:pt x="488158" y="216008"/>
                  </a:lnTo>
                  <a:lnTo>
                    <a:pt x="485333" y="207160"/>
                  </a:lnTo>
                  <a:lnTo>
                    <a:pt x="481944" y="198311"/>
                  </a:lnTo>
                  <a:lnTo>
                    <a:pt x="477989" y="188422"/>
                  </a:lnTo>
                  <a:lnTo>
                    <a:pt x="472904" y="178532"/>
                  </a:lnTo>
                  <a:lnTo>
                    <a:pt x="460474" y="157712"/>
                  </a:lnTo>
                  <a:lnTo>
                    <a:pt x="447478" y="137933"/>
                  </a:lnTo>
                  <a:lnTo>
                    <a:pt x="432224" y="119195"/>
                  </a:lnTo>
                  <a:lnTo>
                    <a:pt x="415838" y="100977"/>
                  </a:lnTo>
                  <a:lnTo>
                    <a:pt x="398324" y="84321"/>
                  </a:lnTo>
                  <a:lnTo>
                    <a:pt x="379679" y="68706"/>
                  </a:lnTo>
                  <a:lnTo>
                    <a:pt x="359339" y="54653"/>
                  </a:lnTo>
                  <a:lnTo>
                    <a:pt x="338434" y="41640"/>
                  </a:lnTo>
                  <a:lnTo>
                    <a:pt x="327134" y="35915"/>
                  </a:lnTo>
                  <a:lnTo>
                    <a:pt x="315834" y="30710"/>
                  </a:lnTo>
                  <a:lnTo>
                    <a:pt x="303969" y="25505"/>
                  </a:lnTo>
                  <a:lnTo>
                    <a:pt x="292104" y="20820"/>
                  </a:lnTo>
                  <a:lnTo>
                    <a:pt x="280239" y="16656"/>
                  </a:lnTo>
                  <a:lnTo>
                    <a:pt x="267809" y="13013"/>
                  </a:lnTo>
                  <a:lnTo>
                    <a:pt x="254814" y="9890"/>
                  </a:lnTo>
                  <a:lnTo>
                    <a:pt x="241819" y="6767"/>
                  </a:lnTo>
                  <a:lnTo>
                    <a:pt x="228259" y="4685"/>
                  </a:lnTo>
                  <a:lnTo>
                    <a:pt x="215264" y="2603"/>
                  </a:lnTo>
                  <a:lnTo>
                    <a:pt x="201139" y="1041"/>
                  </a:lnTo>
                  <a:lnTo>
                    <a:pt x="187579" y="521"/>
                  </a:lnTo>
                  <a:lnTo>
                    <a:pt x="172889" y="0"/>
                  </a:lnTo>
                  <a:lnTo>
                    <a:pt x="158199" y="0"/>
                  </a:lnTo>
                  <a:lnTo>
                    <a:pt x="144074" y="104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993011" y="1937385"/>
              <a:ext cx="466980" cy="350394"/>
            </a:xfrm>
            <a:custGeom>
              <a:avLst/>
              <a:gdLst/>
              <a:ahLst/>
              <a:cxnLst/>
              <a:rect l="0" t="0" r="0" b="0"/>
              <a:pathLst>
                <a:path w="466980" h="350394">
                  <a:moveTo>
                    <a:pt x="159258" y="381"/>
                  </a:moveTo>
                  <a:lnTo>
                    <a:pt x="169799" y="0"/>
                  </a:lnTo>
                  <a:lnTo>
                    <a:pt x="189992" y="127"/>
                  </a:lnTo>
                  <a:lnTo>
                    <a:pt x="209296" y="2159"/>
                  </a:lnTo>
                  <a:lnTo>
                    <a:pt x="227584" y="5207"/>
                  </a:lnTo>
                  <a:lnTo>
                    <a:pt x="245110" y="10033"/>
                  </a:lnTo>
                  <a:lnTo>
                    <a:pt x="262001" y="15875"/>
                  </a:lnTo>
                  <a:lnTo>
                    <a:pt x="278257" y="22733"/>
                  </a:lnTo>
                  <a:lnTo>
                    <a:pt x="293878" y="30861"/>
                  </a:lnTo>
                  <a:lnTo>
                    <a:pt x="308737" y="39751"/>
                  </a:lnTo>
                  <a:lnTo>
                    <a:pt x="323215" y="49403"/>
                  </a:lnTo>
                  <a:lnTo>
                    <a:pt x="337439" y="59436"/>
                  </a:lnTo>
                  <a:lnTo>
                    <a:pt x="351028" y="69977"/>
                  </a:lnTo>
                  <a:lnTo>
                    <a:pt x="377444" y="92202"/>
                  </a:lnTo>
                  <a:lnTo>
                    <a:pt x="403352" y="114808"/>
                  </a:lnTo>
                  <a:lnTo>
                    <a:pt x="411861" y="122936"/>
                  </a:lnTo>
                  <a:lnTo>
                    <a:pt x="419862" y="130937"/>
                  </a:lnTo>
                  <a:lnTo>
                    <a:pt x="427101" y="139065"/>
                  </a:lnTo>
                  <a:lnTo>
                    <a:pt x="433705" y="147447"/>
                  </a:lnTo>
                  <a:lnTo>
                    <a:pt x="439674" y="155956"/>
                  </a:lnTo>
                  <a:lnTo>
                    <a:pt x="445008" y="164465"/>
                  </a:lnTo>
                  <a:lnTo>
                    <a:pt x="453771" y="181610"/>
                  </a:lnTo>
                  <a:lnTo>
                    <a:pt x="460375" y="198882"/>
                  </a:lnTo>
                  <a:lnTo>
                    <a:pt x="464566" y="215773"/>
                  </a:lnTo>
                  <a:lnTo>
                    <a:pt x="466725" y="232537"/>
                  </a:lnTo>
                  <a:lnTo>
                    <a:pt x="466979" y="248793"/>
                  </a:lnTo>
                  <a:lnTo>
                    <a:pt x="465455" y="264160"/>
                  </a:lnTo>
                  <a:lnTo>
                    <a:pt x="462026" y="278892"/>
                  </a:lnTo>
                  <a:lnTo>
                    <a:pt x="457200" y="292354"/>
                  </a:lnTo>
                  <a:lnTo>
                    <a:pt x="453898" y="298577"/>
                  </a:lnTo>
                  <a:lnTo>
                    <a:pt x="450596" y="304673"/>
                  </a:lnTo>
                  <a:lnTo>
                    <a:pt x="446913" y="310261"/>
                  </a:lnTo>
                  <a:lnTo>
                    <a:pt x="442595" y="315468"/>
                  </a:lnTo>
                  <a:lnTo>
                    <a:pt x="438404" y="320421"/>
                  </a:lnTo>
                  <a:lnTo>
                    <a:pt x="433451" y="324739"/>
                  </a:lnTo>
                  <a:lnTo>
                    <a:pt x="428625" y="328930"/>
                  </a:lnTo>
                  <a:lnTo>
                    <a:pt x="423164" y="332486"/>
                  </a:lnTo>
                  <a:lnTo>
                    <a:pt x="417703" y="335407"/>
                  </a:lnTo>
                  <a:lnTo>
                    <a:pt x="411861" y="337947"/>
                  </a:lnTo>
                  <a:lnTo>
                    <a:pt x="401447" y="341503"/>
                  </a:lnTo>
                  <a:lnTo>
                    <a:pt x="390906" y="344424"/>
                  </a:lnTo>
                  <a:lnTo>
                    <a:pt x="370078" y="348107"/>
                  </a:lnTo>
                  <a:lnTo>
                    <a:pt x="349123" y="349885"/>
                  </a:lnTo>
                  <a:lnTo>
                    <a:pt x="327914" y="350393"/>
                  </a:lnTo>
                  <a:lnTo>
                    <a:pt x="306705" y="349758"/>
                  </a:lnTo>
                  <a:lnTo>
                    <a:pt x="285115" y="348742"/>
                  </a:lnTo>
                  <a:lnTo>
                    <a:pt x="263144" y="348107"/>
                  </a:lnTo>
                  <a:lnTo>
                    <a:pt x="240411" y="348361"/>
                  </a:lnTo>
                  <a:lnTo>
                    <a:pt x="223139" y="348742"/>
                  </a:lnTo>
                  <a:lnTo>
                    <a:pt x="206756" y="348615"/>
                  </a:lnTo>
                  <a:lnTo>
                    <a:pt x="190627" y="347980"/>
                  </a:lnTo>
                  <a:lnTo>
                    <a:pt x="175768" y="346837"/>
                  </a:lnTo>
                  <a:lnTo>
                    <a:pt x="161417" y="345186"/>
                  </a:lnTo>
                  <a:lnTo>
                    <a:pt x="147828" y="343027"/>
                  </a:lnTo>
                  <a:lnTo>
                    <a:pt x="134747" y="340614"/>
                  </a:lnTo>
                  <a:lnTo>
                    <a:pt x="122555" y="337693"/>
                  </a:lnTo>
                  <a:lnTo>
                    <a:pt x="110871" y="334391"/>
                  </a:lnTo>
                  <a:lnTo>
                    <a:pt x="99949" y="330835"/>
                  </a:lnTo>
                  <a:lnTo>
                    <a:pt x="89662" y="326771"/>
                  </a:lnTo>
                  <a:lnTo>
                    <a:pt x="79883" y="322453"/>
                  </a:lnTo>
                  <a:lnTo>
                    <a:pt x="70866" y="317627"/>
                  </a:lnTo>
                  <a:lnTo>
                    <a:pt x="62357" y="312801"/>
                  </a:lnTo>
                  <a:lnTo>
                    <a:pt x="54610" y="307467"/>
                  </a:lnTo>
                  <a:lnTo>
                    <a:pt x="47117" y="301752"/>
                  </a:lnTo>
                  <a:lnTo>
                    <a:pt x="40513" y="295910"/>
                  </a:lnTo>
                  <a:lnTo>
                    <a:pt x="34417" y="289814"/>
                  </a:lnTo>
                  <a:lnTo>
                    <a:pt x="28829" y="283210"/>
                  </a:lnTo>
                  <a:lnTo>
                    <a:pt x="23749" y="276733"/>
                  </a:lnTo>
                  <a:lnTo>
                    <a:pt x="19177" y="269875"/>
                  </a:lnTo>
                  <a:lnTo>
                    <a:pt x="15113" y="263017"/>
                  </a:lnTo>
                  <a:lnTo>
                    <a:pt x="8763" y="248285"/>
                  </a:lnTo>
                  <a:lnTo>
                    <a:pt x="4064" y="233299"/>
                  </a:lnTo>
                  <a:lnTo>
                    <a:pt x="1016" y="217551"/>
                  </a:lnTo>
                  <a:lnTo>
                    <a:pt x="0" y="201549"/>
                  </a:lnTo>
                  <a:lnTo>
                    <a:pt x="381" y="185674"/>
                  </a:lnTo>
                  <a:lnTo>
                    <a:pt x="2286" y="169291"/>
                  </a:lnTo>
                  <a:lnTo>
                    <a:pt x="5715" y="153289"/>
                  </a:lnTo>
                  <a:lnTo>
                    <a:pt x="10414" y="137287"/>
                  </a:lnTo>
                  <a:lnTo>
                    <a:pt x="16383" y="121285"/>
                  </a:lnTo>
                  <a:lnTo>
                    <a:pt x="23495" y="106172"/>
                  </a:lnTo>
                  <a:lnTo>
                    <a:pt x="31496" y="91440"/>
                  </a:lnTo>
                  <a:lnTo>
                    <a:pt x="40513" y="77343"/>
                  </a:lnTo>
                  <a:lnTo>
                    <a:pt x="50546" y="64008"/>
                  </a:lnTo>
                  <a:lnTo>
                    <a:pt x="61214" y="51689"/>
                  </a:lnTo>
                  <a:lnTo>
                    <a:pt x="72390" y="40259"/>
                  </a:lnTo>
                  <a:lnTo>
                    <a:pt x="84328" y="30226"/>
                  </a:lnTo>
                  <a:lnTo>
                    <a:pt x="96647" y="21336"/>
                  </a:lnTo>
                  <a:lnTo>
                    <a:pt x="109347" y="13970"/>
                  </a:lnTo>
                  <a:lnTo>
                    <a:pt x="122301" y="8001"/>
                  </a:lnTo>
                  <a:lnTo>
                    <a:pt x="135382" y="3937"/>
                  </a:lnTo>
                  <a:lnTo>
                    <a:pt x="148590" y="1524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992703" y="1937173"/>
              <a:ext cx="467255" cy="350298"/>
            </a:xfrm>
            <a:custGeom>
              <a:avLst/>
              <a:gdLst/>
              <a:ahLst/>
              <a:cxnLst/>
              <a:rect l="0" t="0" r="0" b="0"/>
              <a:pathLst>
                <a:path w="467255" h="350298">
                  <a:moveTo>
                    <a:pt x="148594" y="1561"/>
                  </a:moveTo>
                  <a:lnTo>
                    <a:pt x="135599" y="4164"/>
                  </a:lnTo>
                  <a:lnTo>
                    <a:pt x="122605" y="8328"/>
                  </a:lnTo>
                  <a:lnTo>
                    <a:pt x="109609" y="14053"/>
                  </a:lnTo>
                  <a:lnTo>
                    <a:pt x="96614" y="21861"/>
                  </a:lnTo>
                  <a:lnTo>
                    <a:pt x="84184" y="30189"/>
                  </a:lnTo>
                  <a:lnTo>
                    <a:pt x="72320" y="40599"/>
                  </a:lnTo>
                  <a:lnTo>
                    <a:pt x="61585" y="52050"/>
                  </a:lnTo>
                  <a:lnTo>
                    <a:pt x="50850" y="64022"/>
                  </a:lnTo>
                  <a:lnTo>
                    <a:pt x="40680" y="77554"/>
                  </a:lnTo>
                  <a:lnTo>
                    <a:pt x="31640" y="91608"/>
                  </a:lnTo>
                  <a:lnTo>
                    <a:pt x="23730" y="106182"/>
                  </a:lnTo>
                  <a:lnTo>
                    <a:pt x="16385" y="121277"/>
                  </a:lnTo>
                  <a:lnTo>
                    <a:pt x="10735" y="137412"/>
                  </a:lnTo>
                  <a:lnTo>
                    <a:pt x="5650" y="153548"/>
                  </a:lnTo>
                  <a:lnTo>
                    <a:pt x="2260" y="169683"/>
                  </a:lnTo>
                  <a:lnTo>
                    <a:pt x="565" y="185819"/>
                  </a:lnTo>
                  <a:lnTo>
                    <a:pt x="0" y="201955"/>
                  </a:lnTo>
                  <a:lnTo>
                    <a:pt x="1130" y="217570"/>
                  </a:lnTo>
                  <a:lnTo>
                    <a:pt x="3954" y="233705"/>
                  </a:lnTo>
                  <a:lnTo>
                    <a:pt x="9040" y="248279"/>
                  </a:lnTo>
                  <a:lnTo>
                    <a:pt x="15254" y="263374"/>
                  </a:lnTo>
                  <a:lnTo>
                    <a:pt x="19210" y="270140"/>
                  </a:lnTo>
                  <a:lnTo>
                    <a:pt x="23730" y="276907"/>
                  </a:lnTo>
                  <a:lnTo>
                    <a:pt x="28815" y="283673"/>
                  </a:lnTo>
                  <a:lnTo>
                    <a:pt x="34465" y="289919"/>
                  </a:lnTo>
                  <a:lnTo>
                    <a:pt x="40680" y="296165"/>
                  </a:lnTo>
                  <a:lnTo>
                    <a:pt x="47459" y="301891"/>
                  </a:lnTo>
                  <a:lnTo>
                    <a:pt x="54804" y="307616"/>
                  </a:lnTo>
                  <a:lnTo>
                    <a:pt x="62714" y="312821"/>
                  </a:lnTo>
                  <a:lnTo>
                    <a:pt x="71189" y="318026"/>
                  </a:lnTo>
                  <a:lnTo>
                    <a:pt x="80230" y="322711"/>
                  </a:lnTo>
                  <a:lnTo>
                    <a:pt x="89834" y="326875"/>
                  </a:lnTo>
                  <a:lnTo>
                    <a:pt x="100004" y="331039"/>
                  </a:lnTo>
                  <a:lnTo>
                    <a:pt x="110739" y="334682"/>
                  </a:lnTo>
                  <a:lnTo>
                    <a:pt x="122605" y="337805"/>
                  </a:lnTo>
                  <a:lnTo>
                    <a:pt x="135034" y="340928"/>
                  </a:lnTo>
                  <a:lnTo>
                    <a:pt x="148029" y="343531"/>
                  </a:lnTo>
                  <a:lnTo>
                    <a:pt x="161589" y="345613"/>
                  </a:lnTo>
                  <a:lnTo>
                    <a:pt x="175714" y="347174"/>
                  </a:lnTo>
                  <a:lnTo>
                    <a:pt x="190969" y="348215"/>
                  </a:lnTo>
                  <a:lnTo>
                    <a:pt x="206789" y="348736"/>
                  </a:lnTo>
                  <a:lnTo>
                    <a:pt x="223174" y="348736"/>
                  </a:lnTo>
                  <a:lnTo>
                    <a:pt x="240689" y="348736"/>
                  </a:lnTo>
                  <a:lnTo>
                    <a:pt x="263289" y="348215"/>
                  </a:lnTo>
                  <a:lnTo>
                    <a:pt x="285324" y="348736"/>
                  </a:lnTo>
                  <a:lnTo>
                    <a:pt x="306794" y="349777"/>
                  </a:lnTo>
                  <a:lnTo>
                    <a:pt x="328264" y="350297"/>
                  </a:lnTo>
                  <a:lnTo>
                    <a:pt x="349169" y="350297"/>
                  </a:lnTo>
                  <a:lnTo>
                    <a:pt x="370074" y="348215"/>
                  </a:lnTo>
                  <a:lnTo>
                    <a:pt x="390979" y="344572"/>
                  </a:lnTo>
                  <a:lnTo>
                    <a:pt x="401714" y="341969"/>
                  </a:lnTo>
                  <a:lnTo>
                    <a:pt x="411884" y="338326"/>
                  </a:lnTo>
                  <a:lnTo>
                    <a:pt x="418099" y="335724"/>
                  </a:lnTo>
                  <a:lnTo>
                    <a:pt x="423184" y="332600"/>
                  </a:lnTo>
                  <a:lnTo>
                    <a:pt x="428833" y="328957"/>
                  </a:lnTo>
                  <a:lnTo>
                    <a:pt x="433354" y="324793"/>
                  </a:lnTo>
                  <a:lnTo>
                    <a:pt x="438439" y="320629"/>
                  </a:lnTo>
                  <a:lnTo>
                    <a:pt x="442959" y="315944"/>
                  </a:lnTo>
                  <a:lnTo>
                    <a:pt x="446913" y="310219"/>
                  </a:lnTo>
                  <a:lnTo>
                    <a:pt x="450869" y="305014"/>
                  </a:lnTo>
                  <a:lnTo>
                    <a:pt x="454259" y="298768"/>
                  </a:lnTo>
                  <a:lnTo>
                    <a:pt x="457084" y="292522"/>
                  </a:lnTo>
                  <a:lnTo>
                    <a:pt x="462169" y="278989"/>
                  </a:lnTo>
                  <a:lnTo>
                    <a:pt x="465559" y="264415"/>
                  </a:lnTo>
                  <a:lnTo>
                    <a:pt x="467254" y="248800"/>
                  </a:lnTo>
                  <a:lnTo>
                    <a:pt x="466689" y="232664"/>
                  </a:lnTo>
                  <a:lnTo>
                    <a:pt x="464994" y="216008"/>
                  </a:lnTo>
                  <a:lnTo>
                    <a:pt x="460473" y="198832"/>
                  </a:lnTo>
                  <a:lnTo>
                    <a:pt x="453694" y="181655"/>
                  </a:lnTo>
                  <a:lnTo>
                    <a:pt x="445219" y="164478"/>
                  </a:lnTo>
                  <a:lnTo>
                    <a:pt x="439568" y="156150"/>
                  </a:lnTo>
                  <a:lnTo>
                    <a:pt x="433919" y="147822"/>
                  </a:lnTo>
                  <a:lnTo>
                    <a:pt x="427139" y="138974"/>
                  </a:lnTo>
                  <a:lnTo>
                    <a:pt x="419794" y="131166"/>
                  </a:lnTo>
                  <a:lnTo>
                    <a:pt x="411884" y="123359"/>
                  </a:lnTo>
                  <a:lnTo>
                    <a:pt x="403409" y="115031"/>
                  </a:lnTo>
                  <a:lnTo>
                    <a:pt x="377419" y="92649"/>
                  </a:lnTo>
                  <a:lnTo>
                    <a:pt x="351429" y="70268"/>
                  </a:lnTo>
                  <a:lnTo>
                    <a:pt x="337304" y="59857"/>
                  </a:lnTo>
                  <a:lnTo>
                    <a:pt x="323179" y="49448"/>
                  </a:lnTo>
                  <a:lnTo>
                    <a:pt x="309054" y="40078"/>
                  </a:lnTo>
                  <a:lnTo>
                    <a:pt x="293799" y="31230"/>
                  </a:lnTo>
                  <a:lnTo>
                    <a:pt x="278544" y="22902"/>
                  </a:lnTo>
                  <a:lnTo>
                    <a:pt x="262159" y="16135"/>
                  </a:lnTo>
                  <a:lnTo>
                    <a:pt x="245209" y="10410"/>
                  </a:lnTo>
                  <a:lnTo>
                    <a:pt x="227694" y="5725"/>
                  </a:lnTo>
                  <a:lnTo>
                    <a:pt x="209614" y="2602"/>
                  </a:lnTo>
                  <a:lnTo>
                    <a:pt x="190404" y="520"/>
                  </a:lnTo>
                  <a:lnTo>
                    <a:pt x="170064" y="0"/>
                  </a:lnTo>
                  <a:lnTo>
                    <a:pt x="159329" y="5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088007" y="2120138"/>
              <a:ext cx="372238" cy="244857"/>
            </a:xfrm>
            <a:custGeom>
              <a:avLst/>
              <a:gdLst/>
              <a:ahLst/>
              <a:cxnLst/>
              <a:rect l="0" t="0" r="0" b="0"/>
              <a:pathLst>
                <a:path w="372238" h="244857">
                  <a:moveTo>
                    <a:pt x="2413" y="77851"/>
                  </a:moveTo>
                  <a:lnTo>
                    <a:pt x="3429" y="71501"/>
                  </a:lnTo>
                  <a:lnTo>
                    <a:pt x="5207" y="65659"/>
                  </a:lnTo>
                  <a:lnTo>
                    <a:pt x="7493" y="59944"/>
                  </a:lnTo>
                  <a:lnTo>
                    <a:pt x="10033" y="54610"/>
                  </a:lnTo>
                  <a:lnTo>
                    <a:pt x="13208" y="49276"/>
                  </a:lnTo>
                  <a:lnTo>
                    <a:pt x="17018" y="44577"/>
                  </a:lnTo>
                  <a:lnTo>
                    <a:pt x="21082" y="39878"/>
                  </a:lnTo>
                  <a:lnTo>
                    <a:pt x="25654" y="35687"/>
                  </a:lnTo>
                  <a:lnTo>
                    <a:pt x="35941" y="27686"/>
                  </a:lnTo>
                  <a:lnTo>
                    <a:pt x="47625" y="21082"/>
                  </a:lnTo>
                  <a:lnTo>
                    <a:pt x="60452" y="15113"/>
                  </a:lnTo>
                  <a:lnTo>
                    <a:pt x="74803" y="10160"/>
                  </a:lnTo>
                  <a:lnTo>
                    <a:pt x="89662" y="6223"/>
                  </a:lnTo>
                  <a:lnTo>
                    <a:pt x="105664" y="3302"/>
                  </a:lnTo>
                  <a:lnTo>
                    <a:pt x="122428" y="1397"/>
                  </a:lnTo>
                  <a:lnTo>
                    <a:pt x="139700" y="127"/>
                  </a:lnTo>
                  <a:lnTo>
                    <a:pt x="157226" y="0"/>
                  </a:lnTo>
                  <a:lnTo>
                    <a:pt x="175133" y="508"/>
                  </a:lnTo>
                  <a:lnTo>
                    <a:pt x="193040" y="1905"/>
                  </a:lnTo>
                  <a:lnTo>
                    <a:pt x="210947" y="4318"/>
                  </a:lnTo>
                  <a:lnTo>
                    <a:pt x="228727" y="7239"/>
                  </a:lnTo>
                  <a:lnTo>
                    <a:pt x="245999" y="11176"/>
                  </a:lnTo>
                  <a:lnTo>
                    <a:pt x="262890" y="15748"/>
                  </a:lnTo>
                  <a:lnTo>
                    <a:pt x="279146" y="21082"/>
                  </a:lnTo>
                  <a:lnTo>
                    <a:pt x="294513" y="27051"/>
                  </a:lnTo>
                  <a:lnTo>
                    <a:pt x="308991" y="33782"/>
                  </a:lnTo>
                  <a:lnTo>
                    <a:pt x="322453" y="41275"/>
                  </a:lnTo>
                  <a:lnTo>
                    <a:pt x="334391" y="49276"/>
                  </a:lnTo>
                  <a:lnTo>
                    <a:pt x="345059" y="57912"/>
                  </a:lnTo>
                  <a:lnTo>
                    <a:pt x="354203" y="67183"/>
                  </a:lnTo>
                  <a:lnTo>
                    <a:pt x="361823" y="77089"/>
                  </a:lnTo>
                  <a:lnTo>
                    <a:pt x="367284" y="87503"/>
                  </a:lnTo>
                  <a:lnTo>
                    <a:pt x="370967" y="98552"/>
                  </a:lnTo>
                  <a:lnTo>
                    <a:pt x="372237" y="110109"/>
                  </a:lnTo>
                  <a:lnTo>
                    <a:pt x="372237" y="115951"/>
                  </a:lnTo>
                  <a:lnTo>
                    <a:pt x="371348" y="122174"/>
                  </a:lnTo>
                  <a:lnTo>
                    <a:pt x="370078" y="128270"/>
                  </a:lnTo>
                  <a:lnTo>
                    <a:pt x="368173" y="134493"/>
                  </a:lnTo>
                  <a:lnTo>
                    <a:pt x="364998" y="144526"/>
                  </a:lnTo>
                  <a:lnTo>
                    <a:pt x="362966" y="154559"/>
                  </a:lnTo>
                  <a:lnTo>
                    <a:pt x="359410" y="174879"/>
                  </a:lnTo>
                  <a:lnTo>
                    <a:pt x="357251" y="184658"/>
                  </a:lnTo>
                  <a:lnTo>
                    <a:pt x="353822" y="194310"/>
                  </a:lnTo>
                  <a:lnTo>
                    <a:pt x="349123" y="203708"/>
                  </a:lnTo>
                  <a:lnTo>
                    <a:pt x="342519" y="212852"/>
                  </a:lnTo>
                  <a:lnTo>
                    <a:pt x="335534" y="220472"/>
                  </a:lnTo>
                  <a:lnTo>
                    <a:pt x="328168" y="227457"/>
                  </a:lnTo>
                  <a:lnTo>
                    <a:pt x="320802" y="233299"/>
                  </a:lnTo>
                  <a:lnTo>
                    <a:pt x="312674" y="238125"/>
                  </a:lnTo>
                  <a:lnTo>
                    <a:pt x="304038" y="241808"/>
                  </a:lnTo>
                  <a:lnTo>
                    <a:pt x="294894" y="244094"/>
                  </a:lnTo>
                  <a:lnTo>
                    <a:pt x="285115" y="244856"/>
                  </a:lnTo>
                  <a:lnTo>
                    <a:pt x="274574" y="244094"/>
                  </a:lnTo>
                  <a:lnTo>
                    <a:pt x="262509" y="242570"/>
                  </a:lnTo>
                  <a:lnTo>
                    <a:pt x="249682" y="240919"/>
                  </a:lnTo>
                  <a:lnTo>
                    <a:pt x="222123" y="237871"/>
                  </a:lnTo>
                  <a:lnTo>
                    <a:pt x="193421" y="234061"/>
                  </a:lnTo>
                  <a:lnTo>
                    <a:pt x="164211" y="228600"/>
                  </a:lnTo>
                  <a:lnTo>
                    <a:pt x="146558" y="224028"/>
                  </a:lnTo>
                  <a:lnTo>
                    <a:pt x="129286" y="219075"/>
                  </a:lnTo>
                  <a:lnTo>
                    <a:pt x="112395" y="213360"/>
                  </a:lnTo>
                  <a:lnTo>
                    <a:pt x="96393" y="207264"/>
                  </a:lnTo>
                  <a:lnTo>
                    <a:pt x="80899" y="200406"/>
                  </a:lnTo>
                  <a:lnTo>
                    <a:pt x="66421" y="192786"/>
                  </a:lnTo>
                  <a:lnTo>
                    <a:pt x="53213" y="184531"/>
                  </a:lnTo>
                  <a:lnTo>
                    <a:pt x="41021" y="175641"/>
                  </a:lnTo>
                  <a:lnTo>
                    <a:pt x="30099" y="165989"/>
                  </a:lnTo>
                  <a:lnTo>
                    <a:pt x="20701" y="155829"/>
                  </a:lnTo>
                  <a:lnTo>
                    <a:pt x="13081" y="144780"/>
                  </a:lnTo>
                  <a:lnTo>
                    <a:pt x="6858" y="132969"/>
                  </a:lnTo>
                  <a:lnTo>
                    <a:pt x="2540" y="120396"/>
                  </a:lnTo>
                  <a:lnTo>
                    <a:pt x="1270" y="113665"/>
                  </a:lnTo>
                  <a:lnTo>
                    <a:pt x="508" y="107061"/>
                  </a:lnTo>
                  <a:lnTo>
                    <a:pt x="0" y="99822"/>
                  </a:lnTo>
                  <a:lnTo>
                    <a:pt x="254" y="92837"/>
                  </a:lnTo>
                  <a:lnTo>
                    <a:pt x="1143" y="85344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087622" y="2119869"/>
              <a:ext cx="372335" cy="245158"/>
            </a:xfrm>
            <a:custGeom>
              <a:avLst/>
              <a:gdLst/>
              <a:ahLst/>
              <a:cxnLst/>
              <a:rect l="0" t="0" r="0" b="0"/>
              <a:pathLst>
                <a:path w="372335" h="245158">
                  <a:moveTo>
                    <a:pt x="2825" y="78076"/>
                  </a:moveTo>
                  <a:lnTo>
                    <a:pt x="3390" y="71829"/>
                  </a:lnTo>
                  <a:lnTo>
                    <a:pt x="5650" y="66104"/>
                  </a:lnTo>
                  <a:lnTo>
                    <a:pt x="7910" y="60379"/>
                  </a:lnTo>
                  <a:lnTo>
                    <a:pt x="10170" y="55173"/>
                  </a:lnTo>
                  <a:lnTo>
                    <a:pt x="13560" y="49448"/>
                  </a:lnTo>
                  <a:lnTo>
                    <a:pt x="17515" y="44763"/>
                  </a:lnTo>
                  <a:lnTo>
                    <a:pt x="21470" y="40079"/>
                  </a:lnTo>
                  <a:lnTo>
                    <a:pt x="25990" y="35915"/>
                  </a:lnTo>
                  <a:lnTo>
                    <a:pt x="36160" y="28107"/>
                  </a:lnTo>
                  <a:lnTo>
                    <a:pt x="48025" y="21341"/>
                  </a:lnTo>
                  <a:lnTo>
                    <a:pt x="60455" y="15615"/>
                  </a:lnTo>
                  <a:lnTo>
                    <a:pt x="75145" y="10410"/>
                  </a:lnTo>
                  <a:lnTo>
                    <a:pt x="89835" y="6246"/>
                  </a:lnTo>
                  <a:lnTo>
                    <a:pt x="106220" y="3644"/>
                  </a:lnTo>
                  <a:lnTo>
                    <a:pt x="122605" y="1562"/>
                  </a:lnTo>
                  <a:lnTo>
                    <a:pt x="140120" y="521"/>
                  </a:lnTo>
                  <a:lnTo>
                    <a:pt x="157635" y="0"/>
                  </a:lnTo>
                  <a:lnTo>
                    <a:pt x="175150" y="1041"/>
                  </a:lnTo>
                  <a:lnTo>
                    <a:pt x="193230" y="2082"/>
                  </a:lnTo>
                  <a:lnTo>
                    <a:pt x="211310" y="4685"/>
                  </a:lnTo>
                  <a:lnTo>
                    <a:pt x="228825" y="7287"/>
                  </a:lnTo>
                  <a:lnTo>
                    <a:pt x="246340" y="11451"/>
                  </a:lnTo>
                  <a:lnTo>
                    <a:pt x="263290" y="16136"/>
                  </a:lnTo>
                  <a:lnTo>
                    <a:pt x="279110" y="21341"/>
                  </a:lnTo>
                  <a:lnTo>
                    <a:pt x="294929" y="27587"/>
                  </a:lnTo>
                  <a:lnTo>
                    <a:pt x="309055" y="34353"/>
                  </a:lnTo>
                  <a:lnTo>
                    <a:pt x="322615" y="41640"/>
                  </a:lnTo>
                  <a:lnTo>
                    <a:pt x="334480" y="49448"/>
                  </a:lnTo>
                  <a:lnTo>
                    <a:pt x="345215" y="58296"/>
                  </a:lnTo>
                  <a:lnTo>
                    <a:pt x="354255" y="67665"/>
                  </a:lnTo>
                  <a:lnTo>
                    <a:pt x="362165" y="77555"/>
                  </a:lnTo>
                  <a:lnTo>
                    <a:pt x="367815" y="87965"/>
                  </a:lnTo>
                  <a:lnTo>
                    <a:pt x="371205" y="98896"/>
                  </a:lnTo>
                  <a:lnTo>
                    <a:pt x="372334" y="110347"/>
                  </a:lnTo>
                  <a:lnTo>
                    <a:pt x="372334" y="116072"/>
                  </a:lnTo>
                  <a:lnTo>
                    <a:pt x="371769" y="122318"/>
                  </a:lnTo>
                  <a:lnTo>
                    <a:pt x="370074" y="128564"/>
                  </a:lnTo>
                  <a:lnTo>
                    <a:pt x="368380" y="134810"/>
                  </a:lnTo>
                  <a:lnTo>
                    <a:pt x="364990" y="144700"/>
                  </a:lnTo>
                  <a:lnTo>
                    <a:pt x="363294" y="154589"/>
                  </a:lnTo>
                  <a:lnTo>
                    <a:pt x="359905" y="174889"/>
                  </a:lnTo>
                  <a:lnTo>
                    <a:pt x="357645" y="184779"/>
                  </a:lnTo>
                  <a:lnTo>
                    <a:pt x="354255" y="194668"/>
                  </a:lnTo>
                  <a:lnTo>
                    <a:pt x="349170" y="204037"/>
                  </a:lnTo>
                  <a:lnTo>
                    <a:pt x="342954" y="212886"/>
                  </a:lnTo>
                  <a:lnTo>
                    <a:pt x="335610" y="220694"/>
                  </a:lnTo>
                  <a:lnTo>
                    <a:pt x="328265" y="227460"/>
                  </a:lnTo>
                  <a:lnTo>
                    <a:pt x="320920" y="233706"/>
                  </a:lnTo>
                  <a:lnTo>
                    <a:pt x="313010" y="238391"/>
                  </a:lnTo>
                  <a:lnTo>
                    <a:pt x="304535" y="242034"/>
                  </a:lnTo>
                  <a:lnTo>
                    <a:pt x="294929" y="244116"/>
                  </a:lnTo>
                  <a:lnTo>
                    <a:pt x="285325" y="245157"/>
                  </a:lnTo>
                  <a:lnTo>
                    <a:pt x="274590" y="244116"/>
                  </a:lnTo>
                  <a:lnTo>
                    <a:pt x="262725" y="243075"/>
                  </a:lnTo>
                  <a:lnTo>
                    <a:pt x="249730" y="240993"/>
                  </a:lnTo>
                  <a:lnTo>
                    <a:pt x="222045" y="237870"/>
                  </a:lnTo>
                  <a:lnTo>
                    <a:pt x="193795" y="234226"/>
                  </a:lnTo>
                  <a:lnTo>
                    <a:pt x="164415" y="229021"/>
                  </a:lnTo>
                  <a:lnTo>
                    <a:pt x="146900" y="224337"/>
                  </a:lnTo>
                  <a:lnTo>
                    <a:pt x="129385" y="219652"/>
                  </a:lnTo>
                  <a:lnTo>
                    <a:pt x="112435" y="213927"/>
                  </a:lnTo>
                  <a:lnTo>
                    <a:pt x="96615" y="207681"/>
                  </a:lnTo>
                  <a:lnTo>
                    <a:pt x="81360" y="200914"/>
                  </a:lnTo>
                  <a:lnTo>
                    <a:pt x="66670" y="193107"/>
                  </a:lnTo>
                  <a:lnTo>
                    <a:pt x="53675" y="184779"/>
                  </a:lnTo>
                  <a:lnTo>
                    <a:pt x="41245" y="175930"/>
                  </a:lnTo>
                  <a:lnTo>
                    <a:pt x="30510" y="166041"/>
                  </a:lnTo>
                  <a:lnTo>
                    <a:pt x="20905" y="156151"/>
                  </a:lnTo>
                  <a:lnTo>
                    <a:pt x="13560" y="145220"/>
                  </a:lnTo>
                  <a:lnTo>
                    <a:pt x="7345" y="133249"/>
                  </a:lnTo>
                  <a:lnTo>
                    <a:pt x="2825" y="120757"/>
                  </a:lnTo>
                  <a:lnTo>
                    <a:pt x="1695" y="113990"/>
                  </a:lnTo>
                  <a:lnTo>
                    <a:pt x="565" y="107224"/>
                  </a:lnTo>
                  <a:lnTo>
                    <a:pt x="0" y="99937"/>
                  </a:lnTo>
                  <a:lnTo>
                    <a:pt x="565" y="93170"/>
                  </a:lnTo>
                  <a:lnTo>
                    <a:pt x="1130" y="8588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261870" y="2242820"/>
              <a:ext cx="276734" cy="163069"/>
            </a:xfrm>
            <a:custGeom>
              <a:avLst/>
              <a:gdLst/>
              <a:ahLst/>
              <a:cxnLst/>
              <a:rect l="0" t="0" r="0" b="0"/>
              <a:pathLst>
                <a:path w="276734" h="163069">
                  <a:moveTo>
                    <a:pt x="0" y="84455"/>
                  </a:moveTo>
                  <a:lnTo>
                    <a:pt x="1270" y="76581"/>
                  </a:lnTo>
                  <a:lnTo>
                    <a:pt x="4191" y="68707"/>
                  </a:lnTo>
                  <a:lnTo>
                    <a:pt x="8255" y="61214"/>
                  </a:lnTo>
                  <a:lnTo>
                    <a:pt x="13462" y="53975"/>
                  </a:lnTo>
                  <a:lnTo>
                    <a:pt x="19812" y="46863"/>
                  </a:lnTo>
                  <a:lnTo>
                    <a:pt x="26924" y="40132"/>
                  </a:lnTo>
                  <a:lnTo>
                    <a:pt x="34544" y="33655"/>
                  </a:lnTo>
                  <a:lnTo>
                    <a:pt x="42672" y="27813"/>
                  </a:lnTo>
                  <a:lnTo>
                    <a:pt x="51054" y="22225"/>
                  </a:lnTo>
                  <a:lnTo>
                    <a:pt x="68326" y="12827"/>
                  </a:lnTo>
                  <a:lnTo>
                    <a:pt x="76581" y="8890"/>
                  </a:lnTo>
                  <a:lnTo>
                    <a:pt x="84709" y="5588"/>
                  </a:lnTo>
                  <a:lnTo>
                    <a:pt x="92456" y="3048"/>
                  </a:lnTo>
                  <a:lnTo>
                    <a:pt x="99441" y="1016"/>
                  </a:lnTo>
                  <a:lnTo>
                    <a:pt x="105664" y="254"/>
                  </a:lnTo>
                  <a:lnTo>
                    <a:pt x="112522" y="0"/>
                  </a:lnTo>
                  <a:lnTo>
                    <a:pt x="120015" y="762"/>
                  </a:lnTo>
                  <a:lnTo>
                    <a:pt x="127889" y="2032"/>
                  </a:lnTo>
                  <a:lnTo>
                    <a:pt x="136271" y="4191"/>
                  </a:lnTo>
                  <a:lnTo>
                    <a:pt x="145034" y="6858"/>
                  </a:lnTo>
                  <a:lnTo>
                    <a:pt x="153924" y="10033"/>
                  </a:lnTo>
                  <a:lnTo>
                    <a:pt x="163068" y="13843"/>
                  </a:lnTo>
                  <a:lnTo>
                    <a:pt x="181991" y="22860"/>
                  </a:lnTo>
                  <a:lnTo>
                    <a:pt x="200533" y="33401"/>
                  </a:lnTo>
                  <a:lnTo>
                    <a:pt x="218440" y="45212"/>
                  </a:lnTo>
                  <a:lnTo>
                    <a:pt x="234823" y="57912"/>
                  </a:lnTo>
                  <a:lnTo>
                    <a:pt x="249555" y="70993"/>
                  </a:lnTo>
                  <a:lnTo>
                    <a:pt x="256032" y="77597"/>
                  </a:lnTo>
                  <a:lnTo>
                    <a:pt x="261493" y="84074"/>
                  </a:lnTo>
                  <a:lnTo>
                    <a:pt x="266446" y="90551"/>
                  </a:lnTo>
                  <a:lnTo>
                    <a:pt x="270510" y="96774"/>
                  </a:lnTo>
                  <a:lnTo>
                    <a:pt x="273558" y="103124"/>
                  </a:lnTo>
                  <a:lnTo>
                    <a:pt x="275717" y="109093"/>
                  </a:lnTo>
                  <a:lnTo>
                    <a:pt x="276733" y="114681"/>
                  </a:lnTo>
                  <a:lnTo>
                    <a:pt x="276479" y="120015"/>
                  </a:lnTo>
                  <a:lnTo>
                    <a:pt x="275082" y="125222"/>
                  </a:lnTo>
                  <a:lnTo>
                    <a:pt x="272161" y="129667"/>
                  </a:lnTo>
                  <a:lnTo>
                    <a:pt x="267970" y="133985"/>
                  </a:lnTo>
                  <a:lnTo>
                    <a:pt x="262382" y="137541"/>
                  </a:lnTo>
                  <a:lnTo>
                    <a:pt x="255143" y="140716"/>
                  </a:lnTo>
                  <a:lnTo>
                    <a:pt x="246380" y="143256"/>
                  </a:lnTo>
                  <a:lnTo>
                    <a:pt x="240284" y="144907"/>
                  </a:lnTo>
                  <a:lnTo>
                    <a:pt x="233426" y="146431"/>
                  </a:lnTo>
                  <a:lnTo>
                    <a:pt x="218186" y="150114"/>
                  </a:lnTo>
                  <a:lnTo>
                    <a:pt x="201422" y="154305"/>
                  </a:lnTo>
                  <a:lnTo>
                    <a:pt x="183896" y="157988"/>
                  </a:lnTo>
                  <a:lnTo>
                    <a:pt x="166370" y="161036"/>
                  </a:lnTo>
                  <a:lnTo>
                    <a:pt x="157988" y="161925"/>
                  </a:lnTo>
                  <a:lnTo>
                    <a:pt x="149860" y="162814"/>
                  </a:lnTo>
                  <a:lnTo>
                    <a:pt x="142367" y="163068"/>
                  </a:lnTo>
                  <a:lnTo>
                    <a:pt x="135382" y="162941"/>
                  </a:lnTo>
                  <a:lnTo>
                    <a:pt x="128905" y="162306"/>
                  </a:lnTo>
                  <a:lnTo>
                    <a:pt x="123444" y="161036"/>
                  </a:lnTo>
                  <a:lnTo>
                    <a:pt x="117221" y="159258"/>
                  </a:lnTo>
                  <a:lnTo>
                    <a:pt x="110236" y="157226"/>
                  </a:lnTo>
                  <a:lnTo>
                    <a:pt x="101854" y="155194"/>
                  </a:lnTo>
                  <a:lnTo>
                    <a:pt x="92837" y="152654"/>
                  </a:lnTo>
                  <a:lnTo>
                    <a:pt x="83312" y="150114"/>
                  </a:lnTo>
                  <a:lnTo>
                    <a:pt x="73406" y="146939"/>
                  </a:lnTo>
                  <a:lnTo>
                    <a:pt x="53213" y="139954"/>
                  </a:lnTo>
                  <a:lnTo>
                    <a:pt x="43561" y="135763"/>
                  </a:lnTo>
                  <a:lnTo>
                    <a:pt x="34163" y="131064"/>
                  </a:lnTo>
                  <a:lnTo>
                    <a:pt x="25654" y="125984"/>
                  </a:lnTo>
                  <a:lnTo>
                    <a:pt x="17907" y="120396"/>
                  </a:lnTo>
                  <a:lnTo>
                    <a:pt x="11049" y="114300"/>
                  </a:lnTo>
                  <a:lnTo>
                    <a:pt x="5969" y="107569"/>
                  </a:lnTo>
                  <a:lnTo>
                    <a:pt x="2032" y="100330"/>
                  </a:lnTo>
                  <a:lnTo>
                    <a:pt x="0" y="92329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261642" y="2242707"/>
              <a:ext cx="276850" cy="163439"/>
            </a:xfrm>
            <a:custGeom>
              <a:avLst/>
              <a:gdLst/>
              <a:ahLst/>
              <a:cxnLst/>
              <a:rect l="0" t="0" r="0" b="0"/>
              <a:pathLst>
                <a:path w="276850" h="163439">
                  <a:moveTo>
                    <a:pt x="0" y="92650"/>
                  </a:moveTo>
                  <a:lnTo>
                    <a:pt x="2260" y="100457"/>
                  </a:lnTo>
                  <a:lnTo>
                    <a:pt x="6215" y="107744"/>
                  </a:lnTo>
                  <a:lnTo>
                    <a:pt x="11300" y="114511"/>
                  </a:lnTo>
                  <a:lnTo>
                    <a:pt x="18080" y="120756"/>
                  </a:lnTo>
                  <a:lnTo>
                    <a:pt x="25425" y="125962"/>
                  </a:lnTo>
                  <a:lnTo>
                    <a:pt x="33900" y="131167"/>
                  </a:lnTo>
                  <a:lnTo>
                    <a:pt x="43505" y="135851"/>
                  </a:lnTo>
                  <a:lnTo>
                    <a:pt x="53110" y="140015"/>
                  </a:lnTo>
                  <a:lnTo>
                    <a:pt x="73450" y="147302"/>
                  </a:lnTo>
                  <a:lnTo>
                    <a:pt x="83619" y="150425"/>
                  </a:lnTo>
                  <a:lnTo>
                    <a:pt x="93225" y="153028"/>
                  </a:lnTo>
                  <a:lnTo>
                    <a:pt x="101700" y="155110"/>
                  </a:lnTo>
                  <a:lnTo>
                    <a:pt x="110174" y="157192"/>
                  </a:lnTo>
                  <a:lnTo>
                    <a:pt x="117520" y="159274"/>
                  </a:lnTo>
                  <a:lnTo>
                    <a:pt x="123734" y="161356"/>
                  </a:lnTo>
                  <a:lnTo>
                    <a:pt x="128819" y="162397"/>
                  </a:lnTo>
                  <a:lnTo>
                    <a:pt x="135600" y="162917"/>
                  </a:lnTo>
                  <a:lnTo>
                    <a:pt x="142379" y="163438"/>
                  </a:lnTo>
                  <a:lnTo>
                    <a:pt x="149724" y="162917"/>
                  </a:lnTo>
                  <a:lnTo>
                    <a:pt x="158199" y="161876"/>
                  </a:lnTo>
                  <a:lnTo>
                    <a:pt x="166675" y="161356"/>
                  </a:lnTo>
                  <a:lnTo>
                    <a:pt x="183624" y="158233"/>
                  </a:lnTo>
                  <a:lnTo>
                    <a:pt x="201139" y="154589"/>
                  </a:lnTo>
                  <a:lnTo>
                    <a:pt x="218090" y="150425"/>
                  </a:lnTo>
                  <a:lnTo>
                    <a:pt x="233344" y="146261"/>
                  </a:lnTo>
                  <a:lnTo>
                    <a:pt x="240124" y="144700"/>
                  </a:lnTo>
                  <a:lnTo>
                    <a:pt x="246339" y="143138"/>
                  </a:lnTo>
                  <a:lnTo>
                    <a:pt x="255379" y="141056"/>
                  </a:lnTo>
                  <a:lnTo>
                    <a:pt x="262724" y="137933"/>
                  </a:lnTo>
                  <a:lnTo>
                    <a:pt x="267809" y="134290"/>
                  </a:lnTo>
                  <a:lnTo>
                    <a:pt x="272329" y="129605"/>
                  </a:lnTo>
                  <a:lnTo>
                    <a:pt x="275154" y="125441"/>
                  </a:lnTo>
                  <a:lnTo>
                    <a:pt x="276849" y="120236"/>
                  </a:lnTo>
                  <a:lnTo>
                    <a:pt x="276849" y="115031"/>
                  </a:lnTo>
                  <a:lnTo>
                    <a:pt x="275719" y="109306"/>
                  </a:lnTo>
                  <a:lnTo>
                    <a:pt x="273459" y="103060"/>
                  </a:lnTo>
                  <a:lnTo>
                    <a:pt x="270634" y="96813"/>
                  </a:lnTo>
                  <a:lnTo>
                    <a:pt x="266679" y="90568"/>
                  </a:lnTo>
                  <a:lnTo>
                    <a:pt x="261594" y="84322"/>
                  </a:lnTo>
                  <a:lnTo>
                    <a:pt x="255944" y="77555"/>
                  </a:lnTo>
                  <a:lnTo>
                    <a:pt x="249730" y="71309"/>
                  </a:lnTo>
                  <a:lnTo>
                    <a:pt x="235039" y="57776"/>
                  </a:lnTo>
                  <a:lnTo>
                    <a:pt x="218654" y="45284"/>
                  </a:lnTo>
                  <a:lnTo>
                    <a:pt x="200574" y="33833"/>
                  </a:lnTo>
                  <a:lnTo>
                    <a:pt x="181929" y="22902"/>
                  </a:lnTo>
                  <a:lnTo>
                    <a:pt x="163284" y="14054"/>
                  </a:lnTo>
                  <a:lnTo>
                    <a:pt x="154245" y="10411"/>
                  </a:lnTo>
                  <a:lnTo>
                    <a:pt x="145204" y="7287"/>
                  </a:lnTo>
                  <a:lnTo>
                    <a:pt x="136164" y="4164"/>
                  </a:lnTo>
                  <a:lnTo>
                    <a:pt x="127690" y="2082"/>
                  </a:lnTo>
                  <a:lnTo>
                    <a:pt x="120344" y="1041"/>
                  </a:lnTo>
                  <a:lnTo>
                    <a:pt x="112434" y="0"/>
                  </a:lnTo>
                  <a:lnTo>
                    <a:pt x="105655" y="521"/>
                  </a:lnTo>
                  <a:lnTo>
                    <a:pt x="99439" y="1041"/>
                  </a:lnTo>
                  <a:lnTo>
                    <a:pt x="92660" y="3123"/>
                  </a:lnTo>
                  <a:lnTo>
                    <a:pt x="84750" y="5726"/>
                  </a:lnTo>
                  <a:lnTo>
                    <a:pt x="76840" y="8849"/>
                  </a:lnTo>
                  <a:lnTo>
                    <a:pt x="68365" y="13013"/>
                  </a:lnTo>
                  <a:lnTo>
                    <a:pt x="50850" y="22382"/>
                  </a:lnTo>
                  <a:lnTo>
                    <a:pt x="42940" y="28107"/>
                  </a:lnTo>
                  <a:lnTo>
                    <a:pt x="34465" y="33833"/>
                  </a:lnTo>
                  <a:lnTo>
                    <a:pt x="27120" y="40079"/>
                  </a:lnTo>
                  <a:lnTo>
                    <a:pt x="19775" y="46845"/>
                  </a:lnTo>
                  <a:lnTo>
                    <a:pt x="13560" y="54132"/>
                  </a:lnTo>
                  <a:lnTo>
                    <a:pt x="8475" y="61419"/>
                  </a:lnTo>
                  <a:lnTo>
                    <a:pt x="4520" y="68707"/>
                  </a:lnTo>
                  <a:lnTo>
                    <a:pt x="1130" y="76514"/>
                  </a:lnTo>
                  <a:lnTo>
                    <a:pt x="0" y="8432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242437" y="1726692"/>
              <a:ext cx="183008" cy="192152"/>
            </a:xfrm>
            <a:custGeom>
              <a:avLst/>
              <a:gdLst/>
              <a:ahLst/>
              <a:cxnLst/>
              <a:rect l="0" t="0" r="0" b="0"/>
              <a:pathLst>
                <a:path w="183008" h="192152">
                  <a:moveTo>
                    <a:pt x="5715" y="126873"/>
                  </a:moveTo>
                  <a:lnTo>
                    <a:pt x="3429" y="115697"/>
                  </a:lnTo>
                  <a:lnTo>
                    <a:pt x="1524" y="103632"/>
                  </a:lnTo>
                  <a:lnTo>
                    <a:pt x="381" y="91186"/>
                  </a:lnTo>
                  <a:lnTo>
                    <a:pt x="0" y="78486"/>
                  </a:lnTo>
                  <a:lnTo>
                    <a:pt x="635" y="65913"/>
                  </a:lnTo>
                  <a:lnTo>
                    <a:pt x="2413" y="53467"/>
                  </a:lnTo>
                  <a:lnTo>
                    <a:pt x="5334" y="41656"/>
                  </a:lnTo>
                  <a:lnTo>
                    <a:pt x="9779" y="31115"/>
                  </a:lnTo>
                  <a:lnTo>
                    <a:pt x="12827" y="25908"/>
                  </a:lnTo>
                  <a:lnTo>
                    <a:pt x="16002" y="21336"/>
                  </a:lnTo>
                  <a:lnTo>
                    <a:pt x="19812" y="17018"/>
                  </a:lnTo>
                  <a:lnTo>
                    <a:pt x="24130" y="13208"/>
                  </a:lnTo>
                  <a:lnTo>
                    <a:pt x="28829" y="9652"/>
                  </a:lnTo>
                  <a:lnTo>
                    <a:pt x="34163" y="6604"/>
                  </a:lnTo>
                  <a:lnTo>
                    <a:pt x="39878" y="4064"/>
                  </a:lnTo>
                  <a:lnTo>
                    <a:pt x="46101" y="2286"/>
                  </a:lnTo>
                  <a:lnTo>
                    <a:pt x="53213" y="889"/>
                  </a:lnTo>
                  <a:lnTo>
                    <a:pt x="60833" y="127"/>
                  </a:lnTo>
                  <a:lnTo>
                    <a:pt x="68961" y="0"/>
                  </a:lnTo>
                  <a:lnTo>
                    <a:pt x="77724" y="508"/>
                  </a:lnTo>
                  <a:lnTo>
                    <a:pt x="87122" y="1905"/>
                  </a:lnTo>
                  <a:lnTo>
                    <a:pt x="97409" y="3937"/>
                  </a:lnTo>
                  <a:lnTo>
                    <a:pt x="106807" y="6477"/>
                  </a:lnTo>
                  <a:lnTo>
                    <a:pt x="115697" y="9652"/>
                  </a:lnTo>
                  <a:lnTo>
                    <a:pt x="124079" y="13335"/>
                  </a:lnTo>
                  <a:lnTo>
                    <a:pt x="131699" y="17526"/>
                  </a:lnTo>
                  <a:lnTo>
                    <a:pt x="139065" y="22225"/>
                  </a:lnTo>
                  <a:lnTo>
                    <a:pt x="145923" y="27305"/>
                  </a:lnTo>
                  <a:lnTo>
                    <a:pt x="152019" y="32893"/>
                  </a:lnTo>
                  <a:lnTo>
                    <a:pt x="157734" y="38735"/>
                  </a:lnTo>
                  <a:lnTo>
                    <a:pt x="162941" y="44958"/>
                  </a:lnTo>
                  <a:lnTo>
                    <a:pt x="167386" y="51689"/>
                  </a:lnTo>
                  <a:lnTo>
                    <a:pt x="171450" y="58420"/>
                  </a:lnTo>
                  <a:lnTo>
                    <a:pt x="174879" y="65532"/>
                  </a:lnTo>
                  <a:lnTo>
                    <a:pt x="177673" y="72517"/>
                  </a:lnTo>
                  <a:lnTo>
                    <a:pt x="179959" y="80010"/>
                  </a:lnTo>
                  <a:lnTo>
                    <a:pt x="182753" y="94742"/>
                  </a:lnTo>
                  <a:lnTo>
                    <a:pt x="183007" y="109982"/>
                  </a:lnTo>
                  <a:lnTo>
                    <a:pt x="182372" y="117475"/>
                  </a:lnTo>
                  <a:lnTo>
                    <a:pt x="180848" y="124714"/>
                  </a:lnTo>
                  <a:lnTo>
                    <a:pt x="178943" y="131953"/>
                  </a:lnTo>
                  <a:lnTo>
                    <a:pt x="176403" y="139065"/>
                  </a:lnTo>
                  <a:lnTo>
                    <a:pt x="173101" y="145669"/>
                  </a:lnTo>
                  <a:lnTo>
                    <a:pt x="169291" y="152400"/>
                  </a:lnTo>
                  <a:lnTo>
                    <a:pt x="164592" y="158750"/>
                  </a:lnTo>
                  <a:lnTo>
                    <a:pt x="159512" y="164592"/>
                  </a:lnTo>
                  <a:lnTo>
                    <a:pt x="153670" y="170307"/>
                  </a:lnTo>
                  <a:lnTo>
                    <a:pt x="147066" y="175641"/>
                  </a:lnTo>
                  <a:lnTo>
                    <a:pt x="140081" y="180340"/>
                  </a:lnTo>
                  <a:lnTo>
                    <a:pt x="132207" y="184658"/>
                  </a:lnTo>
                  <a:lnTo>
                    <a:pt x="123571" y="188468"/>
                  </a:lnTo>
                  <a:lnTo>
                    <a:pt x="114427" y="191643"/>
                  </a:lnTo>
                  <a:lnTo>
                    <a:pt x="111252" y="192151"/>
                  </a:lnTo>
                  <a:lnTo>
                    <a:pt x="106807" y="191770"/>
                  </a:lnTo>
                  <a:lnTo>
                    <a:pt x="100965" y="191008"/>
                  </a:lnTo>
                  <a:lnTo>
                    <a:pt x="94234" y="189865"/>
                  </a:lnTo>
                  <a:lnTo>
                    <a:pt x="86487" y="187833"/>
                  </a:lnTo>
                  <a:lnTo>
                    <a:pt x="78105" y="185547"/>
                  </a:lnTo>
                  <a:lnTo>
                    <a:pt x="69596" y="182753"/>
                  </a:lnTo>
                  <a:lnTo>
                    <a:pt x="60706" y="179197"/>
                  </a:lnTo>
                  <a:lnTo>
                    <a:pt x="51689" y="175514"/>
                  </a:lnTo>
                  <a:lnTo>
                    <a:pt x="43180" y="171069"/>
                  </a:lnTo>
                  <a:lnTo>
                    <a:pt x="35052" y="166370"/>
                  </a:lnTo>
                  <a:lnTo>
                    <a:pt x="27305" y="161290"/>
                  </a:lnTo>
                  <a:lnTo>
                    <a:pt x="20701" y="155829"/>
                  </a:lnTo>
                  <a:lnTo>
                    <a:pt x="15113" y="149733"/>
                  </a:lnTo>
                  <a:lnTo>
                    <a:pt x="10922" y="143510"/>
                  </a:lnTo>
                  <a:lnTo>
                    <a:pt x="8382" y="136906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242480" y="1726370"/>
              <a:ext cx="183060" cy="192587"/>
            </a:xfrm>
            <a:custGeom>
              <a:avLst/>
              <a:gdLst/>
              <a:ahLst/>
              <a:cxnLst/>
              <a:rect l="0" t="0" r="0" b="0"/>
              <a:pathLst>
                <a:path w="183060" h="192587">
                  <a:moveTo>
                    <a:pt x="7910" y="137412"/>
                  </a:moveTo>
                  <a:lnTo>
                    <a:pt x="10735" y="143658"/>
                  </a:lnTo>
                  <a:lnTo>
                    <a:pt x="14689" y="149905"/>
                  </a:lnTo>
                  <a:lnTo>
                    <a:pt x="20339" y="156150"/>
                  </a:lnTo>
                  <a:lnTo>
                    <a:pt x="27120" y="161876"/>
                  </a:lnTo>
                  <a:lnTo>
                    <a:pt x="35030" y="166560"/>
                  </a:lnTo>
                  <a:lnTo>
                    <a:pt x="42940" y="171245"/>
                  </a:lnTo>
                  <a:lnTo>
                    <a:pt x="51414" y="175929"/>
                  </a:lnTo>
                  <a:lnTo>
                    <a:pt x="60454" y="179573"/>
                  </a:lnTo>
                  <a:lnTo>
                    <a:pt x="69495" y="183217"/>
                  </a:lnTo>
                  <a:lnTo>
                    <a:pt x="77970" y="185819"/>
                  </a:lnTo>
                  <a:lnTo>
                    <a:pt x="86445" y="188422"/>
                  </a:lnTo>
                  <a:lnTo>
                    <a:pt x="93789" y="189983"/>
                  </a:lnTo>
                  <a:lnTo>
                    <a:pt x="100569" y="191024"/>
                  </a:lnTo>
                  <a:lnTo>
                    <a:pt x="106785" y="192065"/>
                  </a:lnTo>
                  <a:lnTo>
                    <a:pt x="111304" y="192586"/>
                  </a:lnTo>
                  <a:lnTo>
                    <a:pt x="114129" y="192065"/>
                  </a:lnTo>
                  <a:lnTo>
                    <a:pt x="123170" y="188942"/>
                  </a:lnTo>
                  <a:lnTo>
                    <a:pt x="132209" y="184778"/>
                  </a:lnTo>
                  <a:lnTo>
                    <a:pt x="140119" y="180614"/>
                  </a:lnTo>
                  <a:lnTo>
                    <a:pt x="146900" y="175929"/>
                  </a:lnTo>
                  <a:lnTo>
                    <a:pt x="153679" y="170724"/>
                  </a:lnTo>
                  <a:lnTo>
                    <a:pt x="159329" y="164999"/>
                  </a:lnTo>
                  <a:lnTo>
                    <a:pt x="164414" y="159273"/>
                  </a:lnTo>
                  <a:lnTo>
                    <a:pt x="168934" y="153027"/>
                  </a:lnTo>
                  <a:lnTo>
                    <a:pt x="172889" y="146261"/>
                  </a:lnTo>
                  <a:lnTo>
                    <a:pt x="176280" y="139494"/>
                  </a:lnTo>
                  <a:lnTo>
                    <a:pt x="178539" y="132207"/>
                  </a:lnTo>
                  <a:lnTo>
                    <a:pt x="180799" y="124920"/>
                  </a:lnTo>
                  <a:lnTo>
                    <a:pt x="181930" y="117633"/>
                  </a:lnTo>
                  <a:lnTo>
                    <a:pt x="183059" y="110346"/>
                  </a:lnTo>
                  <a:lnTo>
                    <a:pt x="182495" y="95252"/>
                  </a:lnTo>
                  <a:lnTo>
                    <a:pt x="179669" y="80157"/>
                  </a:lnTo>
                  <a:lnTo>
                    <a:pt x="177409" y="72870"/>
                  </a:lnTo>
                  <a:lnTo>
                    <a:pt x="174584" y="65583"/>
                  </a:lnTo>
                  <a:lnTo>
                    <a:pt x="171195" y="58816"/>
                  </a:lnTo>
                  <a:lnTo>
                    <a:pt x="167239" y="52050"/>
                  </a:lnTo>
                  <a:lnTo>
                    <a:pt x="162720" y="45283"/>
                  </a:lnTo>
                  <a:lnTo>
                    <a:pt x="157634" y="39037"/>
                  </a:lnTo>
                  <a:lnTo>
                    <a:pt x="151985" y="33312"/>
                  </a:lnTo>
                  <a:lnTo>
                    <a:pt x="145769" y="27587"/>
                  </a:lnTo>
                  <a:lnTo>
                    <a:pt x="138990" y="22381"/>
                  </a:lnTo>
                  <a:lnTo>
                    <a:pt x="131644" y="17697"/>
                  </a:lnTo>
                  <a:lnTo>
                    <a:pt x="123734" y="13533"/>
                  </a:lnTo>
                  <a:lnTo>
                    <a:pt x="115824" y="9889"/>
                  </a:lnTo>
                  <a:lnTo>
                    <a:pt x="106785" y="6766"/>
                  </a:lnTo>
                  <a:lnTo>
                    <a:pt x="97180" y="4164"/>
                  </a:lnTo>
                  <a:lnTo>
                    <a:pt x="87009" y="2082"/>
                  </a:lnTo>
                  <a:lnTo>
                    <a:pt x="77405" y="1041"/>
                  </a:lnTo>
                  <a:lnTo>
                    <a:pt x="68930" y="0"/>
                  </a:lnTo>
                  <a:lnTo>
                    <a:pt x="60454" y="520"/>
                  </a:lnTo>
                  <a:lnTo>
                    <a:pt x="53110" y="1041"/>
                  </a:lnTo>
                  <a:lnTo>
                    <a:pt x="45765" y="2602"/>
                  </a:lnTo>
                  <a:lnTo>
                    <a:pt x="39550" y="4684"/>
                  </a:lnTo>
                  <a:lnTo>
                    <a:pt x="33899" y="6766"/>
                  </a:lnTo>
                  <a:lnTo>
                    <a:pt x="28815" y="9889"/>
                  </a:lnTo>
                  <a:lnTo>
                    <a:pt x="23730" y="13533"/>
                  </a:lnTo>
                  <a:lnTo>
                    <a:pt x="19774" y="17176"/>
                  </a:lnTo>
                  <a:lnTo>
                    <a:pt x="15820" y="21861"/>
                  </a:lnTo>
                  <a:lnTo>
                    <a:pt x="12429" y="26025"/>
                  </a:lnTo>
                  <a:lnTo>
                    <a:pt x="9604" y="31230"/>
                  </a:lnTo>
                  <a:lnTo>
                    <a:pt x="5085" y="42160"/>
                  </a:lnTo>
                  <a:lnTo>
                    <a:pt x="2260" y="53611"/>
                  </a:lnTo>
                  <a:lnTo>
                    <a:pt x="565" y="66104"/>
                  </a:lnTo>
                  <a:lnTo>
                    <a:pt x="0" y="78596"/>
                  </a:lnTo>
                  <a:lnTo>
                    <a:pt x="0" y="91608"/>
                  </a:lnTo>
                  <a:lnTo>
                    <a:pt x="1130" y="104100"/>
                  </a:lnTo>
                  <a:lnTo>
                    <a:pt x="3389" y="116072"/>
                  </a:lnTo>
                  <a:lnTo>
                    <a:pt x="5650" y="12700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305175" y="1787271"/>
              <a:ext cx="157608" cy="138050"/>
            </a:xfrm>
            <a:custGeom>
              <a:avLst/>
              <a:gdLst/>
              <a:ahLst/>
              <a:cxnLst/>
              <a:rect l="0" t="0" r="0" b="0"/>
              <a:pathLst>
                <a:path w="157608" h="138050">
                  <a:moveTo>
                    <a:pt x="21336" y="117729"/>
                  </a:moveTo>
                  <a:lnTo>
                    <a:pt x="16510" y="110109"/>
                  </a:lnTo>
                  <a:lnTo>
                    <a:pt x="12192" y="102489"/>
                  </a:lnTo>
                  <a:lnTo>
                    <a:pt x="8636" y="95250"/>
                  </a:lnTo>
                  <a:lnTo>
                    <a:pt x="5588" y="87884"/>
                  </a:lnTo>
                  <a:lnTo>
                    <a:pt x="3302" y="81026"/>
                  </a:lnTo>
                  <a:lnTo>
                    <a:pt x="1524" y="74295"/>
                  </a:lnTo>
                  <a:lnTo>
                    <a:pt x="508" y="67818"/>
                  </a:lnTo>
                  <a:lnTo>
                    <a:pt x="0" y="61722"/>
                  </a:lnTo>
                  <a:lnTo>
                    <a:pt x="0" y="55626"/>
                  </a:lnTo>
                  <a:lnTo>
                    <a:pt x="635" y="50165"/>
                  </a:lnTo>
                  <a:lnTo>
                    <a:pt x="1524" y="44577"/>
                  </a:lnTo>
                  <a:lnTo>
                    <a:pt x="3048" y="39497"/>
                  </a:lnTo>
                  <a:lnTo>
                    <a:pt x="4953" y="34671"/>
                  </a:lnTo>
                  <a:lnTo>
                    <a:pt x="7366" y="30099"/>
                  </a:lnTo>
                  <a:lnTo>
                    <a:pt x="10033" y="25781"/>
                  </a:lnTo>
                  <a:lnTo>
                    <a:pt x="16510" y="18034"/>
                  </a:lnTo>
                  <a:lnTo>
                    <a:pt x="24130" y="11557"/>
                  </a:lnTo>
                  <a:lnTo>
                    <a:pt x="32893" y="6477"/>
                  </a:lnTo>
                  <a:lnTo>
                    <a:pt x="42545" y="2921"/>
                  </a:lnTo>
                  <a:lnTo>
                    <a:pt x="52832" y="508"/>
                  </a:lnTo>
                  <a:lnTo>
                    <a:pt x="63500" y="0"/>
                  </a:lnTo>
                  <a:lnTo>
                    <a:pt x="74168" y="762"/>
                  </a:lnTo>
                  <a:lnTo>
                    <a:pt x="85090" y="3175"/>
                  </a:lnTo>
                  <a:lnTo>
                    <a:pt x="91440" y="5715"/>
                  </a:lnTo>
                  <a:lnTo>
                    <a:pt x="97790" y="9271"/>
                  </a:lnTo>
                  <a:lnTo>
                    <a:pt x="103759" y="13589"/>
                  </a:lnTo>
                  <a:lnTo>
                    <a:pt x="109601" y="18669"/>
                  </a:lnTo>
                  <a:lnTo>
                    <a:pt x="114935" y="24384"/>
                  </a:lnTo>
                  <a:lnTo>
                    <a:pt x="120015" y="30607"/>
                  </a:lnTo>
                  <a:lnTo>
                    <a:pt x="124968" y="37719"/>
                  </a:lnTo>
                  <a:lnTo>
                    <a:pt x="129667" y="44958"/>
                  </a:lnTo>
                  <a:lnTo>
                    <a:pt x="138176" y="60706"/>
                  </a:lnTo>
                  <a:lnTo>
                    <a:pt x="145415" y="77470"/>
                  </a:lnTo>
                  <a:lnTo>
                    <a:pt x="151638" y="94361"/>
                  </a:lnTo>
                  <a:lnTo>
                    <a:pt x="156591" y="110871"/>
                  </a:lnTo>
                  <a:lnTo>
                    <a:pt x="157480" y="115697"/>
                  </a:lnTo>
                  <a:lnTo>
                    <a:pt x="157607" y="119761"/>
                  </a:lnTo>
                  <a:lnTo>
                    <a:pt x="156718" y="123317"/>
                  </a:lnTo>
                  <a:lnTo>
                    <a:pt x="155321" y="126746"/>
                  </a:lnTo>
                  <a:lnTo>
                    <a:pt x="153162" y="129286"/>
                  </a:lnTo>
                  <a:lnTo>
                    <a:pt x="150368" y="131572"/>
                  </a:lnTo>
                  <a:lnTo>
                    <a:pt x="146939" y="133604"/>
                  </a:lnTo>
                  <a:lnTo>
                    <a:pt x="142875" y="135128"/>
                  </a:lnTo>
                  <a:lnTo>
                    <a:pt x="138557" y="136271"/>
                  </a:lnTo>
                  <a:lnTo>
                    <a:pt x="133731" y="137160"/>
                  </a:lnTo>
                  <a:lnTo>
                    <a:pt x="123063" y="138049"/>
                  </a:lnTo>
                  <a:lnTo>
                    <a:pt x="111252" y="137922"/>
                  </a:lnTo>
                  <a:lnTo>
                    <a:pt x="98679" y="137160"/>
                  </a:lnTo>
                  <a:lnTo>
                    <a:pt x="73660" y="133731"/>
                  </a:lnTo>
                  <a:lnTo>
                    <a:pt x="61976" y="131572"/>
                  </a:lnTo>
                  <a:lnTo>
                    <a:pt x="51054" y="129540"/>
                  </a:lnTo>
                  <a:lnTo>
                    <a:pt x="41910" y="127889"/>
                  </a:lnTo>
                  <a:lnTo>
                    <a:pt x="34417" y="126492"/>
                  </a:lnTo>
                  <a:lnTo>
                    <a:pt x="31623" y="126111"/>
                  </a:lnTo>
                  <a:lnTo>
                    <a:pt x="29464" y="125730"/>
                  </a:lnTo>
                  <a:lnTo>
                    <a:pt x="27813" y="125730"/>
                  </a:lnTo>
                  <a:lnTo>
                    <a:pt x="27178" y="125730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305194" y="1787268"/>
              <a:ext cx="157636" cy="137934"/>
            </a:xfrm>
            <a:custGeom>
              <a:avLst/>
              <a:gdLst/>
              <a:ahLst/>
              <a:cxnLst/>
              <a:rect l="0" t="0" r="0" b="0"/>
              <a:pathLst>
                <a:path w="157636" h="137934">
                  <a:moveTo>
                    <a:pt x="27120" y="125962"/>
                  </a:moveTo>
                  <a:lnTo>
                    <a:pt x="27686" y="125962"/>
                  </a:lnTo>
                  <a:lnTo>
                    <a:pt x="29380" y="125962"/>
                  </a:lnTo>
                  <a:lnTo>
                    <a:pt x="31640" y="125962"/>
                  </a:lnTo>
                  <a:lnTo>
                    <a:pt x="34465" y="126482"/>
                  </a:lnTo>
                  <a:lnTo>
                    <a:pt x="41810" y="128044"/>
                  </a:lnTo>
                  <a:lnTo>
                    <a:pt x="50850" y="129605"/>
                  </a:lnTo>
                  <a:lnTo>
                    <a:pt x="61585" y="131687"/>
                  </a:lnTo>
                  <a:lnTo>
                    <a:pt x="73450" y="133769"/>
                  </a:lnTo>
                  <a:lnTo>
                    <a:pt x="98310" y="136892"/>
                  </a:lnTo>
                  <a:lnTo>
                    <a:pt x="111305" y="137933"/>
                  </a:lnTo>
                  <a:lnTo>
                    <a:pt x="122605" y="137933"/>
                  </a:lnTo>
                  <a:lnTo>
                    <a:pt x="133340" y="136892"/>
                  </a:lnTo>
                  <a:lnTo>
                    <a:pt x="138424" y="136372"/>
                  </a:lnTo>
                  <a:lnTo>
                    <a:pt x="142945" y="135331"/>
                  </a:lnTo>
                  <a:lnTo>
                    <a:pt x="146900" y="133769"/>
                  </a:lnTo>
                  <a:lnTo>
                    <a:pt x="150290" y="131687"/>
                  </a:lnTo>
                  <a:lnTo>
                    <a:pt x="153115" y="129085"/>
                  </a:lnTo>
                  <a:lnTo>
                    <a:pt x="155375" y="126482"/>
                  </a:lnTo>
                  <a:lnTo>
                    <a:pt x="156505" y="123359"/>
                  </a:lnTo>
                  <a:lnTo>
                    <a:pt x="157635" y="119716"/>
                  </a:lnTo>
                  <a:lnTo>
                    <a:pt x="157070" y="115552"/>
                  </a:lnTo>
                  <a:lnTo>
                    <a:pt x="156505" y="110867"/>
                  </a:lnTo>
                  <a:lnTo>
                    <a:pt x="151420" y="94211"/>
                  </a:lnTo>
                  <a:lnTo>
                    <a:pt x="145205" y="77555"/>
                  </a:lnTo>
                  <a:lnTo>
                    <a:pt x="137860" y="60899"/>
                  </a:lnTo>
                  <a:lnTo>
                    <a:pt x="129385" y="45284"/>
                  </a:lnTo>
                  <a:lnTo>
                    <a:pt x="124865" y="37476"/>
                  </a:lnTo>
                  <a:lnTo>
                    <a:pt x="119780" y="30710"/>
                  </a:lnTo>
                  <a:lnTo>
                    <a:pt x="114695" y="24464"/>
                  </a:lnTo>
                  <a:lnTo>
                    <a:pt x="109610" y="18738"/>
                  </a:lnTo>
                  <a:lnTo>
                    <a:pt x="103395" y="13534"/>
                  </a:lnTo>
                  <a:lnTo>
                    <a:pt x="97745" y="9370"/>
                  </a:lnTo>
                  <a:lnTo>
                    <a:pt x="90965" y="5726"/>
                  </a:lnTo>
                  <a:lnTo>
                    <a:pt x="84750" y="3123"/>
                  </a:lnTo>
                  <a:lnTo>
                    <a:pt x="74015" y="1041"/>
                  </a:lnTo>
                  <a:lnTo>
                    <a:pt x="63280" y="0"/>
                  </a:lnTo>
                  <a:lnTo>
                    <a:pt x="52545" y="521"/>
                  </a:lnTo>
                  <a:lnTo>
                    <a:pt x="42375" y="3123"/>
                  </a:lnTo>
                  <a:lnTo>
                    <a:pt x="32770" y="6247"/>
                  </a:lnTo>
                  <a:lnTo>
                    <a:pt x="23730" y="11452"/>
                  </a:lnTo>
                  <a:lnTo>
                    <a:pt x="16385" y="18218"/>
                  </a:lnTo>
                  <a:lnTo>
                    <a:pt x="10170" y="26026"/>
                  </a:lnTo>
                  <a:lnTo>
                    <a:pt x="7345" y="30189"/>
                  </a:lnTo>
                  <a:lnTo>
                    <a:pt x="4520" y="34874"/>
                  </a:lnTo>
                  <a:lnTo>
                    <a:pt x="2825" y="39558"/>
                  </a:lnTo>
                  <a:lnTo>
                    <a:pt x="1131" y="44764"/>
                  </a:lnTo>
                  <a:lnTo>
                    <a:pt x="565" y="49969"/>
                  </a:lnTo>
                  <a:lnTo>
                    <a:pt x="0" y="55694"/>
                  </a:lnTo>
                  <a:lnTo>
                    <a:pt x="0" y="61940"/>
                  </a:lnTo>
                  <a:lnTo>
                    <a:pt x="565" y="67666"/>
                  </a:lnTo>
                  <a:lnTo>
                    <a:pt x="1131" y="74432"/>
                  </a:lnTo>
                  <a:lnTo>
                    <a:pt x="2825" y="81199"/>
                  </a:lnTo>
                  <a:lnTo>
                    <a:pt x="5650" y="87965"/>
                  </a:lnTo>
                  <a:lnTo>
                    <a:pt x="8475" y="95252"/>
                  </a:lnTo>
                  <a:lnTo>
                    <a:pt x="11866" y="102539"/>
                  </a:lnTo>
                  <a:lnTo>
                    <a:pt x="16385" y="110346"/>
                  </a:lnTo>
                  <a:lnTo>
                    <a:pt x="21470" y="11763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095532" y="1801842"/>
              <a:ext cx="428835" cy="202997"/>
            </a:xfrm>
            <a:custGeom>
              <a:avLst/>
              <a:gdLst/>
              <a:ahLst/>
              <a:cxnLst/>
              <a:rect l="0" t="0" r="0" b="0"/>
              <a:pathLst>
                <a:path w="428835" h="202997">
                  <a:moveTo>
                    <a:pt x="428834" y="202996"/>
                  </a:moveTo>
                  <a:lnTo>
                    <a:pt x="414709" y="178012"/>
                  </a:lnTo>
                  <a:lnTo>
                    <a:pt x="397758" y="154069"/>
                  </a:lnTo>
                  <a:lnTo>
                    <a:pt x="388719" y="142097"/>
                  </a:lnTo>
                  <a:lnTo>
                    <a:pt x="379114" y="130646"/>
                  </a:lnTo>
                  <a:lnTo>
                    <a:pt x="369509" y="119195"/>
                  </a:lnTo>
                  <a:lnTo>
                    <a:pt x="358774" y="107744"/>
                  </a:lnTo>
                  <a:lnTo>
                    <a:pt x="348039" y="97334"/>
                  </a:lnTo>
                  <a:lnTo>
                    <a:pt x="336739" y="86924"/>
                  </a:lnTo>
                  <a:lnTo>
                    <a:pt x="324874" y="77555"/>
                  </a:lnTo>
                  <a:lnTo>
                    <a:pt x="313009" y="67666"/>
                  </a:lnTo>
                  <a:lnTo>
                    <a:pt x="300579" y="58817"/>
                  </a:lnTo>
                  <a:lnTo>
                    <a:pt x="287584" y="49969"/>
                  </a:lnTo>
                  <a:lnTo>
                    <a:pt x="274024" y="42161"/>
                  </a:lnTo>
                  <a:lnTo>
                    <a:pt x="260464" y="34874"/>
                  </a:lnTo>
                  <a:lnTo>
                    <a:pt x="246339" y="28108"/>
                  </a:lnTo>
                  <a:lnTo>
                    <a:pt x="232214" y="21861"/>
                  </a:lnTo>
                  <a:lnTo>
                    <a:pt x="217524" y="16656"/>
                  </a:lnTo>
                  <a:lnTo>
                    <a:pt x="202269" y="11972"/>
                  </a:lnTo>
                  <a:lnTo>
                    <a:pt x="187014" y="7808"/>
                  </a:lnTo>
                  <a:lnTo>
                    <a:pt x="171759" y="4685"/>
                  </a:lnTo>
                  <a:lnTo>
                    <a:pt x="155374" y="2082"/>
                  </a:lnTo>
                  <a:lnTo>
                    <a:pt x="138989" y="521"/>
                  </a:lnTo>
                  <a:lnTo>
                    <a:pt x="122604" y="0"/>
                  </a:lnTo>
                  <a:lnTo>
                    <a:pt x="106220" y="521"/>
                  </a:lnTo>
                  <a:lnTo>
                    <a:pt x="88704" y="1562"/>
                  </a:lnTo>
                  <a:lnTo>
                    <a:pt x="71755" y="3644"/>
                  </a:lnTo>
                  <a:lnTo>
                    <a:pt x="54239" y="6767"/>
                  </a:lnTo>
                  <a:lnTo>
                    <a:pt x="36160" y="11451"/>
                  </a:lnTo>
                  <a:lnTo>
                    <a:pt x="18080" y="16656"/>
                  </a:lnTo>
                  <a:lnTo>
                    <a:pt x="0" y="22902"/>
                  </a:lnTo>
                </a:path>
              </a:pathLst>
            </a:custGeom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558266" y="2104254"/>
              <a:ext cx="149726" cy="30190"/>
            </a:xfrm>
            <a:custGeom>
              <a:avLst/>
              <a:gdLst/>
              <a:ahLst/>
              <a:cxnLst/>
              <a:rect l="0" t="0" r="0" b="0"/>
              <a:pathLst>
                <a:path w="149726" h="30190">
                  <a:moveTo>
                    <a:pt x="149725" y="15615"/>
                  </a:moveTo>
                  <a:lnTo>
                    <a:pt x="146335" y="18738"/>
                  </a:lnTo>
                  <a:lnTo>
                    <a:pt x="141250" y="21341"/>
                  </a:lnTo>
                  <a:lnTo>
                    <a:pt x="135035" y="23423"/>
                  </a:lnTo>
                  <a:lnTo>
                    <a:pt x="128255" y="25505"/>
                  </a:lnTo>
                  <a:lnTo>
                    <a:pt x="120910" y="27066"/>
                  </a:lnTo>
                  <a:lnTo>
                    <a:pt x="113000" y="28107"/>
                  </a:lnTo>
                  <a:lnTo>
                    <a:pt x="96050" y="29669"/>
                  </a:lnTo>
                  <a:lnTo>
                    <a:pt x="79665" y="30189"/>
                  </a:lnTo>
                  <a:lnTo>
                    <a:pt x="63845" y="29148"/>
                  </a:lnTo>
                  <a:lnTo>
                    <a:pt x="56500" y="28628"/>
                  </a:lnTo>
                  <a:lnTo>
                    <a:pt x="49720" y="28107"/>
                  </a:lnTo>
                  <a:lnTo>
                    <a:pt x="44070" y="27066"/>
                  </a:lnTo>
                  <a:lnTo>
                    <a:pt x="39550" y="25505"/>
                  </a:lnTo>
                  <a:lnTo>
                    <a:pt x="37855" y="24984"/>
                  </a:lnTo>
                  <a:lnTo>
                    <a:pt x="35595" y="23943"/>
                  </a:lnTo>
                  <a:lnTo>
                    <a:pt x="31075" y="21341"/>
                  </a:lnTo>
                  <a:lnTo>
                    <a:pt x="25425" y="17177"/>
                  </a:lnTo>
                  <a:lnTo>
                    <a:pt x="19210" y="13013"/>
                  </a:lnTo>
                  <a:lnTo>
                    <a:pt x="13560" y="8849"/>
                  </a:lnTo>
                  <a:lnTo>
                    <a:pt x="7910" y="4685"/>
                  </a:lnTo>
                  <a:lnTo>
                    <a:pt x="3390" y="1562"/>
                  </a:lnTo>
                  <a:lnTo>
                    <a:pt x="1695" y="521"/>
                  </a:lnTo>
                  <a:lnTo>
                    <a:pt x="0" y="0"/>
                  </a:lnTo>
                </a:path>
              </a:pathLst>
            </a:custGeom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968455" y="1912189"/>
              <a:ext cx="106220" cy="69748"/>
            </a:xfrm>
            <a:custGeom>
              <a:avLst/>
              <a:gdLst/>
              <a:ahLst/>
              <a:cxnLst/>
              <a:rect l="0" t="0" r="0" b="0"/>
              <a:pathLst>
                <a:path w="106220" h="69748">
                  <a:moveTo>
                    <a:pt x="0" y="69747"/>
                  </a:moveTo>
                  <a:lnTo>
                    <a:pt x="11865" y="69747"/>
                  </a:lnTo>
                  <a:lnTo>
                    <a:pt x="22035" y="68706"/>
                  </a:lnTo>
                  <a:lnTo>
                    <a:pt x="31640" y="67665"/>
                  </a:lnTo>
                  <a:lnTo>
                    <a:pt x="40680" y="65583"/>
                  </a:lnTo>
                  <a:lnTo>
                    <a:pt x="48025" y="63501"/>
                  </a:lnTo>
                  <a:lnTo>
                    <a:pt x="55370" y="60378"/>
                  </a:lnTo>
                  <a:lnTo>
                    <a:pt x="62150" y="56734"/>
                  </a:lnTo>
                  <a:lnTo>
                    <a:pt x="67800" y="52570"/>
                  </a:lnTo>
                  <a:lnTo>
                    <a:pt x="73450" y="48406"/>
                  </a:lnTo>
                  <a:lnTo>
                    <a:pt x="78535" y="43201"/>
                  </a:lnTo>
                  <a:lnTo>
                    <a:pt x="83055" y="37476"/>
                  </a:lnTo>
                  <a:lnTo>
                    <a:pt x="88140" y="31230"/>
                  </a:lnTo>
                  <a:lnTo>
                    <a:pt x="97180" y="16656"/>
                  </a:lnTo>
                  <a:lnTo>
                    <a:pt x="101699" y="8848"/>
                  </a:lnTo>
                  <a:lnTo>
                    <a:pt x="106219" y="0"/>
                  </a:lnTo>
                </a:path>
              </a:pathLst>
            </a:custGeom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758276" y="2071983"/>
              <a:ext cx="106220" cy="32272"/>
            </a:xfrm>
            <a:custGeom>
              <a:avLst/>
              <a:gdLst/>
              <a:ahLst/>
              <a:cxnLst/>
              <a:rect l="0" t="0" r="0" b="0"/>
              <a:pathLst>
                <a:path w="106220" h="32272">
                  <a:moveTo>
                    <a:pt x="106219" y="0"/>
                  </a:moveTo>
                  <a:lnTo>
                    <a:pt x="95485" y="5725"/>
                  </a:lnTo>
                  <a:lnTo>
                    <a:pt x="85314" y="11972"/>
                  </a:lnTo>
                  <a:lnTo>
                    <a:pt x="74580" y="17177"/>
                  </a:lnTo>
                  <a:lnTo>
                    <a:pt x="68930" y="19259"/>
                  </a:lnTo>
                  <a:lnTo>
                    <a:pt x="62715" y="19779"/>
                  </a:lnTo>
                  <a:lnTo>
                    <a:pt x="53110" y="20300"/>
                  </a:lnTo>
                  <a:lnTo>
                    <a:pt x="44635" y="20820"/>
                  </a:lnTo>
                  <a:lnTo>
                    <a:pt x="37290" y="21341"/>
                  </a:lnTo>
                  <a:lnTo>
                    <a:pt x="29945" y="21861"/>
                  </a:lnTo>
                  <a:lnTo>
                    <a:pt x="23165" y="22902"/>
                  </a:lnTo>
                  <a:lnTo>
                    <a:pt x="15820" y="24984"/>
                  </a:lnTo>
                  <a:lnTo>
                    <a:pt x="7910" y="27587"/>
                  </a:lnTo>
                  <a:lnTo>
                    <a:pt x="0" y="32271"/>
                  </a:lnTo>
                </a:path>
              </a:pathLst>
            </a:custGeom>
            <a:ln w="520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572131" y="1722755"/>
              <a:ext cx="473838" cy="356871"/>
            </a:xfrm>
            <a:custGeom>
              <a:avLst/>
              <a:gdLst/>
              <a:ahLst/>
              <a:cxnLst/>
              <a:rect l="0" t="0" r="0" b="0"/>
              <a:pathLst>
                <a:path w="473838" h="356871">
                  <a:moveTo>
                    <a:pt x="324358" y="15875"/>
                  </a:moveTo>
                  <a:lnTo>
                    <a:pt x="328041" y="11557"/>
                  </a:lnTo>
                  <a:lnTo>
                    <a:pt x="331978" y="8001"/>
                  </a:lnTo>
                  <a:lnTo>
                    <a:pt x="336804" y="5080"/>
                  </a:lnTo>
                  <a:lnTo>
                    <a:pt x="341884" y="2667"/>
                  </a:lnTo>
                  <a:lnTo>
                    <a:pt x="347345" y="1143"/>
                  </a:lnTo>
                  <a:lnTo>
                    <a:pt x="353187" y="127"/>
                  </a:lnTo>
                  <a:lnTo>
                    <a:pt x="359410" y="0"/>
                  </a:lnTo>
                  <a:lnTo>
                    <a:pt x="366014" y="127"/>
                  </a:lnTo>
                  <a:lnTo>
                    <a:pt x="372618" y="1143"/>
                  </a:lnTo>
                  <a:lnTo>
                    <a:pt x="379476" y="2540"/>
                  </a:lnTo>
                  <a:lnTo>
                    <a:pt x="393573" y="7112"/>
                  </a:lnTo>
                  <a:lnTo>
                    <a:pt x="407670" y="13335"/>
                  </a:lnTo>
                  <a:lnTo>
                    <a:pt x="421259" y="21590"/>
                  </a:lnTo>
                  <a:lnTo>
                    <a:pt x="434340" y="31496"/>
                  </a:lnTo>
                  <a:lnTo>
                    <a:pt x="440309" y="36957"/>
                  </a:lnTo>
                  <a:lnTo>
                    <a:pt x="446151" y="42672"/>
                  </a:lnTo>
                  <a:lnTo>
                    <a:pt x="451358" y="48895"/>
                  </a:lnTo>
                  <a:lnTo>
                    <a:pt x="456311" y="55245"/>
                  </a:lnTo>
                  <a:lnTo>
                    <a:pt x="460629" y="61849"/>
                  </a:lnTo>
                  <a:lnTo>
                    <a:pt x="464439" y="68961"/>
                  </a:lnTo>
                  <a:lnTo>
                    <a:pt x="467868" y="76073"/>
                  </a:lnTo>
                  <a:lnTo>
                    <a:pt x="470408" y="83566"/>
                  </a:lnTo>
                  <a:lnTo>
                    <a:pt x="472313" y="91059"/>
                  </a:lnTo>
                  <a:lnTo>
                    <a:pt x="473329" y="98679"/>
                  </a:lnTo>
                  <a:lnTo>
                    <a:pt x="473837" y="106553"/>
                  </a:lnTo>
                  <a:lnTo>
                    <a:pt x="473329" y="114681"/>
                  </a:lnTo>
                  <a:lnTo>
                    <a:pt x="472186" y="122682"/>
                  </a:lnTo>
                  <a:lnTo>
                    <a:pt x="469773" y="130810"/>
                  </a:lnTo>
                  <a:lnTo>
                    <a:pt x="468249" y="139319"/>
                  </a:lnTo>
                  <a:lnTo>
                    <a:pt x="465328" y="147701"/>
                  </a:lnTo>
                  <a:lnTo>
                    <a:pt x="460756" y="156591"/>
                  </a:lnTo>
                  <a:lnTo>
                    <a:pt x="454914" y="165354"/>
                  </a:lnTo>
                  <a:lnTo>
                    <a:pt x="447548" y="174244"/>
                  </a:lnTo>
                  <a:lnTo>
                    <a:pt x="439293" y="183261"/>
                  </a:lnTo>
                  <a:lnTo>
                    <a:pt x="429768" y="192405"/>
                  </a:lnTo>
                  <a:lnTo>
                    <a:pt x="419354" y="201422"/>
                  </a:lnTo>
                  <a:lnTo>
                    <a:pt x="407797" y="210439"/>
                  </a:lnTo>
                  <a:lnTo>
                    <a:pt x="395478" y="219456"/>
                  </a:lnTo>
                  <a:lnTo>
                    <a:pt x="382397" y="228346"/>
                  </a:lnTo>
                  <a:lnTo>
                    <a:pt x="368808" y="237236"/>
                  </a:lnTo>
                  <a:lnTo>
                    <a:pt x="339725" y="254508"/>
                  </a:lnTo>
                  <a:lnTo>
                    <a:pt x="308991" y="271272"/>
                  </a:lnTo>
                  <a:lnTo>
                    <a:pt x="277622" y="287020"/>
                  </a:lnTo>
                  <a:lnTo>
                    <a:pt x="245745" y="301752"/>
                  </a:lnTo>
                  <a:lnTo>
                    <a:pt x="214757" y="315087"/>
                  </a:lnTo>
                  <a:lnTo>
                    <a:pt x="199644" y="321437"/>
                  </a:lnTo>
                  <a:lnTo>
                    <a:pt x="185166" y="327152"/>
                  </a:lnTo>
                  <a:lnTo>
                    <a:pt x="170815" y="332613"/>
                  </a:lnTo>
                  <a:lnTo>
                    <a:pt x="157353" y="337566"/>
                  </a:lnTo>
                  <a:lnTo>
                    <a:pt x="144526" y="341884"/>
                  </a:lnTo>
                  <a:lnTo>
                    <a:pt x="132461" y="345821"/>
                  </a:lnTo>
                  <a:lnTo>
                    <a:pt x="121285" y="349377"/>
                  </a:lnTo>
                  <a:lnTo>
                    <a:pt x="110871" y="352044"/>
                  </a:lnTo>
                  <a:lnTo>
                    <a:pt x="101600" y="354457"/>
                  </a:lnTo>
                  <a:lnTo>
                    <a:pt x="93726" y="356108"/>
                  </a:lnTo>
                  <a:lnTo>
                    <a:pt x="88011" y="356870"/>
                  </a:lnTo>
                  <a:lnTo>
                    <a:pt x="82423" y="356616"/>
                  </a:lnTo>
                  <a:lnTo>
                    <a:pt x="76708" y="355854"/>
                  </a:lnTo>
                  <a:lnTo>
                    <a:pt x="71374" y="354457"/>
                  </a:lnTo>
                  <a:lnTo>
                    <a:pt x="65786" y="352298"/>
                  </a:lnTo>
                  <a:lnTo>
                    <a:pt x="60452" y="349504"/>
                  </a:lnTo>
                  <a:lnTo>
                    <a:pt x="50038" y="342646"/>
                  </a:lnTo>
                  <a:lnTo>
                    <a:pt x="40132" y="334010"/>
                  </a:lnTo>
                  <a:lnTo>
                    <a:pt x="31115" y="323596"/>
                  </a:lnTo>
                  <a:lnTo>
                    <a:pt x="22860" y="312166"/>
                  </a:lnTo>
                  <a:lnTo>
                    <a:pt x="15621" y="299720"/>
                  </a:lnTo>
                  <a:lnTo>
                    <a:pt x="9525" y="287147"/>
                  </a:lnTo>
                  <a:lnTo>
                    <a:pt x="4953" y="274193"/>
                  </a:lnTo>
                  <a:lnTo>
                    <a:pt x="1651" y="261366"/>
                  </a:lnTo>
                  <a:lnTo>
                    <a:pt x="254" y="249047"/>
                  </a:lnTo>
                  <a:lnTo>
                    <a:pt x="0" y="243078"/>
                  </a:lnTo>
                  <a:lnTo>
                    <a:pt x="381" y="237617"/>
                  </a:lnTo>
                  <a:lnTo>
                    <a:pt x="1016" y="232283"/>
                  </a:lnTo>
                  <a:lnTo>
                    <a:pt x="2413" y="227330"/>
                  </a:lnTo>
                  <a:lnTo>
                    <a:pt x="4318" y="222631"/>
                  </a:lnTo>
                  <a:lnTo>
                    <a:pt x="6604" y="218567"/>
                  </a:lnTo>
                  <a:lnTo>
                    <a:pt x="9398" y="214757"/>
                  </a:lnTo>
                  <a:lnTo>
                    <a:pt x="12827" y="211709"/>
                  </a:lnTo>
                  <a:lnTo>
                    <a:pt x="11303" y="203327"/>
                  </a:lnTo>
                  <a:lnTo>
                    <a:pt x="11303" y="195707"/>
                  </a:lnTo>
                  <a:lnTo>
                    <a:pt x="12319" y="188849"/>
                  </a:lnTo>
                  <a:lnTo>
                    <a:pt x="14478" y="182245"/>
                  </a:lnTo>
                  <a:lnTo>
                    <a:pt x="17907" y="176657"/>
                  </a:lnTo>
                  <a:lnTo>
                    <a:pt x="22225" y="171323"/>
                  </a:lnTo>
                  <a:lnTo>
                    <a:pt x="27305" y="166370"/>
                  </a:lnTo>
                  <a:lnTo>
                    <a:pt x="33528" y="161798"/>
                  </a:lnTo>
                  <a:lnTo>
                    <a:pt x="40132" y="157734"/>
                  </a:lnTo>
                  <a:lnTo>
                    <a:pt x="47625" y="154051"/>
                  </a:lnTo>
                  <a:lnTo>
                    <a:pt x="55753" y="150495"/>
                  </a:lnTo>
                  <a:lnTo>
                    <a:pt x="64262" y="147320"/>
                  </a:lnTo>
                  <a:lnTo>
                    <a:pt x="82423" y="141351"/>
                  </a:lnTo>
                  <a:lnTo>
                    <a:pt x="101346" y="136144"/>
                  </a:lnTo>
                  <a:lnTo>
                    <a:pt x="120777" y="130937"/>
                  </a:lnTo>
                  <a:lnTo>
                    <a:pt x="139827" y="125730"/>
                  </a:lnTo>
                  <a:lnTo>
                    <a:pt x="157734" y="119888"/>
                  </a:lnTo>
                  <a:lnTo>
                    <a:pt x="166370" y="116840"/>
                  </a:lnTo>
                  <a:lnTo>
                    <a:pt x="174117" y="113538"/>
                  </a:lnTo>
                  <a:lnTo>
                    <a:pt x="181483" y="109982"/>
                  </a:lnTo>
                  <a:lnTo>
                    <a:pt x="188087" y="106045"/>
                  </a:lnTo>
                  <a:lnTo>
                    <a:pt x="193929" y="101727"/>
                  </a:lnTo>
                  <a:lnTo>
                    <a:pt x="199009" y="96901"/>
                  </a:lnTo>
                  <a:lnTo>
                    <a:pt x="203073" y="91821"/>
                  </a:lnTo>
                  <a:lnTo>
                    <a:pt x="205994" y="86106"/>
                  </a:lnTo>
                  <a:lnTo>
                    <a:pt x="208153" y="80010"/>
                  </a:lnTo>
                  <a:lnTo>
                    <a:pt x="209042" y="73406"/>
                  </a:lnTo>
                  <a:lnTo>
                    <a:pt x="211201" y="71755"/>
                  </a:lnTo>
                  <a:lnTo>
                    <a:pt x="213741" y="70612"/>
                  </a:lnTo>
                  <a:lnTo>
                    <a:pt x="220599" y="68453"/>
                  </a:lnTo>
                  <a:lnTo>
                    <a:pt x="229108" y="67183"/>
                  </a:lnTo>
                  <a:lnTo>
                    <a:pt x="238887" y="66421"/>
                  </a:lnTo>
                  <a:lnTo>
                    <a:pt x="249555" y="65913"/>
                  </a:lnTo>
                  <a:lnTo>
                    <a:pt x="260985" y="65278"/>
                  </a:lnTo>
                  <a:lnTo>
                    <a:pt x="272288" y="64516"/>
                  </a:lnTo>
                  <a:lnTo>
                    <a:pt x="283591" y="63500"/>
                  </a:lnTo>
                  <a:lnTo>
                    <a:pt x="294513" y="61722"/>
                  </a:lnTo>
                  <a:lnTo>
                    <a:pt x="304292" y="59309"/>
                  </a:lnTo>
                  <a:lnTo>
                    <a:pt x="312801" y="55880"/>
                  </a:lnTo>
                  <a:lnTo>
                    <a:pt x="316484" y="53721"/>
                  </a:lnTo>
                  <a:lnTo>
                    <a:pt x="319913" y="51181"/>
                  </a:lnTo>
                  <a:lnTo>
                    <a:pt x="322707" y="48387"/>
                  </a:lnTo>
                  <a:lnTo>
                    <a:pt x="324739" y="44958"/>
                  </a:lnTo>
                  <a:lnTo>
                    <a:pt x="326517" y="41275"/>
                  </a:lnTo>
                  <a:lnTo>
                    <a:pt x="327533" y="37084"/>
                  </a:lnTo>
                  <a:lnTo>
                    <a:pt x="327787" y="32639"/>
                  </a:lnTo>
                  <a:lnTo>
                    <a:pt x="327533" y="27686"/>
                  </a:lnTo>
                  <a:lnTo>
                    <a:pt x="326263" y="22225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621407" y="1758315"/>
              <a:ext cx="390653" cy="276861"/>
            </a:xfrm>
            <a:custGeom>
              <a:avLst/>
              <a:gdLst/>
              <a:ahLst/>
              <a:cxnLst/>
              <a:rect l="0" t="0" r="0" b="0"/>
              <a:pathLst>
                <a:path w="390653" h="276861">
                  <a:moveTo>
                    <a:pt x="85090" y="276098"/>
                  </a:moveTo>
                  <a:lnTo>
                    <a:pt x="75438" y="276860"/>
                  </a:lnTo>
                  <a:lnTo>
                    <a:pt x="65659" y="275463"/>
                  </a:lnTo>
                  <a:lnTo>
                    <a:pt x="56007" y="272034"/>
                  </a:lnTo>
                  <a:lnTo>
                    <a:pt x="46863" y="266827"/>
                  </a:lnTo>
                  <a:lnTo>
                    <a:pt x="38227" y="260096"/>
                  </a:lnTo>
                  <a:lnTo>
                    <a:pt x="29972" y="252095"/>
                  </a:lnTo>
                  <a:lnTo>
                    <a:pt x="22733" y="242951"/>
                  </a:lnTo>
                  <a:lnTo>
                    <a:pt x="16129" y="233553"/>
                  </a:lnTo>
                  <a:lnTo>
                    <a:pt x="10541" y="223520"/>
                  </a:lnTo>
                  <a:lnTo>
                    <a:pt x="5842" y="213233"/>
                  </a:lnTo>
                  <a:lnTo>
                    <a:pt x="2667" y="203200"/>
                  </a:lnTo>
                  <a:lnTo>
                    <a:pt x="762" y="193548"/>
                  </a:lnTo>
                  <a:lnTo>
                    <a:pt x="0" y="184531"/>
                  </a:lnTo>
                  <a:lnTo>
                    <a:pt x="508" y="180594"/>
                  </a:lnTo>
                  <a:lnTo>
                    <a:pt x="1143" y="176657"/>
                  </a:lnTo>
                  <a:lnTo>
                    <a:pt x="2413" y="173101"/>
                  </a:lnTo>
                  <a:lnTo>
                    <a:pt x="3810" y="169926"/>
                  </a:lnTo>
                  <a:lnTo>
                    <a:pt x="5969" y="167259"/>
                  </a:lnTo>
                  <a:lnTo>
                    <a:pt x="8509" y="164846"/>
                  </a:lnTo>
                  <a:lnTo>
                    <a:pt x="6858" y="158369"/>
                  </a:lnTo>
                  <a:lnTo>
                    <a:pt x="6223" y="152527"/>
                  </a:lnTo>
                  <a:lnTo>
                    <a:pt x="6604" y="147193"/>
                  </a:lnTo>
                  <a:lnTo>
                    <a:pt x="8128" y="142240"/>
                  </a:lnTo>
                  <a:lnTo>
                    <a:pt x="10287" y="137922"/>
                  </a:lnTo>
                  <a:lnTo>
                    <a:pt x="13462" y="133731"/>
                  </a:lnTo>
                  <a:lnTo>
                    <a:pt x="17272" y="130048"/>
                  </a:lnTo>
                  <a:lnTo>
                    <a:pt x="21844" y="126746"/>
                  </a:lnTo>
                  <a:lnTo>
                    <a:pt x="26924" y="123698"/>
                  </a:lnTo>
                  <a:lnTo>
                    <a:pt x="32766" y="121031"/>
                  </a:lnTo>
                  <a:lnTo>
                    <a:pt x="45339" y="116332"/>
                  </a:lnTo>
                  <a:lnTo>
                    <a:pt x="59436" y="112141"/>
                  </a:lnTo>
                  <a:lnTo>
                    <a:pt x="74422" y="108331"/>
                  </a:lnTo>
                  <a:lnTo>
                    <a:pt x="89535" y="104902"/>
                  </a:lnTo>
                  <a:lnTo>
                    <a:pt x="104267" y="101346"/>
                  </a:lnTo>
                  <a:lnTo>
                    <a:pt x="118110" y="97155"/>
                  </a:lnTo>
                  <a:lnTo>
                    <a:pt x="130556" y="92456"/>
                  </a:lnTo>
                  <a:lnTo>
                    <a:pt x="136271" y="89662"/>
                  </a:lnTo>
                  <a:lnTo>
                    <a:pt x="141224" y="86741"/>
                  </a:lnTo>
                  <a:lnTo>
                    <a:pt x="145415" y="83439"/>
                  </a:lnTo>
                  <a:lnTo>
                    <a:pt x="149098" y="79883"/>
                  </a:lnTo>
                  <a:lnTo>
                    <a:pt x="152019" y="75692"/>
                  </a:lnTo>
                  <a:lnTo>
                    <a:pt x="154051" y="71374"/>
                  </a:lnTo>
                  <a:lnTo>
                    <a:pt x="155067" y="66421"/>
                  </a:lnTo>
                  <a:lnTo>
                    <a:pt x="155321" y="61214"/>
                  </a:lnTo>
                  <a:lnTo>
                    <a:pt x="158623" y="59055"/>
                  </a:lnTo>
                  <a:lnTo>
                    <a:pt x="163830" y="57658"/>
                  </a:lnTo>
                  <a:lnTo>
                    <a:pt x="170307" y="56896"/>
                  </a:lnTo>
                  <a:lnTo>
                    <a:pt x="177673" y="56261"/>
                  </a:lnTo>
                  <a:lnTo>
                    <a:pt x="194818" y="55880"/>
                  </a:lnTo>
                  <a:lnTo>
                    <a:pt x="212471" y="54737"/>
                  </a:lnTo>
                  <a:lnTo>
                    <a:pt x="220853" y="53340"/>
                  </a:lnTo>
                  <a:lnTo>
                    <a:pt x="228473" y="51308"/>
                  </a:lnTo>
                  <a:lnTo>
                    <a:pt x="235204" y="48514"/>
                  </a:lnTo>
                  <a:lnTo>
                    <a:pt x="240284" y="44704"/>
                  </a:lnTo>
                  <a:lnTo>
                    <a:pt x="242189" y="42291"/>
                  </a:lnTo>
                  <a:lnTo>
                    <a:pt x="243840" y="39751"/>
                  </a:lnTo>
                  <a:lnTo>
                    <a:pt x="244983" y="36576"/>
                  </a:lnTo>
                  <a:lnTo>
                    <a:pt x="245364" y="33274"/>
                  </a:lnTo>
                  <a:lnTo>
                    <a:pt x="245364" y="29464"/>
                  </a:lnTo>
                  <a:lnTo>
                    <a:pt x="244729" y="25146"/>
                  </a:lnTo>
                  <a:lnTo>
                    <a:pt x="243459" y="20701"/>
                  </a:lnTo>
                  <a:lnTo>
                    <a:pt x="241808" y="15621"/>
                  </a:lnTo>
                  <a:lnTo>
                    <a:pt x="244602" y="11684"/>
                  </a:lnTo>
                  <a:lnTo>
                    <a:pt x="247904" y="8128"/>
                  </a:lnTo>
                  <a:lnTo>
                    <a:pt x="251968" y="5334"/>
                  </a:lnTo>
                  <a:lnTo>
                    <a:pt x="256540" y="3175"/>
                  </a:lnTo>
                  <a:lnTo>
                    <a:pt x="261366" y="1524"/>
                  </a:lnTo>
                  <a:lnTo>
                    <a:pt x="266954" y="635"/>
                  </a:lnTo>
                  <a:lnTo>
                    <a:pt x="272796" y="0"/>
                  </a:lnTo>
                  <a:lnTo>
                    <a:pt x="278892" y="0"/>
                  </a:lnTo>
                  <a:lnTo>
                    <a:pt x="285369" y="381"/>
                  </a:lnTo>
                  <a:lnTo>
                    <a:pt x="291973" y="1397"/>
                  </a:lnTo>
                  <a:lnTo>
                    <a:pt x="305689" y="4572"/>
                  </a:lnTo>
                  <a:lnTo>
                    <a:pt x="319532" y="9398"/>
                  </a:lnTo>
                  <a:lnTo>
                    <a:pt x="333375" y="15748"/>
                  </a:lnTo>
                  <a:lnTo>
                    <a:pt x="346456" y="23622"/>
                  </a:lnTo>
                  <a:lnTo>
                    <a:pt x="358521" y="32639"/>
                  </a:lnTo>
                  <a:lnTo>
                    <a:pt x="369443" y="42672"/>
                  </a:lnTo>
                  <a:lnTo>
                    <a:pt x="374142" y="48006"/>
                  </a:lnTo>
                  <a:lnTo>
                    <a:pt x="378460" y="53467"/>
                  </a:lnTo>
                  <a:lnTo>
                    <a:pt x="382270" y="59436"/>
                  </a:lnTo>
                  <a:lnTo>
                    <a:pt x="385318" y="65278"/>
                  </a:lnTo>
                  <a:lnTo>
                    <a:pt x="387604" y="71247"/>
                  </a:lnTo>
                  <a:lnTo>
                    <a:pt x="389255" y="77470"/>
                  </a:lnTo>
                  <a:lnTo>
                    <a:pt x="390398" y="83820"/>
                  </a:lnTo>
                  <a:lnTo>
                    <a:pt x="390652" y="90297"/>
                  </a:lnTo>
                  <a:lnTo>
                    <a:pt x="389763" y="96774"/>
                  </a:lnTo>
                  <a:lnTo>
                    <a:pt x="388239" y="103505"/>
                  </a:lnTo>
                  <a:lnTo>
                    <a:pt x="387223" y="110109"/>
                  </a:lnTo>
                  <a:lnTo>
                    <a:pt x="384810" y="117094"/>
                  </a:lnTo>
                  <a:lnTo>
                    <a:pt x="381254" y="123952"/>
                  </a:lnTo>
                  <a:lnTo>
                    <a:pt x="376555" y="131064"/>
                  </a:lnTo>
                  <a:lnTo>
                    <a:pt x="370840" y="138049"/>
                  </a:lnTo>
                  <a:lnTo>
                    <a:pt x="363982" y="145034"/>
                  </a:lnTo>
                  <a:lnTo>
                    <a:pt x="356235" y="152146"/>
                  </a:lnTo>
                  <a:lnTo>
                    <a:pt x="347726" y="159131"/>
                  </a:lnTo>
                  <a:lnTo>
                    <a:pt x="338455" y="166116"/>
                  </a:lnTo>
                  <a:lnTo>
                    <a:pt x="328422" y="173101"/>
                  </a:lnTo>
                  <a:lnTo>
                    <a:pt x="306451" y="186690"/>
                  </a:lnTo>
                  <a:lnTo>
                    <a:pt x="282702" y="199898"/>
                  </a:lnTo>
                  <a:lnTo>
                    <a:pt x="257810" y="212471"/>
                  </a:lnTo>
                  <a:lnTo>
                    <a:pt x="232156" y="224282"/>
                  </a:lnTo>
                  <a:lnTo>
                    <a:pt x="206248" y="235331"/>
                  </a:lnTo>
                  <a:lnTo>
                    <a:pt x="181102" y="245491"/>
                  </a:lnTo>
                  <a:lnTo>
                    <a:pt x="168910" y="250063"/>
                  </a:lnTo>
                  <a:lnTo>
                    <a:pt x="157226" y="254381"/>
                  </a:lnTo>
                  <a:lnTo>
                    <a:pt x="145923" y="258318"/>
                  </a:lnTo>
                  <a:lnTo>
                    <a:pt x="135001" y="262001"/>
                  </a:lnTo>
                  <a:lnTo>
                    <a:pt x="124841" y="265430"/>
                  </a:lnTo>
                  <a:lnTo>
                    <a:pt x="115062" y="268351"/>
                  </a:lnTo>
                  <a:lnTo>
                    <a:pt x="106299" y="270764"/>
                  </a:lnTo>
                  <a:lnTo>
                    <a:pt x="98552" y="272923"/>
                  </a:lnTo>
                  <a:lnTo>
                    <a:pt x="91186" y="274574"/>
                  </a:lnTo>
                  <a:close/>
                </a:path>
              </a:pathLst>
            </a:custGeom>
            <a:solidFill>
              <a:srgbClr val="F1D377"/>
            </a:solidFill>
            <a:ln w="0" cap="flat" cmpd="sng" algn="ctr">
              <a:solidFill>
                <a:srgbClr val="F1D3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670556" y="1793494"/>
              <a:ext cx="307722" cy="197359"/>
            </a:xfrm>
            <a:custGeom>
              <a:avLst/>
              <a:gdLst/>
              <a:ahLst/>
              <a:cxnLst/>
              <a:rect l="0" t="0" r="0" b="0"/>
              <a:pathLst>
                <a:path w="307722" h="197359">
                  <a:moveTo>
                    <a:pt x="76708" y="196215"/>
                  </a:moveTo>
                  <a:lnTo>
                    <a:pt x="68326" y="197358"/>
                  </a:lnTo>
                  <a:lnTo>
                    <a:pt x="60071" y="196977"/>
                  </a:lnTo>
                  <a:lnTo>
                    <a:pt x="51943" y="194818"/>
                  </a:lnTo>
                  <a:lnTo>
                    <a:pt x="43815" y="191262"/>
                  </a:lnTo>
                  <a:lnTo>
                    <a:pt x="36322" y="186563"/>
                  </a:lnTo>
                  <a:lnTo>
                    <a:pt x="29083" y="180848"/>
                  </a:lnTo>
                  <a:lnTo>
                    <a:pt x="22352" y="174371"/>
                  </a:lnTo>
                  <a:lnTo>
                    <a:pt x="16637" y="167259"/>
                  </a:lnTo>
                  <a:lnTo>
                    <a:pt x="11303" y="160020"/>
                  </a:lnTo>
                  <a:lnTo>
                    <a:pt x="6985" y="152527"/>
                  </a:lnTo>
                  <a:lnTo>
                    <a:pt x="3683" y="145415"/>
                  </a:lnTo>
                  <a:lnTo>
                    <a:pt x="1270" y="138303"/>
                  </a:lnTo>
                  <a:lnTo>
                    <a:pt x="0" y="132080"/>
                  </a:lnTo>
                  <a:lnTo>
                    <a:pt x="0" y="126492"/>
                  </a:lnTo>
                  <a:lnTo>
                    <a:pt x="1524" y="121793"/>
                  </a:lnTo>
                  <a:lnTo>
                    <a:pt x="2794" y="120015"/>
                  </a:lnTo>
                  <a:lnTo>
                    <a:pt x="4318" y="118491"/>
                  </a:lnTo>
                  <a:lnTo>
                    <a:pt x="2286" y="113792"/>
                  </a:lnTo>
                  <a:lnTo>
                    <a:pt x="1270" y="109601"/>
                  </a:lnTo>
                  <a:lnTo>
                    <a:pt x="1016" y="105918"/>
                  </a:lnTo>
                  <a:lnTo>
                    <a:pt x="1778" y="102362"/>
                  </a:lnTo>
                  <a:lnTo>
                    <a:pt x="2794" y="99441"/>
                  </a:lnTo>
                  <a:lnTo>
                    <a:pt x="4699" y="96647"/>
                  </a:lnTo>
                  <a:lnTo>
                    <a:pt x="7239" y="94107"/>
                  </a:lnTo>
                  <a:lnTo>
                    <a:pt x="10287" y="92075"/>
                  </a:lnTo>
                  <a:lnTo>
                    <a:pt x="17653" y="88392"/>
                  </a:lnTo>
                  <a:lnTo>
                    <a:pt x="26670" y="85471"/>
                  </a:lnTo>
                  <a:lnTo>
                    <a:pt x="36703" y="83312"/>
                  </a:lnTo>
                  <a:lnTo>
                    <a:pt x="47498" y="81153"/>
                  </a:lnTo>
                  <a:lnTo>
                    <a:pt x="68580" y="77216"/>
                  </a:lnTo>
                  <a:lnTo>
                    <a:pt x="78613" y="74549"/>
                  </a:lnTo>
                  <a:lnTo>
                    <a:pt x="87122" y="71628"/>
                  </a:lnTo>
                  <a:lnTo>
                    <a:pt x="91059" y="69850"/>
                  </a:lnTo>
                  <a:lnTo>
                    <a:pt x="94361" y="67945"/>
                  </a:lnTo>
                  <a:lnTo>
                    <a:pt x="97155" y="65532"/>
                  </a:lnTo>
                  <a:lnTo>
                    <a:pt x="99314" y="62992"/>
                  </a:lnTo>
                  <a:lnTo>
                    <a:pt x="100965" y="60071"/>
                  </a:lnTo>
                  <a:lnTo>
                    <a:pt x="102108" y="56896"/>
                  </a:lnTo>
                  <a:lnTo>
                    <a:pt x="102235" y="53340"/>
                  </a:lnTo>
                  <a:lnTo>
                    <a:pt x="101727" y="49403"/>
                  </a:lnTo>
                  <a:lnTo>
                    <a:pt x="103759" y="48006"/>
                  </a:lnTo>
                  <a:lnTo>
                    <a:pt x="106934" y="47244"/>
                  </a:lnTo>
                  <a:lnTo>
                    <a:pt x="111506" y="46863"/>
                  </a:lnTo>
                  <a:lnTo>
                    <a:pt x="116586" y="46609"/>
                  </a:lnTo>
                  <a:lnTo>
                    <a:pt x="128778" y="46609"/>
                  </a:lnTo>
                  <a:lnTo>
                    <a:pt x="141605" y="46101"/>
                  </a:lnTo>
                  <a:lnTo>
                    <a:pt x="147320" y="45339"/>
                  </a:lnTo>
                  <a:lnTo>
                    <a:pt x="152654" y="43942"/>
                  </a:lnTo>
                  <a:lnTo>
                    <a:pt x="157353" y="41783"/>
                  </a:lnTo>
                  <a:lnTo>
                    <a:pt x="160782" y="38608"/>
                  </a:lnTo>
                  <a:lnTo>
                    <a:pt x="162941" y="34671"/>
                  </a:lnTo>
                  <a:lnTo>
                    <a:pt x="163322" y="32258"/>
                  </a:lnTo>
                  <a:lnTo>
                    <a:pt x="163576" y="29591"/>
                  </a:lnTo>
                  <a:lnTo>
                    <a:pt x="163195" y="26670"/>
                  </a:lnTo>
                  <a:lnTo>
                    <a:pt x="162306" y="23241"/>
                  </a:lnTo>
                  <a:lnTo>
                    <a:pt x="161036" y="19558"/>
                  </a:lnTo>
                  <a:lnTo>
                    <a:pt x="159131" y="15367"/>
                  </a:lnTo>
                  <a:lnTo>
                    <a:pt x="161163" y="11811"/>
                  </a:lnTo>
                  <a:lnTo>
                    <a:pt x="163957" y="8763"/>
                  </a:lnTo>
                  <a:lnTo>
                    <a:pt x="167259" y="6223"/>
                  </a:lnTo>
                  <a:lnTo>
                    <a:pt x="171323" y="3937"/>
                  </a:lnTo>
                  <a:lnTo>
                    <a:pt x="175768" y="2413"/>
                  </a:lnTo>
                  <a:lnTo>
                    <a:pt x="180848" y="1270"/>
                  </a:lnTo>
                  <a:lnTo>
                    <a:pt x="186182" y="381"/>
                  </a:lnTo>
                  <a:lnTo>
                    <a:pt x="192024" y="0"/>
                  </a:lnTo>
                  <a:lnTo>
                    <a:pt x="198120" y="254"/>
                  </a:lnTo>
                  <a:lnTo>
                    <a:pt x="204343" y="635"/>
                  </a:lnTo>
                  <a:lnTo>
                    <a:pt x="217805" y="2667"/>
                  </a:lnTo>
                  <a:lnTo>
                    <a:pt x="231521" y="5969"/>
                  </a:lnTo>
                  <a:lnTo>
                    <a:pt x="245364" y="10541"/>
                  </a:lnTo>
                  <a:lnTo>
                    <a:pt x="258826" y="16129"/>
                  </a:lnTo>
                  <a:lnTo>
                    <a:pt x="271399" y="22606"/>
                  </a:lnTo>
                  <a:lnTo>
                    <a:pt x="282702" y="30353"/>
                  </a:lnTo>
                  <a:lnTo>
                    <a:pt x="292608" y="38608"/>
                  </a:lnTo>
                  <a:lnTo>
                    <a:pt x="296545" y="42926"/>
                  </a:lnTo>
                  <a:lnTo>
                    <a:pt x="300228" y="47498"/>
                  </a:lnTo>
                  <a:lnTo>
                    <a:pt x="303022" y="51943"/>
                  </a:lnTo>
                  <a:lnTo>
                    <a:pt x="305308" y="56642"/>
                  </a:lnTo>
                  <a:lnTo>
                    <a:pt x="306832" y="61595"/>
                  </a:lnTo>
                  <a:lnTo>
                    <a:pt x="307721" y="66294"/>
                  </a:lnTo>
                  <a:lnTo>
                    <a:pt x="307721" y="71247"/>
                  </a:lnTo>
                  <a:lnTo>
                    <a:pt x="306705" y="76327"/>
                  </a:lnTo>
                  <a:lnTo>
                    <a:pt x="306197" y="81534"/>
                  </a:lnTo>
                  <a:lnTo>
                    <a:pt x="304546" y="86614"/>
                  </a:lnTo>
                  <a:lnTo>
                    <a:pt x="302006" y="91948"/>
                  </a:lnTo>
                  <a:lnTo>
                    <a:pt x="298323" y="97028"/>
                  </a:lnTo>
                  <a:lnTo>
                    <a:pt x="294005" y="102108"/>
                  </a:lnTo>
                  <a:lnTo>
                    <a:pt x="288925" y="107188"/>
                  </a:lnTo>
                  <a:lnTo>
                    <a:pt x="282956" y="112141"/>
                  </a:lnTo>
                  <a:lnTo>
                    <a:pt x="276352" y="117348"/>
                  </a:lnTo>
                  <a:lnTo>
                    <a:pt x="261366" y="126873"/>
                  </a:lnTo>
                  <a:lnTo>
                    <a:pt x="244221" y="136398"/>
                  </a:lnTo>
                  <a:lnTo>
                    <a:pt x="225933" y="145415"/>
                  </a:lnTo>
                  <a:lnTo>
                    <a:pt x="206756" y="154051"/>
                  </a:lnTo>
                  <a:lnTo>
                    <a:pt x="186817" y="161925"/>
                  </a:lnTo>
                  <a:lnTo>
                    <a:pt x="167005" y="169418"/>
                  </a:lnTo>
                  <a:lnTo>
                    <a:pt x="147828" y="176149"/>
                  </a:lnTo>
                  <a:lnTo>
                    <a:pt x="129413" y="181864"/>
                  </a:lnTo>
                  <a:lnTo>
                    <a:pt x="120904" y="184531"/>
                  </a:lnTo>
                  <a:lnTo>
                    <a:pt x="112776" y="186944"/>
                  </a:lnTo>
                  <a:lnTo>
                    <a:pt x="105029" y="189103"/>
                  </a:lnTo>
                  <a:lnTo>
                    <a:pt x="98044" y="191008"/>
                  </a:lnTo>
                  <a:lnTo>
                    <a:pt x="91567" y="192659"/>
                  </a:lnTo>
                  <a:lnTo>
                    <a:pt x="85852" y="194056"/>
                  </a:lnTo>
                  <a:lnTo>
                    <a:pt x="80899" y="195199"/>
                  </a:lnTo>
                  <a:close/>
                </a:path>
              </a:pathLst>
            </a:custGeom>
            <a:solidFill>
              <a:srgbClr val="EDCF6E"/>
            </a:solidFill>
            <a:ln w="0" cap="flat" cmpd="sng" algn="ctr">
              <a:solidFill>
                <a:srgbClr val="EDCF6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715006" y="1828292"/>
              <a:ext cx="230379" cy="118746"/>
            </a:xfrm>
            <a:custGeom>
              <a:avLst/>
              <a:gdLst/>
              <a:ahLst/>
              <a:cxnLst/>
              <a:rect l="0" t="0" r="0" b="0"/>
              <a:pathLst>
                <a:path w="230379" h="118746">
                  <a:moveTo>
                    <a:pt x="73152" y="116586"/>
                  </a:moveTo>
                  <a:lnTo>
                    <a:pt x="66167" y="118364"/>
                  </a:lnTo>
                  <a:lnTo>
                    <a:pt x="59309" y="118745"/>
                  </a:lnTo>
                  <a:lnTo>
                    <a:pt x="52451" y="117856"/>
                  </a:lnTo>
                  <a:lnTo>
                    <a:pt x="45720" y="115951"/>
                  </a:lnTo>
                  <a:lnTo>
                    <a:pt x="39243" y="113411"/>
                  </a:lnTo>
                  <a:lnTo>
                    <a:pt x="33147" y="109855"/>
                  </a:lnTo>
                  <a:lnTo>
                    <a:pt x="27305" y="105918"/>
                  </a:lnTo>
                  <a:lnTo>
                    <a:pt x="21971" y="101600"/>
                  </a:lnTo>
                  <a:lnTo>
                    <a:pt x="12954" y="92329"/>
                  </a:lnTo>
                  <a:lnTo>
                    <a:pt x="9652" y="87757"/>
                  </a:lnTo>
                  <a:lnTo>
                    <a:pt x="6858" y="83439"/>
                  </a:lnTo>
                  <a:lnTo>
                    <a:pt x="4953" y="79756"/>
                  </a:lnTo>
                  <a:lnTo>
                    <a:pt x="3810" y="76454"/>
                  </a:lnTo>
                  <a:lnTo>
                    <a:pt x="3810" y="74041"/>
                  </a:lnTo>
                  <a:lnTo>
                    <a:pt x="4953" y="72390"/>
                  </a:lnTo>
                  <a:lnTo>
                    <a:pt x="2794" y="69469"/>
                  </a:lnTo>
                  <a:lnTo>
                    <a:pt x="1270" y="67183"/>
                  </a:lnTo>
                  <a:lnTo>
                    <a:pt x="381" y="64770"/>
                  </a:lnTo>
                  <a:lnTo>
                    <a:pt x="0" y="62865"/>
                  </a:lnTo>
                  <a:lnTo>
                    <a:pt x="127" y="61214"/>
                  </a:lnTo>
                  <a:lnTo>
                    <a:pt x="1016" y="59817"/>
                  </a:lnTo>
                  <a:lnTo>
                    <a:pt x="3556" y="57531"/>
                  </a:lnTo>
                  <a:lnTo>
                    <a:pt x="7620" y="56134"/>
                  </a:lnTo>
                  <a:lnTo>
                    <a:pt x="12700" y="55118"/>
                  </a:lnTo>
                  <a:lnTo>
                    <a:pt x="18796" y="54483"/>
                  </a:lnTo>
                  <a:lnTo>
                    <a:pt x="25146" y="54229"/>
                  </a:lnTo>
                  <a:lnTo>
                    <a:pt x="37973" y="53340"/>
                  </a:lnTo>
                  <a:lnTo>
                    <a:pt x="43815" y="52578"/>
                  </a:lnTo>
                  <a:lnTo>
                    <a:pt x="48641" y="51181"/>
                  </a:lnTo>
                  <a:lnTo>
                    <a:pt x="52324" y="49276"/>
                  </a:lnTo>
                  <a:lnTo>
                    <a:pt x="54356" y="46482"/>
                  </a:lnTo>
                  <a:lnTo>
                    <a:pt x="54864" y="44958"/>
                  </a:lnTo>
                  <a:lnTo>
                    <a:pt x="54864" y="42799"/>
                  </a:lnTo>
                  <a:lnTo>
                    <a:pt x="54229" y="40640"/>
                  </a:lnTo>
                  <a:lnTo>
                    <a:pt x="52959" y="37846"/>
                  </a:lnTo>
                  <a:lnTo>
                    <a:pt x="53594" y="37211"/>
                  </a:lnTo>
                  <a:lnTo>
                    <a:pt x="55118" y="37084"/>
                  </a:lnTo>
                  <a:lnTo>
                    <a:pt x="57404" y="37084"/>
                  </a:lnTo>
                  <a:lnTo>
                    <a:pt x="60452" y="37211"/>
                  </a:lnTo>
                  <a:lnTo>
                    <a:pt x="67691" y="37846"/>
                  </a:lnTo>
                  <a:lnTo>
                    <a:pt x="75311" y="38100"/>
                  </a:lnTo>
                  <a:lnTo>
                    <a:pt x="78740" y="37465"/>
                  </a:lnTo>
                  <a:lnTo>
                    <a:pt x="81915" y="36576"/>
                  </a:lnTo>
                  <a:lnTo>
                    <a:pt x="84455" y="35052"/>
                  </a:lnTo>
                  <a:lnTo>
                    <a:pt x="85979" y="32893"/>
                  </a:lnTo>
                  <a:lnTo>
                    <a:pt x="86868" y="30226"/>
                  </a:lnTo>
                  <a:lnTo>
                    <a:pt x="86487" y="26162"/>
                  </a:lnTo>
                  <a:lnTo>
                    <a:pt x="84455" y="21463"/>
                  </a:lnTo>
                  <a:lnTo>
                    <a:pt x="83312" y="18796"/>
                  </a:lnTo>
                  <a:lnTo>
                    <a:pt x="81407" y="15621"/>
                  </a:lnTo>
                  <a:lnTo>
                    <a:pt x="82550" y="12446"/>
                  </a:lnTo>
                  <a:lnTo>
                    <a:pt x="84709" y="9779"/>
                  </a:lnTo>
                  <a:lnTo>
                    <a:pt x="87503" y="7366"/>
                  </a:lnTo>
                  <a:lnTo>
                    <a:pt x="90932" y="5207"/>
                  </a:lnTo>
                  <a:lnTo>
                    <a:pt x="94996" y="3556"/>
                  </a:lnTo>
                  <a:lnTo>
                    <a:pt x="99441" y="2286"/>
                  </a:lnTo>
                  <a:lnTo>
                    <a:pt x="104394" y="1270"/>
                  </a:lnTo>
                  <a:lnTo>
                    <a:pt x="109982" y="508"/>
                  </a:lnTo>
                  <a:lnTo>
                    <a:pt x="121920" y="0"/>
                  </a:lnTo>
                  <a:lnTo>
                    <a:pt x="134874" y="889"/>
                  </a:lnTo>
                  <a:lnTo>
                    <a:pt x="148590" y="2667"/>
                  </a:lnTo>
                  <a:lnTo>
                    <a:pt x="162306" y="5334"/>
                  </a:lnTo>
                  <a:lnTo>
                    <a:pt x="175895" y="8890"/>
                  </a:lnTo>
                  <a:lnTo>
                    <a:pt x="188976" y="13208"/>
                  </a:lnTo>
                  <a:lnTo>
                    <a:pt x="200914" y="18415"/>
                  </a:lnTo>
                  <a:lnTo>
                    <a:pt x="211328" y="23876"/>
                  </a:lnTo>
                  <a:lnTo>
                    <a:pt x="219964" y="29718"/>
                  </a:lnTo>
                  <a:lnTo>
                    <a:pt x="223393" y="32893"/>
                  </a:lnTo>
                  <a:lnTo>
                    <a:pt x="226060" y="36322"/>
                  </a:lnTo>
                  <a:lnTo>
                    <a:pt x="228473" y="39370"/>
                  </a:lnTo>
                  <a:lnTo>
                    <a:pt x="229743" y="42799"/>
                  </a:lnTo>
                  <a:lnTo>
                    <a:pt x="230378" y="46355"/>
                  </a:lnTo>
                  <a:lnTo>
                    <a:pt x="230124" y="49657"/>
                  </a:lnTo>
                  <a:lnTo>
                    <a:pt x="229997" y="53213"/>
                  </a:lnTo>
                  <a:lnTo>
                    <a:pt x="229108" y="56769"/>
                  </a:lnTo>
                  <a:lnTo>
                    <a:pt x="227457" y="60071"/>
                  </a:lnTo>
                  <a:lnTo>
                    <a:pt x="225044" y="63373"/>
                  </a:lnTo>
                  <a:lnTo>
                    <a:pt x="218440" y="69723"/>
                  </a:lnTo>
                  <a:lnTo>
                    <a:pt x="209677" y="75565"/>
                  </a:lnTo>
                  <a:lnTo>
                    <a:pt x="199263" y="81280"/>
                  </a:lnTo>
                  <a:lnTo>
                    <a:pt x="187071" y="86614"/>
                  </a:lnTo>
                  <a:lnTo>
                    <a:pt x="173990" y="91313"/>
                  </a:lnTo>
                  <a:lnTo>
                    <a:pt x="160401" y="95885"/>
                  </a:lnTo>
                  <a:lnTo>
                    <a:pt x="132588" y="103759"/>
                  </a:lnTo>
                  <a:lnTo>
                    <a:pt x="119126" y="106934"/>
                  </a:lnTo>
                  <a:lnTo>
                    <a:pt x="106680" y="109855"/>
                  </a:lnTo>
                  <a:lnTo>
                    <a:pt x="95377" y="112268"/>
                  </a:lnTo>
                  <a:lnTo>
                    <a:pt x="85852" y="114173"/>
                  </a:lnTo>
                  <a:lnTo>
                    <a:pt x="78359" y="115570"/>
                  </a:lnTo>
                  <a:lnTo>
                    <a:pt x="75565" y="116078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756154" y="1862328"/>
              <a:ext cx="156972" cy="41911"/>
            </a:xfrm>
            <a:custGeom>
              <a:avLst/>
              <a:gdLst/>
              <a:ahLst/>
              <a:cxnLst/>
              <a:rect l="0" t="0" r="0" b="0"/>
              <a:pathLst>
                <a:path w="156972" h="41911">
                  <a:moveTo>
                    <a:pt x="72897" y="38100"/>
                  </a:moveTo>
                  <a:lnTo>
                    <a:pt x="67309" y="40132"/>
                  </a:lnTo>
                  <a:lnTo>
                    <a:pt x="61721" y="41402"/>
                  </a:lnTo>
                  <a:lnTo>
                    <a:pt x="56134" y="41910"/>
                  </a:lnTo>
                  <a:lnTo>
                    <a:pt x="50927" y="41783"/>
                  </a:lnTo>
                  <a:lnTo>
                    <a:pt x="40259" y="39878"/>
                  </a:lnTo>
                  <a:lnTo>
                    <a:pt x="30607" y="36703"/>
                  </a:lnTo>
                  <a:lnTo>
                    <a:pt x="21971" y="33147"/>
                  </a:lnTo>
                  <a:lnTo>
                    <a:pt x="18415" y="31369"/>
                  </a:lnTo>
                  <a:lnTo>
                    <a:pt x="15367" y="29718"/>
                  </a:lnTo>
                  <a:lnTo>
                    <a:pt x="12827" y="28448"/>
                  </a:lnTo>
                  <a:lnTo>
                    <a:pt x="10668" y="27432"/>
                  </a:lnTo>
                  <a:lnTo>
                    <a:pt x="9397" y="27178"/>
                  </a:lnTo>
                  <a:lnTo>
                    <a:pt x="8763" y="27432"/>
                  </a:lnTo>
                  <a:lnTo>
                    <a:pt x="4318" y="25400"/>
                  </a:lnTo>
                  <a:lnTo>
                    <a:pt x="1778" y="24511"/>
                  </a:lnTo>
                  <a:lnTo>
                    <a:pt x="254" y="23876"/>
                  </a:lnTo>
                  <a:lnTo>
                    <a:pt x="0" y="24003"/>
                  </a:lnTo>
                  <a:lnTo>
                    <a:pt x="634" y="24638"/>
                  </a:lnTo>
                  <a:lnTo>
                    <a:pt x="2159" y="25654"/>
                  </a:lnTo>
                  <a:lnTo>
                    <a:pt x="6222" y="28194"/>
                  </a:lnTo>
                  <a:lnTo>
                    <a:pt x="10541" y="30353"/>
                  </a:lnTo>
                  <a:lnTo>
                    <a:pt x="12192" y="31369"/>
                  </a:lnTo>
                  <a:lnTo>
                    <a:pt x="13208" y="31750"/>
                  </a:lnTo>
                  <a:lnTo>
                    <a:pt x="13462" y="31750"/>
                  </a:lnTo>
                  <a:lnTo>
                    <a:pt x="12827" y="30988"/>
                  </a:lnTo>
                  <a:lnTo>
                    <a:pt x="10668" y="29591"/>
                  </a:lnTo>
                  <a:lnTo>
                    <a:pt x="7493" y="27432"/>
                  </a:lnTo>
                  <a:lnTo>
                    <a:pt x="6477" y="27432"/>
                  </a:lnTo>
                  <a:lnTo>
                    <a:pt x="6222" y="27813"/>
                  </a:lnTo>
                  <a:lnTo>
                    <a:pt x="7366" y="28956"/>
                  </a:lnTo>
                  <a:lnTo>
                    <a:pt x="9652" y="30226"/>
                  </a:lnTo>
                  <a:lnTo>
                    <a:pt x="12446" y="30734"/>
                  </a:lnTo>
                  <a:lnTo>
                    <a:pt x="13462" y="30734"/>
                  </a:lnTo>
                  <a:lnTo>
                    <a:pt x="14351" y="30353"/>
                  </a:lnTo>
                  <a:lnTo>
                    <a:pt x="14732" y="29591"/>
                  </a:lnTo>
                  <a:lnTo>
                    <a:pt x="14605" y="28194"/>
                  </a:lnTo>
                  <a:lnTo>
                    <a:pt x="13970" y="26416"/>
                  </a:lnTo>
                  <a:lnTo>
                    <a:pt x="12446" y="23876"/>
                  </a:lnTo>
                  <a:lnTo>
                    <a:pt x="10033" y="20701"/>
                  </a:lnTo>
                  <a:lnTo>
                    <a:pt x="6604" y="16764"/>
                  </a:lnTo>
                  <a:lnTo>
                    <a:pt x="7366" y="14097"/>
                  </a:lnTo>
                  <a:lnTo>
                    <a:pt x="8763" y="11557"/>
                  </a:lnTo>
                  <a:lnTo>
                    <a:pt x="10921" y="9271"/>
                  </a:lnTo>
                  <a:lnTo>
                    <a:pt x="13716" y="7366"/>
                  </a:lnTo>
                  <a:lnTo>
                    <a:pt x="17271" y="5588"/>
                  </a:lnTo>
                  <a:lnTo>
                    <a:pt x="21336" y="4191"/>
                  </a:lnTo>
                  <a:lnTo>
                    <a:pt x="26034" y="3048"/>
                  </a:lnTo>
                  <a:lnTo>
                    <a:pt x="30988" y="2032"/>
                  </a:lnTo>
                  <a:lnTo>
                    <a:pt x="42545" y="635"/>
                  </a:lnTo>
                  <a:lnTo>
                    <a:pt x="55118" y="0"/>
                  </a:lnTo>
                  <a:lnTo>
                    <a:pt x="68580" y="254"/>
                  </a:lnTo>
                  <a:lnTo>
                    <a:pt x="82422" y="1270"/>
                  </a:lnTo>
                  <a:lnTo>
                    <a:pt x="96393" y="2540"/>
                  </a:lnTo>
                  <a:lnTo>
                    <a:pt x="109855" y="4826"/>
                  </a:lnTo>
                  <a:lnTo>
                    <a:pt x="122174" y="7112"/>
                  </a:lnTo>
                  <a:lnTo>
                    <a:pt x="133477" y="10033"/>
                  </a:lnTo>
                  <a:lnTo>
                    <a:pt x="142875" y="13208"/>
                  </a:lnTo>
                  <a:lnTo>
                    <a:pt x="150114" y="16637"/>
                  </a:lnTo>
                  <a:lnTo>
                    <a:pt x="152908" y="18415"/>
                  </a:lnTo>
                  <a:lnTo>
                    <a:pt x="154813" y="20193"/>
                  </a:lnTo>
                  <a:lnTo>
                    <a:pt x="156083" y="22098"/>
                  </a:lnTo>
                  <a:lnTo>
                    <a:pt x="156718" y="23876"/>
                  </a:lnTo>
                  <a:lnTo>
                    <a:pt x="156971" y="25781"/>
                  </a:lnTo>
                  <a:lnTo>
                    <a:pt x="156718" y="27559"/>
                  </a:lnTo>
                  <a:lnTo>
                    <a:pt x="154813" y="30607"/>
                  </a:lnTo>
                  <a:lnTo>
                    <a:pt x="151257" y="33147"/>
                  </a:lnTo>
                  <a:lnTo>
                    <a:pt x="146304" y="35052"/>
                  </a:lnTo>
                  <a:lnTo>
                    <a:pt x="140208" y="36449"/>
                  </a:lnTo>
                  <a:lnTo>
                    <a:pt x="133096" y="37592"/>
                  </a:lnTo>
                  <a:lnTo>
                    <a:pt x="125349" y="38354"/>
                  </a:lnTo>
                  <a:lnTo>
                    <a:pt x="117221" y="38862"/>
                  </a:lnTo>
                  <a:lnTo>
                    <a:pt x="101219" y="38989"/>
                  </a:lnTo>
                  <a:lnTo>
                    <a:pt x="93726" y="38862"/>
                  </a:lnTo>
                  <a:lnTo>
                    <a:pt x="86868" y="38608"/>
                  </a:lnTo>
                  <a:lnTo>
                    <a:pt x="81153" y="38227"/>
                  </a:lnTo>
                  <a:lnTo>
                    <a:pt x="76708" y="38100"/>
                  </a:lnTo>
                  <a:lnTo>
                    <a:pt x="73914" y="38100"/>
                  </a:lnTo>
                  <a:close/>
                </a:path>
              </a:pathLst>
            </a:custGeom>
            <a:solidFill>
              <a:srgbClr val="EAC55D"/>
            </a:solidFill>
            <a:ln w="0" cap="flat" cmpd="sng" algn="ctr">
              <a:solidFill>
                <a:srgbClr val="EAC5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729230" y="1855470"/>
              <a:ext cx="152782" cy="64771"/>
            </a:xfrm>
            <a:custGeom>
              <a:avLst/>
              <a:gdLst/>
              <a:ahLst/>
              <a:cxnLst/>
              <a:rect l="0" t="0" r="0" b="0"/>
              <a:pathLst>
                <a:path w="152782" h="64771">
                  <a:moveTo>
                    <a:pt x="137541" y="1270"/>
                  </a:moveTo>
                  <a:lnTo>
                    <a:pt x="135890" y="2794"/>
                  </a:lnTo>
                  <a:lnTo>
                    <a:pt x="135001" y="5080"/>
                  </a:lnTo>
                  <a:lnTo>
                    <a:pt x="135382" y="8128"/>
                  </a:lnTo>
                  <a:lnTo>
                    <a:pt x="136270" y="11176"/>
                  </a:lnTo>
                  <a:lnTo>
                    <a:pt x="137795" y="14732"/>
                  </a:lnTo>
                  <a:lnTo>
                    <a:pt x="142240" y="22225"/>
                  </a:lnTo>
                  <a:lnTo>
                    <a:pt x="146939" y="29337"/>
                  </a:lnTo>
                  <a:lnTo>
                    <a:pt x="149098" y="32512"/>
                  </a:lnTo>
                  <a:lnTo>
                    <a:pt x="150749" y="35306"/>
                  </a:lnTo>
                  <a:lnTo>
                    <a:pt x="152145" y="37211"/>
                  </a:lnTo>
                  <a:lnTo>
                    <a:pt x="152781" y="38608"/>
                  </a:lnTo>
                  <a:lnTo>
                    <a:pt x="152527" y="39116"/>
                  </a:lnTo>
                  <a:lnTo>
                    <a:pt x="151257" y="38862"/>
                  </a:lnTo>
                  <a:lnTo>
                    <a:pt x="150241" y="38354"/>
                  </a:lnTo>
                  <a:lnTo>
                    <a:pt x="148208" y="38227"/>
                  </a:lnTo>
                  <a:lnTo>
                    <a:pt x="142240" y="37846"/>
                  </a:lnTo>
                  <a:lnTo>
                    <a:pt x="133985" y="37465"/>
                  </a:lnTo>
                  <a:lnTo>
                    <a:pt x="123570" y="37084"/>
                  </a:lnTo>
                  <a:lnTo>
                    <a:pt x="111506" y="36830"/>
                  </a:lnTo>
                  <a:lnTo>
                    <a:pt x="98425" y="37084"/>
                  </a:lnTo>
                  <a:lnTo>
                    <a:pt x="84582" y="37211"/>
                  </a:lnTo>
                  <a:lnTo>
                    <a:pt x="70485" y="37846"/>
                  </a:lnTo>
                  <a:lnTo>
                    <a:pt x="56642" y="38862"/>
                  </a:lnTo>
                  <a:lnTo>
                    <a:pt x="43433" y="40132"/>
                  </a:lnTo>
                  <a:lnTo>
                    <a:pt x="30988" y="41910"/>
                  </a:lnTo>
                  <a:lnTo>
                    <a:pt x="20066" y="44069"/>
                  </a:lnTo>
                  <a:lnTo>
                    <a:pt x="11176" y="46863"/>
                  </a:lnTo>
                  <a:lnTo>
                    <a:pt x="7746" y="48387"/>
                  </a:lnTo>
                  <a:lnTo>
                    <a:pt x="4571" y="50165"/>
                  </a:lnTo>
                  <a:lnTo>
                    <a:pt x="2413" y="51943"/>
                  </a:lnTo>
                  <a:lnTo>
                    <a:pt x="635" y="54102"/>
                  </a:lnTo>
                  <a:lnTo>
                    <a:pt x="0" y="56261"/>
                  </a:lnTo>
                  <a:lnTo>
                    <a:pt x="0" y="58674"/>
                  </a:lnTo>
                  <a:lnTo>
                    <a:pt x="3429" y="60579"/>
                  </a:lnTo>
                  <a:lnTo>
                    <a:pt x="6477" y="62230"/>
                  </a:lnTo>
                  <a:lnTo>
                    <a:pt x="9017" y="63373"/>
                  </a:lnTo>
                  <a:lnTo>
                    <a:pt x="11176" y="64135"/>
                  </a:lnTo>
                  <a:lnTo>
                    <a:pt x="14858" y="64770"/>
                  </a:lnTo>
                  <a:lnTo>
                    <a:pt x="17399" y="64389"/>
                  </a:lnTo>
                  <a:lnTo>
                    <a:pt x="19685" y="62992"/>
                  </a:lnTo>
                  <a:lnTo>
                    <a:pt x="22225" y="61214"/>
                  </a:lnTo>
                  <a:lnTo>
                    <a:pt x="25527" y="59309"/>
                  </a:lnTo>
                  <a:lnTo>
                    <a:pt x="29971" y="57531"/>
                  </a:lnTo>
                  <a:lnTo>
                    <a:pt x="34925" y="57023"/>
                  </a:lnTo>
                  <a:lnTo>
                    <a:pt x="39116" y="56261"/>
                  </a:lnTo>
                  <a:lnTo>
                    <a:pt x="42799" y="54991"/>
                  </a:lnTo>
                  <a:lnTo>
                    <a:pt x="45974" y="52959"/>
                  </a:lnTo>
                  <a:lnTo>
                    <a:pt x="50800" y="48387"/>
                  </a:lnTo>
                  <a:lnTo>
                    <a:pt x="55118" y="42672"/>
                  </a:lnTo>
                  <a:lnTo>
                    <a:pt x="59436" y="37084"/>
                  </a:lnTo>
                  <a:lnTo>
                    <a:pt x="64516" y="31369"/>
                  </a:lnTo>
                  <a:lnTo>
                    <a:pt x="67691" y="28829"/>
                  </a:lnTo>
                  <a:lnTo>
                    <a:pt x="71246" y="26543"/>
                  </a:lnTo>
                  <a:lnTo>
                    <a:pt x="75438" y="24638"/>
                  </a:lnTo>
                  <a:lnTo>
                    <a:pt x="80518" y="22987"/>
                  </a:lnTo>
                  <a:lnTo>
                    <a:pt x="85725" y="19304"/>
                  </a:lnTo>
                  <a:lnTo>
                    <a:pt x="92075" y="16637"/>
                  </a:lnTo>
                  <a:lnTo>
                    <a:pt x="99187" y="14351"/>
                  </a:lnTo>
                  <a:lnTo>
                    <a:pt x="107061" y="12573"/>
                  </a:lnTo>
                  <a:lnTo>
                    <a:pt x="115316" y="10668"/>
                  </a:lnTo>
                  <a:lnTo>
                    <a:pt x="123952" y="8255"/>
                  </a:lnTo>
                  <a:lnTo>
                    <a:pt x="132207" y="4826"/>
                  </a:lnTo>
                  <a:lnTo>
                    <a:pt x="140589" y="0"/>
                  </a:lnTo>
                  <a:close/>
                </a:path>
              </a:pathLst>
            </a:custGeom>
            <a:solidFill>
              <a:srgbClr val="E8C054"/>
            </a:solidFill>
            <a:ln w="0" cap="flat" cmpd="sng" algn="ctr">
              <a:solidFill>
                <a:srgbClr val="E8C0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694940" y="1811020"/>
              <a:ext cx="215393" cy="138304"/>
            </a:xfrm>
            <a:custGeom>
              <a:avLst/>
              <a:gdLst/>
              <a:ahLst/>
              <a:cxnLst/>
              <a:rect l="0" t="0" r="0" b="0"/>
              <a:pathLst>
                <a:path w="215393" h="138304">
                  <a:moveTo>
                    <a:pt x="215392" y="0"/>
                  </a:moveTo>
                  <a:lnTo>
                    <a:pt x="206883" y="9398"/>
                  </a:lnTo>
                  <a:lnTo>
                    <a:pt x="197358" y="19685"/>
                  </a:lnTo>
                  <a:lnTo>
                    <a:pt x="186817" y="30480"/>
                  </a:lnTo>
                  <a:lnTo>
                    <a:pt x="175133" y="41910"/>
                  </a:lnTo>
                  <a:lnTo>
                    <a:pt x="162687" y="53721"/>
                  </a:lnTo>
                  <a:lnTo>
                    <a:pt x="149225" y="65532"/>
                  </a:lnTo>
                  <a:lnTo>
                    <a:pt x="135509" y="77089"/>
                  </a:lnTo>
                  <a:lnTo>
                    <a:pt x="121031" y="88392"/>
                  </a:lnTo>
                  <a:lnTo>
                    <a:pt x="106299" y="98933"/>
                  </a:lnTo>
                  <a:lnTo>
                    <a:pt x="91186" y="108839"/>
                  </a:lnTo>
                  <a:lnTo>
                    <a:pt x="75946" y="117475"/>
                  </a:lnTo>
                  <a:lnTo>
                    <a:pt x="60579" y="124968"/>
                  </a:lnTo>
                  <a:lnTo>
                    <a:pt x="45466" y="131064"/>
                  </a:lnTo>
                  <a:lnTo>
                    <a:pt x="30226" y="135382"/>
                  </a:lnTo>
                  <a:lnTo>
                    <a:pt x="15367" y="137922"/>
                  </a:lnTo>
                  <a:lnTo>
                    <a:pt x="8128" y="138303"/>
                  </a:lnTo>
                  <a:lnTo>
                    <a:pt x="889" y="138303"/>
                  </a:lnTo>
                  <a:lnTo>
                    <a:pt x="0" y="136398"/>
                  </a:lnTo>
                  <a:lnTo>
                    <a:pt x="0" y="134366"/>
                  </a:lnTo>
                  <a:lnTo>
                    <a:pt x="1016" y="132461"/>
                  </a:lnTo>
                  <a:lnTo>
                    <a:pt x="2794" y="130683"/>
                  </a:lnTo>
                  <a:lnTo>
                    <a:pt x="5334" y="128905"/>
                  </a:lnTo>
                  <a:lnTo>
                    <a:pt x="8509" y="127254"/>
                  </a:lnTo>
                  <a:lnTo>
                    <a:pt x="16637" y="123952"/>
                  </a:lnTo>
                  <a:lnTo>
                    <a:pt x="26924" y="120777"/>
                  </a:lnTo>
                  <a:lnTo>
                    <a:pt x="38862" y="117856"/>
                  </a:lnTo>
                  <a:lnTo>
                    <a:pt x="52070" y="114935"/>
                  </a:lnTo>
                  <a:lnTo>
                    <a:pt x="65913" y="112141"/>
                  </a:lnTo>
                  <a:lnTo>
                    <a:pt x="94615" y="106807"/>
                  </a:lnTo>
                  <a:lnTo>
                    <a:pt x="108204" y="104267"/>
                  </a:lnTo>
                  <a:lnTo>
                    <a:pt x="120904" y="101727"/>
                  </a:lnTo>
                  <a:lnTo>
                    <a:pt x="132207" y="99187"/>
                  </a:lnTo>
                  <a:lnTo>
                    <a:pt x="141478" y="96647"/>
                  </a:lnTo>
                  <a:lnTo>
                    <a:pt x="148590" y="93980"/>
                  </a:lnTo>
                  <a:lnTo>
                    <a:pt x="151130" y="92837"/>
                  </a:lnTo>
                  <a:lnTo>
                    <a:pt x="153035" y="91440"/>
                  </a:lnTo>
                  <a:lnTo>
                    <a:pt x="155702" y="88519"/>
                  </a:lnTo>
                  <a:lnTo>
                    <a:pt x="157988" y="84455"/>
                  </a:lnTo>
                  <a:lnTo>
                    <a:pt x="160401" y="79121"/>
                  </a:lnTo>
                  <a:lnTo>
                    <a:pt x="162941" y="73025"/>
                  </a:lnTo>
                  <a:lnTo>
                    <a:pt x="165481" y="66294"/>
                  </a:lnTo>
                  <a:lnTo>
                    <a:pt x="168275" y="59055"/>
                  </a:lnTo>
                  <a:lnTo>
                    <a:pt x="174371" y="43688"/>
                  </a:lnTo>
                  <a:lnTo>
                    <a:pt x="178054" y="36068"/>
                  </a:lnTo>
                  <a:lnTo>
                    <a:pt x="181991" y="28575"/>
                  </a:lnTo>
                  <a:lnTo>
                    <a:pt x="186182" y="21717"/>
                  </a:lnTo>
                  <a:lnTo>
                    <a:pt x="190881" y="15367"/>
                  </a:lnTo>
                  <a:lnTo>
                    <a:pt x="196215" y="9906"/>
                  </a:lnTo>
                  <a:lnTo>
                    <a:pt x="201930" y="5334"/>
                  </a:lnTo>
                  <a:lnTo>
                    <a:pt x="208407" y="2032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013077" y="1946783"/>
              <a:ext cx="409195" cy="267336"/>
            </a:xfrm>
            <a:custGeom>
              <a:avLst/>
              <a:gdLst/>
              <a:ahLst/>
              <a:cxnLst/>
              <a:rect l="0" t="0" r="0" b="0"/>
              <a:pathLst>
                <a:path w="409195" h="267336">
                  <a:moveTo>
                    <a:pt x="27559" y="264033"/>
                  </a:moveTo>
                  <a:lnTo>
                    <a:pt x="24765" y="265938"/>
                  </a:lnTo>
                  <a:lnTo>
                    <a:pt x="22352" y="267081"/>
                  </a:lnTo>
                  <a:lnTo>
                    <a:pt x="19812" y="267335"/>
                  </a:lnTo>
                  <a:lnTo>
                    <a:pt x="17526" y="266827"/>
                  </a:lnTo>
                  <a:lnTo>
                    <a:pt x="15367" y="265176"/>
                  </a:lnTo>
                  <a:lnTo>
                    <a:pt x="13208" y="263017"/>
                  </a:lnTo>
                  <a:lnTo>
                    <a:pt x="11303" y="260096"/>
                  </a:lnTo>
                  <a:lnTo>
                    <a:pt x="9525" y="256286"/>
                  </a:lnTo>
                  <a:lnTo>
                    <a:pt x="7874" y="251968"/>
                  </a:lnTo>
                  <a:lnTo>
                    <a:pt x="6350" y="247142"/>
                  </a:lnTo>
                  <a:lnTo>
                    <a:pt x="3810" y="235839"/>
                  </a:lnTo>
                  <a:lnTo>
                    <a:pt x="1905" y="222885"/>
                  </a:lnTo>
                  <a:lnTo>
                    <a:pt x="635" y="208534"/>
                  </a:lnTo>
                  <a:lnTo>
                    <a:pt x="0" y="193167"/>
                  </a:lnTo>
                  <a:lnTo>
                    <a:pt x="0" y="177419"/>
                  </a:lnTo>
                  <a:lnTo>
                    <a:pt x="889" y="161544"/>
                  </a:lnTo>
                  <a:lnTo>
                    <a:pt x="2794" y="145923"/>
                  </a:lnTo>
                  <a:lnTo>
                    <a:pt x="5334" y="130810"/>
                  </a:lnTo>
                  <a:lnTo>
                    <a:pt x="8509" y="117094"/>
                  </a:lnTo>
                  <a:lnTo>
                    <a:pt x="12954" y="104521"/>
                  </a:lnTo>
                  <a:lnTo>
                    <a:pt x="15621" y="98933"/>
                  </a:lnTo>
                  <a:lnTo>
                    <a:pt x="18161" y="93853"/>
                  </a:lnTo>
                  <a:lnTo>
                    <a:pt x="26670" y="81407"/>
                  </a:lnTo>
                  <a:lnTo>
                    <a:pt x="34798" y="70231"/>
                  </a:lnTo>
                  <a:lnTo>
                    <a:pt x="42926" y="59944"/>
                  </a:lnTo>
                  <a:lnTo>
                    <a:pt x="50800" y="50546"/>
                  </a:lnTo>
                  <a:lnTo>
                    <a:pt x="58547" y="42291"/>
                  </a:lnTo>
                  <a:lnTo>
                    <a:pt x="65913" y="35052"/>
                  </a:lnTo>
                  <a:lnTo>
                    <a:pt x="73533" y="28321"/>
                  </a:lnTo>
                  <a:lnTo>
                    <a:pt x="80645" y="22606"/>
                  </a:lnTo>
                  <a:lnTo>
                    <a:pt x="87757" y="17653"/>
                  </a:lnTo>
                  <a:lnTo>
                    <a:pt x="94869" y="13335"/>
                  </a:lnTo>
                  <a:lnTo>
                    <a:pt x="101600" y="9906"/>
                  </a:lnTo>
                  <a:lnTo>
                    <a:pt x="108458" y="6858"/>
                  </a:lnTo>
                  <a:lnTo>
                    <a:pt x="114935" y="4572"/>
                  </a:lnTo>
                  <a:lnTo>
                    <a:pt x="121539" y="2794"/>
                  </a:lnTo>
                  <a:lnTo>
                    <a:pt x="134112" y="635"/>
                  </a:lnTo>
                  <a:lnTo>
                    <a:pt x="146304" y="0"/>
                  </a:lnTo>
                  <a:lnTo>
                    <a:pt x="157988" y="762"/>
                  </a:lnTo>
                  <a:lnTo>
                    <a:pt x="169291" y="2413"/>
                  </a:lnTo>
                  <a:lnTo>
                    <a:pt x="180467" y="4572"/>
                  </a:lnTo>
                  <a:lnTo>
                    <a:pt x="201295" y="8890"/>
                  </a:lnTo>
                  <a:lnTo>
                    <a:pt x="211328" y="10414"/>
                  </a:lnTo>
                  <a:lnTo>
                    <a:pt x="221234" y="11049"/>
                  </a:lnTo>
                  <a:lnTo>
                    <a:pt x="225298" y="11430"/>
                  </a:lnTo>
                  <a:lnTo>
                    <a:pt x="230251" y="12573"/>
                  </a:lnTo>
                  <a:lnTo>
                    <a:pt x="235712" y="14351"/>
                  </a:lnTo>
                  <a:lnTo>
                    <a:pt x="241681" y="16764"/>
                  </a:lnTo>
                  <a:lnTo>
                    <a:pt x="248285" y="19685"/>
                  </a:lnTo>
                  <a:lnTo>
                    <a:pt x="255397" y="23368"/>
                  </a:lnTo>
                  <a:lnTo>
                    <a:pt x="262890" y="27305"/>
                  </a:lnTo>
                  <a:lnTo>
                    <a:pt x="270764" y="31877"/>
                  </a:lnTo>
                  <a:lnTo>
                    <a:pt x="287401" y="42164"/>
                  </a:lnTo>
                  <a:lnTo>
                    <a:pt x="304673" y="53467"/>
                  </a:lnTo>
                  <a:lnTo>
                    <a:pt x="322199" y="65913"/>
                  </a:lnTo>
                  <a:lnTo>
                    <a:pt x="339344" y="78740"/>
                  </a:lnTo>
                  <a:lnTo>
                    <a:pt x="355727" y="91948"/>
                  </a:lnTo>
                  <a:lnTo>
                    <a:pt x="370713" y="104648"/>
                  </a:lnTo>
                  <a:lnTo>
                    <a:pt x="377698" y="110998"/>
                  </a:lnTo>
                  <a:lnTo>
                    <a:pt x="383921" y="117094"/>
                  </a:lnTo>
                  <a:lnTo>
                    <a:pt x="389890" y="122809"/>
                  </a:lnTo>
                  <a:lnTo>
                    <a:pt x="395097" y="128524"/>
                  </a:lnTo>
                  <a:lnTo>
                    <a:pt x="399542" y="133731"/>
                  </a:lnTo>
                  <a:lnTo>
                    <a:pt x="403098" y="138557"/>
                  </a:lnTo>
                  <a:lnTo>
                    <a:pt x="406146" y="143002"/>
                  </a:lnTo>
                  <a:lnTo>
                    <a:pt x="408051" y="146939"/>
                  </a:lnTo>
                  <a:lnTo>
                    <a:pt x="409194" y="150495"/>
                  </a:lnTo>
                  <a:lnTo>
                    <a:pt x="409194" y="153416"/>
                  </a:lnTo>
                  <a:lnTo>
                    <a:pt x="408051" y="155956"/>
                  </a:lnTo>
                  <a:lnTo>
                    <a:pt x="405892" y="157607"/>
                  </a:lnTo>
                  <a:lnTo>
                    <a:pt x="405257" y="162941"/>
                  </a:lnTo>
                  <a:lnTo>
                    <a:pt x="403606" y="167005"/>
                  </a:lnTo>
                  <a:lnTo>
                    <a:pt x="400431" y="170561"/>
                  </a:lnTo>
                  <a:lnTo>
                    <a:pt x="396113" y="173101"/>
                  </a:lnTo>
                  <a:lnTo>
                    <a:pt x="390779" y="175133"/>
                  </a:lnTo>
                  <a:lnTo>
                    <a:pt x="384556" y="176530"/>
                  </a:lnTo>
                  <a:lnTo>
                    <a:pt x="377317" y="177038"/>
                  </a:lnTo>
                  <a:lnTo>
                    <a:pt x="369189" y="177292"/>
                  </a:lnTo>
                  <a:lnTo>
                    <a:pt x="360680" y="176911"/>
                  </a:lnTo>
                  <a:lnTo>
                    <a:pt x="351282" y="176022"/>
                  </a:lnTo>
                  <a:lnTo>
                    <a:pt x="341249" y="174879"/>
                  </a:lnTo>
                  <a:lnTo>
                    <a:pt x="330835" y="173355"/>
                  </a:lnTo>
                  <a:lnTo>
                    <a:pt x="308991" y="169799"/>
                  </a:lnTo>
                  <a:lnTo>
                    <a:pt x="286131" y="165481"/>
                  </a:lnTo>
                  <a:lnTo>
                    <a:pt x="263271" y="160909"/>
                  </a:lnTo>
                  <a:lnTo>
                    <a:pt x="241046" y="156591"/>
                  </a:lnTo>
                  <a:lnTo>
                    <a:pt x="219964" y="153289"/>
                  </a:lnTo>
                  <a:lnTo>
                    <a:pt x="209931" y="151892"/>
                  </a:lnTo>
                  <a:lnTo>
                    <a:pt x="200533" y="150876"/>
                  </a:lnTo>
                  <a:lnTo>
                    <a:pt x="191897" y="150241"/>
                  </a:lnTo>
                  <a:lnTo>
                    <a:pt x="183896" y="150241"/>
                  </a:lnTo>
                  <a:lnTo>
                    <a:pt x="176784" y="150749"/>
                  </a:lnTo>
                  <a:lnTo>
                    <a:pt x="170561" y="151638"/>
                  </a:lnTo>
                  <a:lnTo>
                    <a:pt x="165227" y="153416"/>
                  </a:lnTo>
                  <a:lnTo>
                    <a:pt x="161163" y="155829"/>
                  </a:lnTo>
                  <a:lnTo>
                    <a:pt x="158242" y="159004"/>
                  </a:lnTo>
                  <a:lnTo>
                    <a:pt x="156464" y="162941"/>
                  </a:lnTo>
                  <a:lnTo>
                    <a:pt x="154559" y="163830"/>
                  </a:lnTo>
                  <a:lnTo>
                    <a:pt x="152400" y="165100"/>
                  </a:lnTo>
                  <a:lnTo>
                    <a:pt x="149733" y="166243"/>
                  </a:lnTo>
                  <a:lnTo>
                    <a:pt x="146304" y="167767"/>
                  </a:lnTo>
                  <a:lnTo>
                    <a:pt x="138557" y="171577"/>
                  </a:lnTo>
                  <a:lnTo>
                    <a:pt x="129159" y="176022"/>
                  </a:lnTo>
                  <a:lnTo>
                    <a:pt x="118745" y="180975"/>
                  </a:lnTo>
                  <a:lnTo>
                    <a:pt x="107442" y="186817"/>
                  </a:lnTo>
                  <a:lnTo>
                    <a:pt x="95631" y="192913"/>
                  </a:lnTo>
                  <a:lnTo>
                    <a:pt x="83947" y="199644"/>
                  </a:lnTo>
                  <a:lnTo>
                    <a:pt x="72390" y="206756"/>
                  </a:lnTo>
                  <a:lnTo>
                    <a:pt x="61468" y="214249"/>
                  </a:lnTo>
                  <a:lnTo>
                    <a:pt x="51435" y="222123"/>
                  </a:lnTo>
                  <a:lnTo>
                    <a:pt x="42926" y="230124"/>
                  </a:lnTo>
                  <a:lnTo>
                    <a:pt x="35687" y="238506"/>
                  </a:lnTo>
                  <a:lnTo>
                    <a:pt x="30480" y="246888"/>
                  </a:lnTo>
                  <a:lnTo>
                    <a:pt x="27813" y="255397"/>
                  </a:lnTo>
                  <a:lnTo>
                    <a:pt x="27051" y="259715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051050" y="1971802"/>
              <a:ext cx="299213" cy="188850"/>
            </a:xfrm>
            <a:custGeom>
              <a:avLst/>
              <a:gdLst/>
              <a:ahLst/>
              <a:cxnLst/>
              <a:rect l="0" t="0" r="0" b="0"/>
              <a:pathLst>
                <a:path w="299213" h="188850">
                  <a:moveTo>
                    <a:pt x="132588" y="17653"/>
                  </a:moveTo>
                  <a:lnTo>
                    <a:pt x="136017" y="17653"/>
                  </a:lnTo>
                  <a:lnTo>
                    <a:pt x="140081" y="18288"/>
                  </a:lnTo>
                  <a:lnTo>
                    <a:pt x="144653" y="19304"/>
                  </a:lnTo>
                  <a:lnTo>
                    <a:pt x="149733" y="20828"/>
                  </a:lnTo>
                  <a:lnTo>
                    <a:pt x="155321" y="22606"/>
                  </a:lnTo>
                  <a:lnTo>
                    <a:pt x="161290" y="25019"/>
                  </a:lnTo>
                  <a:lnTo>
                    <a:pt x="173990" y="30607"/>
                  </a:lnTo>
                  <a:lnTo>
                    <a:pt x="187960" y="37338"/>
                  </a:lnTo>
                  <a:lnTo>
                    <a:pt x="202438" y="44958"/>
                  </a:lnTo>
                  <a:lnTo>
                    <a:pt x="231775" y="62103"/>
                  </a:lnTo>
                  <a:lnTo>
                    <a:pt x="245745" y="70993"/>
                  </a:lnTo>
                  <a:lnTo>
                    <a:pt x="259334" y="79629"/>
                  </a:lnTo>
                  <a:lnTo>
                    <a:pt x="271272" y="87630"/>
                  </a:lnTo>
                  <a:lnTo>
                    <a:pt x="276606" y="91694"/>
                  </a:lnTo>
                  <a:lnTo>
                    <a:pt x="281559" y="95377"/>
                  </a:lnTo>
                  <a:lnTo>
                    <a:pt x="285750" y="98679"/>
                  </a:lnTo>
                  <a:lnTo>
                    <a:pt x="289560" y="101854"/>
                  </a:lnTo>
                  <a:lnTo>
                    <a:pt x="292989" y="104648"/>
                  </a:lnTo>
                  <a:lnTo>
                    <a:pt x="295529" y="107188"/>
                  </a:lnTo>
                  <a:lnTo>
                    <a:pt x="297434" y="109347"/>
                  </a:lnTo>
                  <a:lnTo>
                    <a:pt x="298577" y="110871"/>
                  </a:lnTo>
                  <a:lnTo>
                    <a:pt x="298958" y="112268"/>
                  </a:lnTo>
                  <a:lnTo>
                    <a:pt x="298323" y="113030"/>
                  </a:lnTo>
                  <a:lnTo>
                    <a:pt x="299212" y="116459"/>
                  </a:lnTo>
                  <a:lnTo>
                    <a:pt x="298958" y="119126"/>
                  </a:lnTo>
                  <a:lnTo>
                    <a:pt x="297942" y="121158"/>
                  </a:lnTo>
                  <a:lnTo>
                    <a:pt x="295783" y="122682"/>
                  </a:lnTo>
                  <a:lnTo>
                    <a:pt x="292989" y="123698"/>
                  </a:lnTo>
                  <a:lnTo>
                    <a:pt x="289560" y="124079"/>
                  </a:lnTo>
                  <a:lnTo>
                    <a:pt x="285369" y="124079"/>
                  </a:lnTo>
                  <a:lnTo>
                    <a:pt x="280416" y="123952"/>
                  </a:lnTo>
                  <a:lnTo>
                    <a:pt x="275082" y="123190"/>
                  </a:lnTo>
                  <a:lnTo>
                    <a:pt x="269113" y="122174"/>
                  </a:lnTo>
                  <a:lnTo>
                    <a:pt x="256286" y="119126"/>
                  </a:lnTo>
                  <a:lnTo>
                    <a:pt x="241935" y="115697"/>
                  </a:lnTo>
                  <a:lnTo>
                    <a:pt x="227203" y="111887"/>
                  </a:lnTo>
                  <a:lnTo>
                    <a:pt x="212090" y="107950"/>
                  </a:lnTo>
                  <a:lnTo>
                    <a:pt x="197358" y="104267"/>
                  </a:lnTo>
                  <a:lnTo>
                    <a:pt x="183515" y="101219"/>
                  </a:lnTo>
                  <a:lnTo>
                    <a:pt x="176911" y="100076"/>
                  </a:lnTo>
                  <a:lnTo>
                    <a:pt x="170688" y="99187"/>
                  </a:lnTo>
                  <a:lnTo>
                    <a:pt x="165100" y="98679"/>
                  </a:lnTo>
                  <a:lnTo>
                    <a:pt x="160020" y="98552"/>
                  </a:lnTo>
                  <a:lnTo>
                    <a:pt x="155321" y="98933"/>
                  </a:lnTo>
                  <a:lnTo>
                    <a:pt x="151384" y="99695"/>
                  </a:lnTo>
                  <a:lnTo>
                    <a:pt x="148209" y="100965"/>
                  </a:lnTo>
                  <a:lnTo>
                    <a:pt x="145669" y="102616"/>
                  </a:lnTo>
                  <a:lnTo>
                    <a:pt x="144018" y="105283"/>
                  </a:lnTo>
                  <a:lnTo>
                    <a:pt x="143256" y="108204"/>
                  </a:lnTo>
                  <a:lnTo>
                    <a:pt x="140589" y="110109"/>
                  </a:lnTo>
                  <a:lnTo>
                    <a:pt x="135890" y="112649"/>
                  </a:lnTo>
                  <a:lnTo>
                    <a:pt x="129667" y="115697"/>
                  </a:lnTo>
                  <a:lnTo>
                    <a:pt x="122174" y="119126"/>
                  </a:lnTo>
                  <a:lnTo>
                    <a:pt x="113919" y="123190"/>
                  </a:lnTo>
                  <a:lnTo>
                    <a:pt x="104902" y="127635"/>
                  </a:lnTo>
                  <a:lnTo>
                    <a:pt x="85852" y="137541"/>
                  </a:lnTo>
                  <a:lnTo>
                    <a:pt x="76454" y="143002"/>
                  </a:lnTo>
                  <a:lnTo>
                    <a:pt x="67310" y="148717"/>
                  </a:lnTo>
                  <a:lnTo>
                    <a:pt x="58801" y="154559"/>
                  </a:lnTo>
                  <a:lnTo>
                    <a:pt x="51054" y="160655"/>
                  </a:lnTo>
                  <a:lnTo>
                    <a:pt x="44704" y="167005"/>
                  </a:lnTo>
                  <a:lnTo>
                    <a:pt x="39497" y="173228"/>
                  </a:lnTo>
                  <a:lnTo>
                    <a:pt x="36322" y="179705"/>
                  </a:lnTo>
                  <a:lnTo>
                    <a:pt x="34798" y="186055"/>
                  </a:lnTo>
                  <a:lnTo>
                    <a:pt x="32258" y="187579"/>
                  </a:lnTo>
                  <a:lnTo>
                    <a:pt x="29464" y="188595"/>
                  </a:lnTo>
                  <a:lnTo>
                    <a:pt x="26924" y="188849"/>
                  </a:lnTo>
                  <a:lnTo>
                    <a:pt x="24638" y="188214"/>
                  </a:lnTo>
                  <a:lnTo>
                    <a:pt x="22225" y="187071"/>
                  </a:lnTo>
                  <a:lnTo>
                    <a:pt x="19939" y="185293"/>
                  </a:lnTo>
                  <a:lnTo>
                    <a:pt x="15621" y="180340"/>
                  </a:lnTo>
                  <a:lnTo>
                    <a:pt x="11811" y="173482"/>
                  </a:lnTo>
                  <a:lnTo>
                    <a:pt x="8382" y="164973"/>
                  </a:lnTo>
                  <a:lnTo>
                    <a:pt x="5588" y="155194"/>
                  </a:lnTo>
                  <a:lnTo>
                    <a:pt x="3175" y="144526"/>
                  </a:lnTo>
                  <a:lnTo>
                    <a:pt x="1524" y="133096"/>
                  </a:lnTo>
                  <a:lnTo>
                    <a:pt x="508" y="121158"/>
                  </a:lnTo>
                  <a:lnTo>
                    <a:pt x="0" y="109347"/>
                  </a:lnTo>
                  <a:lnTo>
                    <a:pt x="508" y="97790"/>
                  </a:lnTo>
                  <a:lnTo>
                    <a:pt x="1524" y="86487"/>
                  </a:lnTo>
                  <a:lnTo>
                    <a:pt x="3429" y="76073"/>
                  </a:lnTo>
                  <a:lnTo>
                    <a:pt x="6223" y="67056"/>
                  </a:lnTo>
                  <a:lnTo>
                    <a:pt x="9906" y="59182"/>
                  </a:lnTo>
                  <a:lnTo>
                    <a:pt x="15875" y="50165"/>
                  </a:lnTo>
                  <a:lnTo>
                    <a:pt x="21590" y="41910"/>
                  </a:lnTo>
                  <a:lnTo>
                    <a:pt x="26924" y="34544"/>
                  </a:lnTo>
                  <a:lnTo>
                    <a:pt x="32512" y="28067"/>
                  </a:lnTo>
                  <a:lnTo>
                    <a:pt x="37592" y="22479"/>
                  </a:lnTo>
                  <a:lnTo>
                    <a:pt x="42545" y="17526"/>
                  </a:lnTo>
                  <a:lnTo>
                    <a:pt x="47244" y="13208"/>
                  </a:lnTo>
                  <a:lnTo>
                    <a:pt x="51689" y="9652"/>
                  </a:lnTo>
                  <a:lnTo>
                    <a:pt x="56134" y="6604"/>
                  </a:lnTo>
                  <a:lnTo>
                    <a:pt x="60452" y="4318"/>
                  </a:lnTo>
                  <a:lnTo>
                    <a:pt x="68580" y="1143"/>
                  </a:lnTo>
                  <a:lnTo>
                    <a:pt x="76200" y="0"/>
                  </a:lnTo>
                  <a:lnTo>
                    <a:pt x="83312" y="254"/>
                  </a:lnTo>
                  <a:lnTo>
                    <a:pt x="90170" y="1778"/>
                  </a:lnTo>
                  <a:lnTo>
                    <a:pt x="96520" y="3937"/>
                  </a:lnTo>
                  <a:lnTo>
                    <a:pt x="108712" y="9779"/>
                  </a:lnTo>
                  <a:lnTo>
                    <a:pt x="120650" y="15367"/>
                  </a:lnTo>
                  <a:lnTo>
                    <a:pt x="126619" y="17145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086991" y="1992249"/>
              <a:ext cx="197486" cy="114682"/>
            </a:xfrm>
            <a:custGeom>
              <a:avLst/>
              <a:gdLst/>
              <a:ahLst/>
              <a:cxnLst/>
              <a:rect l="0" t="0" r="0" b="0"/>
              <a:pathLst>
                <a:path w="197486" h="114682">
                  <a:moveTo>
                    <a:pt x="45847" y="29337"/>
                  </a:moveTo>
                  <a:lnTo>
                    <a:pt x="48895" y="28829"/>
                  </a:lnTo>
                  <a:lnTo>
                    <a:pt x="52070" y="28829"/>
                  </a:lnTo>
                  <a:lnTo>
                    <a:pt x="55753" y="29083"/>
                  </a:lnTo>
                  <a:lnTo>
                    <a:pt x="59690" y="29718"/>
                  </a:lnTo>
                  <a:lnTo>
                    <a:pt x="68961" y="31496"/>
                  </a:lnTo>
                  <a:lnTo>
                    <a:pt x="79121" y="34036"/>
                  </a:lnTo>
                  <a:lnTo>
                    <a:pt x="90297" y="37592"/>
                  </a:lnTo>
                  <a:lnTo>
                    <a:pt x="102108" y="41529"/>
                  </a:lnTo>
                  <a:lnTo>
                    <a:pt x="126365" y="50292"/>
                  </a:lnTo>
                  <a:lnTo>
                    <a:pt x="138049" y="54864"/>
                  </a:lnTo>
                  <a:lnTo>
                    <a:pt x="149733" y="59182"/>
                  </a:lnTo>
                  <a:lnTo>
                    <a:pt x="160401" y="63373"/>
                  </a:lnTo>
                  <a:lnTo>
                    <a:pt x="169926" y="66929"/>
                  </a:lnTo>
                  <a:lnTo>
                    <a:pt x="178308" y="69850"/>
                  </a:lnTo>
                  <a:lnTo>
                    <a:pt x="185166" y="72136"/>
                  </a:lnTo>
                  <a:lnTo>
                    <a:pt x="187833" y="72771"/>
                  </a:lnTo>
                  <a:lnTo>
                    <a:pt x="189992" y="73406"/>
                  </a:lnTo>
                  <a:lnTo>
                    <a:pt x="191770" y="73406"/>
                  </a:lnTo>
                  <a:lnTo>
                    <a:pt x="193040" y="73406"/>
                  </a:lnTo>
                  <a:lnTo>
                    <a:pt x="194945" y="74930"/>
                  </a:lnTo>
                  <a:lnTo>
                    <a:pt x="196342" y="75946"/>
                  </a:lnTo>
                  <a:lnTo>
                    <a:pt x="197231" y="76708"/>
                  </a:lnTo>
                  <a:lnTo>
                    <a:pt x="197485" y="76962"/>
                  </a:lnTo>
                  <a:lnTo>
                    <a:pt x="197231" y="76962"/>
                  </a:lnTo>
                  <a:lnTo>
                    <a:pt x="196596" y="76708"/>
                  </a:lnTo>
                  <a:lnTo>
                    <a:pt x="195326" y="76073"/>
                  </a:lnTo>
                  <a:lnTo>
                    <a:pt x="193675" y="75184"/>
                  </a:lnTo>
                  <a:lnTo>
                    <a:pt x="189230" y="72771"/>
                  </a:lnTo>
                  <a:lnTo>
                    <a:pt x="183642" y="69850"/>
                  </a:lnTo>
                  <a:lnTo>
                    <a:pt x="177165" y="66421"/>
                  </a:lnTo>
                  <a:lnTo>
                    <a:pt x="170180" y="63119"/>
                  </a:lnTo>
                  <a:lnTo>
                    <a:pt x="155575" y="56642"/>
                  </a:lnTo>
                  <a:lnTo>
                    <a:pt x="148717" y="54102"/>
                  </a:lnTo>
                  <a:lnTo>
                    <a:pt x="142875" y="52324"/>
                  </a:lnTo>
                  <a:lnTo>
                    <a:pt x="137922" y="51689"/>
                  </a:lnTo>
                  <a:lnTo>
                    <a:pt x="135763" y="51689"/>
                  </a:lnTo>
                  <a:lnTo>
                    <a:pt x="134239" y="52324"/>
                  </a:lnTo>
                  <a:lnTo>
                    <a:pt x="132969" y="53086"/>
                  </a:lnTo>
                  <a:lnTo>
                    <a:pt x="132334" y="54483"/>
                  </a:lnTo>
                  <a:lnTo>
                    <a:pt x="132207" y="56261"/>
                  </a:lnTo>
                  <a:lnTo>
                    <a:pt x="132334" y="58420"/>
                  </a:lnTo>
                  <a:lnTo>
                    <a:pt x="130429" y="59944"/>
                  </a:lnTo>
                  <a:lnTo>
                    <a:pt x="127254" y="62103"/>
                  </a:lnTo>
                  <a:lnTo>
                    <a:pt x="122682" y="64516"/>
                  </a:lnTo>
                  <a:lnTo>
                    <a:pt x="117475" y="67056"/>
                  </a:lnTo>
                  <a:lnTo>
                    <a:pt x="111252" y="69977"/>
                  </a:lnTo>
                  <a:lnTo>
                    <a:pt x="104648" y="73152"/>
                  </a:lnTo>
                  <a:lnTo>
                    <a:pt x="89789" y="80264"/>
                  </a:lnTo>
                  <a:lnTo>
                    <a:pt x="75184" y="87884"/>
                  </a:lnTo>
                  <a:lnTo>
                    <a:pt x="61468" y="96012"/>
                  </a:lnTo>
                  <a:lnTo>
                    <a:pt x="55753" y="100330"/>
                  </a:lnTo>
                  <a:lnTo>
                    <a:pt x="50800" y="104521"/>
                  </a:lnTo>
                  <a:lnTo>
                    <a:pt x="46990" y="108839"/>
                  </a:lnTo>
                  <a:lnTo>
                    <a:pt x="44323" y="113157"/>
                  </a:lnTo>
                  <a:lnTo>
                    <a:pt x="38862" y="114681"/>
                  </a:lnTo>
                  <a:lnTo>
                    <a:pt x="33528" y="114427"/>
                  </a:lnTo>
                  <a:lnTo>
                    <a:pt x="28321" y="112522"/>
                  </a:lnTo>
                  <a:lnTo>
                    <a:pt x="23622" y="109093"/>
                  </a:lnTo>
                  <a:lnTo>
                    <a:pt x="19177" y="104648"/>
                  </a:lnTo>
                  <a:lnTo>
                    <a:pt x="14986" y="98933"/>
                  </a:lnTo>
                  <a:lnTo>
                    <a:pt x="11303" y="92456"/>
                  </a:lnTo>
                  <a:lnTo>
                    <a:pt x="8128" y="85090"/>
                  </a:lnTo>
                  <a:lnTo>
                    <a:pt x="5334" y="77724"/>
                  </a:lnTo>
                  <a:lnTo>
                    <a:pt x="2921" y="69850"/>
                  </a:lnTo>
                  <a:lnTo>
                    <a:pt x="1524" y="61976"/>
                  </a:lnTo>
                  <a:lnTo>
                    <a:pt x="381" y="54229"/>
                  </a:lnTo>
                  <a:lnTo>
                    <a:pt x="0" y="46990"/>
                  </a:lnTo>
                  <a:lnTo>
                    <a:pt x="127" y="40132"/>
                  </a:lnTo>
                  <a:lnTo>
                    <a:pt x="1524" y="34163"/>
                  </a:lnTo>
                  <a:lnTo>
                    <a:pt x="3429" y="29337"/>
                  </a:lnTo>
                  <a:lnTo>
                    <a:pt x="6731" y="23368"/>
                  </a:lnTo>
                  <a:lnTo>
                    <a:pt x="10287" y="18288"/>
                  </a:lnTo>
                  <a:lnTo>
                    <a:pt x="13208" y="13970"/>
                  </a:lnTo>
                  <a:lnTo>
                    <a:pt x="16129" y="10160"/>
                  </a:lnTo>
                  <a:lnTo>
                    <a:pt x="18796" y="7239"/>
                  </a:lnTo>
                  <a:lnTo>
                    <a:pt x="20955" y="4699"/>
                  </a:lnTo>
                  <a:lnTo>
                    <a:pt x="22987" y="2794"/>
                  </a:lnTo>
                  <a:lnTo>
                    <a:pt x="24892" y="1397"/>
                  </a:lnTo>
                  <a:lnTo>
                    <a:pt x="28321" y="0"/>
                  </a:lnTo>
                  <a:lnTo>
                    <a:pt x="30861" y="254"/>
                  </a:lnTo>
                  <a:lnTo>
                    <a:pt x="33020" y="2032"/>
                  </a:lnTo>
                  <a:lnTo>
                    <a:pt x="34798" y="4572"/>
                  </a:lnTo>
                  <a:lnTo>
                    <a:pt x="36068" y="8001"/>
                  </a:lnTo>
                  <a:lnTo>
                    <a:pt x="37338" y="11938"/>
                  </a:lnTo>
                  <a:lnTo>
                    <a:pt x="39243" y="20066"/>
                  </a:lnTo>
                  <a:lnTo>
                    <a:pt x="40513" y="23622"/>
                  </a:lnTo>
                  <a:lnTo>
                    <a:pt x="42037" y="26543"/>
                  </a:lnTo>
                  <a:lnTo>
                    <a:pt x="43688" y="28575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082038" y="2004568"/>
              <a:ext cx="162053" cy="49023"/>
            </a:xfrm>
            <a:custGeom>
              <a:avLst/>
              <a:gdLst/>
              <a:ahLst/>
              <a:cxnLst/>
              <a:rect l="0" t="0" r="0" b="0"/>
              <a:pathLst>
                <a:path w="162053" h="49023">
                  <a:moveTo>
                    <a:pt x="1651" y="48260"/>
                  </a:moveTo>
                  <a:lnTo>
                    <a:pt x="4064" y="45974"/>
                  </a:lnTo>
                  <a:lnTo>
                    <a:pt x="7112" y="42545"/>
                  </a:lnTo>
                  <a:lnTo>
                    <a:pt x="10668" y="38481"/>
                  </a:lnTo>
                  <a:lnTo>
                    <a:pt x="14478" y="33528"/>
                  </a:lnTo>
                  <a:lnTo>
                    <a:pt x="18542" y="28067"/>
                  </a:lnTo>
                  <a:lnTo>
                    <a:pt x="26670" y="17018"/>
                  </a:lnTo>
                  <a:lnTo>
                    <a:pt x="30607" y="11938"/>
                  </a:lnTo>
                  <a:lnTo>
                    <a:pt x="33909" y="7620"/>
                  </a:lnTo>
                  <a:lnTo>
                    <a:pt x="36703" y="3810"/>
                  </a:lnTo>
                  <a:lnTo>
                    <a:pt x="38862" y="1270"/>
                  </a:lnTo>
                  <a:lnTo>
                    <a:pt x="40132" y="0"/>
                  </a:lnTo>
                  <a:lnTo>
                    <a:pt x="40513" y="0"/>
                  </a:lnTo>
                  <a:lnTo>
                    <a:pt x="40513" y="635"/>
                  </a:lnTo>
                  <a:lnTo>
                    <a:pt x="40386" y="1397"/>
                  </a:lnTo>
                  <a:lnTo>
                    <a:pt x="39751" y="3048"/>
                  </a:lnTo>
                  <a:lnTo>
                    <a:pt x="38862" y="4953"/>
                  </a:lnTo>
                  <a:lnTo>
                    <a:pt x="37592" y="7366"/>
                  </a:lnTo>
                  <a:lnTo>
                    <a:pt x="37338" y="9525"/>
                  </a:lnTo>
                  <a:lnTo>
                    <a:pt x="37846" y="12192"/>
                  </a:lnTo>
                  <a:lnTo>
                    <a:pt x="39116" y="15367"/>
                  </a:lnTo>
                  <a:lnTo>
                    <a:pt x="41021" y="18923"/>
                  </a:lnTo>
                  <a:lnTo>
                    <a:pt x="43307" y="22733"/>
                  </a:lnTo>
                  <a:lnTo>
                    <a:pt x="46355" y="26416"/>
                  </a:lnTo>
                  <a:lnTo>
                    <a:pt x="53594" y="34163"/>
                  </a:lnTo>
                  <a:lnTo>
                    <a:pt x="62357" y="41021"/>
                  </a:lnTo>
                  <a:lnTo>
                    <a:pt x="67310" y="43688"/>
                  </a:lnTo>
                  <a:lnTo>
                    <a:pt x="72390" y="46101"/>
                  </a:lnTo>
                  <a:lnTo>
                    <a:pt x="77724" y="47879"/>
                  </a:lnTo>
                  <a:lnTo>
                    <a:pt x="83312" y="48895"/>
                  </a:lnTo>
                  <a:lnTo>
                    <a:pt x="88773" y="49022"/>
                  </a:lnTo>
                  <a:lnTo>
                    <a:pt x="94615" y="48260"/>
                  </a:lnTo>
                  <a:lnTo>
                    <a:pt x="102743" y="43942"/>
                  </a:lnTo>
                  <a:lnTo>
                    <a:pt x="112522" y="39370"/>
                  </a:lnTo>
                  <a:lnTo>
                    <a:pt x="134493" y="30988"/>
                  </a:lnTo>
                  <a:lnTo>
                    <a:pt x="144780" y="27051"/>
                  </a:lnTo>
                  <a:lnTo>
                    <a:pt x="153289" y="23114"/>
                  </a:lnTo>
                  <a:lnTo>
                    <a:pt x="156718" y="21336"/>
                  </a:lnTo>
                  <a:lnTo>
                    <a:pt x="159512" y="19685"/>
                  </a:lnTo>
                  <a:lnTo>
                    <a:pt x="161290" y="18161"/>
                  </a:lnTo>
                  <a:lnTo>
                    <a:pt x="162052" y="16764"/>
                  </a:lnTo>
                  <a:lnTo>
                    <a:pt x="159512" y="14224"/>
                  </a:lnTo>
                  <a:lnTo>
                    <a:pt x="157734" y="13081"/>
                  </a:lnTo>
                  <a:lnTo>
                    <a:pt x="156591" y="12827"/>
                  </a:lnTo>
                  <a:lnTo>
                    <a:pt x="155829" y="13589"/>
                  </a:lnTo>
                  <a:lnTo>
                    <a:pt x="155194" y="14986"/>
                  </a:lnTo>
                  <a:lnTo>
                    <a:pt x="154813" y="17018"/>
                  </a:lnTo>
                  <a:lnTo>
                    <a:pt x="153924" y="22479"/>
                  </a:lnTo>
                  <a:lnTo>
                    <a:pt x="151765" y="28829"/>
                  </a:lnTo>
                  <a:lnTo>
                    <a:pt x="150114" y="31750"/>
                  </a:lnTo>
                  <a:lnTo>
                    <a:pt x="147574" y="34671"/>
                  </a:lnTo>
                  <a:lnTo>
                    <a:pt x="144399" y="37211"/>
                  </a:lnTo>
                  <a:lnTo>
                    <a:pt x="140081" y="39370"/>
                  </a:lnTo>
                  <a:lnTo>
                    <a:pt x="134747" y="41021"/>
                  </a:lnTo>
                  <a:lnTo>
                    <a:pt x="128143" y="41783"/>
                  </a:lnTo>
                  <a:lnTo>
                    <a:pt x="122428" y="43688"/>
                  </a:lnTo>
                  <a:lnTo>
                    <a:pt x="115316" y="45085"/>
                  </a:lnTo>
                  <a:lnTo>
                    <a:pt x="107569" y="46101"/>
                  </a:lnTo>
                  <a:lnTo>
                    <a:pt x="99060" y="46736"/>
                  </a:lnTo>
                  <a:lnTo>
                    <a:pt x="90170" y="47117"/>
                  </a:lnTo>
                  <a:lnTo>
                    <a:pt x="80772" y="47117"/>
                  </a:lnTo>
                  <a:lnTo>
                    <a:pt x="61468" y="46482"/>
                  </a:lnTo>
                  <a:lnTo>
                    <a:pt x="42418" y="45974"/>
                  </a:lnTo>
                  <a:lnTo>
                    <a:pt x="33528" y="45720"/>
                  </a:lnTo>
                  <a:lnTo>
                    <a:pt x="25146" y="45720"/>
                  </a:lnTo>
                  <a:lnTo>
                    <a:pt x="17526" y="45974"/>
                  </a:lnTo>
                  <a:lnTo>
                    <a:pt x="10668" y="46482"/>
                  </a:lnTo>
                  <a:lnTo>
                    <a:pt x="4699" y="47498"/>
                  </a:lnTo>
                  <a:lnTo>
                    <a:pt x="0" y="48895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031365" y="1990725"/>
              <a:ext cx="237999" cy="94616"/>
            </a:xfrm>
            <a:custGeom>
              <a:avLst/>
              <a:gdLst/>
              <a:ahLst/>
              <a:cxnLst/>
              <a:rect l="0" t="0" r="0" b="0"/>
              <a:pathLst>
                <a:path w="237999" h="94616">
                  <a:moveTo>
                    <a:pt x="2667" y="94615"/>
                  </a:moveTo>
                  <a:lnTo>
                    <a:pt x="5461" y="93726"/>
                  </a:lnTo>
                  <a:lnTo>
                    <a:pt x="12065" y="91440"/>
                  </a:lnTo>
                  <a:lnTo>
                    <a:pt x="19431" y="87630"/>
                  </a:lnTo>
                  <a:lnTo>
                    <a:pt x="27813" y="82804"/>
                  </a:lnTo>
                  <a:lnTo>
                    <a:pt x="36576" y="76835"/>
                  </a:lnTo>
                  <a:lnTo>
                    <a:pt x="45720" y="70231"/>
                  </a:lnTo>
                  <a:lnTo>
                    <a:pt x="64770" y="55626"/>
                  </a:lnTo>
                  <a:lnTo>
                    <a:pt x="82931" y="40640"/>
                  </a:lnTo>
                  <a:lnTo>
                    <a:pt x="91186" y="33782"/>
                  </a:lnTo>
                  <a:lnTo>
                    <a:pt x="98806" y="27305"/>
                  </a:lnTo>
                  <a:lnTo>
                    <a:pt x="105410" y="21590"/>
                  </a:lnTo>
                  <a:lnTo>
                    <a:pt x="110871" y="17018"/>
                  </a:lnTo>
                  <a:lnTo>
                    <a:pt x="113030" y="15113"/>
                  </a:lnTo>
                  <a:lnTo>
                    <a:pt x="114935" y="13716"/>
                  </a:lnTo>
                  <a:lnTo>
                    <a:pt x="116459" y="12446"/>
                  </a:lnTo>
                  <a:lnTo>
                    <a:pt x="117729" y="11684"/>
                  </a:lnTo>
                  <a:lnTo>
                    <a:pt x="120904" y="10541"/>
                  </a:lnTo>
                  <a:lnTo>
                    <a:pt x="126492" y="9779"/>
                  </a:lnTo>
                  <a:lnTo>
                    <a:pt x="133604" y="9398"/>
                  </a:lnTo>
                  <a:lnTo>
                    <a:pt x="142113" y="9144"/>
                  </a:lnTo>
                  <a:lnTo>
                    <a:pt x="151892" y="9144"/>
                  </a:lnTo>
                  <a:lnTo>
                    <a:pt x="162306" y="9144"/>
                  </a:lnTo>
                  <a:lnTo>
                    <a:pt x="184150" y="9398"/>
                  </a:lnTo>
                  <a:lnTo>
                    <a:pt x="195072" y="9398"/>
                  </a:lnTo>
                  <a:lnTo>
                    <a:pt x="205359" y="9144"/>
                  </a:lnTo>
                  <a:lnTo>
                    <a:pt x="214630" y="8763"/>
                  </a:lnTo>
                  <a:lnTo>
                    <a:pt x="223012" y="8001"/>
                  </a:lnTo>
                  <a:lnTo>
                    <a:pt x="229616" y="6985"/>
                  </a:lnTo>
                  <a:lnTo>
                    <a:pt x="234696" y="5461"/>
                  </a:lnTo>
                  <a:lnTo>
                    <a:pt x="236220" y="4699"/>
                  </a:lnTo>
                  <a:lnTo>
                    <a:pt x="237236" y="3683"/>
                  </a:lnTo>
                  <a:lnTo>
                    <a:pt x="237998" y="2540"/>
                  </a:lnTo>
                  <a:lnTo>
                    <a:pt x="237744" y="1143"/>
                  </a:lnTo>
                  <a:lnTo>
                    <a:pt x="233045" y="381"/>
                  </a:lnTo>
                  <a:lnTo>
                    <a:pt x="227711" y="0"/>
                  </a:lnTo>
                  <a:lnTo>
                    <a:pt x="221742" y="127"/>
                  </a:lnTo>
                  <a:lnTo>
                    <a:pt x="215265" y="762"/>
                  </a:lnTo>
                  <a:lnTo>
                    <a:pt x="208407" y="1905"/>
                  </a:lnTo>
                  <a:lnTo>
                    <a:pt x="201041" y="3302"/>
                  </a:lnTo>
                  <a:lnTo>
                    <a:pt x="193294" y="5207"/>
                  </a:lnTo>
                  <a:lnTo>
                    <a:pt x="185166" y="7366"/>
                  </a:lnTo>
                  <a:lnTo>
                    <a:pt x="168148" y="12700"/>
                  </a:lnTo>
                  <a:lnTo>
                    <a:pt x="150368" y="19177"/>
                  </a:lnTo>
                  <a:lnTo>
                    <a:pt x="132080" y="26543"/>
                  </a:lnTo>
                  <a:lnTo>
                    <a:pt x="113411" y="34417"/>
                  </a:lnTo>
                  <a:lnTo>
                    <a:pt x="94869" y="42672"/>
                  </a:lnTo>
                  <a:lnTo>
                    <a:pt x="77216" y="51308"/>
                  </a:lnTo>
                  <a:lnTo>
                    <a:pt x="60071" y="59817"/>
                  </a:lnTo>
                  <a:lnTo>
                    <a:pt x="44323" y="67945"/>
                  </a:lnTo>
                  <a:lnTo>
                    <a:pt x="29972" y="75819"/>
                  </a:lnTo>
                  <a:lnTo>
                    <a:pt x="23495" y="79629"/>
                  </a:lnTo>
                  <a:lnTo>
                    <a:pt x="17526" y="83185"/>
                  </a:lnTo>
                  <a:lnTo>
                    <a:pt x="12192" y="86360"/>
                  </a:lnTo>
                  <a:lnTo>
                    <a:pt x="7493" y="89408"/>
                  </a:lnTo>
                  <a:lnTo>
                    <a:pt x="3429" y="92202"/>
                  </a:lnTo>
                  <a:lnTo>
                    <a:pt x="0" y="94615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092706" y="2123313"/>
              <a:ext cx="351664" cy="176023"/>
            </a:xfrm>
            <a:custGeom>
              <a:avLst/>
              <a:gdLst/>
              <a:ahLst/>
              <a:cxnLst/>
              <a:rect l="0" t="0" r="0" b="0"/>
              <a:pathLst>
                <a:path w="351664" h="176023">
                  <a:moveTo>
                    <a:pt x="63246" y="172466"/>
                  </a:moveTo>
                  <a:lnTo>
                    <a:pt x="61087" y="173990"/>
                  </a:lnTo>
                  <a:lnTo>
                    <a:pt x="58801" y="175260"/>
                  </a:lnTo>
                  <a:lnTo>
                    <a:pt x="56134" y="176022"/>
                  </a:lnTo>
                  <a:lnTo>
                    <a:pt x="53340" y="176022"/>
                  </a:lnTo>
                  <a:lnTo>
                    <a:pt x="47625" y="174879"/>
                  </a:lnTo>
                  <a:lnTo>
                    <a:pt x="41402" y="171831"/>
                  </a:lnTo>
                  <a:lnTo>
                    <a:pt x="35052" y="167386"/>
                  </a:lnTo>
                  <a:lnTo>
                    <a:pt x="28829" y="161417"/>
                  </a:lnTo>
                  <a:lnTo>
                    <a:pt x="22860" y="154432"/>
                  </a:lnTo>
                  <a:lnTo>
                    <a:pt x="17145" y="146558"/>
                  </a:lnTo>
                  <a:lnTo>
                    <a:pt x="11811" y="137795"/>
                  </a:lnTo>
                  <a:lnTo>
                    <a:pt x="7239" y="128778"/>
                  </a:lnTo>
                  <a:lnTo>
                    <a:pt x="3810" y="119126"/>
                  </a:lnTo>
                  <a:lnTo>
                    <a:pt x="1270" y="109728"/>
                  </a:lnTo>
                  <a:lnTo>
                    <a:pt x="0" y="100330"/>
                  </a:lnTo>
                  <a:lnTo>
                    <a:pt x="254" y="91059"/>
                  </a:lnTo>
                  <a:lnTo>
                    <a:pt x="1905" y="82550"/>
                  </a:lnTo>
                  <a:lnTo>
                    <a:pt x="3556" y="78486"/>
                  </a:lnTo>
                  <a:lnTo>
                    <a:pt x="5588" y="74422"/>
                  </a:lnTo>
                  <a:lnTo>
                    <a:pt x="12192" y="65024"/>
                  </a:lnTo>
                  <a:lnTo>
                    <a:pt x="18796" y="56261"/>
                  </a:lnTo>
                  <a:lnTo>
                    <a:pt x="25654" y="48133"/>
                  </a:lnTo>
                  <a:lnTo>
                    <a:pt x="32512" y="40894"/>
                  </a:lnTo>
                  <a:lnTo>
                    <a:pt x="39370" y="34290"/>
                  </a:lnTo>
                  <a:lnTo>
                    <a:pt x="46101" y="28448"/>
                  </a:lnTo>
                  <a:lnTo>
                    <a:pt x="52959" y="23368"/>
                  </a:lnTo>
                  <a:lnTo>
                    <a:pt x="59944" y="18796"/>
                  </a:lnTo>
                  <a:lnTo>
                    <a:pt x="73914" y="11303"/>
                  </a:lnTo>
                  <a:lnTo>
                    <a:pt x="87630" y="5969"/>
                  </a:lnTo>
                  <a:lnTo>
                    <a:pt x="101219" y="2540"/>
                  </a:lnTo>
                  <a:lnTo>
                    <a:pt x="114681" y="762"/>
                  </a:lnTo>
                  <a:lnTo>
                    <a:pt x="127635" y="0"/>
                  </a:lnTo>
                  <a:lnTo>
                    <a:pt x="140335" y="381"/>
                  </a:lnTo>
                  <a:lnTo>
                    <a:pt x="152273" y="1270"/>
                  </a:lnTo>
                  <a:lnTo>
                    <a:pt x="163830" y="2667"/>
                  </a:lnTo>
                  <a:lnTo>
                    <a:pt x="174498" y="4318"/>
                  </a:lnTo>
                  <a:lnTo>
                    <a:pt x="184277" y="5842"/>
                  </a:lnTo>
                  <a:lnTo>
                    <a:pt x="193421" y="6985"/>
                  </a:lnTo>
                  <a:lnTo>
                    <a:pt x="201549" y="7493"/>
                  </a:lnTo>
                  <a:lnTo>
                    <a:pt x="204851" y="7620"/>
                  </a:lnTo>
                  <a:lnTo>
                    <a:pt x="208407" y="8255"/>
                  </a:lnTo>
                  <a:lnTo>
                    <a:pt x="212852" y="9144"/>
                  </a:lnTo>
                  <a:lnTo>
                    <a:pt x="217678" y="10287"/>
                  </a:lnTo>
                  <a:lnTo>
                    <a:pt x="223012" y="11938"/>
                  </a:lnTo>
                  <a:lnTo>
                    <a:pt x="228473" y="13716"/>
                  </a:lnTo>
                  <a:lnTo>
                    <a:pt x="240665" y="18161"/>
                  </a:lnTo>
                  <a:lnTo>
                    <a:pt x="253873" y="23749"/>
                  </a:lnTo>
                  <a:lnTo>
                    <a:pt x="267843" y="29718"/>
                  </a:lnTo>
                  <a:lnTo>
                    <a:pt x="295529" y="43053"/>
                  </a:lnTo>
                  <a:lnTo>
                    <a:pt x="308610" y="49911"/>
                  </a:lnTo>
                  <a:lnTo>
                    <a:pt x="320802" y="57023"/>
                  </a:lnTo>
                  <a:lnTo>
                    <a:pt x="331470" y="63754"/>
                  </a:lnTo>
                  <a:lnTo>
                    <a:pt x="340233" y="69977"/>
                  </a:lnTo>
                  <a:lnTo>
                    <a:pt x="343789" y="72898"/>
                  </a:lnTo>
                  <a:lnTo>
                    <a:pt x="346837" y="75692"/>
                  </a:lnTo>
                  <a:lnTo>
                    <a:pt x="349123" y="78232"/>
                  </a:lnTo>
                  <a:lnTo>
                    <a:pt x="350901" y="80645"/>
                  </a:lnTo>
                  <a:lnTo>
                    <a:pt x="351663" y="82804"/>
                  </a:lnTo>
                  <a:lnTo>
                    <a:pt x="351663" y="84582"/>
                  </a:lnTo>
                  <a:lnTo>
                    <a:pt x="350901" y="86106"/>
                  </a:lnTo>
                  <a:lnTo>
                    <a:pt x="349377" y="87249"/>
                  </a:lnTo>
                  <a:lnTo>
                    <a:pt x="348996" y="91440"/>
                  </a:lnTo>
                  <a:lnTo>
                    <a:pt x="347472" y="95123"/>
                  </a:lnTo>
                  <a:lnTo>
                    <a:pt x="344932" y="98044"/>
                  </a:lnTo>
                  <a:lnTo>
                    <a:pt x="341503" y="100838"/>
                  </a:lnTo>
                  <a:lnTo>
                    <a:pt x="337439" y="103251"/>
                  </a:lnTo>
                  <a:lnTo>
                    <a:pt x="332232" y="105156"/>
                  </a:lnTo>
                  <a:lnTo>
                    <a:pt x="326517" y="106553"/>
                  </a:lnTo>
                  <a:lnTo>
                    <a:pt x="320167" y="107950"/>
                  </a:lnTo>
                  <a:lnTo>
                    <a:pt x="313309" y="108966"/>
                  </a:lnTo>
                  <a:lnTo>
                    <a:pt x="305816" y="109474"/>
                  </a:lnTo>
                  <a:lnTo>
                    <a:pt x="289560" y="110490"/>
                  </a:lnTo>
                  <a:lnTo>
                    <a:pt x="272288" y="110490"/>
                  </a:lnTo>
                  <a:lnTo>
                    <a:pt x="254127" y="110490"/>
                  </a:lnTo>
                  <a:lnTo>
                    <a:pt x="235966" y="110109"/>
                  </a:lnTo>
                  <a:lnTo>
                    <a:pt x="218313" y="109982"/>
                  </a:lnTo>
                  <a:lnTo>
                    <a:pt x="201422" y="110109"/>
                  </a:lnTo>
                  <a:lnTo>
                    <a:pt x="186055" y="110871"/>
                  </a:lnTo>
                  <a:lnTo>
                    <a:pt x="179197" y="111633"/>
                  </a:lnTo>
                  <a:lnTo>
                    <a:pt x="172720" y="112649"/>
                  </a:lnTo>
                  <a:lnTo>
                    <a:pt x="167259" y="113792"/>
                  </a:lnTo>
                  <a:lnTo>
                    <a:pt x="162306" y="115443"/>
                  </a:lnTo>
                  <a:lnTo>
                    <a:pt x="157988" y="117348"/>
                  </a:lnTo>
                  <a:lnTo>
                    <a:pt x="154813" y="119761"/>
                  </a:lnTo>
                  <a:lnTo>
                    <a:pt x="152527" y="122301"/>
                  </a:lnTo>
                  <a:lnTo>
                    <a:pt x="151003" y="125603"/>
                  </a:lnTo>
                  <a:lnTo>
                    <a:pt x="148209" y="126873"/>
                  </a:lnTo>
                  <a:lnTo>
                    <a:pt x="143764" y="128143"/>
                  </a:lnTo>
                  <a:lnTo>
                    <a:pt x="138176" y="129413"/>
                  </a:lnTo>
                  <a:lnTo>
                    <a:pt x="131699" y="130683"/>
                  </a:lnTo>
                  <a:lnTo>
                    <a:pt x="124587" y="132334"/>
                  </a:lnTo>
                  <a:lnTo>
                    <a:pt x="116840" y="134112"/>
                  </a:lnTo>
                  <a:lnTo>
                    <a:pt x="100965" y="138176"/>
                  </a:lnTo>
                  <a:lnTo>
                    <a:pt x="93091" y="140843"/>
                  </a:lnTo>
                  <a:lnTo>
                    <a:pt x="85598" y="143764"/>
                  </a:lnTo>
                  <a:lnTo>
                    <a:pt x="78994" y="147320"/>
                  </a:lnTo>
                  <a:lnTo>
                    <a:pt x="73279" y="151003"/>
                  </a:lnTo>
                  <a:lnTo>
                    <a:pt x="68326" y="155575"/>
                  </a:lnTo>
                  <a:lnTo>
                    <a:pt x="65151" y="160401"/>
                  </a:lnTo>
                  <a:lnTo>
                    <a:pt x="63246" y="165989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118106" y="2142363"/>
              <a:ext cx="262002" cy="125731"/>
            </a:xfrm>
            <a:custGeom>
              <a:avLst/>
              <a:gdLst/>
              <a:ahLst/>
              <a:cxnLst/>
              <a:rect l="0" t="0" r="0" b="0"/>
              <a:pathLst>
                <a:path w="262002" h="125731">
                  <a:moveTo>
                    <a:pt x="136525" y="13208"/>
                  </a:moveTo>
                  <a:lnTo>
                    <a:pt x="138684" y="12954"/>
                  </a:lnTo>
                  <a:lnTo>
                    <a:pt x="141351" y="12954"/>
                  </a:lnTo>
                  <a:lnTo>
                    <a:pt x="144399" y="13335"/>
                  </a:lnTo>
                  <a:lnTo>
                    <a:pt x="147955" y="13970"/>
                  </a:lnTo>
                  <a:lnTo>
                    <a:pt x="156083" y="15748"/>
                  </a:lnTo>
                  <a:lnTo>
                    <a:pt x="165481" y="18288"/>
                  </a:lnTo>
                  <a:lnTo>
                    <a:pt x="175768" y="21590"/>
                  </a:lnTo>
                  <a:lnTo>
                    <a:pt x="186690" y="25527"/>
                  </a:lnTo>
                  <a:lnTo>
                    <a:pt x="209296" y="34163"/>
                  </a:lnTo>
                  <a:lnTo>
                    <a:pt x="220218" y="38735"/>
                  </a:lnTo>
                  <a:lnTo>
                    <a:pt x="230378" y="43307"/>
                  </a:lnTo>
                  <a:lnTo>
                    <a:pt x="239649" y="47752"/>
                  </a:lnTo>
                  <a:lnTo>
                    <a:pt x="247777" y="51689"/>
                  </a:lnTo>
                  <a:lnTo>
                    <a:pt x="254127" y="55372"/>
                  </a:lnTo>
                  <a:lnTo>
                    <a:pt x="258826" y="58547"/>
                  </a:lnTo>
                  <a:lnTo>
                    <a:pt x="260350" y="59944"/>
                  </a:lnTo>
                  <a:lnTo>
                    <a:pt x="261366" y="61214"/>
                  </a:lnTo>
                  <a:lnTo>
                    <a:pt x="261620" y="61976"/>
                  </a:lnTo>
                  <a:lnTo>
                    <a:pt x="261112" y="62738"/>
                  </a:lnTo>
                  <a:lnTo>
                    <a:pt x="262001" y="65532"/>
                  </a:lnTo>
                  <a:lnTo>
                    <a:pt x="262001" y="67818"/>
                  </a:lnTo>
                  <a:lnTo>
                    <a:pt x="261366" y="69850"/>
                  </a:lnTo>
                  <a:lnTo>
                    <a:pt x="259969" y="71501"/>
                  </a:lnTo>
                  <a:lnTo>
                    <a:pt x="258064" y="73025"/>
                  </a:lnTo>
                  <a:lnTo>
                    <a:pt x="255397" y="74168"/>
                  </a:lnTo>
                  <a:lnTo>
                    <a:pt x="252222" y="74930"/>
                  </a:lnTo>
                  <a:lnTo>
                    <a:pt x="248539" y="75692"/>
                  </a:lnTo>
                  <a:lnTo>
                    <a:pt x="240030" y="76454"/>
                  </a:lnTo>
                  <a:lnTo>
                    <a:pt x="230378" y="76454"/>
                  </a:lnTo>
                  <a:lnTo>
                    <a:pt x="219583" y="76073"/>
                  </a:lnTo>
                  <a:lnTo>
                    <a:pt x="208407" y="75565"/>
                  </a:lnTo>
                  <a:lnTo>
                    <a:pt x="185547" y="74168"/>
                  </a:lnTo>
                  <a:lnTo>
                    <a:pt x="175133" y="73914"/>
                  </a:lnTo>
                  <a:lnTo>
                    <a:pt x="165481" y="74168"/>
                  </a:lnTo>
                  <a:lnTo>
                    <a:pt x="157226" y="74930"/>
                  </a:lnTo>
                  <a:lnTo>
                    <a:pt x="153797" y="75692"/>
                  </a:lnTo>
                  <a:lnTo>
                    <a:pt x="150749" y="76708"/>
                  </a:lnTo>
                  <a:lnTo>
                    <a:pt x="148463" y="78105"/>
                  </a:lnTo>
                  <a:lnTo>
                    <a:pt x="146558" y="79502"/>
                  </a:lnTo>
                  <a:lnTo>
                    <a:pt x="145415" y="81407"/>
                  </a:lnTo>
                  <a:lnTo>
                    <a:pt x="145034" y="83566"/>
                  </a:lnTo>
                  <a:lnTo>
                    <a:pt x="142748" y="84836"/>
                  </a:lnTo>
                  <a:lnTo>
                    <a:pt x="139446" y="85979"/>
                  </a:lnTo>
                  <a:lnTo>
                    <a:pt x="135001" y="87122"/>
                  </a:lnTo>
                  <a:lnTo>
                    <a:pt x="129921" y="88519"/>
                  </a:lnTo>
                  <a:lnTo>
                    <a:pt x="117475" y="91440"/>
                  </a:lnTo>
                  <a:lnTo>
                    <a:pt x="104013" y="94996"/>
                  </a:lnTo>
                  <a:lnTo>
                    <a:pt x="90805" y="99695"/>
                  </a:lnTo>
                  <a:lnTo>
                    <a:pt x="84836" y="102489"/>
                  </a:lnTo>
                  <a:lnTo>
                    <a:pt x="79502" y="105664"/>
                  </a:lnTo>
                  <a:lnTo>
                    <a:pt x="74803" y="109093"/>
                  </a:lnTo>
                  <a:lnTo>
                    <a:pt x="70993" y="113157"/>
                  </a:lnTo>
                  <a:lnTo>
                    <a:pt x="68326" y="117475"/>
                  </a:lnTo>
                  <a:lnTo>
                    <a:pt x="67056" y="122555"/>
                  </a:lnTo>
                  <a:lnTo>
                    <a:pt x="61976" y="124968"/>
                  </a:lnTo>
                  <a:lnTo>
                    <a:pt x="56388" y="125730"/>
                  </a:lnTo>
                  <a:lnTo>
                    <a:pt x="50419" y="125095"/>
                  </a:lnTo>
                  <a:lnTo>
                    <a:pt x="44069" y="123190"/>
                  </a:lnTo>
                  <a:lnTo>
                    <a:pt x="37592" y="120142"/>
                  </a:lnTo>
                  <a:lnTo>
                    <a:pt x="31242" y="115824"/>
                  </a:lnTo>
                  <a:lnTo>
                    <a:pt x="25019" y="110871"/>
                  </a:lnTo>
                  <a:lnTo>
                    <a:pt x="19177" y="105283"/>
                  </a:lnTo>
                  <a:lnTo>
                    <a:pt x="13970" y="98933"/>
                  </a:lnTo>
                  <a:lnTo>
                    <a:pt x="9144" y="92456"/>
                  </a:lnTo>
                  <a:lnTo>
                    <a:pt x="5334" y="85344"/>
                  </a:lnTo>
                  <a:lnTo>
                    <a:pt x="2413" y="78486"/>
                  </a:lnTo>
                  <a:lnTo>
                    <a:pt x="635" y="71501"/>
                  </a:lnTo>
                  <a:lnTo>
                    <a:pt x="0" y="64897"/>
                  </a:lnTo>
                  <a:lnTo>
                    <a:pt x="889" y="58547"/>
                  </a:lnTo>
                  <a:lnTo>
                    <a:pt x="3048" y="52832"/>
                  </a:lnTo>
                  <a:lnTo>
                    <a:pt x="7874" y="45847"/>
                  </a:lnTo>
                  <a:lnTo>
                    <a:pt x="12573" y="39243"/>
                  </a:lnTo>
                  <a:lnTo>
                    <a:pt x="22225" y="28067"/>
                  </a:lnTo>
                  <a:lnTo>
                    <a:pt x="31877" y="18796"/>
                  </a:lnTo>
                  <a:lnTo>
                    <a:pt x="41656" y="11938"/>
                  </a:lnTo>
                  <a:lnTo>
                    <a:pt x="51054" y="6604"/>
                  </a:lnTo>
                  <a:lnTo>
                    <a:pt x="60706" y="3175"/>
                  </a:lnTo>
                  <a:lnTo>
                    <a:pt x="69850" y="889"/>
                  </a:lnTo>
                  <a:lnTo>
                    <a:pt x="78867" y="0"/>
                  </a:lnTo>
                  <a:lnTo>
                    <a:pt x="87630" y="0"/>
                  </a:lnTo>
                  <a:lnTo>
                    <a:pt x="95885" y="889"/>
                  </a:lnTo>
                  <a:lnTo>
                    <a:pt x="104013" y="2540"/>
                  </a:lnTo>
                  <a:lnTo>
                    <a:pt x="111760" y="4572"/>
                  </a:lnTo>
                  <a:lnTo>
                    <a:pt x="125349" y="9144"/>
                  </a:lnTo>
                  <a:lnTo>
                    <a:pt x="131191" y="11430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143379" y="2160778"/>
              <a:ext cx="178690" cy="76201"/>
            </a:xfrm>
            <a:custGeom>
              <a:avLst/>
              <a:gdLst/>
              <a:ahLst/>
              <a:cxnLst/>
              <a:rect l="0" t="0" r="0" b="0"/>
              <a:pathLst>
                <a:path w="178690" h="76201">
                  <a:moveTo>
                    <a:pt x="71882" y="19685"/>
                  </a:moveTo>
                  <a:lnTo>
                    <a:pt x="74422" y="18542"/>
                  </a:lnTo>
                  <a:lnTo>
                    <a:pt x="78486" y="18161"/>
                  </a:lnTo>
                  <a:lnTo>
                    <a:pt x="84074" y="18288"/>
                  </a:lnTo>
                  <a:lnTo>
                    <a:pt x="90678" y="19050"/>
                  </a:lnTo>
                  <a:lnTo>
                    <a:pt x="97917" y="20320"/>
                  </a:lnTo>
                  <a:lnTo>
                    <a:pt x="106045" y="22098"/>
                  </a:lnTo>
                  <a:lnTo>
                    <a:pt x="123317" y="26035"/>
                  </a:lnTo>
                  <a:lnTo>
                    <a:pt x="140462" y="30607"/>
                  </a:lnTo>
                  <a:lnTo>
                    <a:pt x="148336" y="32512"/>
                  </a:lnTo>
                  <a:lnTo>
                    <a:pt x="155575" y="34417"/>
                  </a:lnTo>
                  <a:lnTo>
                    <a:pt x="162052" y="36195"/>
                  </a:lnTo>
                  <a:lnTo>
                    <a:pt x="167386" y="37465"/>
                  </a:lnTo>
                  <a:lnTo>
                    <a:pt x="171196" y="38354"/>
                  </a:lnTo>
                  <a:lnTo>
                    <a:pt x="173609" y="38608"/>
                  </a:lnTo>
                  <a:lnTo>
                    <a:pt x="175641" y="40132"/>
                  </a:lnTo>
                  <a:lnTo>
                    <a:pt x="177165" y="41402"/>
                  </a:lnTo>
                  <a:lnTo>
                    <a:pt x="178689" y="42926"/>
                  </a:lnTo>
                  <a:lnTo>
                    <a:pt x="178689" y="43942"/>
                  </a:lnTo>
                  <a:lnTo>
                    <a:pt x="177419" y="44069"/>
                  </a:lnTo>
                  <a:lnTo>
                    <a:pt x="174879" y="43942"/>
                  </a:lnTo>
                  <a:lnTo>
                    <a:pt x="171450" y="43307"/>
                  </a:lnTo>
                  <a:lnTo>
                    <a:pt x="167386" y="42291"/>
                  </a:lnTo>
                  <a:lnTo>
                    <a:pt x="162941" y="41148"/>
                  </a:lnTo>
                  <a:lnTo>
                    <a:pt x="153416" y="39243"/>
                  </a:lnTo>
                  <a:lnTo>
                    <a:pt x="148971" y="38354"/>
                  </a:lnTo>
                  <a:lnTo>
                    <a:pt x="145161" y="37973"/>
                  </a:lnTo>
                  <a:lnTo>
                    <a:pt x="141986" y="37973"/>
                  </a:lnTo>
                  <a:lnTo>
                    <a:pt x="139827" y="38735"/>
                  </a:lnTo>
                  <a:lnTo>
                    <a:pt x="138811" y="40005"/>
                  </a:lnTo>
                  <a:lnTo>
                    <a:pt x="139192" y="42291"/>
                  </a:lnTo>
                  <a:lnTo>
                    <a:pt x="137668" y="43561"/>
                  </a:lnTo>
                  <a:lnTo>
                    <a:pt x="135382" y="44450"/>
                  </a:lnTo>
                  <a:lnTo>
                    <a:pt x="132080" y="45720"/>
                  </a:lnTo>
                  <a:lnTo>
                    <a:pt x="128143" y="46863"/>
                  </a:lnTo>
                  <a:lnTo>
                    <a:pt x="118491" y="49403"/>
                  </a:lnTo>
                  <a:lnTo>
                    <a:pt x="107569" y="52578"/>
                  </a:lnTo>
                  <a:lnTo>
                    <a:pt x="96393" y="56261"/>
                  </a:lnTo>
                  <a:lnTo>
                    <a:pt x="85979" y="60833"/>
                  </a:lnTo>
                  <a:lnTo>
                    <a:pt x="81280" y="63627"/>
                  </a:lnTo>
                  <a:lnTo>
                    <a:pt x="77216" y="66548"/>
                  </a:lnTo>
                  <a:lnTo>
                    <a:pt x="74041" y="69723"/>
                  </a:lnTo>
                  <a:lnTo>
                    <a:pt x="71501" y="73279"/>
                  </a:lnTo>
                  <a:lnTo>
                    <a:pt x="65659" y="75311"/>
                  </a:lnTo>
                  <a:lnTo>
                    <a:pt x="59690" y="76200"/>
                  </a:lnTo>
                  <a:lnTo>
                    <a:pt x="53594" y="76200"/>
                  </a:lnTo>
                  <a:lnTo>
                    <a:pt x="46863" y="75311"/>
                  </a:lnTo>
                  <a:lnTo>
                    <a:pt x="40513" y="73660"/>
                  </a:lnTo>
                  <a:lnTo>
                    <a:pt x="34163" y="71247"/>
                  </a:lnTo>
                  <a:lnTo>
                    <a:pt x="27686" y="68199"/>
                  </a:lnTo>
                  <a:lnTo>
                    <a:pt x="21971" y="64770"/>
                  </a:lnTo>
                  <a:lnTo>
                    <a:pt x="16383" y="60833"/>
                  </a:lnTo>
                  <a:lnTo>
                    <a:pt x="11430" y="56642"/>
                  </a:lnTo>
                  <a:lnTo>
                    <a:pt x="7366" y="52324"/>
                  </a:lnTo>
                  <a:lnTo>
                    <a:pt x="4064" y="48006"/>
                  </a:lnTo>
                  <a:lnTo>
                    <a:pt x="1651" y="43688"/>
                  </a:lnTo>
                  <a:lnTo>
                    <a:pt x="127" y="39370"/>
                  </a:lnTo>
                  <a:lnTo>
                    <a:pt x="0" y="35433"/>
                  </a:lnTo>
                  <a:lnTo>
                    <a:pt x="1016" y="31877"/>
                  </a:lnTo>
                  <a:lnTo>
                    <a:pt x="6731" y="23114"/>
                  </a:lnTo>
                  <a:lnTo>
                    <a:pt x="12573" y="15748"/>
                  </a:lnTo>
                  <a:lnTo>
                    <a:pt x="18034" y="10287"/>
                  </a:lnTo>
                  <a:lnTo>
                    <a:pt x="23495" y="5715"/>
                  </a:lnTo>
                  <a:lnTo>
                    <a:pt x="28829" y="2794"/>
                  </a:lnTo>
                  <a:lnTo>
                    <a:pt x="33909" y="889"/>
                  </a:lnTo>
                  <a:lnTo>
                    <a:pt x="38862" y="0"/>
                  </a:lnTo>
                  <a:lnTo>
                    <a:pt x="43561" y="0"/>
                  </a:lnTo>
                  <a:lnTo>
                    <a:pt x="48006" y="889"/>
                  </a:lnTo>
                  <a:lnTo>
                    <a:pt x="52324" y="2413"/>
                  </a:lnTo>
                  <a:lnTo>
                    <a:pt x="56134" y="4572"/>
                  </a:lnTo>
                  <a:lnTo>
                    <a:pt x="59944" y="7112"/>
                  </a:lnTo>
                  <a:lnTo>
                    <a:pt x="66548" y="12954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167509" y="2177796"/>
              <a:ext cx="134240" cy="28703"/>
            </a:xfrm>
            <a:custGeom>
              <a:avLst/>
              <a:gdLst/>
              <a:ahLst/>
              <a:cxnLst/>
              <a:rect l="0" t="0" r="0" b="0"/>
              <a:pathLst>
                <a:path w="134240" h="28703">
                  <a:moveTo>
                    <a:pt x="8255" y="27305"/>
                  </a:moveTo>
                  <a:lnTo>
                    <a:pt x="8763" y="25273"/>
                  </a:lnTo>
                  <a:lnTo>
                    <a:pt x="10160" y="23495"/>
                  </a:lnTo>
                  <a:lnTo>
                    <a:pt x="12954" y="22225"/>
                  </a:lnTo>
                  <a:lnTo>
                    <a:pt x="16637" y="21209"/>
                  </a:lnTo>
                  <a:lnTo>
                    <a:pt x="21082" y="20447"/>
                  </a:lnTo>
                  <a:lnTo>
                    <a:pt x="26162" y="19812"/>
                  </a:lnTo>
                  <a:lnTo>
                    <a:pt x="38354" y="19050"/>
                  </a:lnTo>
                  <a:lnTo>
                    <a:pt x="64643" y="18415"/>
                  </a:lnTo>
                  <a:lnTo>
                    <a:pt x="76835" y="17399"/>
                  </a:lnTo>
                  <a:lnTo>
                    <a:pt x="82169" y="16891"/>
                  </a:lnTo>
                  <a:lnTo>
                    <a:pt x="86868" y="15875"/>
                  </a:lnTo>
                  <a:lnTo>
                    <a:pt x="93091" y="16129"/>
                  </a:lnTo>
                  <a:lnTo>
                    <a:pt x="98425" y="15621"/>
                  </a:lnTo>
                  <a:lnTo>
                    <a:pt x="103124" y="14859"/>
                  </a:lnTo>
                  <a:lnTo>
                    <a:pt x="107188" y="13843"/>
                  </a:lnTo>
                  <a:lnTo>
                    <a:pt x="113538" y="11303"/>
                  </a:lnTo>
                  <a:lnTo>
                    <a:pt x="118491" y="8255"/>
                  </a:lnTo>
                  <a:lnTo>
                    <a:pt x="122301" y="5461"/>
                  </a:lnTo>
                  <a:lnTo>
                    <a:pt x="125730" y="3048"/>
                  </a:lnTo>
                  <a:lnTo>
                    <a:pt x="129540" y="1905"/>
                  </a:lnTo>
                  <a:lnTo>
                    <a:pt x="131953" y="1905"/>
                  </a:lnTo>
                  <a:lnTo>
                    <a:pt x="134239" y="2286"/>
                  </a:lnTo>
                  <a:lnTo>
                    <a:pt x="133604" y="3302"/>
                  </a:lnTo>
                  <a:lnTo>
                    <a:pt x="132207" y="4318"/>
                  </a:lnTo>
                  <a:lnTo>
                    <a:pt x="127381" y="6477"/>
                  </a:lnTo>
                  <a:lnTo>
                    <a:pt x="120396" y="8763"/>
                  </a:lnTo>
                  <a:lnTo>
                    <a:pt x="112014" y="11176"/>
                  </a:lnTo>
                  <a:lnTo>
                    <a:pt x="102870" y="14097"/>
                  </a:lnTo>
                  <a:lnTo>
                    <a:pt x="93472" y="17272"/>
                  </a:lnTo>
                  <a:lnTo>
                    <a:pt x="84582" y="20955"/>
                  </a:lnTo>
                  <a:lnTo>
                    <a:pt x="76581" y="25273"/>
                  </a:lnTo>
                  <a:lnTo>
                    <a:pt x="70358" y="26924"/>
                  </a:lnTo>
                  <a:lnTo>
                    <a:pt x="64008" y="28067"/>
                  </a:lnTo>
                  <a:lnTo>
                    <a:pt x="50800" y="28702"/>
                  </a:lnTo>
                  <a:lnTo>
                    <a:pt x="37719" y="27686"/>
                  </a:lnTo>
                  <a:lnTo>
                    <a:pt x="25654" y="25273"/>
                  </a:lnTo>
                  <a:lnTo>
                    <a:pt x="14859" y="22352"/>
                  </a:lnTo>
                  <a:lnTo>
                    <a:pt x="10160" y="20574"/>
                  </a:lnTo>
                  <a:lnTo>
                    <a:pt x="6604" y="18796"/>
                  </a:lnTo>
                  <a:lnTo>
                    <a:pt x="3302" y="17018"/>
                  </a:lnTo>
                  <a:lnTo>
                    <a:pt x="1270" y="15367"/>
                  </a:lnTo>
                  <a:lnTo>
                    <a:pt x="127" y="13716"/>
                  </a:lnTo>
                  <a:lnTo>
                    <a:pt x="0" y="12192"/>
                  </a:lnTo>
                  <a:lnTo>
                    <a:pt x="1905" y="8255"/>
                  </a:lnTo>
                  <a:lnTo>
                    <a:pt x="3810" y="5080"/>
                  </a:lnTo>
                  <a:lnTo>
                    <a:pt x="5080" y="2667"/>
                  </a:lnTo>
                  <a:lnTo>
                    <a:pt x="6350" y="889"/>
                  </a:lnTo>
                  <a:lnTo>
                    <a:pt x="7366" y="127"/>
                  </a:lnTo>
                  <a:lnTo>
                    <a:pt x="8128" y="0"/>
                  </a:lnTo>
                  <a:lnTo>
                    <a:pt x="8763" y="254"/>
                  </a:lnTo>
                  <a:lnTo>
                    <a:pt x="8890" y="1270"/>
                  </a:lnTo>
                  <a:lnTo>
                    <a:pt x="9144" y="2921"/>
                  </a:lnTo>
                  <a:lnTo>
                    <a:pt x="9271" y="5080"/>
                  </a:lnTo>
                  <a:lnTo>
                    <a:pt x="9144" y="10795"/>
                  </a:lnTo>
                  <a:lnTo>
                    <a:pt x="8763" y="18415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133473" y="2157349"/>
              <a:ext cx="187707" cy="72772"/>
            </a:xfrm>
            <a:custGeom>
              <a:avLst/>
              <a:gdLst/>
              <a:ahLst/>
              <a:cxnLst/>
              <a:rect l="0" t="0" r="0" b="0"/>
              <a:pathLst>
                <a:path w="187707" h="72772">
                  <a:moveTo>
                    <a:pt x="2794" y="72771"/>
                  </a:moveTo>
                  <a:lnTo>
                    <a:pt x="889" y="69342"/>
                  </a:lnTo>
                  <a:lnTo>
                    <a:pt x="0" y="66040"/>
                  </a:lnTo>
                  <a:lnTo>
                    <a:pt x="254" y="62611"/>
                  </a:lnTo>
                  <a:lnTo>
                    <a:pt x="1524" y="59563"/>
                  </a:lnTo>
                  <a:lnTo>
                    <a:pt x="3429" y="56515"/>
                  </a:lnTo>
                  <a:lnTo>
                    <a:pt x="6350" y="53467"/>
                  </a:lnTo>
                  <a:lnTo>
                    <a:pt x="10287" y="50673"/>
                  </a:lnTo>
                  <a:lnTo>
                    <a:pt x="14732" y="47752"/>
                  </a:lnTo>
                  <a:lnTo>
                    <a:pt x="19939" y="44958"/>
                  </a:lnTo>
                  <a:lnTo>
                    <a:pt x="25654" y="42164"/>
                  </a:lnTo>
                  <a:lnTo>
                    <a:pt x="38862" y="37084"/>
                  </a:lnTo>
                  <a:lnTo>
                    <a:pt x="53848" y="32258"/>
                  </a:lnTo>
                  <a:lnTo>
                    <a:pt x="70104" y="27432"/>
                  </a:lnTo>
                  <a:lnTo>
                    <a:pt x="86868" y="23114"/>
                  </a:lnTo>
                  <a:lnTo>
                    <a:pt x="104267" y="19050"/>
                  </a:lnTo>
                  <a:lnTo>
                    <a:pt x="121285" y="15240"/>
                  </a:lnTo>
                  <a:lnTo>
                    <a:pt x="138049" y="11557"/>
                  </a:lnTo>
                  <a:lnTo>
                    <a:pt x="153416" y="8382"/>
                  </a:lnTo>
                  <a:lnTo>
                    <a:pt x="167005" y="5207"/>
                  </a:lnTo>
                  <a:lnTo>
                    <a:pt x="178562" y="2540"/>
                  </a:lnTo>
                  <a:lnTo>
                    <a:pt x="183515" y="1143"/>
                  </a:lnTo>
                  <a:lnTo>
                    <a:pt x="187706" y="0"/>
                  </a:lnTo>
                  <a:lnTo>
                    <a:pt x="187706" y="889"/>
                  </a:lnTo>
                  <a:lnTo>
                    <a:pt x="187071" y="2032"/>
                  </a:lnTo>
                  <a:lnTo>
                    <a:pt x="183642" y="4318"/>
                  </a:lnTo>
                  <a:lnTo>
                    <a:pt x="178054" y="6477"/>
                  </a:lnTo>
                  <a:lnTo>
                    <a:pt x="170434" y="8636"/>
                  </a:lnTo>
                  <a:lnTo>
                    <a:pt x="161036" y="10922"/>
                  </a:lnTo>
                  <a:lnTo>
                    <a:pt x="150622" y="13081"/>
                  </a:lnTo>
                  <a:lnTo>
                    <a:pt x="127381" y="17272"/>
                  </a:lnTo>
                  <a:lnTo>
                    <a:pt x="103378" y="20955"/>
                  </a:lnTo>
                  <a:lnTo>
                    <a:pt x="92329" y="22733"/>
                  </a:lnTo>
                  <a:lnTo>
                    <a:pt x="81788" y="24511"/>
                  </a:lnTo>
                  <a:lnTo>
                    <a:pt x="72898" y="26035"/>
                  </a:lnTo>
                  <a:lnTo>
                    <a:pt x="65405" y="27432"/>
                  </a:lnTo>
                  <a:lnTo>
                    <a:pt x="60071" y="28829"/>
                  </a:lnTo>
                  <a:lnTo>
                    <a:pt x="57023" y="29845"/>
                  </a:lnTo>
                  <a:lnTo>
                    <a:pt x="52959" y="31623"/>
                  </a:lnTo>
                  <a:lnTo>
                    <a:pt x="47371" y="33782"/>
                  </a:lnTo>
                  <a:lnTo>
                    <a:pt x="40386" y="36576"/>
                  </a:lnTo>
                  <a:lnTo>
                    <a:pt x="32639" y="40259"/>
                  </a:lnTo>
                  <a:lnTo>
                    <a:pt x="24638" y="45339"/>
                  </a:lnTo>
                  <a:lnTo>
                    <a:pt x="16510" y="52197"/>
                  </a:lnTo>
                  <a:lnTo>
                    <a:pt x="12573" y="56388"/>
                  </a:lnTo>
                  <a:lnTo>
                    <a:pt x="9017" y="61087"/>
                  </a:lnTo>
                  <a:lnTo>
                    <a:pt x="5842" y="66675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282317" y="2261108"/>
              <a:ext cx="228347" cy="117857"/>
            </a:xfrm>
            <a:custGeom>
              <a:avLst/>
              <a:gdLst/>
              <a:ahLst/>
              <a:cxnLst/>
              <a:rect l="0" t="0" r="0" b="0"/>
              <a:pathLst>
                <a:path w="228347" h="117857">
                  <a:moveTo>
                    <a:pt x="46609" y="115316"/>
                  </a:moveTo>
                  <a:lnTo>
                    <a:pt x="43434" y="117348"/>
                  </a:lnTo>
                  <a:lnTo>
                    <a:pt x="39751" y="117856"/>
                  </a:lnTo>
                  <a:lnTo>
                    <a:pt x="35433" y="117094"/>
                  </a:lnTo>
                  <a:lnTo>
                    <a:pt x="31242" y="115062"/>
                  </a:lnTo>
                  <a:lnTo>
                    <a:pt x="26543" y="112141"/>
                  </a:lnTo>
                  <a:lnTo>
                    <a:pt x="22098" y="108458"/>
                  </a:lnTo>
                  <a:lnTo>
                    <a:pt x="17526" y="103886"/>
                  </a:lnTo>
                  <a:lnTo>
                    <a:pt x="13334" y="98552"/>
                  </a:lnTo>
                  <a:lnTo>
                    <a:pt x="9271" y="92837"/>
                  </a:lnTo>
                  <a:lnTo>
                    <a:pt x="5969" y="86741"/>
                  </a:lnTo>
                  <a:lnTo>
                    <a:pt x="3175" y="80518"/>
                  </a:lnTo>
                  <a:lnTo>
                    <a:pt x="1270" y="74168"/>
                  </a:lnTo>
                  <a:lnTo>
                    <a:pt x="0" y="67945"/>
                  </a:lnTo>
                  <a:lnTo>
                    <a:pt x="0" y="61849"/>
                  </a:lnTo>
                  <a:lnTo>
                    <a:pt x="1016" y="56134"/>
                  </a:lnTo>
                  <a:lnTo>
                    <a:pt x="3428" y="50800"/>
                  </a:lnTo>
                  <a:lnTo>
                    <a:pt x="12446" y="38227"/>
                  </a:lnTo>
                  <a:lnTo>
                    <a:pt x="21590" y="27813"/>
                  </a:lnTo>
                  <a:lnTo>
                    <a:pt x="30988" y="19558"/>
                  </a:lnTo>
                  <a:lnTo>
                    <a:pt x="40386" y="12827"/>
                  </a:lnTo>
                  <a:lnTo>
                    <a:pt x="49784" y="7747"/>
                  </a:lnTo>
                  <a:lnTo>
                    <a:pt x="59182" y="4191"/>
                  </a:lnTo>
                  <a:lnTo>
                    <a:pt x="68326" y="1778"/>
                  </a:lnTo>
                  <a:lnTo>
                    <a:pt x="77470" y="635"/>
                  </a:lnTo>
                  <a:lnTo>
                    <a:pt x="86233" y="0"/>
                  </a:lnTo>
                  <a:lnTo>
                    <a:pt x="94869" y="254"/>
                  </a:lnTo>
                  <a:lnTo>
                    <a:pt x="102996" y="1016"/>
                  </a:lnTo>
                  <a:lnTo>
                    <a:pt x="110871" y="2032"/>
                  </a:lnTo>
                  <a:lnTo>
                    <a:pt x="118109" y="3048"/>
                  </a:lnTo>
                  <a:lnTo>
                    <a:pt x="124968" y="4191"/>
                  </a:lnTo>
                  <a:lnTo>
                    <a:pt x="130937" y="4699"/>
                  </a:lnTo>
                  <a:lnTo>
                    <a:pt x="136525" y="5207"/>
                  </a:lnTo>
                  <a:lnTo>
                    <a:pt x="141224" y="5715"/>
                  </a:lnTo>
                  <a:lnTo>
                    <a:pt x="146939" y="7493"/>
                  </a:lnTo>
                  <a:lnTo>
                    <a:pt x="153796" y="10033"/>
                  </a:lnTo>
                  <a:lnTo>
                    <a:pt x="161417" y="13589"/>
                  </a:lnTo>
                  <a:lnTo>
                    <a:pt x="169545" y="17780"/>
                  </a:lnTo>
                  <a:lnTo>
                    <a:pt x="178181" y="22479"/>
                  </a:lnTo>
                  <a:lnTo>
                    <a:pt x="194945" y="32893"/>
                  </a:lnTo>
                  <a:lnTo>
                    <a:pt x="203073" y="38227"/>
                  </a:lnTo>
                  <a:lnTo>
                    <a:pt x="210312" y="43561"/>
                  </a:lnTo>
                  <a:lnTo>
                    <a:pt x="216789" y="48641"/>
                  </a:lnTo>
                  <a:lnTo>
                    <a:pt x="221869" y="53594"/>
                  </a:lnTo>
                  <a:lnTo>
                    <a:pt x="225678" y="57912"/>
                  </a:lnTo>
                  <a:lnTo>
                    <a:pt x="227838" y="61468"/>
                  </a:lnTo>
                  <a:lnTo>
                    <a:pt x="228346" y="62992"/>
                  </a:lnTo>
                  <a:lnTo>
                    <a:pt x="228346" y="64389"/>
                  </a:lnTo>
                  <a:lnTo>
                    <a:pt x="227584" y="65532"/>
                  </a:lnTo>
                  <a:lnTo>
                    <a:pt x="226568" y="66294"/>
                  </a:lnTo>
                  <a:lnTo>
                    <a:pt x="226441" y="69088"/>
                  </a:lnTo>
                  <a:lnTo>
                    <a:pt x="225298" y="71628"/>
                  </a:lnTo>
                  <a:lnTo>
                    <a:pt x="223774" y="73660"/>
                  </a:lnTo>
                  <a:lnTo>
                    <a:pt x="221742" y="75438"/>
                  </a:lnTo>
                  <a:lnTo>
                    <a:pt x="219075" y="76708"/>
                  </a:lnTo>
                  <a:lnTo>
                    <a:pt x="215900" y="77724"/>
                  </a:lnTo>
                  <a:lnTo>
                    <a:pt x="208407" y="79375"/>
                  </a:lnTo>
                  <a:lnTo>
                    <a:pt x="199390" y="79883"/>
                  </a:lnTo>
                  <a:lnTo>
                    <a:pt x="189230" y="79883"/>
                  </a:lnTo>
                  <a:lnTo>
                    <a:pt x="178308" y="79375"/>
                  </a:lnTo>
                  <a:lnTo>
                    <a:pt x="167005" y="78486"/>
                  </a:lnTo>
                  <a:lnTo>
                    <a:pt x="144526" y="76962"/>
                  </a:lnTo>
                  <a:lnTo>
                    <a:pt x="133858" y="76581"/>
                  </a:lnTo>
                  <a:lnTo>
                    <a:pt x="124333" y="76581"/>
                  </a:lnTo>
                  <a:lnTo>
                    <a:pt x="115951" y="77216"/>
                  </a:lnTo>
                  <a:lnTo>
                    <a:pt x="112521" y="77978"/>
                  </a:lnTo>
                  <a:lnTo>
                    <a:pt x="109346" y="78740"/>
                  </a:lnTo>
                  <a:lnTo>
                    <a:pt x="106807" y="79883"/>
                  </a:lnTo>
                  <a:lnTo>
                    <a:pt x="104648" y="81534"/>
                  </a:lnTo>
                  <a:lnTo>
                    <a:pt x="103124" y="83312"/>
                  </a:lnTo>
                  <a:lnTo>
                    <a:pt x="102108" y="85217"/>
                  </a:lnTo>
                  <a:lnTo>
                    <a:pt x="100203" y="86233"/>
                  </a:lnTo>
                  <a:lnTo>
                    <a:pt x="97409" y="86995"/>
                  </a:lnTo>
                  <a:lnTo>
                    <a:pt x="89789" y="88519"/>
                  </a:lnTo>
                  <a:lnTo>
                    <a:pt x="80264" y="90551"/>
                  </a:lnTo>
                  <a:lnTo>
                    <a:pt x="70103" y="93091"/>
                  </a:lnTo>
                  <a:lnTo>
                    <a:pt x="60706" y="96393"/>
                  </a:lnTo>
                  <a:lnTo>
                    <a:pt x="56388" y="98552"/>
                  </a:lnTo>
                  <a:lnTo>
                    <a:pt x="52832" y="101219"/>
                  </a:lnTo>
                  <a:lnTo>
                    <a:pt x="49784" y="103886"/>
                  </a:lnTo>
                  <a:lnTo>
                    <a:pt x="47625" y="107188"/>
                  </a:lnTo>
                  <a:lnTo>
                    <a:pt x="46609" y="110998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300351" y="2274316"/>
              <a:ext cx="165482" cy="81916"/>
            </a:xfrm>
            <a:custGeom>
              <a:avLst/>
              <a:gdLst/>
              <a:ahLst/>
              <a:cxnLst/>
              <a:rect l="0" t="0" r="0" b="0"/>
              <a:pathLst>
                <a:path w="165482" h="81916">
                  <a:moveTo>
                    <a:pt x="91694" y="8890"/>
                  </a:moveTo>
                  <a:lnTo>
                    <a:pt x="94996" y="8890"/>
                  </a:lnTo>
                  <a:lnTo>
                    <a:pt x="99187" y="9906"/>
                  </a:lnTo>
                  <a:lnTo>
                    <a:pt x="104140" y="11430"/>
                  </a:lnTo>
                  <a:lnTo>
                    <a:pt x="110109" y="13589"/>
                  </a:lnTo>
                  <a:lnTo>
                    <a:pt x="116332" y="16383"/>
                  </a:lnTo>
                  <a:lnTo>
                    <a:pt x="122936" y="19558"/>
                  </a:lnTo>
                  <a:lnTo>
                    <a:pt x="136144" y="26416"/>
                  </a:lnTo>
                  <a:lnTo>
                    <a:pt x="148590" y="33909"/>
                  </a:lnTo>
                  <a:lnTo>
                    <a:pt x="153924" y="37465"/>
                  </a:lnTo>
                  <a:lnTo>
                    <a:pt x="158369" y="40513"/>
                  </a:lnTo>
                  <a:lnTo>
                    <a:pt x="162052" y="43561"/>
                  </a:lnTo>
                  <a:lnTo>
                    <a:pt x="164338" y="45847"/>
                  </a:lnTo>
                  <a:lnTo>
                    <a:pt x="165481" y="47879"/>
                  </a:lnTo>
                  <a:lnTo>
                    <a:pt x="164973" y="49022"/>
                  </a:lnTo>
                  <a:lnTo>
                    <a:pt x="165227" y="50800"/>
                  </a:lnTo>
                  <a:lnTo>
                    <a:pt x="165227" y="52578"/>
                  </a:lnTo>
                  <a:lnTo>
                    <a:pt x="163449" y="54864"/>
                  </a:lnTo>
                  <a:lnTo>
                    <a:pt x="160147" y="56515"/>
                  </a:lnTo>
                  <a:lnTo>
                    <a:pt x="155575" y="57277"/>
                  </a:lnTo>
                  <a:lnTo>
                    <a:pt x="150114" y="57277"/>
                  </a:lnTo>
                  <a:lnTo>
                    <a:pt x="143637" y="56896"/>
                  </a:lnTo>
                  <a:lnTo>
                    <a:pt x="129286" y="55499"/>
                  </a:lnTo>
                  <a:lnTo>
                    <a:pt x="115062" y="53594"/>
                  </a:lnTo>
                  <a:lnTo>
                    <a:pt x="108204" y="52959"/>
                  </a:lnTo>
                  <a:lnTo>
                    <a:pt x="102489" y="52705"/>
                  </a:lnTo>
                  <a:lnTo>
                    <a:pt x="97282" y="52959"/>
                  </a:lnTo>
                  <a:lnTo>
                    <a:pt x="93472" y="53848"/>
                  </a:lnTo>
                  <a:lnTo>
                    <a:pt x="91186" y="55626"/>
                  </a:lnTo>
                  <a:lnTo>
                    <a:pt x="90424" y="56896"/>
                  </a:lnTo>
                  <a:lnTo>
                    <a:pt x="90297" y="58293"/>
                  </a:lnTo>
                  <a:lnTo>
                    <a:pt x="89408" y="58801"/>
                  </a:lnTo>
                  <a:lnTo>
                    <a:pt x="87884" y="59436"/>
                  </a:lnTo>
                  <a:lnTo>
                    <a:pt x="83185" y="60452"/>
                  </a:lnTo>
                  <a:lnTo>
                    <a:pt x="76962" y="61595"/>
                  </a:lnTo>
                  <a:lnTo>
                    <a:pt x="70358" y="63373"/>
                  </a:lnTo>
                  <a:lnTo>
                    <a:pt x="64008" y="65786"/>
                  </a:lnTo>
                  <a:lnTo>
                    <a:pt x="61214" y="67056"/>
                  </a:lnTo>
                  <a:lnTo>
                    <a:pt x="58928" y="68834"/>
                  </a:lnTo>
                  <a:lnTo>
                    <a:pt x="56896" y="70993"/>
                  </a:lnTo>
                  <a:lnTo>
                    <a:pt x="55880" y="73406"/>
                  </a:lnTo>
                  <a:lnTo>
                    <a:pt x="55245" y="75946"/>
                  </a:lnTo>
                  <a:lnTo>
                    <a:pt x="55626" y="79121"/>
                  </a:lnTo>
                  <a:lnTo>
                    <a:pt x="53086" y="81026"/>
                  </a:lnTo>
                  <a:lnTo>
                    <a:pt x="49911" y="81915"/>
                  </a:lnTo>
                  <a:lnTo>
                    <a:pt x="45593" y="81661"/>
                  </a:lnTo>
                  <a:lnTo>
                    <a:pt x="41148" y="80518"/>
                  </a:lnTo>
                  <a:lnTo>
                    <a:pt x="36068" y="78740"/>
                  </a:lnTo>
                  <a:lnTo>
                    <a:pt x="30861" y="76073"/>
                  </a:lnTo>
                  <a:lnTo>
                    <a:pt x="20447" y="69723"/>
                  </a:lnTo>
                  <a:lnTo>
                    <a:pt x="15367" y="65786"/>
                  </a:lnTo>
                  <a:lnTo>
                    <a:pt x="10795" y="61468"/>
                  </a:lnTo>
                  <a:lnTo>
                    <a:pt x="6985" y="57023"/>
                  </a:lnTo>
                  <a:lnTo>
                    <a:pt x="3810" y="52578"/>
                  </a:lnTo>
                  <a:lnTo>
                    <a:pt x="1270" y="48006"/>
                  </a:lnTo>
                  <a:lnTo>
                    <a:pt x="0" y="43688"/>
                  </a:lnTo>
                  <a:lnTo>
                    <a:pt x="0" y="39497"/>
                  </a:lnTo>
                  <a:lnTo>
                    <a:pt x="1270" y="35814"/>
                  </a:lnTo>
                  <a:lnTo>
                    <a:pt x="7620" y="26543"/>
                  </a:lnTo>
                  <a:lnTo>
                    <a:pt x="13970" y="18923"/>
                  </a:lnTo>
                  <a:lnTo>
                    <a:pt x="20574" y="12827"/>
                  </a:lnTo>
                  <a:lnTo>
                    <a:pt x="27305" y="8128"/>
                  </a:lnTo>
                  <a:lnTo>
                    <a:pt x="33655" y="4572"/>
                  </a:lnTo>
                  <a:lnTo>
                    <a:pt x="40005" y="1905"/>
                  </a:lnTo>
                  <a:lnTo>
                    <a:pt x="46482" y="635"/>
                  </a:lnTo>
                  <a:lnTo>
                    <a:pt x="52451" y="0"/>
                  </a:lnTo>
                  <a:lnTo>
                    <a:pt x="58420" y="0"/>
                  </a:lnTo>
                  <a:lnTo>
                    <a:pt x="64262" y="635"/>
                  </a:lnTo>
                  <a:lnTo>
                    <a:pt x="74803" y="2921"/>
                  </a:lnTo>
                  <a:lnTo>
                    <a:pt x="84074" y="6096"/>
                  </a:lnTo>
                  <a:lnTo>
                    <a:pt x="88138" y="7747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316988" y="2286508"/>
              <a:ext cx="106554" cy="46991"/>
            </a:xfrm>
            <a:custGeom>
              <a:avLst/>
              <a:gdLst/>
              <a:ahLst/>
              <a:cxnLst/>
              <a:rect l="0" t="0" r="0" b="0"/>
              <a:pathLst>
                <a:path w="106554" h="46991">
                  <a:moveTo>
                    <a:pt x="48260" y="13462"/>
                  </a:moveTo>
                  <a:lnTo>
                    <a:pt x="49911" y="12827"/>
                  </a:lnTo>
                  <a:lnTo>
                    <a:pt x="52705" y="12954"/>
                  </a:lnTo>
                  <a:lnTo>
                    <a:pt x="55880" y="13462"/>
                  </a:lnTo>
                  <a:lnTo>
                    <a:pt x="59944" y="14351"/>
                  </a:lnTo>
                  <a:lnTo>
                    <a:pt x="68834" y="17399"/>
                  </a:lnTo>
                  <a:lnTo>
                    <a:pt x="78740" y="20955"/>
                  </a:lnTo>
                  <a:lnTo>
                    <a:pt x="88138" y="24765"/>
                  </a:lnTo>
                  <a:lnTo>
                    <a:pt x="96520" y="28321"/>
                  </a:lnTo>
                  <a:lnTo>
                    <a:pt x="99695" y="29845"/>
                  </a:lnTo>
                  <a:lnTo>
                    <a:pt x="102235" y="31115"/>
                  </a:lnTo>
                  <a:lnTo>
                    <a:pt x="103886" y="31877"/>
                  </a:lnTo>
                  <a:lnTo>
                    <a:pt x="104775" y="32258"/>
                  </a:lnTo>
                  <a:lnTo>
                    <a:pt x="106299" y="34290"/>
                  </a:lnTo>
                  <a:lnTo>
                    <a:pt x="106553" y="35306"/>
                  </a:lnTo>
                  <a:lnTo>
                    <a:pt x="105791" y="35814"/>
                  </a:lnTo>
                  <a:lnTo>
                    <a:pt x="104394" y="36068"/>
                  </a:lnTo>
                  <a:lnTo>
                    <a:pt x="101981" y="35687"/>
                  </a:lnTo>
                  <a:lnTo>
                    <a:pt x="99441" y="34798"/>
                  </a:lnTo>
                  <a:lnTo>
                    <a:pt x="93218" y="33020"/>
                  </a:lnTo>
                  <a:lnTo>
                    <a:pt x="86868" y="31115"/>
                  </a:lnTo>
                  <a:lnTo>
                    <a:pt x="84074" y="30353"/>
                  </a:lnTo>
                  <a:lnTo>
                    <a:pt x="81661" y="29718"/>
                  </a:lnTo>
                  <a:lnTo>
                    <a:pt x="79756" y="29591"/>
                  </a:lnTo>
                  <a:lnTo>
                    <a:pt x="78740" y="29845"/>
                  </a:lnTo>
                  <a:lnTo>
                    <a:pt x="78740" y="30734"/>
                  </a:lnTo>
                  <a:lnTo>
                    <a:pt x="79756" y="32258"/>
                  </a:lnTo>
                  <a:lnTo>
                    <a:pt x="79629" y="32512"/>
                  </a:lnTo>
                  <a:lnTo>
                    <a:pt x="77851" y="32893"/>
                  </a:lnTo>
                  <a:lnTo>
                    <a:pt x="75057" y="33401"/>
                  </a:lnTo>
                  <a:lnTo>
                    <a:pt x="71882" y="34290"/>
                  </a:lnTo>
                  <a:lnTo>
                    <a:pt x="68834" y="35687"/>
                  </a:lnTo>
                  <a:lnTo>
                    <a:pt x="66548" y="37338"/>
                  </a:lnTo>
                  <a:lnTo>
                    <a:pt x="65278" y="40132"/>
                  </a:lnTo>
                  <a:lnTo>
                    <a:pt x="65532" y="41910"/>
                  </a:lnTo>
                  <a:lnTo>
                    <a:pt x="65913" y="43688"/>
                  </a:lnTo>
                  <a:lnTo>
                    <a:pt x="64262" y="45466"/>
                  </a:lnTo>
                  <a:lnTo>
                    <a:pt x="61214" y="46609"/>
                  </a:lnTo>
                  <a:lnTo>
                    <a:pt x="57150" y="46990"/>
                  </a:lnTo>
                  <a:lnTo>
                    <a:pt x="52451" y="46609"/>
                  </a:lnTo>
                  <a:lnTo>
                    <a:pt x="46863" y="46101"/>
                  </a:lnTo>
                  <a:lnTo>
                    <a:pt x="41148" y="44831"/>
                  </a:lnTo>
                  <a:lnTo>
                    <a:pt x="28829" y="41402"/>
                  </a:lnTo>
                  <a:lnTo>
                    <a:pt x="17272" y="36830"/>
                  </a:lnTo>
                  <a:lnTo>
                    <a:pt x="11938" y="34290"/>
                  </a:lnTo>
                  <a:lnTo>
                    <a:pt x="7366" y="31623"/>
                  </a:lnTo>
                  <a:lnTo>
                    <a:pt x="3810" y="28956"/>
                  </a:lnTo>
                  <a:lnTo>
                    <a:pt x="1270" y="26543"/>
                  </a:lnTo>
                  <a:lnTo>
                    <a:pt x="0" y="24003"/>
                  </a:lnTo>
                  <a:lnTo>
                    <a:pt x="127" y="21717"/>
                  </a:lnTo>
                  <a:lnTo>
                    <a:pt x="3937" y="15748"/>
                  </a:lnTo>
                  <a:lnTo>
                    <a:pt x="7874" y="10795"/>
                  </a:lnTo>
                  <a:lnTo>
                    <a:pt x="11684" y="7112"/>
                  </a:lnTo>
                  <a:lnTo>
                    <a:pt x="15367" y="4191"/>
                  </a:lnTo>
                  <a:lnTo>
                    <a:pt x="18923" y="2032"/>
                  </a:lnTo>
                  <a:lnTo>
                    <a:pt x="22352" y="635"/>
                  </a:lnTo>
                  <a:lnTo>
                    <a:pt x="25781" y="0"/>
                  </a:lnTo>
                  <a:lnTo>
                    <a:pt x="28956" y="0"/>
                  </a:lnTo>
                  <a:lnTo>
                    <a:pt x="34798" y="1778"/>
                  </a:lnTo>
                  <a:lnTo>
                    <a:pt x="40132" y="4953"/>
                  </a:lnTo>
                  <a:lnTo>
                    <a:pt x="44577" y="9144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332990" y="2298192"/>
              <a:ext cx="77090" cy="18670"/>
            </a:xfrm>
            <a:custGeom>
              <a:avLst/>
              <a:gdLst/>
              <a:ahLst/>
              <a:cxnLst/>
              <a:rect l="0" t="0" r="0" b="0"/>
              <a:pathLst>
                <a:path w="77090" h="18670">
                  <a:moveTo>
                    <a:pt x="5715" y="12573"/>
                  </a:moveTo>
                  <a:lnTo>
                    <a:pt x="6223" y="7493"/>
                  </a:lnTo>
                  <a:lnTo>
                    <a:pt x="6223" y="3429"/>
                  </a:lnTo>
                  <a:lnTo>
                    <a:pt x="5969" y="889"/>
                  </a:lnTo>
                  <a:lnTo>
                    <a:pt x="5334" y="0"/>
                  </a:lnTo>
                  <a:lnTo>
                    <a:pt x="4191" y="762"/>
                  </a:lnTo>
                  <a:lnTo>
                    <a:pt x="3429" y="1905"/>
                  </a:lnTo>
                  <a:lnTo>
                    <a:pt x="2540" y="3429"/>
                  </a:lnTo>
                  <a:lnTo>
                    <a:pt x="1270" y="5715"/>
                  </a:lnTo>
                  <a:lnTo>
                    <a:pt x="0" y="8255"/>
                  </a:lnTo>
                  <a:lnTo>
                    <a:pt x="762" y="9017"/>
                  </a:lnTo>
                  <a:lnTo>
                    <a:pt x="3175" y="9779"/>
                  </a:lnTo>
                  <a:lnTo>
                    <a:pt x="6985" y="10541"/>
                  </a:lnTo>
                  <a:lnTo>
                    <a:pt x="11938" y="11303"/>
                  </a:lnTo>
                  <a:lnTo>
                    <a:pt x="17653" y="12065"/>
                  </a:lnTo>
                  <a:lnTo>
                    <a:pt x="24130" y="12700"/>
                  </a:lnTo>
                  <a:lnTo>
                    <a:pt x="38227" y="13716"/>
                  </a:lnTo>
                  <a:lnTo>
                    <a:pt x="52070" y="14097"/>
                  </a:lnTo>
                  <a:lnTo>
                    <a:pt x="58674" y="13843"/>
                  </a:lnTo>
                  <a:lnTo>
                    <a:pt x="64516" y="13589"/>
                  </a:lnTo>
                  <a:lnTo>
                    <a:pt x="69596" y="12954"/>
                  </a:lnTo>
                  <a:lnTo>
                    <a:pt x="73406" y="11938"/>
                  </a:lnTo>
                  <a:lnTo>
                    <a:pt x="75946" y="10795"/>
                  </a:lnTo>
                  <a:lnTo>
                    <a:pt x="77089" y="9271"/>
                  </a:lnTo>
                  <a:lnTo>
                    <a:pt x="75565" y="7620"/>
                  </a:lnTo>
                  <a:lnTo>
                    <a:pt x="74676" y="6604"/>
                  </a:lnTo>
                  <a:lnTo>
                    <a:pt x="74295" y="5842"/>
                  </a:lnTo>
                  <a:lnTo>
                    <a:pt x="73279" y="6096"/>
                  </a:lnTo>
                  <a:lnTo>
                    <a:pt x="72136" y="6477"/>
                  </a:lnTo>
                  <a:lnTo>
                    <a:pt x="69977" y="6604"/>
                  </a:lnTo>
                  <a:lnTo>
                    <a:pt x="67183" y="6477"/>
                  </a:lnTo>
                  <a:lnTo>
                    <a:pt x="65151" y="6477"/>
                  </a:lnTo>
                  <a:lnTo>
                    <a:pt x="61595" y="7493"/>
                  </a:lnTo>
                  <a:lnTo>
                    <a:pt x="59309" y="9271"/>
                  </a:lnTo>
                  <a:lnTo>
                    <a:pt x="57658" y="11303"/>
                  </a:lnTo>
                  <a:lnTo>
                    <a:pt x="55880" y="13589"/>
                  </a:lnTo>
                  <a:lnTo>
                    <a:pt x="53594" y="15240"/>
                  </a:lnTo>
                  <a:lnTo>
                    <a:pt x="50292" y="16256"/>
                  </a:lnTo>
                  <a:lnTo>
                    <a:pt x="48006" y="16510"/>
                  </a:lnTo>
                  <a:lnTo>
                    <a:pt x="45212" y="16256"/>
                  </a:lnTo>
                  <a:lnTo>
                    <a:pt x="40767" y="16891"/>
                  </a:lnTo>
                  <a:lnTo>
                    <a:pt x="34925" y="16891"/>
                  </a:lnTo>
                  <a:lnTo>
                    <a:pt x="21717" y="16129"/>
                  </a:lnTo>
                  <a:lnTo>
                    <a:pt x="15494" y="15621"/>
                  </a:lnTo>
                  <a:lnTo>
                    <a:pt x="10414" y="15875"/>
                  </a:lnTo>
                  <a:lnTo>
                    <a:pt x="8509" y="16129"/>
                  </a:lnTo>
                  <a:lnTo>
                    <a:pt x="6731" y="16637"/>
                  </a:lnTo>
                  <a:lnTo>
                    <a:pt x="5969" y="17399"/>
                  </a:lnTo>
                  <a:lnTo>
                    <a:pt x="5461" y="18669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309876" y="2284222"/>
              <a:ext cx="127255" cy="49277"/>
            </a:xfrm>
            <a:custGeom>
              <a:avLst/>
              <a:gdLst/>
              <a:ahLst/>
              <a:cxnLst/>
              <a:rect l="0" t="0" r="0" b="0"/>
              <a:pathLst>
                <a:path w="127255" h="49277">
                  <a:moveTo>
                    <a:pt x="1651" y="49276"/>
                  </a:moveTo>
                  <a:lnTo>
                    <a:pt x="508" y="47117"/>
                  </a:lnTo>
                  <a:lnTo>
                    <a:pt x="0" y="44831"/>
                  </a:lnTo>
                  <a:lnTo>
                    <a:pt x="0" y="42672"/>
                  </a:lnTo>
                  <a:lnTo>
                    <a:pt x="889" y="40513"/>
                  </a:lnTo>
                  <a:lnTo>
                    <a:pt x="4318" y="36576"/>
                  </a:lnTo>
                  <a:lnTo>
                    <a:pt x="9906" y="32385"/>
                  </a:lnTo>
                  <a:lnTo>
                    <a:pt x="17272" y="28829"/>
                  </a:lnTo>
                  <a:lnTo>
                    <a:pt x="26289" y="25273"/>
                  </a:lnTo>
                  <a:lnTo>
                    <a:pt x="36322" y="21971"/>
                  </a:lnTo>
                  <a:lnTo>
                    <a:pt x="47371" y="18796"/>
                  </a:lnTo>
                  <a:lnTo>
                    <a:pt x="70739" y="12954"/>
                  </a:lnTo>
                  <a:lnTo>
                    <a:pt x="82169" y="10414"/>
                  </a:lnTo>
                  <a:lnTo>
                    <a:pt x="93472" y="8001"/>
                  </a:lnTo>
                  <a:lnTo>
                    <a:pt x="103759" y="5842"/>
                  </a:lnTo>
                  <a:lnTo>
                    <a:pt x="113157" y="3683"/>
                  </a:lnTo>
                  <a:lnTo>
                    <a:pt x="121158" y="1778"/>
                  </a:lnTo>
                  <a:lnTo>
                    <a:pt x="127254" y="0"/>
                  </a:lnTo>
                  <a:lnTo>
                    <a:pt x="126873" y="1524"/>
                  </a:lnTo>
                  <a:lnTo>
                    <a:pt x="124460" y="2921"/>
                  </a:lnTo>
                  <a:lnTo>
                    <a:pt x="120650" y="4445"/>
                  </a:lnTo>
                  <a:lnTo>
                    <a:pt x="115570" y="6096"/>
                  </a:lnTo>
                  <a:lnTo>
                    <a:pt x="109093" y="7366"/>
                  </a:lnTo>
                  <a:lnTo>
                    <a:pt x="102108" y="9017"/>
                  </a:lnTo>
                  <a:lnTo>
                    <a:pt x="86233" y="11684"/>
                  </a:lnTo>
                  <a:lnTo>
                    <a:pt x="70104" y="14351"/>
                  </a:lnTo>
                  <a:lnTo>
                    <a:pt x="62357" y="15748"/>
                  </a:lnTo>
                  <a:lnTo>
                    <a:pt x="55499" y="16637"/>
                  </a:lnTo>
                  <a:lnTo>
                    <a:pt x="49403" y="17907"/>
                  </a:lnTo>
                  <a:lnTo>
                    <a:pt x="44196" y="18796"/>
                  </a:lnTo>
                  <a:lnTo>
                    <a:pt x="40640" y="19685"/>
                  </a:lnTo>
                  <a:lnTo>
                    <a:pt x="38481" y="20447"/>
                  </a:lnTo>
                  <a:lnTo>
                    <a:pt x="35941" y="21590"/>
                  </a:lnTo>
                  <a:lnTo>
                    <a:pt x="32004" y="22987"/>
                  </a:lnTo>
                  <a:lnTo>
                    <a:pt x="27305" y="24765"/>
                  </a:lnTo>
                  <a:lnTo>
                    <a:pt x="21971" y="27305"/>
                  </a:lnTo>
                  <a:lnTo>
                    <a:pt x="16510" y="30861"/>
                  </a:lnTo>
                  <a:lnTo>
                    <a:pt x="11049" y="35560"/>
                  </a:lnTo>
                  <a:lnTo>
                    <a:pt x="5969" y="41656"/>
                  </a:lnTo>
                  <a:lnTo>
                    <a:pt x="3810" y="45212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807716" y="1617472"/>
              <a:ext cx="354585" cy="235840"/>
            </a:xfrm>
            <a:custGeom>
              <a:avLst/>
              <a:gdLst/>
              <a:ahLst/>
              <a:cxnLst/>
              <a:rect l="0" t="0" r="0" b="0"/>
              <a:pathLst>
                <a:path w="354585" h="235840">
                  <a:moveTo>
                    <a:pt x="3302" y="14986"/>
                  </a:moveTo>
                  <a:lnTo>
                    <a:pt x="508" y="14732"/>
                  </a:lnTo>
                  <a:lnTo>
                    <a:pt x="0" y="14351"/>
                  </a:lnTo>
                  <a:lnTo>
                    <a:pt x="1397" y="13970"/>
                  </a:lnTo>
                  <a:lnTo>
                    <a:pt x="4572" y="13335"/>
                  </a:lnTo>
                  <a:lnTo>
                    <a:pt x="9525" y="12700"/>
                  </a:lnTo>
                  <a:lnTo>
                    <a:pt x="15748" y="12192"/>
                  </a:lnTo>
                  <a:lnTo>
                    <a:pt x="23241" y="11430"/>
                  </a:lnTo>
                  <a:lnTo>
                    <a:pt x="31369" y="10668"/>
                  </a:lnTo>
                  <a:lnTo>
                    <a:pt x="49530" y="8636"/>
                  </a:lnTo>
                  <a:lnTo>
                    <a:pt x="68199" y="6731"/>
                  </a:lnTo>
                  <a:lnTo>
                    <a:pt x="85725" y="4572"/>
                  </a:lnTo>
                  <a:lnTo>
                    <a:pt x="93726" y="3302"/>
                  </a:lnTo>
                  <a:lnTo>
                    <a:pt x="100330" y="2159"/>
                  </a:lnTo>
                  <a:lnTo>
                    <a:pt x="117348" y="381"/>
                  </a:lnTo>
                  <a:lnTo>
                    <a:pt x="134112" y="0"/>
                  </a:lnTo>
                  <a:lnTo>
                    <a:pt x="150495" y="1397"/>
                  </a:lnTo>
                  <a:lnTo>
                    <a:pt x="166497" y="3937"/>
                  </a:lnTo>
                  <a:lnTo>
                    <a:pt x="182118" y="7493"/>
                  </a:lnTo>
                  <a:lnTo>
                    <a:pt x="197104" y="11938"/>
                  </a:lnTo>
                  <a:lnTo>
                    <a:pt x="211328" y="17526"/>
                  </a:lnTo>
                  <a:lnTo>
                    <a:pt x="225044" y="23368"/>
                  </a:lnTo>
                  <a:lnTo>
                    <a:pt x="237617" y="29718"/>
                  </a:lnTo>
                  <a:lnTo>
                    <a:pt x="249555" y="36195"/>
                  </a:lnTo>
                  <a:lnTo>
                    <a:pt x="260223" y="42672"/>
                  </a:lnTo>
                  <a:lnTo>
                    <a:pt x="269621" y="49149"/>
                  </a:lnTo>
                  <a:lnTo>
                    <a:pt x="278257" y="55245"/>
                  </a:lnTo>
                  <a:lnTo>
                    <a:pt x="285242" y="60960"/>
                  </a:lnTo>
                  <a:lnTo>
                    <a:pt x="290830" y="65913"/>
                  </a:lnTo>
                  <a:lnTo>
                    <a:pt x="294894" y="69850"/>
                  </a:lnTo>
                  <a:lnTo>
                    <a:pt x="296291" y="71628"/>
                  </a:lnTo>
                  <a:lnTo>
                    <a:pt x="298069" y="74168"/>
                  </a:lnTo>
                  <a:lnTo>
                    <a:pt x="299720" y="77470"/>
                  </a:lnTo>
                  <a:lnTo>
                    <a:pt x="301879" y="81280"/>
                  </a:lnTo>
                  <a:lnTo>
                    <a:pt x="304292" y="85725"/>
                  </a:lnTo>
                  <a:lnTo>
                    <a:pt x="306578" y="90932"/>
                  </a:lnTo>
                  <a:lnTo>
                    <a:pt x="311912" y="102489"/>
                  </a:lnTo>
                  <a:lnTo>
                    <a:pt x="317500" y="115443"/>
                  </a:lnTo>
                  <a:lnTo>
                    <a:pt x="323215" y="129667"/>
                  </a:lnTo>
                  <a:lnTo>
                    <a:pt x="334772" y="159385"/>
                  </a:lnTo>
                  <a:lnTo>
                    <a:pt x="339852" y="174117"/>
                  </a:lnTo>
                  <a:lnTo>
                    <a:pt x="344805" y="188214"/>
                  </a:lnTo>
                  <a:lnTo>
                    <a:pt x="348869" y="201295"/>
                  </a:lnTo>
                  <a:lnTo>
                    <a:pt x="350393" y="207137"/>
                  </a:lnTo>
                  <a:lnTo>
                    <a:pt x="351917" y="212598"/>
                  </a:lnTo>
                  <a:lnTo>
                    <a:pt x="353060" y="217551"/>
                  </a:lnTo>
                  <a:lnTo>
                    <a:pt x="353949" y="222123"/>
                  </a:lnTo>
                  <a:lnTo>
                    <a:pt x="354457" y="225806"/>
                  </a:lnTo>
                  <a:lnTo>
                    <a:pt x="354584" y="228981"/>
                  </a:lnTo>
                  <a:lnTo>
                    <a:pt x="354584" y="231521"/>
                  </a:lnTo>
                  <a:lnTo>
                    <a:pt x="353949" y="233172"/>
                  </a:lnTo>
                  <a:lnTo>
                    <a:pt x="353060" y="233934"/>
                  </a:lnTo>
                  <a:lnTo>
                    <a:pt x="351917" y="233934"/>
                  </a:lnTo>
                  <a:lnTo>
                    <a:pt x="349250" y="235331"/>
                  </a:lnTo>
                  <a:lnTo>
                    <a:pt x="346075" y="235839"/>
                  </a:lnTo>
                  <a:lnTo>
                    <a:pt x="342646" y="235331"/>
                  </a:lnTo>
                  <a:lnTo>
                    <a:pt x="338836" y="234061"/>
                  </a:lnTo>
                  <a:lnTo>
                    <a:pt x="334645" y="231902"/>
                  </a:lnTo>
                  <a:lnTo>
                    <a:pt x="330073" y="228981"/>
                  </a:lnTo>
                  <a:lnTo>
                    <a:pt x="325120" y="225425"/>
                  </a:lnTo>
                  <a:lnTo>
                    <a:pt x="320040" y="221361"/>
                  </a:lnTo>
                  <a:lnTo>
                    <a:pt x="314706" y="216535"/>
                  </a:lnTo>
                  <a:lnTo>
                    <a:pt x="309118" y="211455"/>
                  </a:lnTo>
                  <a:lnTo>
                    <a:pt x="297434" y="199898"/>
                  </a:lnTo>
                  <a:lnTo>
                    <a:pt x="285242" y="187071"/>
                  </a:lnTo>
                  <a:lnTo>
                    <a:pt x="272796" y="173736"/>
                  </a:lnTo>
                  <a:lnTo>
                    <a:pt x="260477" y="160274"/>
                  </a:lnTo>
                  <a:lnTo>
                    <a:pt x="248539" y="147193"/>
                  </a:lnTo>
                  <a:lnTo>
                    <a:pt x="236728" y="135001"/>
                  </a:lnTo>
                  <a:lnTo>
                    <a:pt x="231394" y="129413"/>
                  </a:lnTo>
                  <a:lnTo>
                    <a:pt x="226060" y="124333"/>
                  </a:lnTo>
                  <a:lnTo>
                    <a:pt x="220980" y="119634"/>
                  </a:lnTo>
                  <a:lnTo>
                    <a:pt x="216281" y="115443"/>
                  </a:lnTo>
                  <a:lnTo>
                    <a:pt x="211709" y="112141"/>
                  </a:lnTo>
                  <a:lnTo>
                    <a:pt x="207518" y="109347"/>
                  </a:lnTo>
                  <a:lnTo>
                    <a:pt x="203708" y="107188"/>
                  </a:lnTo>
                  <a:lnTo>
                    <a:pt x="200406" y="106045"/>
                  </a:lnTo>
                  <a:lnTo>
                    <a:pt x="197485" y="105664"/>
                  </a:lnTo>
                  <a:lnTo>
                    <a:pt x="194945" y="106299"/>
                  </a:lnTo>
                  <a:lnTo>
                    <a:pt x="193675" y="105791"/>
                  </a:lnTo>
                  <a:lnTo>
                    <a:pt x="191516" y="104648"/>
                  </a:lnTo>
                  <a:lnTo>
                    <a:pt x="188468" y="103124"/>
                  </a:lnTo>
                  <a:lnTo>
                    <a:pt x="184912" y="100965"/>
                  </a:lnTo>
                  <a:lnTo>
                    <a:pt x="180340" y="98425"/>
                  </a:lnTo>
                  <a:lnTo>
                    <a:pt x="175514" y="95377"/>
                  </a:lnTo>
                  <a:lnTo>
                    <a:pt x="169672" y="92075"/>
                  </a:lnTo>
                  <a:lnTo>
                    <a:pt x="163703" y="88519"/>
                  </a:lnTo>
                  <a:lnTo>
                    <a:pt x="150114" y="80518"/>
                  </a:lnTo>
                  <a:lnTo>
                    <a:pt x="134874" y="71628"/>
                  </a:lnTo>
                  <a:lnTo>
                    <a:pt x="118872" y="62357"/>
                  </a:lnTo>
                  <a:lnTo>
                    <a:pt x="102235" y="52832"/>
                  </a:lnTo>
                  <a:lnTo>
                    <a:pt x="85598" y="43942"/>
                  </a:lnTo>
                  <a:lnTo>
                    <a:pt x="69342" y="35179"/>
                  </a:lnTo>
                  <a:lnTo>
                    <a:pt x="53721" y="27559"/>
                  </a:lnTo>
                  <a:lnTo>
                    <a:pt x="46482" y="24257"/>
                  </a:lnTo>
                  <a:lnTo>
                    <a:pt x="39497" y="21209"/>
                  </a:lnTo>
                  <a:lnTo>
                    <a:pt x="32766" y="18669"/>
                  </a:lnTo>
                  <a:lnTo>
                    <a:pt x="26797" y="16256"/>
                  </a:lnTo>
                  <a:lnTo>
                    <a:pt x="21336" y="14732"/>
                  </a:lnTo>
                  <a:lnTo>
                    <a:pt x="16383" y="13589"/>
                  </a:lnTo>
                  <a:lnTo>
                    <a:pt x="11938" y="12954"/>
                  </a:lnTo>
                  <a:lnTo>
                    <a:pt x="8255" y="12954"/>
                  </a:lnTo>
                  <a:lnTo>
                    <a:pt x="5461" y="13589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866390" y="1628902"/>
              <a:ext cx="260732" cy="178436"/>
            </a:xfrm>
            <a:custGeom>
              <a:avLst/>
              <a:gdLst/>
              <a:ahLst/>
              <a:cxnLst/>
              <a:rect l="0" t="0" r="0" b="0"/>
              <a:pathLst>
                <a:path w="260732" h="178436">
                  <a:moveTo>
                    <a:pt x="204978" y="50927"/>
                  </a:moveTo>
                  <a:lnTo>
                    <a:pt x="206248" y="51943"/>
                  </a:lnTo>
                  <a:lnTo>
                    <a:pt x="207518" y="53721"/>
                  </a:lnTo>
                  <a:lnTo>
                    <a:pt x="209042" y="55880"/>
                  </a:lnTo>
                  <a:lnTo>
                    <a:pt x="210947" y="58420"/>
                  </a:lnTo>
                  <a:lnTo>
                    <a:pt x="214884" y="65278"/>
                  </a:lnTo>
                  <a:lnTo>
                    <a:pt x="219329" y="73787"/>
                  </a:lnTo>
                  <a:lnTo>
                    <a:pt x="224028" y="83439"/>
                  </a:lnTo>
                  <a:lnTo>
                    <a:pt x="229108" y="93980"/>
                  </a:lnTo>
                  <a:lnTo>
                    <a:pt x="239141" y="116586"/>
                  </a:lnTo>
                  <a:lnTo>
                    <a:pt x="244094" y="128016"/>
                  </a:lnTo>
                  <a:lnTo>
                    <a:pt x="248539" y="138811"/>
                  </a:lnTo>
                  <a:lnTo>
                    <a:pt x="252349" y="148844"/>
                  </a:lnTo>
                  <a:lnTo>
                    <a:pt x="255778" y="157988"/>
                  </a:lnTo>
                  <a:lnTo>
                    <a:pt x="258445" y="165481"/>
                  </a:lnTo>
                  <a:lnTo>
                    <a:pt x="259461" y="168529"/>
                  </a:lnTo>
                  <a:lnTo>
                    <a:pt x="260096" y="171323"/>
                  </a:lnTo>
                  <a:lnTo>
                    <a:pt x="260477" y="173482"/>
                  </a:lnTo>
                  <a:lnTo>
                    <a:pt x="260731" y="174879"/>
                  </a:lnTo>
                  <a:lnTo>
                    <a:pt x="260477" y="175895"/>
                  </a:lnTo>
                  <a:lnTo>
                    <a:pt x="260350" y="176022"/>
                  </a:lnTo>
                  <a:lnTo>
                    <a:pt x="258826" y="177673"/>
                  </a:lnTo>
                  <a:lnTo>
                    <a:pt x="257302" y="178435"/>
                  </a:lnTo>
                  <a:lnTo>
                    <a:pt x="255397" y="178435"/>
                  </a:lnTo>
                  <a:lnTo>
                    <a:pt x="252984" y="177800"/>
                  </a:lnTo>
                  <a:lnTo>
                    <a:pt x="250444" y="176657"/>
                  </a:lnTo>
                  <a:lnTo>
                    <a:pt x="247777" y="174879"/>
                  </a:lnTo>
                  <a:lnTo>
                    <a:pt x="244983" y="172720"/>
                  </a:lnTo>
                  <a:lnTo>
                    <a:pt x="241681" y="169926"/>
                  </a:lnTo>
                  <a:lnTo>
                    <a:pt x="234696" y="163449"/>
                  </a:lnTo>
                  <a:lnTo>
                    <a:pt x="227203" y="155575"/>
                  </a:lnTo>
                  <a:lnTo>
                    <a:pt x="219583" y="146812"/>
                  </a:lnTo>
                  <a:lnTo>
                    <a:pt x="211455" y="137541"/>
                  </a:lnTo>
                  <a:lnTo>
                    <a:pt x="195453" y="119126"/>
                  </a:lnTo>
                  <a:lnTo>
                    <a:pt x="187833" y="110998"/>
                  </a:lnTo>
                  <a:lnTo>
                    <a:pt x="180848" y="103505"/>
                  </a:lnTo>
                  <a:lnTo>
                    <a:pt x="174244" y="97536"/>
                  </a:lnTo>
                  <a:lnTo>
                    <a:pt x="171450" y="95123"/>
                  </a:lnTo>
                  <a:lnTo>
                    <a:pt x="168656" y="93345"/>
                  </a:lnTo>
                  <a:lnTo>
                    <a:pt x="166370" y="92075"/>
                  </a:lnTo>
                  <a:lnTo>
                    <a:pt x="164211" y="91440"/>
                  </a:lnTo>
                  <a:lnTo>
                    <a:pt x="162306" y="91440"/>
                  </a:lnTo>
                  <a:lnTo>
                    <a:pt x="160782" y="92075"/>
                  </a:lnTo>
                  <a:lnTo>
                    <a:pt x="159639" y="91694"/>
                  </a:lnTo>
                  <a:lnTo>
                    <a:pt x="157988" y="90805"/>
                  </a:lnTo>
                  <a:lnTo>
                    <a:pt x="155448" y="89662"/>
                  </a:lnTo>
                  <a:lnTo>
                    <a:pt x="152400" y="88138"/>
                  </a:lnTo>
                  <a:lnTo>
                    <a:pt x="149098" y="86106"/>
                  </a:lnTo>
                  <a:lnTo>
                    <a:pt x="145034" y="83820"/>
                  </a:lnTo>
                  <a:lnTo>
                    <a:pt x="140462" y="81280"/>
                  </a:lnTo>
                  <a:lnTo>
                    <a:pt x="135509" y="78486"/>
                  </a:lnTo>
                  <a:lnTo>
                    <a:pt x="124714" y="72009"/>
                  </a:lnTo>
                  <a:lnTo>
                    <a:pt x="112522" y="64897"/>
                  </a:lnTo>
                  <a:lnTo>
                    <a:pt x="99695" y="57404"/>
                  </a:lnTo>
                  <a:lnTo>
                    <a:pt x="86233" y="49784"/>
                  </a:lnTo>
                  <a:lnTo>
                    <a:pt x="72517" y="42037"/>
                  </a:lnTo>
                  <a:lnTo>
                    <a:pt x="59309" y="35052"/>
                  </a:lnTo>
                  <a:lnTo>
                    <a:pt x="46482" y="28448"/>
                  </a:lnTo>
                  <a:lnTo>
                    <a:pt x="34798" y="22733"/>
                  </a:lnTo>
                  <a:lnTo>
                    <a:pt x="29210" y="20447"/>
                  </a:lnTo>
                  <a:lnTo>
                    <a:pt x="24130" y="18415"/>
                  </a:lnTo>
                  <a:lnTo>
                    <a:pt x="19685" y="16637"/>
                  </a:lnTo>
                  <a:lnTo>
                    <a:pt x="15113" y="15494"/>
                  </a:lnTo>
                  <a:lnTo>
                    <a:pt x="11557" y="14732"/>
                  </a:lnTo>
                  <a:lnTo>
                    <a:pt x="8382" y="14097"/>
                  </a:lnTo>
                  <a:lnTo>
                    <a:pt x="5588" y="14351"/>
                  </a:lnTo>
                  <a:lnTo>
                    <a:pt x="3683" y="14859"/>
                  </a:lnTo>
                  <a:lnTo>
                    <a:pt x="889" y="14351"/>
                  </a:lnTo>
                  <a:lnTo>
                    <a:pt x="0" y="13716"/>
                  </a:lnTo>
                  <a:lnTo>
                    <a:pt x="635" y="13208"/>
                  </a:lnTo>
                  <a:lnTo>
                    <a:pt x="2794" y="12573"/>
                  </a:lnTo>
                  <a:lnTo>
                    <a:pt x="5969" y="11811"/>
                  </a:lnTo>
                  <a:lnTo>
                    <a:pt x="10287" y="11049"/>
                  </a:lnTo>
                  <a:lnTo>
                    <a:pt x="15367" y="10033"/>
                  </a:lnTo>
                  <a:lnTo>
                    <a:pt x="21209" y="9271"/>
                  </a:lnTo>
                  <a:lnTo>
                    <a:pt x="34163" y="7493"/>
                  </a:lnTo>
                  <a:lnTo>
                    <a:pt x="47879" y="5461"/>
                  </a:lnTo>
                  <a:lnTo>
                    <a:pt x="60452" y="3683"/>
                  </a:lnTo>
                  <a:lnTo>
                    <a:pt x="66167" y="2794"/>
                  </a:lnTo>
                  <a:lnTo>
                    <a:pt x="71120" y="1778"/>
                  </a:lnTo>
                  <a:lnTo>
                    <a:pt x="83439" y="381"/>
                  </a:lnTo>
                  <a:lnTo>
                    <a:pt x="95631" y="0"/>
                  </a:lnTo>
                  <a:lnTo>
                    <a:pt x="107569" y="762"/>
                  </a:lnTo>
                  <a:lnTo>
                    <a:pt x="119126" y="2286"/>
                  </a:lnTo>
                  <a:lnTo>
                    <a:pt x="130302" y="4826"/>
                  </a:lnTo>
                  <a:lnTo>
                    <a:pt x="140970" y="8001"/>
                  </a:lnTo>
                  <a:lnTo>
                    <a:pt x="151003" y="11811"/>
                  </a:lnTo>
                  <a:lnTo>
                    <a:pt x="160401" y="15875"/>
                  </a:lnTo>
                  <a:lnTo>
                    <a:pt x="169164" y="20447"/>
                  </a:lnTo>
                  <a:lnTo>
                    <a:pt x="177165" y="25146"/>
                  </a:lnTo>
                  <a:lnTo>
                    <a:pt x="184277" y="30099"/>
                  </a:lnTo>
                  <a:lnTo>
                    <a:pt x="190500" y="34798"/>
                  </a:lnTo>
                  <a:lnTo>
                    <a:pt x="195834" y="39370"/>
                  </a:lnTo>
                  <a:lnTo>
                    <a:pt x="200152" y="43688"/>
                  </a:lnTo>
                  <a:lnTo>
                    <a:pt x="203073" y="47625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24937" y="1640078"/>
              <a:ext cx="168657" cy="121794"/>
            </a:xfrm>
            <a:custGeom>
              <a:avLst/>
              <a:gdLst/>
              <a:ahLst/>
              <a:cxnLst/>
              <a:rect l="0" t="0" r="0" b="0"/>
              <a:pathLst>
                <a:path w="168657" h="121794">
                  <a:moveTo>
                    <a:pt x="115062" y="32258"/>
                  </a:moveTo>
                  <a:lnTo>
                    <a:pt x="117221" y="33274"/>
                  </a:lnTo>
                  <a:lnTo>
                    <a:pt x="119761" y="35814"/>
                  </a:lnTo>
                  <a:lnTo>
                    <a:pt x="122936" y="40005"/>
                  </a:lnTo>
                  <a:lnTo>
                    <a:pt x="126619" y="45339"/>
                  </a:lnTo>
                  <a:lnTo>
                    <a:pt x="130683" y="51562"/>
                  </a:lnTo>
                  <a:lnTo>
                    <a:pt x="134874" y="58674"/>
                  </a:lnTo>
                  <a:lnTo>
                    <a:pt x="143637" y="74041"/>
                  </a:lnTo>
                  <a:lnTo>
                    <a:pt x="152273" y="89535"/>
                  </a:lnTo>
                  <a:lnTo>
                    <a:pt x="156337" y="96774"/>
                  </a:lnTo>
                  <a:lnTo>
                    <a:pt x="159893" y="103251"/>
                  </a:lnTo>
                  <a:lnTo>
                    <a:pt x="162941" y="108966"/>
                  </a:lnTo>
                  <a:lnTo>
                    <a:pt x="165481" y="113665"/>
                  </a:lnTo>
                  <a:lnTo>
                    <a:pt x="167386" y="116840"/>
                  </a:lnTo>
                  <a:lnTo>
                    <a:pt x="168656" y="118618"/>
                  </a:lnTo>
                  <a:lnTo>
                    <a:pt x="168656" y="120015"/>
                  </a:lnTo>
                  <a:lnTo>
                    <a:pt x="168275" y="121031"/>
                  </a:lnTo>
                  <a:lnTo>
                    <a:pt x="167386" y="121793"/>
                  </a:lnTo>
                  <a:lnTo>
                    <a:pt x="165608" y="121031"/>
                  </a:lnTo>
                  <a:lnTo>
                    <a:pt x="163322" y="118618"/>
                  </a:lnTo>
                  <a:lnTo>
                    <a:pt x="160528" y="115443"/>
                  </a:lnTo>
                  <a:lnTo>
                    <a:pt x="157099" y="111379"/>
                  </a:lnTo>
                  <a:lnTo>
                    <a:pt x="150114" y="101600"/>
                  </a:lnTo>
                  <a:lnTo>
                    <a:pt x="142367" y="91440"/>
                  </a:lnTo>
                  <a:lnTo>
                    <a:pt x="138811" y="86741"/>
                  </a:lnTo>
                  <a:lnTo>
                    <a:pt x="135509" y="82804"/>
                  </a:lnTo>
                  <a:lnTo>
                    <a:pt x="132334" y="79629"/>
                  </a:lnTo>
                  <a:lnTo>
                    <a:pt x="129794" y="77724"/>
                  </a:lnTo>
                  <a:lnTo>
                    <a:pt x="127889" y="76962"/>
                  </a:lnTo>
                  <a:lnTo>
                    <a:pt x="126619" y="77851"/>
                  </a:lnTo>
                  <a:lnTo>
                    <a:pt x="125730" y="77724"/>
                  </a:lnTo>
                  <a:lnTo>
                    <a:pt x="124460" y="77343"/>
                  </a:lnTo>
                  <a:lnTo>
                    <a:pt x="122555" y="76581"/>
                  </a:lnTo>
                  <a:lnTo>
                    <a:pt x="120142" y="75565"/>
                  </a:lnTo>
                  <a:lnTo>
                    <a:pt x="114681" y="72390"/>
                  </a:lnTo>
                  <a:lnTo>
                    <a:pt x="107315" y="68453"/>
                  </a:lnTo>
                  <a:lnTo>
                    <a:pt x="99187" y="63754"/>
                  </a:lnTo>
                  <a:lnTo>
                    <a:pt x="90043" y="58293"/>
                  </a:lnTo>
                  <a:lnTo>
                    <a:pt x="80264" y="52578"/>
                  </a:lnTo>
                  <a:lnTo>
                    <a:pt x="70231" y="46609"/>
                  </a:lnTo>
                  <a:lnTo>
                    <a:pt x="49530" y="34798"/>
                  </a:lnTo>
                  <a:lnTo>
                    <a:pt x="39497" y="29464"/>
                  </a:lnTo>
                  <a:lnTo>
                    <a:pt x="30353" y="24638"/>
                  </a:lnTo>
                  <a:lnTo>
                    <a:pt x="21717" y="20701"/>
                  </a:lnTo>
                  <a:lnTo>
                    <a:pt x="14224" y="17526"/>
                  </a:lnTo>
                  <a:lnTo>
                    <a:pt x="11049" y="16510"/>
                  </a:lnTo>
                  <a:lnTo>
                    <a:pt x="8128" y="15748"/>
                  </a:lnTo>
                  <a:lnTo>
                    <a:pt x="5715" y="15113"/>
                  </a:lnTo>
                  <a:lnTo>
                    <a:pt x="3556" y="15113"/>
                  </a:lnTo>
                  <a:lnTo>
                    <a:pt x="1270" y="14351"/>
                  </a:lnTo>
                  <a:lnTo>
                    <a:pt x="0" y="13589"/>
                  </a:lnTo>
                  <a:lnTo>
                    <a:pt x="0" y="12573"/>
                  </a:lnTo>
                  <a:lnTo>
                    <a:pt x="635" y="11811"/>
                  </a:lnTo>
                  <a:lnTo>
                    <a:pt x="2286" y="10795"/>
                  </a:lnTo>
                  <a:lnTo>
                    <a:pt x="4699" y="9779"/>
                  </a:lnTo>
                  <a:lnTo>
                    <a:pt x="11049" y="8001"/>
                  </a:lnTo>
                  <a:lnTo>
                    <a:pt x="18796" y="6350"/>
                  </a:lnTo>
                  <a:lnTo>
                    <a:pt x="27051" y="4572"/>
                  </a:lnTo>
                  <a:lnTo>
                    <a:pt x="34925" y="2921"/>
                  </a:lnTo>
                  <a:lnTo>
                    <a:pt x="41783" y="1651"/>
                  </a:lnTo>
                  <a:lnTo>
                    <a:pt x="49784" y="381"/>
                  </a:lnTo>
                  <a:lnTo>
                    <a:pt x="57404" y="0"/>
                  </a:lnTo>
                  <a:lnTo>
                    <a:pt x="64643" y="254"/>
                  </a:lnTo>
                  <a:lnTo>
                    <a:pt x="71755" y="1016"/>
                  </a:lnTo>
                  <a:lnTo>
                    <a:pt x="78359" y="2413"/>
                  </a:lnTo>
                  <a:lnTo>
                    <a:pt x="84709" y="4191"/>
                  </a:lnTo>
                  <a:lnTo>
                    <a:pt x="90551" y="6350"/>
                  </a:lnTo>
                  <a:lnTo>
                    <a:pt x="95885" y="8636"/>
                  </a:lnTo>
                  <a:lnTo>
                    <a:pt x="100584" y="11430"/>
                  </a:lnTo>
                  <a:lnTo>
                    <a:pt x="104775" y="14351"/>
                  </a:lnTo>
                  <a:lnTo>
                    <a:pt x="108458" y="17526"/>
                  </a:lnTo>
                  <a:lnTo>
                    <a:pt x="111252" y="20447"/>
                  </a:lnTo>
                  <a:lnTo>
                    <a:pt x="113411" y="23622"/>
                  </a:lnTo>
                  <a:lnTo>
                    <a:pt x="114808" y="26543"/>
                  </a:lnTo>
                  <a:lnTo>
                    <a:pt x="115443" y="29464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982087" y="1650873"/>
              <a:ext cx="93600" cy="67946"/>
            </a:xfrm>
            <a:custGeom>
              <a:avLst/>
              <a:gdLst/>
              <a:ahLst/>
              <a:cxnLst/>
              <a:rect l="0" t="0" r="0" b="0"/>
              <a:pathLst>
                <a:path w="93600" h="67946">
                  <a:moveTo>
                    <a:pt x="26543" y="13843"/>
                  </a:moveTo>
                  <a:lnTo>
                    <a:pt x="28067" y="13081"/>
                  </a:lnTo>
                  <a:lnTo>
                    <a:pt x="29972" y="13589"/>
                  </a:lnTo>
                  <a:lnTo>
                    <a:pt x="32258" y="14986"/>
                  </a:lnTo>
                  <a:lnTo>
                    <a:pt x="35306" y="17145"/>
                  </a:lnTo>
                  <a:lnTo>
                    <a:pt x="38481" y="20066"/>
                  </a:lnTo>
                  <a:lnTo>
                    <a:pt x="41910" y="23495"/>
                  </a:lnTo>
                  <a:lnTo>
                    <a:pt x="49403" y="31750"/>
                  </a:lnTo>
                  <a:lnTo>
                    <a:pt x="57277" y="40513"/>
                  </a:lnTo>
                  <a:lnTo>
                    <a:pt x="64897" y="49149"/>
                  </a:lnTo>
                  <a:lnTo>
                    <a:pt x="68580" y="52959"/>
                  </a:lnTo>
                  <a:lnTo>
                    <a:pt x="72136" y="56261"/>
                  </a:lnTo>
                  <a:lnTo>
                    <a:pt x="75438" y="59309"/>
                  </a:lnTo>
                  <a:lnTo>
                    <a:pt x="78232" y="61214"/>
                  </a:lnTo>
                  <a:lnTo>
                    <a:pt x="80772" y="64135"/>
                  </a:lnTo>
                  <a:lnTo>
                    <a:pt x="82931" y="65913"/>
                  </a:lnTo>
                  <a:lnTo>
                    <a:pt x="84582" y="67056"/>
                  </a:lnTo>
                  <a:lnTo>
                    <a:pt x="86106" y="67691"/>
                  </a:lnTo>
                  <a:lnTo>
                    <a:pt x="87376" y="67945"/>
                  </a:lnTo>
                  <a:lnTo>
                    <a:pt x="88519" y="67564"/>
                  </a:lnTo>
                  <a:lnTo>
                    <a:pt x="89662" y="65913"/>
                  </a:lnTo>
                  <a:lnTo>
                    <a:pt x="90805" y="64135"/>
                  </a:lnTo>
                  <a:lnTo>
                    <a:pt x="91440" y="62611"/>
                  </a:lnTo>
                  <a:lnTo>
                    <a:pt x="92329" y="62230"/>
                  </a:lnTo>
                  <a:lnTo>
                    <a:pt x="92964" y="62738"/>
                  </a:lnTo>
                  <a:lnTo>
                    <a:pt x="93599" y="64008"/>
                  </a:lnTo>
                  <a:lnTo>
                    <a:pt x="92075" y="64008"/>
                  </a:lnTo>
                  <a:lnTo>
                    <a:pt x="89281" y="63246"/>
                  </a:lnTo>
                  <a:lnTo>
                    <a:pt x="85471" y="61214"/>
                  </a:lnTo>
                  <a:lnTo>
                    <a:pt x="80772" y="58801"/>
                  </a:lnTo>
                  <a:lnTo>
                    <a:pt x="75057" y="55753"/>
                  </a:lnTo>
                  <a:lnTo>
                    <a:pt x="68834" y="51943"/>
                  </a:lnTo>
                  <a:lnTo>
                    <a:pt x="55118" y="43688"/>
                  </a:lnTo>
                  <a:lnTo>
                    <a:pt x="40894" y="35052"/>
                  </a:lnTo>
                  <a:lnTo>
                    <a:pt x="26670" y="26797"/>
                  </a:lnTo>
                  <a:lnTo>
                    <a:pt x="20320" y="23114"/>
                  </a:lnTo>
                  <a:lnTo>
                    <a:pt x="14605" y="19939"/>
                  </a:lnTo>
                  <a:lnTo>
                    <a:pt x="9144" y="17526"/>
                  </a:lnTo>
                  <a:lnTo>
                    <a:pt x="4953" y="15621"/>
                  </a:lnTo>
                  <a:lnTo>
                    <a:pt x="1397" y="13462"/>
                  </a:lnTo>
                  <a:lnTo>
                    <a:pt x="0" y="11303"/>
                  </a:lnTo>
                  <a:lnTo>
                    <a:pt x="254" y="9271"/>
                  </a:lnTo>
                  <a:lnTo>
                    <a:pt x="1905" y="7366"/>
                  </a:lnTo>
                  <a:lnTo>
                    <a:pt x="4699" y="5588"/>
                  </a:lnTo>
                  <a:lnTo>
                    <a:pt x="7747" y="3937"/>
                  </a:lnTo>
                  <a:lnTo>
                    <a:pt x="10922" y="2794"/>
                  </a:lnTo>
                  <a:lnTo>
                    <a:pt x="13716" y="1778"/>
                  </a:lnTo>
                  <a:lnTo>
                    <a:pt x="20066" y="381"/>
                  </a:lnTo>
                  <a:lnTo>
                    <a:pt x="25527" y="0"/>
                  </a:lnTo>
                  <a:lnTo>
                    <a:pt x="29718" y="635"/>
                  </a:lnTo>
                  <a:lnTo>
                    <a:pt x="32512" y="1778"/>
                  </a:lnTo>
                  <a:lnTo>
                    <a:pt x="33782" y="3937"/>
                  </a:lnTo>
                  <a:lnTo>
                    <a:pt x="33401" y="6477"/>
                  </a:lnTo>
                  <a:lnTo>
                    <a:pt x="30734" y="9906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977261" y="1650111"/>
              <a:ext cx="122683" cy="62358"/>
            </a:xfrm>
            <a:custGeom>
              <a:avLst/>
              <a:gdLst/>
              <a:ahLst/>
              <a:cxnLst/>
              <a:rect l="0" t="0" r="0" b="0"/>
              <a:pathLst>
                <a:path w="122683" h="62358">
                  <a:moveTo>
                    <a:pt x="0" y="6858"/>
                  </a:moveTo>
                  <a:lnTo>
                    <a:pt x="1016" y="4318"/>
                  </a:lnTo>
                  <a:lnTo>
                    <a:pt x="2540" y="2540"/>
                  </a:lnTo>
                  <a:lnTo>
                    <a:pt x="4191" y="1143"/>
                  </a:lnTo>
                  <a:lnTo>
                    <a:pt x="6604" y="381"/>
                  </a:lnTo>
                  <a:lnTo>
                    <a:pt x="9271" y="0"/>
                  </a:lnTo>
                  <a:lnTo>
                    <a:pt x="12319" y="0"/>
                  </a:lnTo>
                  <a:lnTo>
                    <a:pt x="15494" y="635"/>
                  </a:lnTo>
                  <a:lnTo>
                    <a:pt x="19177" y="1397"/>
                  </a:lnTo>
                  <a:lnTo>
                    <a:pt x="27051" y="4191"/>
                  </a:lnTo>
                  <a:lnTo>
                    <a:pt x="35814" y="8128"/>
                  </a:lnTo>
                  <a:lnTo>
                    <a:pt x="45212" y="12827"/>
                  </a:lnTo>
                  <a:lnTo>
                    <a:pt x="54991" y="18542"/>
                  </a:lnTo>
                  <a:lnTo>
                    <a:pt x="74930" y="30861"/>
                  </a:lnTo>
                  <a:lnTo>
                    <a:pt x="84709" y="37211"/>
                  </a:lnTo>
                  <a:lnTo>
                    <a:pt x="93853" y="43434"/>
                  </a:lnTo>
                  <a:lnTo>
                    <a:pt x="102616" y="49149"/>
                  </a:lnTo>
                  <a:lnTo>
                    <a:pt x="110617" y="54356"/>
                  </a:lnTo>
                  <a:lnTo>
                    <a:pt x="117221" y="58674"/>
                  </a:lnTo>
                  <a:lnTo>
                    <a:pt x="122682" y="61849"/>
                  </a:lnTo>
                  <a:lnTo>
                    <a:pt x="121285" y="62357"/>
                  </a:lnTo>
                  <a:lnTo>
                    <a:pt x="118491" y="61849"/>
                  </a:lnTo>
                  <a:lnTo>
                    <a:pt x="114808" y="60071"/>
                  </a:lnTo>
                  <a:lnTo>
                    <a:pt x="110109" y="57531"/>
                  </a:lnTo>
                  <a:lnTo>
                    <a:pt x="104775" y="54102"/>
                  </a:lnTo>
                  <a:lnTo>
                    <a:pt x="99060" y="50165"/>
                  </a:lnTo>
                  <a:lnTo>
                    <a:pt x="86233" y="40894"/>
                  </a:lnTo>
                  <a:lnTo>
                    <a:pt x="73406" y="31496"/>
                  </a:lnTo>
                  <a:lnTo>
                    <a:pt x="67437" y="26924"/>
                  </a:lnTo>
                  <a:lnTo>
                    <a:pt x="61849" y="22860"/>
                  </a:lnTo>
                  <a:lnTo>
                    <a:pt x="57023" y="19050"/>
                  </a:lnTo>
                  <a:lnTo>
                    <a:pt x="52832" y="16383"/>
                  </a:lnTo>
                  <a:lnTo>
                    <a:pt x="49784" y="14351"/>
                  </a:lnTo>
                  <a:lnTo>
                    <a:pt x="47752" y="13335"/>
                  </a:lnTo>
                  <a:lnTo>
                    <a:pt x="45212" y="12446"/>
                  </a:lnTo>
                  <a:lnTo>
                    <a:pt x="41402" y="10668"/>
                  </a:lnTo>
                  <a:lnTo>
                    <a:pt x="36957" y="8509"/>
                  </a:lnTo>
                  <a:lnTo>
                    <a:pt x="31369" y="6477"/>
                  </a:lnTo>
                  <a:lnTo>
                    <a:pt x="24638" y="4953"/>
                  </a:lnTo>
                  <a:lnTo>
                    <a:pt x="17526" y="4191"/>
                  </a:lnTo>
                  <a:lnTo>
                    <a:pt x="9144" y="4699"/>
                  </a:lnTo>
                  <a:lnTo>
                    <a:pt x="4699" y="5461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316986" y="1813433"/>
              <a:ext cx="139066" cy="90044"/>
            </a:xfrm>
            <a:custGeom>
              <a:avLst/>
              <a:gdLst/>
              <a:ahLst/>
              <a:cxnLst/>
              <a:rect l="0" t="0" r="0" b="0"/>
              <a:pathLst>
                <a:path w="139066" h="90044">
                  <a:moveTo>
                    <a:pt x="13843" y="62103"/>
                  </a:moveTo>
                  <a:lnTo>
                    <a:pt x="11303" y="62357"/>
                  </a:lnTo>
                  <a:lnTo>
                    <a:pt x="8890" y="61595"/>
                  </a:lnTo>
                  <a:lnTo>
                    <a:pt x="6858" y="59817"/>
                  </a:lnTo>
                  <a:lnTo>
                    <a:pt x="4826" y="57404"/>
                  </a:lnTo>
                  <a:lnTo>
                    <a:pt x="3175" y="54483"/>
                  </a:lnTo>
                  <a:lnTo>
                    <a:pt x="1905" y="50673"/>
                  </a:lnTo>
                  <a:lnTo>
                    <a:pt x="762" y="46863"/>
                  </a:lnTo>
                  <a:lnTo>
                    <a:pt x="127" y="42545"/>
                  </a:lnTo>
                  <a:lnTo>
                    <a:pt x="0" y="33401"/>
                  </a:lnTo>
                  <a:lnTo>
                    <a:pt x="381" y="28956"/>
                  </a:lnTo>
                  <a:lnTo>
                    <a:pt x="1524" y="24638"/>
                  </a:lnTo>
                  <a:lnTo>
                    <a:pt x="2921" y="20574"/>
                  </a:lnTo>
                  <a:lnTo>
                    <a:pt x="5080" y="16891"/>
                  </a:lnTo>
                  <a:lnTo>
                    <a:pt x="7874" y="13970"/>
                  </a:lnTo>
                  <a:lnTo>
                    <a:pt x="11049" y="11303"/>
                  </a:lnTo>
                  <a:lnTo>
                    <a:pt x="20701" y="6731"/>
                  </a:lnTo>
                  <a:lnTo>
                    <a:pt x="29718" y="3302"/>
                  </a:lnTo>
                  <a:lnTo>
                    <a:pt x="37973" y="1143"/>
                  </a:lnTo>
                  <a:lnTo>
                    <a:pt x="45847" y="127"/>
                  </a:lnTo>
                  <a:lnTo>
                    <a:pt x="53086" y="0"/>
                  </a:lnTo>
                  <a:lnTo>
                    <a:pt x="59690" y="635"/>
                  </a:lnTo>
                  <a:lnTo>
                    <a:pt x="66167" y="1905"/>
                  </a:lnTo>
                  <a:lnTo>
                    <a:pt x="71882" y="3683"/>
                  </a:lnTo>
                  <a:lnTo>
                    <a:pt x="77216" y="6096"/>
                  </a:lnTo>
                  <a:lnTo>
                    <a:pt x="82169" y="8763"/>
                  </a:lnTo>
                  <a:lnTo>
                    <a:pt x="90932" y="14351"/>
                  </a:lnTo>
                  <a:lnTo>
                    <a:pt x="98425" y="19685"/>
                  </a:lnTo>
                  <a:lnTo>
                    <a:pt x="101854" y="21971"/>
                  </a:lnTo>
                  <a:lnTo>
                    <a:pt x="104775" y="23749"/>
                  </a:lnTo>
                  <a:lnTo>
                    <a:pt x="107315" y="25527"/>
                  </a:lnTo>
                  <a:lnTo>
                    <a:pt x="110109" y="28321"/>
                  </a:lnTo>
                  <a:lnTo>
                    <a:pt x="113411" y="31877"/>
                  </a:lnTo>
                  <a:lnTo>
                    <a:pt x="116586" y="36195"/>
                  </a:lnTo>
                  <a:lnTo>
                    <a:pt x="123444" y="46228"/>
                  </a:lnTo>
                  <a:lnTo>
                    <a:pt x="129794" y="57277"/>
                  </a:lnTo>
                  <a:lnTo>
                    <a:pt x="135001" y="68072"/>
                  </a:lnTo>
                  <a:lnTo>
                    <a:pt x="136906" y="72898"/>
                  </a:lnTo>
                  <a:lnTo>
                    <a:pt x="138303" y="77343"/>
                  </a:lnTo>
                  <a:lnTo>
                    <a:pt x="139065" y="81026"/>
                  </a:lnTo>
                  <a:lnTo>
                    <a:pt x="139065" y="83820"/>
                  </a:lnTo>
                  <a:lnTo>
                    <a:pt x="138176" y="85598"/>
                  </a:lnTo>
                  <a:lnTo>
                    <a:pt x="136398" y="86360"/>
                  </a:lnTo>
                  <a:lnTo>
                    <a:pt x="135382" y="87757"/>
                  </a:lnTo>
                  <a:lnTo>
                    <a:pt x="134112" y="88900"/>
                  </a:lnTo>
                  <a:lnTo>
                    <a:pt x="130683" y="90043"/>
                  </a:lnTo>
                  <a:lnTo>
                    <a:pt x="126365" y="89916"/>
                  </a:lnTo>
                  <a:lnTo>
                    <a:pt x="121539" y="88519"/>
                  </a:lnTo>
                  <a:lnTo>
                    <a:pt x="115951" y="86106"/>
                  </a:lnTo>
                  <a:lnTo>
                    <a:pt x="109982" y="83185"/>
                  </a:lnTo>
                  <a:lnTo>
                    <a:pt x="97409" y="75946"/>
                  </a:lnTo>
                  <a:lnTo>
                    <a:pt x="84709" y="68199"/>
                  </a:lnTo>
                  <a:lnTo>
                    <a:pt x="78740" y="64897"/>
                  </a:lnTo>
                  <a:lnTo>
                    <a:pt x="73025" y="62103"/>
                  </a:lnTo>
                  <a:lnTo>
                    <a:pt x="67818" y="60198"/>
                  </a:lnTo>
                  <a:lnTo>
                    <a:pt x="63373" y="58928"/>
                  </a:lnTo>
                  <a:lnTo>
                    <a:pt x="59690" y="59182"/>
                  </a:lnTo>
                  <a:lnTo>
                    <a:pt x="57023" y="60706"/>
                  </a:lnTo>
                  <a:lnTo>
                    <a:pt x="55499" y="60706"/>
                  </a:lnTo>
                  <a:lnTo>
                    <a:pt x="53594" y="60452"/>
                  </a:lnTo>
                  <a:lnTo>
                    <a:pt x="48387" y="58928"/>
                  </a:lnTo>
                  <a:lnTo>
                    <a:pt x="42291" y="57404"/>
                  </a:lnTo>
                  <a:lnTo>
                    <a:pt x="35433" y="55880"/>
                  </a:lnTo>
                  <a:lnTo>
                    <a:pt x="28575" y="54991"/>
                  </a:lnTo>
                  <a:lnTo>
                    <a:pt x="22352" y="55499"/>
                  </a:lnTo>
                  <a:lnTo>
                    <a:pt x="19685" y="56261"/>
                  </a:lnTo>
                  <a:lnTo>
                    <a:pt x="17272" y="57658"/>
                  </a:lnTo>
                  <a:lnTo>
                    <a:pt x="15367" y="59563"/>
                  </a:lnTo>
                  <a:close/>
                </a:path>
              </a:pathLst>
            </a:custGeom>
            <a:solidFill>
              <a:srgbClr val="F2D87F"/>
            </a:solidFill>
            <a:ln w="0" cap="flat" cmpd="sng" algn="ctr">
              <a:solidFill>
                <a:srgbClr val="F2D8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333369" y="1819656"/>
              <a:ext cx="96775" cy="67692"/>
            </a:xfrm>
            <a:custGeom>
              <a:avLst/>
              <a:gdLst/>
              <a:ahLst/>
              <a:cxnLst/>
              <a:rect l="0" t="0" r="0" b="0"/>
              <a:pathLst>
                <a:path w="96775" h="67692">
                  <a:moveTo>
                    <a:pt x="66802" y="19558"/>
                  </a:moveTo>
                  <a:lnTo>
                    <a:pt x="68834" y="20447"/>
                  </a:lnTo>
                  <a:lnTo>
                    <a:pt x="70866" y="22225"/>
                  </a:lnTo>
                  <a:lnTo>
                    <a:pt x="73406" y="24638"/>
                  </a:lnTo>
                  <a:lnTo>
                    <a:pt x="76073" y="27813"/>
                  </a:lnTo>
                  <a:lnTo>
                    <a:pt x="81661" y="34798"/>
                  </a:lnTo>
                  <a:lnTo>
                    <a:pt x="86868" y="42926"/>
                  </a:lnTo>
                  <a:lnTo>
                    <a:pt x="91694" y="50800"/>
                  </a:lnTo>
                  <a:lnTo>
                    <a:pt x="93599" y="54483"/>
                  </a:lnTo>
                  <a:lnTo>
                    <a:pt x="94996" y="57912"/>
                  </a:lnTo>
                  <a:lnTo>
                    <a:pt x="96139" y="60452"/>
                  </a:lnTo>
                  <a:lnTo>
                    <a:pt x="96774" y="62611"/>
                  </a:lnTo>
                  <a:lnTo>
                    <a:pt x="96774" y="64008"/>
                  </a:lnTo>
                  <a:lnTo>
                    <a:pt x="96139" y="64643"/>
                  </a:lnTo>
                  <a:lnTo>
                    <a:pt x="94869" y="66675"/>
                  </a:lnTo>
                  <a:lnTo>
                    <a:pt x="93091" y="67691"/>
                  </a:lnTo>
                  <a:lnTo>
                    <a:pt x="90551" y="67564"/>
                  </a:lnTo>
                  <a:lnTo>
                    <a:pt x="87757" y="66675"/>
                  </a:lnTo>
                  <a:lnTo>
                    <a:pt x="84328" y="65151"/>
                  </a:lnTo>
                  <a:lnTo>
                    <a:pt x="80772" y="62992"/>
                  </a:lnTo>
                  <a:lnTo>
                    <a:pt x="72898" y="57912"/>
                  </a:lnTo>
                  <a:lnTo>
                    <a:pt x="65151" y="52578"/>
                  </a:lnTo>
                  <a:lnTo>
                    <a:pt x="61341" y="50165"/>
                  </a:lnTo>
                  <a:lnTo>
                    <a:pt x="57912" y="48387"/>
                  </a:lnTo>
                  <a:lnTo>
                    <a:pt x="54991" y="46990"/>
                  </a:lnTo>
                  <a:lnTo>
                    <a:pt x="52324" y="46482"/>
                  </a:lnTo>
                  <a:lnTo>
                    <a:pt x="50419" y="46863"/>
                  </a:lnTo>
                  <a:lnTo>
                    <a:pt x="48895" y="48260"/>
                  </a:lnTo>
                  <a:lnTo>
                    <a:pt x="47244" y="48006"/>
                  </a:lnTo>
                  <a:lnTo>
                    <a:pt x="44069" y="47244"/>
                  </a:lnTo>
                  <a:lnTo>
                    <a:pt x="35560" y="45085"/>
                  </a:lnTo>
                  <a:lnTo>
                    <a:pt x="30988" y="44704"/>
                  </a:lnTo>
                  <a:lnTo>
                    <a:pt x="26924" y="45085"/>
                  </a:lnTo>
                  <a:lnTo>
                    <a:pt x="23495" y="46863"/>
                  </a:lnTo>
                  <a:lnTo>
                    <a:pt x="22225" y="48260"/>
                  </a:lnTo>
                  <a:lnTo>
                    <a:pt x="21336" y="50165"/>
                  </a:lnTo>
                  <a:lnTo>
                    <a:pt x="19177" y="50546"/>
                  </a:lnTo>
                  <a:lnTo>
                    <a:pt x="17145" y="50038"/>
                  </a:lnTo>
                  <a:lnTo>
                    <a:pt x="14732" y="48641"/>
                  </a:lnTo>
                  <a:lnTo>
                    <a:pt x="12446" y="46736"/>
                  </a:lnTo>
                  <a:lnTo>
                    <a:pt x="7874" y="41148"/>
                  </a:lnTo>
                  <a:lnTo>
                    <a:pt x="4064" y="34290"/>
                  </a:lnTo>
                  <a:lnTo>
                    <a:pt x="1270" y="26543"/>
                  </a:lnTo>
                  <a:lnTo>
                    <a:pt x="0" y="19304"/>
                  </a:lnTo>
                  <a:lnTo>
                    <a:pt x="254" y="16002"/>
                  </a:lnTo>
                  <a:lnTo>
                    <a:pt x="1143" y="13081"/>
                  </a:lnTo>
                  <a:lnTo>
                    <a:pt x="2413" y="10668"/>
                  </a:lnTo>
                  <a:lnTo>
                    <a:pt x="4318" y="8636"/>
                  </a:lnTo>
                  <a:lnTo>
                    <a:pt x="11430" y="5080"/>
                  </a:lnTo>
                  <a:lnTo>
                    <a:pt x="18034" y="2540"/>
                  </a:lnTo>
                  <a:lnTo>
                    <a:pt x="24003" y="1016"/>
                  </a:lnTo>
                  <a:lnTo>
                    <a:pt x="29337" y="0"/>
                  </a:lnTo>
                  <a:lnTo>
                    <a:pt x="34417" y="0"/>
                  </a:lnTo>
                  <a:lnTo>
                    <a:pt x="38862" y="508"/>
                  </a:lnTo>
                  <a:lnTo>
                    <a:pt x="43180" y="1397"/>
                  </a:lnTo>
                  <a:lnTo>
                    <a:pt x="46990" y="2794"/>
                  </a:lnTo>
                  <a:lnTo>
                    <a:pt x="53594" y="6604"/>
                  </a:lnTo>
                  <a:lnTo>
                    <a:pt x="58928" y="11303"/>
                  </a:lnTo>
                  <a:lnTo>
                    <a:pt x="63246" y="15748"/>
                  </a:lnTo>
                  <a:close/>
                </a:path>
              </a:pathLst>
            </a:custGeom>
            <a:solidFill>
              <a:srgbClr val="EFD173"/>
            </a:solidFill>
            <a:ln w="0" cap="flat" cmpd="sng" algn="ctr">
              <a:solidFill>
                <a:srgbClr val="EFD1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346704" y="1826006"/>
              <a:ext cx="58929" cy="45467"/>
            </a:xfrm>
            <a:custGeom>
              <a:avLst/>
              <a:gdLst/>
              <a:ahLst/>
              <a:cxnLst/>
              <a:rect l="0" t="0" r="0" b="0"/>
              <a:pathLst>
                <a:path w="58929" h="45467">
                  <a:moveTo>
                    <a:pt x="31877" y="15367"/>
                  </a:moveTo>
                  <a:lnTo>
                    <a:pt x="33274" y="15494"/>
                  </a:lnTo>
                  <a:lnTo>
                    <a:pt x="34798" y="16383"/>
                  </a:lnTo>
                  <a:lnTo>
                    <a:pt x="38354" y="19304"/>
                  </a:lnTo>
                  <a:lnTo>
                    <a:pt x="42799" y="23622"/>
                  </a:lnTo>
                  <a:lnTo>
                    <a:pt x="47117" y="28702"/>
                  </a:lnTo>
                  <a:lnTo>
                    <a:pt x="51435" y="33782"/>
                  </a:lnTo>
                  <a:lnTo>
                    <a:pt x="54991" y="38354"/>
                  </a:lnTo>
                  <a:lnTo>
                    <a:pt x="56261" y="40132"/>
                  </a:lnTo>
                  <a:lnTo>
                    <a:pt x="57531" y="41656"/>
                  </a:lnTo>
                  <a:lnTo>
                    <a:pt x="58166" y="42418"/>
                  </a:lnTo>
                  <a:lnTo>
                    <a:pt x="58674" y="43053"/>
                  </a:lnTo>
                  <a:lnTo>
                    <a:pt x="58928" y="44704"/>
                  </a:lnTo>
                  <a:lnTo>
                    <a:pt x="58674" y="45212"/>
                  </a:lnTo>
                  <a:lnTo>
                    <a:pt x="58039" y="45466"/>
                  </a:lnTo>
                  <a:lnTo>
                    <a:pt x="57023" y="45085"/>
                  </a:lnTo>
                  <a:lnTo>
                    <a:pt x="54610" y="43053"/>
                  </a:lnTo>
                  <a:lnTo>
                    <a:pt x="51562" y="40132"/>
                  </a:lnTo>
                  <a:lnTo>
                    <a:pt x="48387" y="36957"/>
                  </a:lnTo>
                  <a:lnTo>
                    <a:pt x="45847" y="34798"/>
                  </a:lnTo>
                  <a:lnTo>
                    <a:pt x="44958" y="34290"/>
                  </a:lnTo>
                  <a:lnTo>
                    <a:pt x="44196" y="34036"/>
                  </a:lnTo>
                  <a:lnTo>
                    <a:pt x="43942" y="34417"/>
                  </a:lnTo>
                  <a:lnTo>
                    <a:pt x="43942" y="35560"/>
                  </a:lnTo>
                  <a:lnTo>
                    <a:pt x="43688" y="35814"/>
                  </a:lnTo>
                  <a:lnTo>
                    <a:pt x="42672" y="35433"/>
                  </a:lnTo>
                  <a:lnTo>
                    <a:pt x="38608" y="34544"/>
                  </a:lnTo>
                  <a:lnTo>
                    <a:pt x="36449" y="34417"/>
                  </a:lnTo>
                  <a:lnTo>
                    <a:pt x="34290" y="34798"/>
                  </a:lnTo>
                  <a:lnTo>
                    <a:pt x="32639" y="36068"/>
                  </a:lnTo>
                  <a:lnTo>
                    <a:pt x="31877" y="38354"/>
                  </a:lnTo>
                  <a:lnTo>
                    <a:pt x="30226" y="38862"/>
                  </a:lnTo>
                  <a:lnTo>
                    <a:pt x="28067" y="38608"/>
                  </a:lnTo>
                  <a:lnTo>
                    <a:pt x="25527" y="37592"/>
                  </a:lnTo>
                  <a:lnTo>
                    <a:pt x="22987" y="36195"/>
                  </a:lnTo>
                  <a:lnTo>
                    <a:pt x="17018" y="31623"/>
                  </a:lnTo>
                  <a:lnTo>
                    <a:pt x="10795" y="25908"/>
                  </a:lnTo>
                  <a:lnTo>
                    <a:pt x="5715" y="19812"/>
                  </a:lnTo>
                  <a:lnTo>
                    <a:pt x="1651" y="13970"/>
                  </a:lnTo>
                  <a:lnTo>
                    <a:pt x="635" y="11430"/>
                  </a:lnTo>
                  <a:lnTo>
                    <a:pt x="0" y="9271"/>
                  </a:lnTo>
                  <a:lnTo>
                    <a:pt x="0" y="7493"/>
                  </a:lnTo>
                  <a:lnTo>
                    <a:pt x="762" y="6096"/>
                  </a:lnTo>
                  <a:lnTo>
                    <a:pt x="5334" y="3683"/>
                  </a:lnTo>
                  <a:lnTo>
                    <a:pt x="9144" y="1905"/>
                  </a:lnTo>
                  <a:lnTo>
                    <a:pt x="12700" y="762"/>
                  </a:lnTo>
                  <a:lnTo>
                    <a:pt x="16002" y="254"/>
                  </a:lnTo>
                  <a:lnTo>
                    <a:pt x="18669" y="0"/>
                  </a:lnTo>
                  <a:lnTo>
                    <a:pt x="21082" y="381"/>
                  </a:lnTo>
                  <a:lnTo>
                    <a:pt x="25146" y="1778"/>
                  </a:lnTo>
                  <a:lnTo>
                    <a:pt x="28067" y="4572"/>
                  </a:lnTo>
                  <a:lnTo>
                    <a:pt x="29972" y="7874"/>
                  </a:lnTo>
                  <a:lnTo>
                    <a:pt x="31369" y="11557"/>
                  </a:lnTo>
                  <a:close/>
                </a:path>
              </a:pathLst>
            </a:custGeom>
            <a:solidFill>
              <a:srgbClr val="EBCA67"/>
            </a:solidFill>
            <a:ln w="0" cap="flat" cmpd="sng" algn="ctr">
              <a:solidFill>
                <a:srgbClr val="EBCA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356864" y="1832229"/>
              <a:ext cx="45467" cy="27052"/>
            </a:xfrm>
            <a:custGeom>
              <a:avLst/>
              <a:gdLst/>
              <a:ahLst/>
              <a:cxnLst/>
              <a:rect l="0" t="0" r="0" b="0"/>
              <a:pathLst>
                <a:path w="45467" h="27052">
                  <a:moveTo>
                    <a:pt x="2413" y="7620"/>
                  </a:moveTo>
                  <a:lnTo>
                    <a:pt x="4318" y="4572"/>
                  </a:lnTo>
                  <a:lnTo>
                    <a:pt x="5842" y="2286"/>
                  </a:lnTo>
                  <a:lnTo>
                    <a:pt x="6350" y="635"/>
                  </a:lnTo>
                  <a:lnTo>
                    <a:pt x="6350" y="0"/>
                  </a:lnTo>
                  <a:lnTo>
                    <a:pt x="5588" y="0"/>
                  </a:lnTo>
                  <a:lnTo>
                    <a:pt x="3429" y="1270"/>
                  </a:lnTo>
                  <a:lnTo>
                    <a:pt x="508" y="3175"/>
                  </a:lnTo>
                  <a:lnTo>
                    <a:pt x="635" y="4064"/>
                  </a:lnTo>
                  <a:lnTo>
                    <a:pt x="1778" y="5207"/>
                  </a:lnTo>
                  <a:lnTo>
                    <a:pt x="3810" y="6731"/>
                  </a:lnTo>
                  <a:lnTo>
                    <a:pt x="6350" y="8763"/>
                  </a:lnTo>
                  <a:lnTo>
                    <a:pt x="13081" y="13081"/>
                  </a:lnTo>
                  <a:lnTo>
                    <a:pt x="20955" y="17780"/>
                  </a:lnTo>
                  <a:lnTo>
                    <a:pt x="29083" y="22098"/>
                  </a:lnTo>
                  <a:lnTo>
                    <a:pt x="32893" y="23876"/>
                  </a:lnTo>
                  <a:lnTo>
                    <a:pt x="36576" y="25273"/>
                  </a:lnTo>
                  <a:lnTo>
                    <a:pt x="39497" y="26416"/>
                  </a:lnTo>
                  <a:lnTo>
                    <a:pt x="42291" y="27051"/>
                  </a:lnTo>
                  <a:lnTo>
                    <a:pt x="44196" y="27051"/>
                  </a:lnTo>
                  <a:lnTo>
                    <a:pt x="45466" y="26416"/>
                  </a:lnTo>
                  <a:lnTo>
                    <a:pt x="45085" y="25273"/>
                  </a:lnTo>
                  <a:lnTo>
                    <a:pt x="44831" y="24257"/>
                  </a:lnTo>
                  <a:lnTo>
                    <a:pt x="44831" y="23749"/>
                  </a:lnTo>
                  <a:lnTo>
                    <a:pt x="44196" y="23495"/>
                  </a:lnTo>
                  <a:lnTo>
                    <a:pt x="43307" y="23495"/>
                  </a:lnTo>
                  <a:lnTo>
                    <a:pt x="42164" y="22860"/>
                  </a:lnTo>
                  <a:lnTo>
                    <a:pt x="39243" y="21336"/>
                  </a:lnTo>
                  <a:lnTo>
                    <a:pt x="36957" y="20955"/>
                  </a:lnTo>
                  <a:lnTo>
                    <a:pt x="35052" y="21336"/>
                  </a:lnTo>
                  <a:lnTo>
                    <a:pt x="33401" y="22098"/>
                  </a:lnTo>
                  <a:lnTo>
                    <a:pt x="31496" y="22860"/>
                  </a:lnTo>
                  <a:lnTo>
                    <a:pt x="29464" y="23114"/>
                  </a:lnTo>
                  <a:lnTo>
                    <a:pt x="27178" y="22860"/>
                  </a:lnTo>
                  <a:lnTo>
                    <a:pt x="24384" y="21336"/>
                  </a:lnTo>
                  <a:lnTo>
                    <a:pt x="21336" y="20320"/>
                  </a:lnTo>
                  <a:lnTo>
                    <a:pt x="17907" y="18796"/>
                  </a:lnTo>
                  <a:lnTo>
                    <a:pt x="10541" y="14224"/>
                  </a:lnTo>
                  <a:lnTo>
                    <a:pt x="7112" y="12192"/>
                  </a:lnTo>
                  <a:lnTo>
                    <a:pt x="4064" y="10668"/>
                  </a:lnTo>
                  <a:lnTo>
                    <a:pt x="1524" y="10287"/>
                  </a:lnTo>
                  <a:lnTo>
                    <a:pt x="0" y="10922"/>
                  </a:lnTo>
                  <a:close/>
                </a:path>
              </a:pathLst>
            </a:custGeom>
            <a:solidFill>
              <a:srgbClr val="E9C258"/>
            </a:solidFill>
            <a:ln w="0" cap="flat" cmpd="sng" algn="ctr">
              <a:solidFill>
                <a:srgbClr val="E9C2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335528" y="1837817"/>
              <a:ext cx="90806" cy="16384"/>
            </a:xfrm>
            <a:custGeom>
              <a:avLst/>
              <a:gdLst/>
              <a:ahLst/>
              <a:cxnLst/>
              <a:rect l="0" t="0" r="0" b="0"/>
              <a:pathLst>
                <a:path w="90806" h="16384">
                  <a:moveTo>
                    <a:pt x="0" y="7493"/>
                  </a:moveTo>
                  <a:lnTo>
                    <a:pt x="508" y="4318"/>
                  </a:lnTo>
                  <a:lnTo>
                    <a:pt x="2540" y="2032"/>
                  </a:lnTo>
                  <a:lnTo>
                    <a:pt x="5969" y="508"/>
                  </a:lnTo>
                  <a:lnTo>
                    <a:pt x="10668" y="0"/>
                  </a:lnTo>
                  <a:lnTo>
                    <a:pt x="16256" y="0"/>
                  </a:lnTo>
                  <a:lnTo>
                    <a:pt x="22860" y="508"/>
                  </a:lnTo>
                  <a:lnTo>
                    <a:pt x="29845" y="1524"/>
                  </a:lnTo>
                  <a:lnTo>
                    <a:pt x="37338" y="2921"/>
                  </a:lnTo>
                  <a:lnTo>
                    <a:pt x="53213" y="6477"/>
                  </a:lnTo>
                  <a:lnTo>
                    <a:pt x="68199" y="10160"/>
                  </a:lnTo>
                  <a:lnTo>
                    <a:pt x="74930" y="11811"/>
                  </a:lnTo>
                  <a:lnTo>
                    <a:pt x="81407" y="13335"/>
                  </a:lnTo>
                  <a:lnTo>
                    <a:pt x="86487" y="14605"/>
                  </a:lnTo>
                  <a:lnTo>
                    <a:pt x="90805" y="15367"/>
                  </a:lnTo>
                  <a:lnTo>
                    <a:pt x="89916" y="16129"/>
                  </a:lnTo>
                  <a:lnTo>
                    <a:pt x="88265" y="16383"/>
                  </a:lnTo>
                  <a:lnTo>
                    <a:pt x="85471" y="16129"/>
                  </a:lnTo>
                  <a:lnTo>
                    <a:pt x="81788" y="15494"/>
                  </a:lnTo>
                  <a:lnTo>
                    <a:pt x="77470" y="14605"/>
                  </a:lnTo>
                  <a:lnTo>
                    <a:pt x="73025" y="13208"/>
                  </a:lnTo>
                  <a:lnTo>
                    <a:pt x="62738" y="10160"/>
                  </a:lnTo>
                  <a:lnTo>
                    <a:pt x="52324" y="7112"/>
                  </a:lnTo>
                  <a:lnTo>
                    <a:pt x="42926" y="4064"/>
                  </a:lnTo>
                  <a:lnTo>
                    <a:pt x="38862" y="2921"/>
                  </a:lnTo>
                  <a:lnTo>
                    <a:pt x="35687" y="2032"/>
                  </a:lnTo>
                  <a:lnTo>
                    <a:pt x="33147" y="1524"/>
                  </a:lnTo>
                  <a:lnTo>
                    <a:pt x="31623" y="1397"/>
                  </a:lnTo>
                  <a:lnTo>
                    <a:pt x="29718" y="1143"/>
                  </a:lnTo>
                  <a:lnTo>
                    <a:pt x="26924" y="1016"/>
                  </a:lnTo>
                  <a:lnTo>
                    <a:pt x="23495" y="508"/>
                  </a:lnTo>
                  <a:lnTo>
                    <a:pt x="19685" y="508"/>
                  </a:lnTo>
                  <a:lnTo>
                    <a:pt x="15113" y="1016"/>
                  </a:lnTo>
                  <a:lnTo>
                    <a:pt x="10287" y="2159"/>
                  </a:lnTo>
                  <a:lnTo>
                    <a:pt x="5207" y="4064"/>
                  </a:lnTo>
                  <a:close/>
                </a:path>
              </a:pathLst>
            </a:custGeom>
            <a:solidFill>
              <a:srgbClr val="E5BA4C"/>
            </a:solidFill>
            <a:ln w="0" cap="flat" cmpd="sng" algn="ctr">
              <a:solidFill>
                <a:srgbClr val="E5BA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6" name="Picture 7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8" y="1031621"/>
            <a:ext cx="784225" cy="127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7" name="Picture 7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975100"/>
            <a:ext cx="4761357" cy="35317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8" name="Picture 7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4521200"/>
            <a:ext cx="2633980" cy="2773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9" name="Picture 7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4495800"/>
            <a:ext cx="2506726" cy="29383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0" name="TextBox 79"/>
          <p:cNvSpPr txBox="1"/>
          <p:nvPr/>
        </p:nvSpPr>
        <p:spPr>
          <a:xfrm>
            <a:off x="571500" y="241300"/>
            <a:ext cx="86995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300" b="1" dirty="0" smtClean="0">
                <a:solidFill>
                  <a:srgbClr val="282828"/>
                </a:solidFill>
                <a:latin typeface="Verdana - 18"/>
              </a:rPr>
              <a:t>Felix and </a:t>
            </a:r>
            <a:r>
              <a:rPr lang="en-GB" sz="1300" b="1" dirty="0" err="1" smtClean="0">
                <a:solidFill>
                  <a:srgbClr val="282828"/>
                </a:solidFill>
                <a:latin typeface="Verdana - 18"/>
              </a:rPr>
              <a:t>Franzi</a:t>
            </a:r>
            <a:r>
              <a:rPr lang="en-GB" sz="1300" b="1" dirty="0" smtClean="0">
                <a:solidFill>
                  <a:srgbClr val="282828"/>
                </a:solidFill>
                <a:latin typeface="Verdana - 18"/>
              </a:rPr>
              <a:t> would like some things in their letterbox that remind them of home. Which items can you drag into the letterbox that are connected to </a:t>
            </a:r>
            <a:r>
              <a:rPr lang="en-GB" sz="1300" b="1" dirty="0" smtClean="0">
                <a:solidFill>
                  <a:srgbClr val="282828"/>
                </a:solidFill>
                <a:latin typeface="Verdana - 18"/>
              </a:rPr>
              <a:t>Germany?</a:t>
            </a:r>
            <a:endParaRPr lang="en-GB" sz="1300" b="1" dirty="0">
              <a:solidFill>
                <a:srgbClr val="282828"/>
              </a:solidFill>
              <a:latin typeface="Verdana - 18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6335516" y="1268323"/>
            <a:ext cx="743084" cy="1255343"/>
            <a:chOff x="6335516" y="1268323"/>
            <a:chExt cx="743084" cy="1255343"/>
          </a:xfrm>
        </p:grpSpPr>
        <p:sp>
          <p:nvSpPr>
            <p:cNvPr id="81" name="Freeform 80"/>
            <p:cNvSpPr/>
            <p:nvPr/>
          </p:nvSpPr>
          <p:spPr>
            <a:xfrm>
              <a:off x="6335649" y="1268349"/>
              <a:ext cx="475362" cy="1244855"/>
            </a:xfrm>
            <a:custGeom>
              <a:avLst/>
              <a:gdLst/>
              <a:ahLst/>
              <a:cxnLst/>
              <a:rect l="0" t="0" r="0" b="0"/>
              <a:pathLst>
                <a:path w="475362" h="1244855">
                  <a:moveTo>
                    <a:pt x="0" y="440182"/>
                  </a:moveTo>
                  <a:lnTo>
                    <a:pt x="254" y="413258"/>
                  </a:lnTo>
                  <a:lnTo>
                    <a:pt x="1270" y="386588"/>
                  </a:lnTo>
                  <a:lnTo>
                    <a:pt x="3175" y="359918"/>
                  </a:lnTo>
                  <a:lnTo>
                    <a:pt x="6096" y="333121"/>
                  </a:lnTo>
                  <a:lnTo>
                    <a:pt x="9906" y="306832"/>
                  </a:lnTo>
                  <a:lnTo>
                    <a:pt x="14986" y="280543"/>
                  </a:lnTo>
                  <a:lnTo>
                    <a:pt x="20955" y="254254"/>
                  </a:lnTo>
                  <a:lnTo>
                    <a:pt x="28448" y="228473"/>
                  </a:lnTo>
                  <a:lnTo>
                    <a:pt x="36830" y="202819"/>
                  </a:lnTo>
                  <a:lnTo>
                    <a:pt x="46609" y="177292"/>
                  </a:lnTo>
                  <a:lnTo>
                    <a:pt x="57531" y="152146"/>
                  </a:lnTo>
                  <a:lnTo>
                    <a:pt x="70231" y="127508"/>
                  </a:lnTo>
                  <a:lnTo>
                    <a:pt x="84328" y="102997"/>
                  </a:lnTo>
                  <a:lnTo>
                    <a:pt x="99822" y="78740"/>
                  </a:lnTo>
                  <a:lnTo>
                    <a:pt x="116840" y="54991"/>
                  </a:lnTo>
                  <a:lnTo>
                    <a:pt x="125095" y="45466"/>
                  </a:lnTo>
                  <a:lnTo>
                    <a:pt x="133858" y="36830"/>
                  </a:lnTo>
                  <a:lnTo>
                    <a:pt x="143383" y="29210"/>
                  </a:lnTo>
                  <a:lnTo>
                    <a:pt x="153416" y="22352"/>
                  </a:lnTo>
                  <a:lnTo>
                    <a:pt x="163703" y="16510"/>
                  </a:lnTo>
                  <a:lnTo>
                    <a:pt x="174371" y="11557"/>
                  </a:lnTo>
                  <a:lnTo>
                    <a:pt x="185420" y="7493"/>
                  </a:lnTo>
                  <a:lnTo>
                    <a:pt x="196088" y="4318"/>
                  </a:lnTo>
                  <a:lnTo>
                    <a:pt x="207264" y="2032"/>
                  </a:lnTo>
                  <a:lnTo>
                    <a:pt x="217932" y="381"/>
                  </a:lnTo>
                  <a:lnTo>
                    <a:pt x="228600" y="0"/>
                  </a:lnTo>
                  <a:lnTo>
                    <a:pt x="239014" y="254"/>
                  </a:lnTo>
                  <a:lnTo>
                    <a:pt x="248539" y="1397"/>
                  </a:lnTo>
                  <a:lnTo>
                    <a:pt x="258064" y="3429"/>
                  </a:lnTo>
                  <a:lnTo>
                    <a:pt x="266827" y="6350"/>
                  </a:lnTo>
                  <a:lnTo>
                    <a:pt x="274828" y="9906"/>
                  </a:lnTo>
                  <a:lnTo>
                    <a:pt x="287020" y="17145"/>
                  </a:lnTo>
                  <a:lnTo>
                    <a:pt x="298069" y="24384"/>
                  </a:lnTo>
                  <a:lnTo>
                    <a:pt x="307467" y="32131"/>
                  </a:lnTo>
                  <a:lnTo>
                    <a:pt x="315468" y="40005"/>
                  </a:lnTo>
                  <a:lnTo>
                    <a:pt x="322580" y="48260"/>
                  </a:lnTo>
                  <a:lnTo>
                    <a:pt x="328295" y="56642"/>
                  </a:lnTo>
                  <a:lnTo>
                    <a:pt x="332867" y="65151"/>
                  </a:lnTo>
                  <a:lnTo>
                    <a:pt x="336677" y="74295"/>
                  </a:lnTo>
                  <a:lnTo>
                    <a:pt x="339217" y="83566"/>
                  </a:lnTo>
                  <a:lnTo>
                    <a:pt x="340868" y="93091"/>
                  </a:lnTo>
                  <a:lnTo>
                    <a:pt x="341757" y="102997"/>
                  </a:lnTo>
                  <a:lnTo>
                    <a:pt x="341757" y="113284"/>
                  </a:lnTo>
                  <a:lnTo>
                    <a:pt x="341122" y="123571"/>
                  </a:lnTo>
                  <a:lnTo>
                    <a:pt x="339598" y="134747"/>
                  </a:lnTo>
                  <a:lnTo>
                    <a:pt x="337566" y="146050"/>
                  </a:lnTo>
                  <a:lnTo>
                    <a:pt x="335026" y="157607"/>
                  </a:lnTo>
                  <a:lnTo>
                    <a:pt x="331851" y="169672"/>
                  </a:lnTo>
                  <a:lnTo>
                    <a:pt x="328549" y="181864"/>
                  </a:lnTo>
                  <a:lnTo>
                    <a:pt x="324485" y="194691"/>
                  </a:lnTo>
                  <a:lnTo>
                    <a:pt x="320294" y="207899"/>
                  </a:lnTo>
                  <a:lnTo>
                    <a:pt x="311023" y="235331"/>
                  </a:lnTo>
                  <a:lnTo>
                    <a:pt x="301371" y="264668"/>
                  </a:lnTo>
                  <a:lnTo>
                    <a:pt x="291465" y="295783"/>
                  </a:lnTo>
                  <a:lnTo>
                    <a:pt x="282067" y="328549"/>
                  </a:lnTo>
                  <a:lnTo>
                    <a:pt x="277622" y="345821"/>
                  </a:lnTo>
                  <a:lnTo>
                    <a:pt x="273558" y="363474"/>
                  </a:lnTo>
                  <a:lnTo>
                    <a:pt x="269875" y="381508"/>
                  </a:lnTo>
                  <a:lnTo>
                    <a:pt x="266446" y="400177"/>
                  </a:lnTo>
                  <a:lnTo>
                    <a:pt x="262890" y="428752"/>
                  </a:lnTo>
                  <a:lnTo>
                    <a:pt x="260985" y="457200"/>
                  </a:lnTo>
                  <a:lnTo>
                    <a:pt x="260350" y="486283"/>
                  </a:lnTo>
                  <a:lnTo>
                    <a:pt x="260985" y="514985"/>
                  </a:lnTo>
                  <a:lnTo>
                    <a:pt x="263144" y="543560"/>
                  </a:lnTo>
                  <a:lnTo>
                    <a:pt x="266065" y="572008"/>
                  </a:lnTo>
                  <a:lnTo>
                    <a:pt x="270002" y="600329"/>
                  </a:lnTo>
                  <a:lnTo>
                    <a:pt x="274828" y="628142"/>
                  </a:lnTo>
                  <a:lnTo>
                    <a:pt x="278638" y="645160"/>
                  </a:lnTo>
                  <a:lnTo>
                    <a:pt x="283464" y="662432"/>
                  </a:lnTo>
                  <a:lnTo>
                    <a:pt x="289560" y="679831"/>
                  </a:lnTo>
                  <a:lnTo>
                    <a:pt x="296799" y="697484"/>
                  </a:lnTo>
                  <a:lnTo>
                    <a:pt x="304546" y="715391"/>
                  </a:lnTo>
                  <a:lnTo>
                    <a:pt x="313309" y="733552"/>
                  </a:lnTo>
                  <a:lnTo>
                    <a:pt x="322580" y="751840"/>
                  </a:lnTo>
                  <a:lnTo>
                    <a:pt x="332486" y="770255"/>
                  </a:lnTo>
                  <a:lnTo>
                    <a:pt x="353441" y="807593"/>
                  </a:lnTo>
                  <a:lnTo>
                    <a:pt x="375412" y="845185"/>
                  </a:lnTo>
                  <a:lnTo>
                    <a:pt x="397002" y="883031"/>
                  </a:lnTo>
                  <a:lnTo>
                    <a:pt x="417576" y="920750"/>
                  </a:lnTo>
                  <a:lnTo>
                    <a:pt x="436499" y="958596"/>
                  </a:lnTo>
                  <a:lnTo>
                    <a:pt x="444881" y="977392"/>
                  </a:lnTo>
                  <a:lnTo>
                    <a:pt x="452628" y="995934"/>
                  </a:lnTo>
                  <a:lnTo>
                    <a:pt x="459359" y="1014603"/>
                  </a:lnTo>
                  <a:lnTo>
                    <a:pt x="465074" y="1033145"/>
                  </a:lnTo>
                  <a:lnTo>
                    <a:pt x="469773" y="1051433"/>
                  </a:lnTo>
                  <a:lnTo>
                    <a:pt x="472821" y="1069594"/>
                  </a:lnTo>
                  <a:lnTo>
                    <a:pt x="474980" y="1087501"/>
                  </a:lnTo>
                  <a:lnTo>
                    <a:pt x="475361" y="1105408"/>
                  </a:lnTo>
                  <a:lnTo>
                    <a:pt x="474345" y="1122807"/>
                  </a:lnTo>
                  <a:lnTo>
                    <a:pt x="471678" y="1140079"/>
                  </a:lnTo>
                  <a:lnTo>
                    <a:pt x="466979" y="1156970"/>
                  </a:lnTo>
                  <a:lnTo>
                    <a:pt x="460502" y="1173734"/>
                  </a:lnTo>
                  <a:lnTo>
                    <a:pt x="451866" y="1190117"/>
                  </a:lnTo>
                  <a:lnTo>
                    <a:pt x="441198" y="1206119"/>
                  </a:lnTo>
                  <a:lnTo>
                    <a:pt x="435610" y="1213612"/>
                  </a:lnTo>
                  <a:lnTo>
                    <a:pt x="430022" y="1220216"/>
                  </a:lnTo>
                  <a:lnTo>
                    <a:pt x="424307" y="1226058"/>
                  </a:lnTo>
                  <a:lnTo>
                    <a:pt x="418465" y="1231011"/>
                  </a:lnTo>
                  <a:lnTo>
                    <a:pt x="412496" y="1235075"/>
                  </a:lnTo>
                  <a:lnTo>
                    <a:pt x="406654" y="1238504"/>
                  </a:lnTo>
                  <a:lnTo>
                    <a:pt x="400558" y="1241044"/>
                  </a:lnTo>
                  <a:lnTo>
                    <a:pt x="394462" y="1243076"/>
                  </a:lnTo>
                  <a:lnTo>
                    <a:pt x="382016" y="1244854"/>
                  </a:lnTo>
                  <a:lnTo>
                    <a:pt x="369443" y="1244473"/>
                  </a:lnTo>
                  <a:lnTo>
                    <a:pt x="357124" y="1241933"/>
                  </a:lnTo>
                  <a:lnTo>
                    <a:pt x="344424" y="1237615"/>
                  </a:lnTo>
                  <a:lnTo>
                    <a:pt x="332105" y="1232027"/>
                  </a:lnTo>
                  <a:lnTo>
                    <a:pt x="319913" y="1225169"/>
                  </a:lnTo>
                  <a:lnTo>
                    <a:pt x="307848" y="1217295"/>
                  </a:lnTo>
                  <a:lnTo>
                    <a:pt x="296164" y="1208913"/>
                  </a:lnTo>
                  <a:lnTo>
                    <a:pt x="274066" y="1191387"/>
                  </a:lnTo>
                  <a:lnTo>
                    <a:pt x="263779" y="1183005"/>
                  </a:lnTo>
                  <a:lnTo>
                    <a:pt x="254127" y="1175131"/>
                  </a:lnTo>
                  <a:lnTo>
                    <a:pt x="239776" y="1159002"/>
                  </a:lnTo>
                  <a:lnTo>
                    <a:pt x="225933" y="1142492"/>
                  </a:lnTo>
                  <a:lnTo>
                    <a:pt x="212471" y="1125347"/>
                  </a:lnTo>
                  <a:lnTo>
                    <a:pt x="199390" y="1107440"/>
                  </a:lnTo>
                  <a:lnTo>
                    <a:pt x="186690" y="1088898"/>
                  </a:lnTo>
                  <a:lnTo>
                    <a:pt x="174244" y="1069848"/>
                  </a:lnTo>
                  <a:lnTo>
                    <a:pt x="162179" y="1050163"/>
                  </a:lnTo>
                  <a:lnTo>
                    <a:pt x="150622" y="1029970"/>
                  </a:lnTo>
                  <a:lnTo>
                    <a:pt x="139573" y="1009396"/>
                  </a:lnTo>
                  <a:lnTo>
                    <a:pt x="128778" y="988314"/>
                  </a:lnTo>
                  <a:lnTo>
                    <a:pt x="118491" y="966851"/>
                  </a:lnTo>
                  <a:lnTo>
                    <a:pt x="108458" y="944753"/>
                  </a:lnTo>
                  <a:lnTo>
                    <a:pt x="98933" y="922655"/>
                  </a:lnTo>
                  <a:lnTo>
                    <a:pt x="89662" y="899795"/>
                  </a:lnTo>
                  <a:lnTo>
                    <a:pt x="72771" y="853567"/>
                  </a:lnTo>
                  <a:lnTo>
                    <a:pt x="57404" y="806450"/>
                  </a:lnTo>
                  <a:lnTo>
                    <a:pt x="43942" y="758444"/>
                  </a:lnTo>
                  <a:lnTo>
                    <a:pt x="32131" y="709930"/>
                  </a:lnTo>
                  <a:lnTo>
                    <a:pt x="22098" y="661035"/>
                  </a:lnTo>
                  <a:lnTo>
                    <a:pt x="13843" y="612140"/>
                  </a:lnTo>
                  <a:lnTo>
                    <a:pt x="7493" y="563245"/>
                  </a:lnTo>
                  <a:lnTo>
                    <a:pt x="3175" y="514985"/>
                  </a:lnTo>
                  <a:lnTo>
                    <a:pt x="381" y="467233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365240" y="1329309"/>
              <a:ext cx="421387" cy="1121411"/>
            </a:xfrm>
            <a:custGeom>
              <a:avLst/>
              <a:gdLst/>
              <a:ahLst/>
              <a:cxnLst/>
              <a:rect l="0" t="0" r="0" b="0"/>
              <a:pathLst>
                <a:path w="421387" h="1121411">
                  <a:moveTo>
                    <a:pt x="7239" y="442468"/>
                  </a:moveTo>
                  <a:lnTo>
                    <a:pt x="4445" y="416687"/>
                  </a:lnTo>
                  <a:lnTo>
                    <a:pt x="2159" y="390525"/>
                  </a:lnTo>
                  <a:lnTo>
                    <a:pt x="635" y="364617"/>
                  </a:lnTo>
                  <a:lnTo>
                    <a:pt x="0" y="338455"/>
                  </a:lnTo>
                  <a:lnTo>
                    <a:pt x="0" y="312293"/>
                  </a:lnTo>
                  <a:lnTo>
                    <a:pt x="1270" y="286258"/>
                  </a:lnTo>
                  <a:lnTo>
                    <a:pt x="3175" y="260096"/>
                  </a:lnTo>
                  <a:lnTo>
                    <a:pt x="6350" y="234061"/>
                  </a:lnTo>
                  <a:lnTo>
                    <a:pt x="10795" y="208280"/>
                  </a:lnTo>
                  <a:lnTo>
                    <a:pt x="16256" y="182753"/>
                  </a:lnTo>
                  <a:lnTo>
                    <a:pt x="22987" y="157353"/>
                  </a:lnTo>
                  <a:lnTo>
                    <a:pt x="30988" y="132461"/>
                  </a:lnTo>
                  <a:lnTo>
                    <a:pt x="40386" y="107696"/>
                  </a:lnTo>
                  <a:lnTo>
                    <a:pt x="51308" y="83185"/>
                  </a:lnTo>
                  <a:lnTo>
                    <a:pt x="63881" y="59563"/>
                  </a:lnTo>
                  <a:lnTo>
                    <a:pt x="69342" y="49784"/>
                  </a:lnTo>
                  <a:lnTo>
                    <a:pt x="75057" y="40894"/>
                  </a:lnTo>
                  <a:lnTo>
                    <a:pt x="80137" y="32766"/>
                  </a:lnTo>
                  <a:lnTo>
                    <a:pt x="85344" y="25781"/>
                  </a:lnTo>
                  <a:lnTo>
                    <a:pt x="90424" y="19558"/>
                  </a:lnTo>
                  <a:lnTo>
                    <a:pt x="95504" y="14224"/>
                  </a:lnTo>
                  <a:lnTo>
                    <a:pt x="100457" y="9652"/>
                  </a:lnTo>
                  <a:lnTo>
                    <a:pt x="105537" y="6096"/>
                  </a:lnTo>
                  <a:lnTo>
                    <a:pt x="110617" y="3302"/>
                  </a:lnTo>
                  <a:lnTo>
                    <a:pt x="115824" y="1270"/>
                  </a:lnTo>
                  <a:lnTo>
                    <a:pt x="121285" y="127"/>
                  </a:lnTo>
                  <a:lnTo>
                    <a:pt x="127000" y="0"/>
                  </a:lnTo>
                  <a:lnTo>
                    <a:pt x="132588" y="381"/>
                  </a:lnTo>
                  <a:lnTo>
                    <a:pt x="138811" y="1778"/>
                  </a:lnTo>
                  <a:lnTo>
                    <a:pt x="145288" y="4064"/>
                  </a:lnTo>
                  <a:lnTo>
                    <a:pt x="152019" y="6985"/>
                  </a:lnTo>
                  <a:lnTo>
                    <a:pt x="164592" y="6096"/>
                  </a:lnTo>
                  <a:lnTo>
                    <a:pt x="176403" y="5588"/>
                  </a:lnTo>
                  <a:lnTo>
                    <a:pt x="187071" y="5842"/>
                  </a:lnTo>
                  <a:lnTo>
                    <a:pt x="197104" y="6477"/>
                  </a:lnTo>
                  <a:lnTo>
                    <a:pt x="206375" y="7874"/>
                  </a:lnTo>
                  <a:lnTo>
                    <a:pt x="214884" y="9906"/>
                  </a:lnTo>
                  <a:lnTo>
                    <a:pt x="222631" y="12319"/>
                  </a:lnTo>
                  <a:lnTo>
                    <a:pt x="229489" y="15494"/>
                  </a:lnTo>
                  <a:lnTo>
                    <a:pt x="235585" y="19431"/>
                  </a:lnTo>
                  <a:lnTo>
                    <a:pt x="241046" y="23876"/>
                  </a:lnTo>
                  <a:lnTo>
                    <a:pt x="245872" y="29083"/>
                  </a:lnTo>
                  <a:lnTo>
                    <a:pt x="249936" y="35306"/>
                  </a:lnTo>
                  <a:lnTo>
                    <a:pt x="253365" y="41783"/>
                  </a:lnTo>
                  <a:lnTo>
                    <a:pt x="256032" y="49276"/>
                  </a:lnTo>
                  <a:lnTo>
                    <a:pt x="258064" y="57531"/>
                  </a:lnTo>
                  <a:lnTo>
                    <a:pt x="259842" y="66294"/>
                  </a:lnTo>
                  <a:lnTo>
                    <a:pt x="260604" y="76200"/>
                  </a:lnTo>
                  <a:lnTo>
                    <a:pt x="260985" y="86614"/>
                  </a:lnTo>
                  <a:lnTo>
                    <a:pt x="260858" y="98171"/>
                  </a:lnTo>
                  <a:lnTo>
                    <a:pt x="259969" y="110490"/>
                  </a:lnTo>
                  <a:lnTo>
                    <a:pt x="258699" y="123571"/>
                  </a:lnTo>
                  <a:lnTo>
                    <a:pt x="257048" y="137668"/>
                  </a:lnTo>
                  <a:lnTo>
                    <a:pt x="254762" y="152273"/>
                  </a:lnTo>
                  <a:lnTo>
                    <a:pt x="252222" y="168148"/>
                  </a:lnTo>
                  <a:lnTo>
                    <a:pt x="249047" y="184912"/>
                  </a:lnTo>
                  <a:lnTo>
                    <a:pt x="245491" y="202819"/>
                  </a:lnTo>
                  <a:lnTo>
                    <a:pt x="241554" y="221361"/>
                  </a:lnTo>
                  <a:lnTo>
                    <a:pt x="237109" y="241173"/>
                  </a:lnTo>
                  <a:lnTo>
                    <a:pt x="232410" y="261747"/>
                  </a:lnTo>
                  <a:lnTo>
                    <a:pt x="227457" y="283464"/>
                  </a:lnTo>
                  <a:lnTo>
                    <a:pt x="221996" y="306324"/>
                  </a:lnTo>
                  <a:lnTo>
                    <a:pt x="216281" y="330073"/>
                  </a:lnTo>
                  <a:lnTo>
                    <a:pt x="215646" y="344678"/>
                  </a:lnTo>
                  <a:lnTo>
                    <a:pt x="215011" y="360680"/>
                  </a:lnTo>
                  <a:lnTo>
                    <a:pt x="214630" y="377952"/>
                  </a:lnTo>
                  <a:lnTo>
                    <a:pt x="214376" y="396494"/>
                  </a:lnTo>
                  <a:lnTo>
                    <a:pt x="213995" y="415798"/>
                  </a:lnTo>
                  <a:lnTo>
                    <a:pt x="213995" y="435610"/>
                  </a:lnTo>
                  <a:lnTo>
                    <a:pt x="214376" y="476885"/>
                  </a:lnTo>
                  <a:lnTo>
                    <a:pt x="215900" y="517652"/>
                  </a:lnTo>
                  <a:lnTo>
                    <a:pt x="216916" y="537591"/>
                  </a:lnTo>
                  <a:lnTo>
                    <a:pt x="218567" y="556641"/>
                  </a:lnTo>
                  <a:lnTo>
                    <a:pt x="220472" y="574929"/>
                  </a:lnTo>
                  <a:lnTo>
                    <a:pt x="222758" y="591947"/>
                  </a:lnTo>
                  <a:lnTo>
                    <a:pt x="225552" y="607568"/>
                  </a:lnTo>
                  <a:lnTo>
                    <a:pt x="228727" y="621538"/>
                  </a:lnTo>
                  <a:lnTo>
                    <a:pt x="233553" y="637159"/>
                  </a:lnTo>
                  <a:lnTo>
                    <a:pt x="239014" y="652653"/>
                  </a:lnTo>
                  <a:lnTo>
                    <a:pt x="245491" y="668020"/>
                  </a:lnTo>
                  <a:lnTo>
                    <a:pt x="252857" y="683387"/>
                  </a:lnTo>
                  <a:lnTo>
                    <a:pt x="268986" y="713613"/>
                  </a:lnTo>
                  <a:lnTo>
                    <a:pt x="287401" y="743458"/>
                  </a:lnTo>
                  <a:lnTo>
                    <a:pt x="306832" y="773176"/>
                  </a:lnTo>
                  <a:lnTo>
                    <a:pt x="326771" y="802513"/>
                  </a:lnTo>
                  <a:lnTo>
                    <a:pt x="346583" y="831977"/>
                  </a:lnTo>
                  <a:lnTo>
                    <a:pt x="365506" y="861187"/>
                  </a:lnTo>
                  <a:lnTo>
                    <a:pt x="382778" y="890650"/>
                  </a:lnTo>
                  <a:lnTo>
                    <a:pt x="390525" y="905383"/>
                  </a:lnTo>
                  <a:lnTo>
                    <a:pt x="397637" y="920115"/>
                  </a:lnTo>
                  <a:lnTo>
                    <a:pt x="403987" y="934720"/>
                  </a:lnTo>
                  <a:lnTo>
                    <a:pt x="409575" y="949578"/>
                  </a:lnTo>
                  <a:lnTo>
                    <a:pt x="414274" y="964438"/>
                  </a:lnTo>
                  <a:lnTo>
                    <a:pt x="417830" y="979424"/>
                  </a:lnTo>
                  <a:lnTo>
                    <a:pt x="420116" y="994537"/>
                  </a:lnTo>
                  <a:lnTo>
                    <a:pt x="421386" y="1009776"/>
                  </a:lnTo>
                  <a:lnTo>
                    <a:pt x="421386" y="1025017"/>
                  </a:lnTo>
                  <a:lnTo>
                    <a:pt x="419989" y="1040384"/>
                  </a:lnTo>
                  <a:lnTo>
                    <a:pt x="417195" y="1056004"/>
                  </a:lnTo>
                  <a:lnTo>
                    <a:pt x="412750" y="1071625"/>
                  </a:lnTo>
                  <a:lnTo>
                    <a:pt x="406781" y="1087247"/>
                  </a:lnTo>
                  <a:lnTo>
                    <a:pt x="398907" y="1103249"/>
                  </a:lnTo>
                  <a:lnTo>
                    <a:pt x="393827" y="1109218"/>
                  </a:lnTo>
                  <a:lnTo>
                    <a:pt x="388366" y="1113917"/>
                  </a:lnTo>
                  <a:lnTo>
                    <a:pt x="382778" y="1117346"/>
                  </a:lnTo>
                  <a:lnTo>
                    <a:pt x="376809" y="1119759"/>
                  </a:lnTo>
                  <a:lnTo>
                    <a:pt x="370713" y="1121156"/>
                  </a:lnTo>
                  <a:lnTo>
                    <a:pt x="364236" y="1121410"/>
                  </a:lnTo>
                  <a:lnTo>
                    <a:pt x="357505" y="1120775"/>
                  </a:lnTo>
                  <a:lnTo>
                    <a:pt x="350520" y="1119124"/>
                  </a:lnTo>
                  <a:lnTo>
                    <a:pt x="343408" y="1116838"/>
                  </a:lnTo>
                  <a:lnTo>
                    <a:pt x="336042" y="1113663"/>
                  </a:lnTo>
                  <a:lnTo>
                    <a:pt x="328549" y="1110107"/>
                  </a:lnTo>
                  <a:lnTo>
                    <a:pt x="320548" y="1105535"/>
                  </a:lnTo>
                  <a:lnTo>
                    <a:pt x="304292" y="1095121"/>
                  </a:lnTo>
                  <a:lnTo>
                    <a:pt x="287401" y="1083183"/>
                  </a:lnTo>
                  <a:lnTo>
                    <a:pt x="273685" y="1069086"/>
                  </a:lnTo>
                  <a:lnTo>
                    <a:pt x="260223" y="1054608"/>
                  </a:lnTo>
                  <a:lnTo>
                    <a:pt x="247142" y="1039495"/>
                  </a:lnTo>
                  <a:lnTo>
                    <a:pt x="234315" y="1023874"/>
                  </a:lnTo>
                  <a:lnTo>
                    <a:pt x="221996" y="1007745"/>
                  </a:lnTo>
                  <a:lnTo>
                    <a:pt x="209804" y="991235"/>
                  </a:lnTo>
                  <a:lnTo>
                    <a:pt x="197993" y="974217"/>
                  </a:lnTo>
                  <a:lnTo>
                    <a:pt x="186436" y="956818"/>
                  </a:lnTo>
                  <a:lnTo>
                    <a:pt x="164338" y="920750"/>
                  </a:lnTo>
                  <a:lnTo>
                    <a:pt x="143637" y="883412"/>
                  </a:lnTo>
                  <a:lnTo>
                    <a:pt x="124206" y="844676"/>
                  </a:lnTo>
                  <a:lnTo>
                    <a:pt x="105918" y="805053"/>
                  </a:lnTo>
                  <a:lnTo>
                    <a:pt x="89154" y="764286"/>
                  </a:lnTo>
                  <a:lnTo>
                    <a:pt x="73787" y="722884"/>
                  </a:lnTo>
                  <a:lnTo>
                    <a:pt x="59690" y="680974"/>
                  </a:lnTo>
                  <a:lnTo>
                    <a:pt x="46863" y="638302"/>
                  </a:lnTo>
                  <a:lnTo>
                    <a:pt x="35814" y="595757"/>
                  </a:lnTo>
                  <a:lnTo>
                    <a:pt x="25908" y="552958"/>
                  </a:lnTo>
                  <a:lnTo>
                    <a:pt x="17526" y="510413"/>
                  </a:lnTo>
                  <a:lnTo>
                    <a:pt x="10795" y="467868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372479" y="1339469"/>
              <a:ext cx="402337" cy="1099948"/>
            </a:xfrm>
            <a:custGeom>
              <a:avLst/>
              <a:gdLst/>
              <a:ahLst/>
              <a:cxnLst/>
              <a:rect l="0" t="0" r="0" b="0"/>
              <a:pathLst>
                <a:path w="402337" h="1099948">
                  <a:moveTo>
                    <a:pt x="280543" y="1060704"/>
                  </a:moveTo>
                  <a:lnTo>
                    <a:pt x="267208" y="1047115"/>
                  </a:lnTo>
                  <a:lnTo>
                    <a:pt x="254508" y="1032890"/>
                  </a:lnTo>
                  <a:lnTo>
                    <a:pt x="241808" y="1018159"/>
                  </a:lnTo>
                  <a:lnTo>
                    <a:pt x="229489" y="1002791"/>
                  </a:lnTo>
                  <a:lnTo>
                    <a:pt x="217424" y="986916"/>
                  </a:lnTo>
                  <a:lnTo>
                    <a:pt x="205740" y="970788"/>
                  </a:lnTo>
                  <a:lnTo>
                    <a:pt x="183007" y="937133"/>
                  </a:lnTo>
                  <a:lnTo>
                    <a:pt x="161290" y="902081"/>
                  </a:lnTo>
                  <a:lnTo>
                    <a:pt x="141224" y="865251"/>
                  </a:lnTo>
                  <a:lnTo>
                    <a:pt x="122174" y="827532"/>
                  </a:lnTo>
                  <a:lnTo>
                    <a:pt x="104394" y="788797"/>
                  </a:lnTo>
                  <a:lnTo>
                    <a:pt x="87757" y="748918"/>
                  </a:lnTo>
                  <a:lnTo>
                    <a:pt x="72644" y="708406"/>
                  </a:lnTo>
                  <a:lnTo>
                    <a:pt x="58801" y="667385"/>
                  </a:lnTo>
                  <a:lnTo>
                    <a:pt x="46355" y="625856"/>
                  </a:lnTo>
                  <a:lnTo>
                    <a:pt x="35306" y="584073"/>
                  </a:lnTo>
                  <a:lnTo>
                    <a:pt x="25654" y="542417"/>
                  </a:lnTo>
                  <a:lnTo>
                    <a:pt x="17145" y="500634"/>
                  </a:lnTo>
                  <a:lnTo>
                    <a:pt x="10414" y="459232"/>
                  </a:lnTo>
                  <a:lnTo>
                    <a:pt x="7112" y="434086"/>
                  </a:lnTo>
                  <a:lnTo>
                    <a:pt x="4318" y="408940"/>
                  </a:lnTo>
                  <a:lnTo>
                    <a:pt x="2032" y="383413"/>
                  </a:lnTo>
                  <a:lnTo>
                    <a:pt x="508" y="357759"/>
                  </a:lnTo>
                  <a:lnTo>
                    <a:pt x="0" y="332232"/>
                  </a:lnTo>
                  <a:lnTo>
                    <a:pt x="127" y="306578"/>
                  </a:lnTo>
                  <a:lnTo>
                    <a:pt x="1143" y="281051"/>
                  </a:lnTo>
                  <a:lnTo>
                    <a:pt x="3302" y="255397"/>
                  </a:lnTo>
                  <a:lnTo>
                    <a:pt x="6223" y="229870"/>
                  </a:lnTo>
                  <a:lnTo>
                    <a:pt x="10414" y="204724"/>
                  </a:lnTo>
                  <a:lnTo>
                    <a:pt x="15748" y="179578"/>
                  </a:lnTo>
                  <a:lnTo>
                    <a:pt x="22225" y="154686"/>
                  </a:lnTo>
                  <a:lnTo>
                    <a:pt x="29972" y="129921"/>
                  </a:lnTo>
                  <a:lnTo>
                    <a:pt x="39243" y="105791"/>
                  </a:lnTo>
                  <a:lnTo>
                    <a:pt x="49784" y="81915"/>
                  </a:lnTo>
                  <a:lnTo>
                    <a:pt x="61722" y="58420"/>
                  </a:lnTo>
                  <a:lnTo>
                    <a:pt x="67183" y="48895"/>
                  </a:lnTo>
                  <a:lnTo>
                    <a:pt x="72517" y="40259"/>
                  </a:lnTo>
                  <a:lnTo>
                    <a:pt x="77470" y="32385"/>
                  </a:lnTo>
                  <a:lnTo>
                    <a:pt x="82550" y="25273"/>
                  </a:lnTo>
                  <a:lnTo>
                    <a:pt x="87376" y="19431"/>
                  </a:lnTo>
                  <a:lnTo>
                    <a:pt x="92202" y="13970"/>
                  </a:lnTo>
                  <a:lnTo>
                    <a:pt x="97028" y="9652"/>
                  </a:lnTo>
                  <a:lnTo>
                    <a:pt x="102108" y="6096"/>
                  </a:lnTo>
                  <a:lnTo>
                    <a:pt x="106934" y="3302"/>
                  </a:lnTo>
                  <a:lnTo>
                    <a:pt x="111887" y="1270"/>
                  </a:lnTo>
                  <a:lnTo>
                    <a:pt x="117221" y="381"/>
                  </a:lnTo>
                  <a:lnTo>
                    <a:pt x="122428" y="0"/>
                  </a:lnTo>
                  <a:lnTo>
                    <a:pt x="128143" y="635"/>
                  </a:lnTo>
                  <a:lnTo>
                    <a:pt x="133985" y="1778"/>
                  </a:lnTo>
                  <a:lnTo>
                    <a:pt x="140081" y="4064"/>
                  </a:lnTo>
                  <a:lnTo>
                    <a:pt x="146685" y="6985"/>
                  </a:lnTo>
                  <a:lnTo>
                    <a:pt x="157607" y="6731"/>
                  </a:lnTo>
                  <a:lnTo>
                    <a:pt x="167386" y="7239"/>
                  </a:lnTo>
                  <a:lnTo>
                    <a:pt x="176657" y="8128"/>
                  </a:lnTo>
                  <a:lnTo>
                    <a:pt x="185039" y="9652"/>
                  </a:lnTo>
                  <a:lnTo>
                    <a:pt x="192913" y="11684"/>
                  </a:lnTo>
                  <a:lnTo>
                    <a:pt x="199771" y="14478"/>
                  </a:lnTo>
                  <a:lnTo>
                    <a:pt x="206121" y="17653"/>
                  </a:lnTo>
                  <a:lnTo>
                    <a:pt x="211582" y="21463"/>
                  </a:lnTo>
                  <a:lnTo>
                    <a:pt x="216408" y="26035"/>
                  </a:lnTo>
                  <a:lnTo>
                    <a:pt x="220599" y="30988"/>
                  </a:lnTo>
                  <a:lnTo>
                    <a:pt x="224409" y="36830"/>
                  </a:lnTo>
                  <a:lnTo>
                    <a:pt x="227330" y="43180"/>
                  </a:lnTo>
                  <a:lnTo>
                    <a:pt x="229616" y="50292"/>
                  </a:lnTo>
                  <a:lnTo>
                    <a:pt x="231521" y="58166"/>
                  </a:lnTo>
                  <a:lnTo>
                    <a:pt x="232791" y="66548"/>
                  </a:lnTo>
                  <a:lnTo>
                    <a:pt x="233680" y="75819"/>
                  </a:lnTo>
                  <a:lnTo>
                    <a:pt x="233807" y="85725"/>
                  </a:lnTo>
                  <a:lnTo>
                    <a:pt x="233680" y="96393"/>
                  </a:lnTo>
                  <a:lnTo>
                    <a:pt x="233045" y="107950"/>
                  </a:lnTo>
                  <a:lnTo>
                    <a:pt x="231902" y="120269"/>
                  </a:lnTo>
                  <a:lnTo>
                    <a:pt x="230251" y="133096"/>
                  </a:lnTo>
                  <a:lnTo>
                    <a:pt x="228346" y="146939"/>
                  </a:lnTo>
                  <a:lnTo>
                    <a:pt x="226060" y="161671"/>
                  </a:lnTo>
                  <a:lnTo>
                    <a:pt x="223266" y="177038"/>
                  </a:lnTo>
                  <a:lnTo>
                    <a:pt x="220218" y="193294"/>
                  </a:lnTo>
                  <a:lnTo>
                    <a:pt x="216789" y="210312"/>
                  </a:lnTo>
                  <a:lnTo>
                    <a:pt x="212979" y="228473"/>
                  </a:lnTo>
                  <a:lnTo>
                    <a:pt x="209296" y="247269"/>
                  </a:lnTo>
                  <a:lnTo>
                    <a:pt x="204851" y="267207"/>
                  </a:lnTo>
                  <a:lnTo>
                    <a:pt x="200406" y="287782"/>
                  </a:lnTo>
                  <a:lnTo>
                    <a:pt x="195834" y="309245"/>
                  </a:lnTo>
                  <a:lnTo>
                    <a:pt x="191008" y="331978"/>
                  </a:lnTo>
                  <a:lnTo>
                    <a:pt x="190373" y="346202"/>
                  </a:lnTo>
                  <a:lnTo>
                    <a:pt x="190119" y="361823"/>
                  </a:lnTo>
                  <a:lnTo>
                    <a:pt x="190119" y="379095"/>
                  </a:lnTo>
                  <a:lnTo>
                    <a:pt x="190373" y="397382"/>
                  </a:lnTo>
                  <a:lnTo>
                    <a:pt x="190754" y="416687"/>
                  </a:lnTo>
                  <a:lnTo>
                    <a:pt x="191389" y="436626"/>
                  </a:lnTo>
                  <a:lnTo>
                    <a:pt x="193548" y="477393"/>
                  </a:lnTo>
                  <a:lnTo>
                    <a:pt x="196469" y="518160"/>
                  </a:lnTo>
                  <a:lnTo>
                    <a:pt x="198374" y="537845"/>
                  </a:lnTo>
                  <a:lnTo>
                    <a:pt x="200406" y="556895"/>
                  </a:lnTo>
                  <a:lnTo>
                    <a:pt x="202692" y="574929"/>
                  </a:lnTo>
                  <a:lnTo>
                    <a:pt x="205486" y="591820"/>
                  </a:lnTo>
                  <a:lnTo>
                    <a:pt x="208407" y="607187"/>
                  </a:lnTo>
                  <a:lnTo>
                    <a:pt x="211582" y="620903"/>
                  </a:lnTo>
                  <a:lnTo>
                    <a:pt x="216154" y="636397"/>
                  </a:lnTo>
                  <a:lnTo>
                    <a:pt x="221615" y="651510"/>
                  </a:lnTo>
                  <a:lnTo>
                    <a:pt x="227711" y="666750"/>
                  </a:lnTo>
                  <a:lnTo>
                    <a:pt x="234696" y="681609"/>
                  </a:lnTo>
                  <a:lnTo>
                    <a:pt x="250444" y="711327"/>
                  </a:lnTo>
                  <a:lnTo>
                    <a:pt x="268097" y="740664"/>
                  </a:lnTo>
                  <a:lnTo>
                    <a:pt x="286766" y="769747"/>
                  </a:lnTo>
                  <a:lnTo>
                    <a:pt x="306324" y="798194"/>
                  </a:lnTo>
                  <a:lnTo>
                    <a:pt x="325755" y="826769"/>
                  </a:lnTo>
                  <a:lnTo>
                    <a:pt x="344170" y="855090"/>
                  </a:lnTo>
                  <a:lnTo>
                    <a:pt x="361188" y="883412"/>
                  </a:lnTo>
                  <a:lnTo>
                    <a:pt x="376174" y="911733"/>
                  </a:lnTo>
                  <a:lnTo>
                    <a:pt x="382651" y="925703"/>
                  </a:lnTo>
                  <a:lnTo>
                    <a:pt x="388366" y="939800"/>
                  </a:lnTo>
                  <a:lnTo>
                    <a:pt x="393192" y="953897"/>
                  </a:lnTo>
                  <a:lnTo>
                    <a:pt x="397129" y="968121"/>
                  </a:lnTo>
                  <a:lnTo>
                    <a:pt x="400050" y="982090"/>
                  </a:lnTo>
                  <a:lnTo>
                    <a:pt x="401701" y="996441"/>
                  </a:lnTo>
                  <a:lnTo>
                    <a:pt x="402336" y="1010665"/>
                  </a:lnTo>
                  <a:lnTo>
                    <a:pt x="401701" y="1025016"/>
                  </a:lnTo>
                  <a:lnTo>
                    <a:pt x="399669" y="1039240"/>
                  </a:lnTo>
                  <a:lnTo>
                    <a:pt x="396367" y="1053718"/>
                  </a:lnTo>
                  <a:lnTo>
                    <a:pt x="391287" y="1068197"/>
                  </a:lnTo>
                  <a:lnTo>
                    <a:pt x="384556" y="1082802"/>
                  </a:lnTo>
                  <a:lnTo>
                    <a:pt x="379730" y="1088643"/>
                  </a:lnTo>
                  <a:lnTo>
                    <a:pt x="374650" y="1093089"/>
                  </a:lnTo>
                  <a:lnTo>
                    <a:pt x="369443" y="1096517"/>
                  </a:lnTo>
                  <a:lnTo>
                    <a:pt x="363982" y="1098804"/>
                  </a:lnTo>
                  <a:lnTo>
                    <a:pt x="358013" y="1099692"/>
                  </a:lnTo>
                  <a:lnTo>
                    <a:pt x="352425" y="1099947"/>
                  </a:lnTo>
                  <a:lnTo>
                    <a:pt x="346075" y="1099058"/>
                  </a:lnTo>
                  <a:lnTo>
                    <a:pt x="339725" y="1097407"/>
                  </a:lnTo>
                  <a:lnTo>
                    <a:pt x="333248" y="1094993"/>
                  </a:lnTo>
                  <a:lnTo>
                    <a:pt x="326517" y="1091565"/>
                  </a:lnTo>
                  <a:lnTo>
                    <a:pt x="319405" y="1087755"/>
                  </a:lnTo>
                  <a:lnTo>
                    <a:pt x="312039" y="1083437"/>
                  </a:lnTo>
                  <a:lnTo>
                    <a:pt x="296926" y="1072768"/>
                  </a:lnTo>
                  <a:close/>
                </a:path>
              </a:pathLst>
            </a:custGeom>
            <a:solidFill>
              <a:srgbClr val="B87011"/>
            </a:solidFill>
            <a:ln w="0" cap="flat" cmpd="sng" algn="ctr">
              <a:solidFill>
                <a:srgbClr val="B870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380226" y="1350010"/>
              <a:ext cx="383287" cy="1078485"/>
            </a:xfrm>
            <a:custGeom>
              <a:avLst/>
              <a:gdLst/>
              <a:ahLst/>
              <a:cxnLst/>
              <a:rect l="0" t="0" r="0" b="0"/>
              <a:pathLst>
                <a:path w="383287" h="1078485">
                  <a:moveTo>
                    <a:pt x="273558" y="1038351"/>
                  </a:moveTo>
                  <a:lnTo>
                    <a:pt x="260985" y="1025017"/>
                  </a:lnTo>
                  <a:lnTo>
                    <a:pt x="248412" y="1011047"/>
                  </a:lnTo>
                  <a:lnTo>
                    <a:pt x="236474" y="996569"/>
                  </a:lnTo>
                  <a:lnTo>
                    <a:pt x="224409" y="981583"/>
                  </a:lnTo>
                  <a:lnTo>
                    <a:pt x="201295" y="950341"/>
                  </a:lnTo>
                  <a:lnTo>
                    <a:pt x="179197" y="917194"/>
                  </a:lnTo>
                  <a:lnTo>
                    <a:pt x="158369" y="882903"/>
                  </a:lnTo>
                  <a:lnTo>
                    <a:pt x="138684" y="847090"/>
                  </a:lnTo>
                  <a:lnTo>
                    <a:pt x="120015" y="810133"/>
                  </a:lnTo>
                  <a:lnTo>
                    <a:pt x="102489" y="772160"/>
                  </a:lnTo>
                  <a:lnTo>
                    <a:pt x="86360" y="733298"/>
                  </a:lnTo>
                  <a:lnTo>
                    <a:pt x="71501" y="693801"/>
                  </a:lnTo>
                  <a:lnTo>
                    <a:pt x="57785" y="653669"/>
                  </a:lnTo>
                  <a:lnTo>
                    <a:pt x="45593" y="613156"/>
                  </a:lnTo>
                  <a:lnTo>
                    <a:pt x="34671" y="572389"/>
                  </a:lnTo>
                  <a:lnTo>
                    <a:pt x="25019" y="531622"/>
                  </a:lnTo>
                  <a:lnTo>
                    <a:pt x="17018" y="490982"/>
                  </a:lnTo>
                  <a:lnTo>
                    <a:pt x="10287" y="450469"/>
                  </a:lnTo>
                  <a:lnTo>
                    <a:pt x="6858" y="425831"/>
                  </a:lnTo>
                  <a:lnTo>
                    <a:pt x="4191" y="401193"/>
                  </a:lnTo>
                  <a:lnTo>
                    <a:pt x="1905" y="376174"/>
                  </a:lnTo>
                  <a:lnTo>
                    <a:pt x="635" y="351155"/>
                  </a:lnTo>
                  <a:lnTo>
                    <a:pt x="0" y="326009"/>
                  </a:lnTo>
                  <a:lnTo>
                    <a:pt x="0" y="300736"/>
                  </a:lnTo>
                  <a:lnTo>
                    <a:pt x="1016" y="275717"/>
                  </a:lnTo>
                  <a:lnTo>
                    <a:pt x="3048" y="250571"/>
                  </a:lnTo>
                  <a:lnTo>
                    <a:pt x="6096" y="225679"/>
                  </a:lnTo>
                  <a:lnTo>
                    <a:pt x="10033" y="200660"/>
                  </a:lnTo>
                  <a:lnTo>
                    <a:pt x="15113" y="176022"/>
                  </a:lnTo>
                  <a:lnTo>
                    <a:pt x="21463" y="151638"/>
                  </a:lnTo>
                  <a:lnTo>
                    <a:pt x="28956" y="127508"/>
                  </a:lnTo>
                  <a:lnTo>
                    <a:pt x="37846" y="103759"/>
                  </a:lnTo>
                  <a:lnTo>
                    <a:pt x="47879" y="80264"/>
                  </a:lnTo>
                  <a:lnTo>
                    <a:pt x="59436" y="57150"/>
                  </a:lnTo>
                  <a:lnTo>
                    <a:pt x="64770" y="47879"/>
                  </a:lnTo>
                  <a:lnTo>
                    <a:pt x="69723" y="39243"/>
                  </a:lnTo>
                  <a:lnTo>
                    <a:pt x="74803" y="31750"/>
                  </a:lnTo>
                  <a:lnTo>
                    <a:pt x="79375" y="25019"/>
                  </a:lnTo>
                  <a:lnTo>
                    <a:pt x="84201" y="18923"/>
                  </a:lnTo>
                  <a:lnTo>
                    <a:pt x="88900" y="13589"/>
                  </a:lnTo>
                  <a:lnTo>
                    <a:pt x="93472" y="9271"/>
                  </a:lnTo>
                  <a:lnTo>
                    <a:pt x="98298" y="5969"/>
                  </a:lnTo>
                  <a:lnTo>
                    <a:pt x="102997" y="3175"/>
                  </a:lnTo>
                  <a:lnTo>
                    <a:pt x="107823" y="1397"/>
                  </a:lnTo>
                  <a:lnTo>
                    <a:pt x="112776" y="254"/>
                  </a:lnTo>
                  <a:lnTo>
                    <a:pt x="117856" y="0"/>
                  </a:lnTo>
                  <a:lnTo>
                    <a:pt x="123317" y="508"/>
                  </a:lnTo>
                  <a:lnTo>
                    <a:pt x="129032" y="1905"/>
                  </a:lnTo>
                  <a:lnTo>
                    <a:pt x="134874" y="3937"/>
                  </a:lnTo>
                  <a:lnTo>
                    <a:pt x="141224" y="6858"/>
                  </a:lnTo>
                  <a:lnTo>
                    <a:pt x="150241" y="7493"/>
                  </a:lnTo>
                  <a:lnTo>
                    <a:pt x="158369" y="8636"/>
                  </a:lnTo>
                  <a:lnTo>
                    <a:pt x="165989" y="10287"/>
                  </a:lnTo>
                  <a:lnTo>
                    <a:pt x="172974" y="12446"/>
                  </a:lnTo>
                  <a:lnTo>
                    <a:pt x="179070" y="15494"/>
                  </a:lnTo>
                  <a:lnTo>
                    <a:pt x="184531" y="18669"/>
                  </a:lnTo>
                  <a:lnTo>
                    <a:pt x="189357" y="22733"/>
                  </a:lnTo>
                  <a:lnTo>
                    <a:pt x="193548" y="27051"/>
                  </a:lnTo>
                  <a:lnTo>
                    <a:pt x="197104" y="32258"/>
                  </a:lnTo>
                  <a:lnTo>
                    <a:pt x="200279" y="37846"/>
                  </a:lnTo>
                  <a:lnTo>
                    <a:pt x="202565" y="44196"/>
                  </a:lnTo>
                  <a:lnTo>
                    <a:pt x="204724" y="51054"/>
                  </a:lnTo>
                  <a:lnTo>
                    <a:pt x="205867" y="58674"/>
                  </a:lnTo>
                  <a:lnTo>
                    <a:pt x="207010" y="66802"/>
                  </a:lnTo>
                  <a:lnTo>
                    <a:pt x="207391" y="75692"/>
                  </a:lnTo>
                  <a:lnTo>
                    <a:pt x="207391" y="84963"/>
                  </a:lnTo>
                  <a:lnTo>
                    <a:pt x="207010" y="95250"/>
                  </a:lnTo>
                  <a:lnTo>
                    <a:pt x="206375" y="106045"/>
                  </a:lnTo>
                  <a:lnTo>
                    <a:pt x="205105" y="117602"/>
                  </a:lnTo>
                  <a:lnTo>
                    <a:pt x="203581" y="129540"/>
                  </a:lnTo>
                  <a:lnTo>
                    <a:pt x="201676" y="142494"/>
                  </a:lnTo>
                  <a:lnTo>
                    <a:pt x="199390" y="156083"/>
                  </a:lnTo>
                  <a:lnTo>
                    <a:pt x="197104" y="170561"/>
                  </a:lnTo>
                  <a:lnTo>
                    <a:pt x="194437" y="185547"/>
                  </a:lnTo>
                  <a:lnTo>
                    <a:pt x="191262" y="201422"/>
                  </a:lnTo>
                  <a:lnTo>
                    <a:pt x="188087" y="217932"/>
                  </a:lnTo>
                  <a:lnTo>
                    <a:pt x="184658" y="235077"/>
                  </a:lnTo>
                  <a:lnTo>
                    <a:pt x="181102" y="253238"/>
                  </a:lnTo>
                  <a:lnTo>
                    <a:pt x="177292" y="272034"/>
                  </a:lnTo>
                  <a:lnTo>
                    <a:pt x="173355" y="291719"/>
                  </a:lnTo>
                  <a:lnTo>
                    <a:pt x="169418" y="312166"/>
                  </a:lnTo>
                  <a:lnTo>
                    <a:pt x="165354" y="333502"/>
                  </a:lnTo>
                  <a:lnTo>
                    <a:pt x="164973" y="347472"/>
                  </a:lnTo>
                  <a:lnTo>
                    <a:pt x="164973" y="363093"/>
                  </a:lnTo>
                  <a:lnTo>
                    <a:pt x="165354" y="380111"/>
                  </a:lnTo>
                  <a:lnTo>
                    <a:pt x="166243" y="398272"/>
                  </a:lnTo>
                  <a:lnTo>
                    <a:pt x="167259" y="417449"/>
                  </a:lnTo>
                  <a:lnTo>
                    <a:pt x="168783" y="437134"/>
                  </a:lnTo>
                  <a:lnTo>
                    <a:pt x="172339" y="477647"/>
                  </a:lnTo>
                  <a:lnTo>
                    <a:pt x="176911" y="518287"/>
                  </a:lnTo>
                  <a:lnTo>
                    <a:pt x="179451" y="537972"/>
                  </a:lnTo>
                  <a:lnTo>
                    <a:pt x="182118" y="556768"/>
                  </a:lnTo>
                  <a:lnTo>
                    <a:pt x="185166" y="574675"/>
                  </a:lnTo>
                  <a:lnTo>
                    <a:pt x="188087" y="591439"/>
                  </a:lnTo>
                  <a:lnTo>
                    <a:pt x="191262" y="606552"/>
                  </a:lnTo>
                  <a:lnTo>
                    <a:pt x="194437" y="620141"/>
                  </a:lnTo>
                  <a:lnTo>
                    <a:pt x="198755" y="635381"/>
                  </a:lnTo>
                  <a:lnTo>
                    <a:pt x="203962" y="650240"/>
                  </a:lnTo>
                  <a:lnTo>
                    <a:pt x="209931" y="664972"/>
                  </a:lnTo>
                  <a:lnTo>
                    <a:pt x="216662" y="679704"/>
                  </a:lnTo>
                  <a:lnTo>
                    <a:pt x="231775" y="708914"/>
                  </a:lnTo>
                  <a:lnTo>
                    <a:pt x="248793" y="737616"/>
                  </a:lnTo>
                  <a:lnTo>
                    <a:pt x="266954" y="766064"/>
                  </a:lnTo>
                  <a:lnTo>
                    <a:pt x="285750" y="794004"/>
                  </a:lnTo>
                  <a:lnTo>
                    <a:pt x="304546" y="821690"/>
                  </a:lnTo>
                  <a:lnTo>
                    <a:pt x="322834" y="849122"/>
                  </a:lnTo>
                  <a:lnTo>
                    <a:pt x="339598" y="876299"/>
                  </a:lnTo>
                  <a:lnTo>
                    <a:pt x="354584" y="903224"/>
                  </a:lnTo>
                  <a:lnTo>
                    <a:pt x="361315" y="916559"/>
                  </a:lnTo>
                  <a:lnTo>
                    <a:pt x="367157" y="930021"/>
                  </a:lnTo>
                  <a:lnTo>
                    <a:pt x="372110" y="943356"/>
                  </a:lnTo>
                  <a:lnTo>
                    <a:pt x="376428" y="956437"/>
                  </a:lnTo>
                  <a:lnTo>
                    <a:pt x="379730" y="969772"/>
                  </a:lnTo>
                  <a:lnTo>
                    <a:pt x="382016" y="982980"/>
                  </a:lnTo>
                  <a:lnTo>
                    <a:pt x="383286" y="996315"/>
                  </a:lnTo>
                  <a:lnTo>
                    <a:pt x="383286" y="1009523"/>
                  </a:lnTo>
                  <a:lnTo>
                    <a:pt x="382016" y="1022603"/>
                  </a:lnTo>
                  <a:lnTo>
                    <a:pt x="379476" y="1035939"/>
                  </a:lnTo>
                  <a:lnTo>
                    <a:pt x="375666" y="1049020"/>
                  </a:lnTo>
                  <a:lnTo>
                    <a:pt x="370332" y="1062227"/>
                  </a:lnTo>
                  <a:lnTo>
                    <a:pt x="365633" y="1067943"/>
                  </a:lnTo>
                  <a:lnTo>
                    <a:pt x="360807" y="1072388"/>
                  </a:lnTo>
                  <a:lnTo>
                    <a:pt x="355727" y="1075563"/>
                  </a:lnTo>
                  <a:lnTo>
                    <a:pt x="350774" y="1077341"/>
                  </a:lnTo>
                  <a:lnTo>
                    <a:pt x="345440" y="1078484"/>
                  </a:lnTo>
                  <a:lnTo>
                    <a:pt x="340233" y="1078357"/>
                  </a:lnTo>
                  <a:lnTo>
                    <a:pt x="334772" y="1077341"/>
                  </a:lnTo>
                  <a:lnTo>
                    <a:pt x="328930" y="1075309"/>
                  </a:lnTo>
                  <a:lnTo>
                    <a:pt x="322834" y="1072896"/>
                  </a:lnTo>
                  <a:lnTo>
                    <a:pt x="316611" y="1069467"/>
                  </a:lnTo>
                  <a:lnTo>
                    <a:pt x="310134" y="1065402"/>
                  </a:lnTo>
                  <a:lnTo>
                    <a:pt x="303403" y="1060831"/>
                  </a:lnTo>
                  <a:lnTo>
                    <a:pt x="289179" y="1050163"/>
                  </a:lnTo>
                  <a:close/>
                </a:path>
              </a:pathLst>
            </a:custGeom>
            <a:solidFill>
              <a:srgbClr val="BD7A23"/>
            </a:solidFill>
            <a:ln w="0" cap="flat" cmpd="sng" algn="ctr">
              <a:solidFill>
                <a:srgbClr val="BD7A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387338" y="1360424"/>
              <a:ext cx="364999" cy="1057022"/>
            </a:xfrm>
            <a:custGeom>
              <a:avLst/>
              <a:gdLst/>
              <a:ahLst/>
              <a:cxnLst/>
              <a:rect l="0" t="0" r="0" b="0"/>
              <a:pathLst>
                <a:path w="364999" h="1057022">
                  <a:moveTo>
                    <a:pt x="266954" y="1016000"/>
                  </a:moveTo>
                  <a:lnTo>
                    <a:pt x="242697" y="989076"/>
                  </a:lnTo>
                  <a:lnTo>
                    <a:pt x="219456" y="960247"/>
                  </a:lnTo>
                  <a:lnTo>
                    <a:pt x="197104" y="929767"/>
                  </a:lnTo>
                  <a:lnTo>
                    <a:pt x="175895" y="897509"/>
                  </a:lnTo>
                  <a:lnTo>
                    <a:pt x="155575" y="863854"/>
                  </a:lnTo>
                  <a:lnTo>
                    <a:pt x="136144" y="828929"/>
                  </a:lnTo>
                  <a:lnTo>
                    <a:pt x="118110" y="792988"/>
                  </a:lnTo>
                  <a:lnTo>
                    <a:pt x="101092" y="755777"/>
                  </a:lnTo>
                  <a:lnTo>
                    <a:pt x="85090" y="717677"/>
                  </a:lnTo>
                  <a:lnTo>
                    <a:pt x="70358" y="679323"/>
                  </a:lnTo>
                  <a:lnTo>
                    <a:pt x="56896" y="640080"/>
                  </a:lnTo>
                  <a:lnTo>
                    <a:pt x="44958" y="600456"/>
                  </a:lnTo>
                  <a:lnTo>
                    <a:pt x="34290" y="560832"/>
                  </a:lnTo>
                  <a:lnTo>
                    <a:pt x="24765" y="520954"/>
                  </a:lnTo>
                  <a:lnTo>
                    <a:pt x="16637" y="481076"/>
                  </a:lnTo>
                  <a:lnTo>
                    <a:pt x="10033" y="441706"/>
                  </a:lnTo>
                  <a:lnTo>
                    <a:pt x="6985" y="417703"/>
                  </a:lnTo>
                  <a:lnTo>
                    <a:pt x="4191" y="393192"/>
                  </a:lnTo>
                  <a:lnTo>
                    <a:pt x="2159" y="368808"/>
                  </a:lnTo>
                  <a:lnTo>
                    <a:pt x="635" y="344297"/>
                  </a:lnTo>
                  <a:lnTo>
                    <a:pt x="0" y="319659"/>
                  </a:lnTo>
                  <a:lnTo>
                    <a:pt x="254" y="294894"/>
                  </a:lnTo>
                  <a:lnTo>
                    <a:pt x="1270" y="270256"/>
                  </a:lnTo>
                  <a:lnTo>
                    <a:pt x="3175" y="245745"/>
                  </a:lnTo>
                  <a:lnTo>
                    <a:pt x="5842" y="221361"/>
                  </a:lnTo>
                  <a:lnTo>
                    <a:pt x="9906" y="196850"/>
                  </a:lnTo>
                  <a:lnTo>
                    <a:pt x="14732" y="172593"/>
                  </a:lnTo>
                  <a:lnTo>
                    <a:pt x="20828" y="148844"/>
                  </a:lnTo>
                  <a:lnTo>
                    <a:pt x="28194" y="125095"/>
                  </a:lnTo>
                  <a:lnTo>
                    <a:pt x="36576" y="101727"/>
                  </a:lnTo>
                  <a:lnTo>
                    <a:pt x="46482" y="78613"/>
                  </a:lnTo>
                  <a:lnTo>
                    <a:pt x="57658" y="56261"/>
                  </a:lnTo>
                  <a:lnTo>
                    <a:pt x="62611" y="46990"/>
                  </a:lnTo>
                  <a:lnTo>
                    <a:pt x="67437" y="38608"/>
                  </a:lnTo>
                  <a:lnTo>
                    <a:pt x="72009" y="31115"/>
                  </a:lnTo>
                  <a:lnTo>
                    <a:pt x="76708" y="24511"/>
                  </a:lnTo>
                  <a:lnTo>
                    <a:pt x="81407" y="18415"/>
                  </a:lnTo>
                  <a:lnTo>
                    <a:pt x="85725" y="13462"/>
                  </a:lnTo>
                  <a:lnTo>
                    <a:pt x="90170" y="9398"/>
                  </a:lnTo>
                  <a:lnTo>
                    <a:pt x="94869" y="5715"/>
                  </a:lnTo>
                  <a:lnTo>
                    <a:pt x="99187" y="3175"/>
                  </a:lnTo>
                  <a:lnTo>
                    <a:pt x="103759" y="1397"/>
                  </a:lnTo>
                  <a:lnTo>
                    <a:pt x="108712" y="254"/>
                  </a:lnTo>
                  <a:lnTo>
                    <a:pt x="113665" y="0"/>
                  </a:lnTo>
                  <a:lnTo>
                    <a:pt x="118745" y="508"/>
                  </a:lnTo>
                  <a:lnTo>
                    <a:pt x="124206" y="1905"/>
                  </a:lnTo>
                  <a:lnTo>
                    <a:pt x="129921" y="3937"/>
                  </a:lnTo>
                  <a:lnTo>
                    <a:pt x="136017" y="6858"/>
                  </a:lnTo>
                  <a:lnTo>
                    <a:pt x="143129" y="8255"/>
                  </a:lnTo>
                  <a:lnTo>
                    <a:pt x="149606" y="10033"/>
                  </a:lnTo>
                  <a:lnTo>
                    <a:pt x="155575" y="12573"/>
                  </a:lnTo>
                  <a:lnTo>
                    <a:pt x="160782" y="15748"/>
                  </a:lnTo>
                  <a:lnTo>
                    <a:pt x="165481" y="19050"/>
                  </a:lnTo>
                  <a:lnTo>
                    <a:pt x="169418" y="23241"/>
                  </a:lnTo>
                  <a:lnTo>
                    <a:pt x="172720" y="27686"/>
                  </a:lnTo>
                  <a:lnTo>
                    <a:pt x="175768" y="32893"/>
                  </a:lnTo>
                  <a:lnTo>
                    <a:pt x="178054" y="38608"/>
                  </a:lnTo>
                  <a:lnTo>
                    <a:pt x="179832" y="44831"/>
                  </a:lnTo>
                  <a:lnTo>
                    <a:pt x="181102" y="51689"/>
                  </a:lnTo>
                  <a:lnTo>
                    <a:pt x="181991" y="59182"/>
                  </a:lnTo>
                  <a:lnTo>
                    <a:pt x="182499" y="67056"/>
                  </a:lnTo>
                  <a:lnTo>
                    <a:pt x="182499" y="75438"/>
                  </a:lnTo>
                  <a:lnTo>
                    <a:pt x="182245" y="84836"/>
                  </a:lnTo>
                  <a:lnTo>
                    <a:pt x="181610" y="94488"/>
                  </a:lnTo>
                  <a:lnTo>
                    <a:pt x="180594" y="104648"/>
                  </a:lnTo>
                  <a:lnTo>
                    <a:pt x="179070" y="115570"/>
                  </a:lnTo>
                  <a:lnTo>
                    <a:pt x="177419" y="127127"/>
                  </a:lnTo>
                  <a:lnTo>
                    <a:pt x="175514" y="139319"/>
                  </a:lnTo>
                  <a:lnTo>
                    <a:pt x="173355" y="152273"/>
                  </a:lnTo>
                  <a:lnTo>
                    <a:pt x="170815" y="165608"/>
                  </a:lnTo>
                  <a:lnTo>
                    <a:pt x="168275" y="179451"/>
                  </a:lnTo>
                  <a:lnTo>
                    <a:pt x="165608" y="194183"/>
                  </a:lnTo>
                  <a:lnTo>
                    <a:pt x="162687" y="209550"/>
                  </a:lnTo>
                  <a:lnTo>
                    <a:pt x="159512" y="225425"/>
                  </a:lnTo>
                  <a:lnTo>
                    <a:pt x="153162" y="259334"/>
                  </a:lnTo>
                  <a:lnTo>
                    <a:pt x="146431" y="295783"/>
                  </a:lnTo>
                  <a:lnTo>
                    <a:pt x="139954" y="335026"/>
                  </a:lnTo>
                  <a:lnTo>
                    <a:pt x="139700" y="348869"/>
                  </a:lnTo>
                  <a:lnTo>
                    <a:pt x="140208" y="364236"/>
                  </a:lnTo>
                  <a:lnTo>
                    <a:pt x="140970" y="381254"/>
                  </a:lnTo>
                  <a:lnTo>
                    <a:pt x="142240" y="399161"/>
                  </a:lnTo>
                  <a:lnTo>
                    <a:pt x="144018" y="418084"/>
                  </a:lnTo>
                  <a:lnTo>
                    <a:pt x="146304" y="437896"/>
                  </a:lnTo>
                  <a:lnTo>
                    <a:pt x="151511" y="478409"/>
                  </a:lnTo>
                  <a:lnTo>
                    <a:pt x="157480" y="518668"/>
                  </a:lnTo>
                  <a:lnTo>
                    <a:pt x="160782" y="538099"/>
                  </a:lnTo>
                  <a:lnTo>
                    <a:pt x="164211" y="557022"/>
                  </a:lnTo>
                  <a:lnTo>
                    <a:pt x="167513" y="574675"/>
                  </a:lnTo>
                  <a:lnTo>
                    <a:pt x="170815" y="591185"/>
                  </a:lnTo>
                  <a:lnTo>
                    <a:pt x="174244" y="606044"/>
                  </a:lnTo>
                  <a:lnTo>
                    <a:pt x="177419" y="619506"/>
                  </a:lnTo>
                  <a:lnTo>
                    <a:pt x="181610" y="634238"/>
                  </a:lnTo>
                  <a:lnTo>
                    <a:pt x="186563" y="648843"/>
                  </a:lnTo>
                  <a:lnTo>
                    <a:pt x="192278" y="663321"/>
                  </a:lnTo>
                  <a:lnTo>
                    <a:pt x="198755" y="677926"/>
                  </a:lnTo>
                  <a:lnTo>
                    <a:pt x="213360" y="706628"/>
                  </a:lnTo>
                  <a:lnTo>
                    <a:pt x="229489" y="734568"/>
                  </a:lnTo>
                  <a:lnTo>
                    <a:pt x="247142" y="762381"/>
                  </a:lnTo>
                  <a:lnTo>
                    <a:pt x="265430" y="789559"/>
                  </a:lnTo>
                  <a:lnTo>
                    <a:pt x="283718" y="816483"/>
                  </a:lnTo>
                  <a:lnTo>
                    <a:pt x="301371" y="843026"/>
                  </a:lnTo>
                  <a:lnTo>
                    <a:pt x="318135" y="869061"/>
                  </a:lnTo>
                  <a:lnTo>
                    <a:pt x="333121" y="894588"/>
                  </a:lnTo>
                  <a:lnTo>
                    <a:pt x="339852" y="907288"/>
                  </a:lnTo>
                  <a:lnTo>
                    <a:pt x="345948" y="919988"/>
                  </a:lnTo>
                  <a:lnTo>
                    <a:pt x="351409" y="932434"/>
                  </a:lnTo>
                  <a:lnTo>
                    <a:pt x="355854" y="944880"/>
                  </a:lnTo>
                  <a:lnTo>
                    <a:pt x="359664" y="957326"/>
                  </a:lnTo>
                  <a:lnTo>
                    <a:pt x="362585" y="969518"/>
                  </a:lnTo>
                  <a:lnTo>
                    <a:pt x="364236" y="981838"/>
                  </a:lnTo>
                  <a:lnTo>
                    <a:pt x="364998" y="994029"/>
                  </a:lnTo>
                  <a:lnTo>
                    <a:pt x="364617" y="1006094"/>
                  </a:lnTo>
                  <a:lnTo>
                    <a:pt x="363220" y="1017778"/>
                  </a:lnTo>
                  <a:lnTo>
                    <a:pt x="360172" y="1029843"/>
                  </a:lnTo>
                  <a:lnTo>
                    <a:pt x="355981" y="1041654"/>
                  </a:lnTo>
                  <a:lnTo>
                    <a:pt x="351536" y="1047242"/>
                  </a:lnTo>
                  <a:lnTo>
                    <a:pt x="347218" y="1051560"/>
                  </a:lnTo>
                  <a:lnTo>
                    <a:pt x="342646" y="1054608"/>
                  </a:lnTo>
                  <a:lnTo>
                    <a:pt x="337947" y="1056386"/>
                  </a:lnTo>
                  <a:lnTo>
                    <a:pt x="333121" y="1057021"/>
                  </a:lnTo>
                  <a:lnTo>
                    <a:pt x="328295" y="1056767"/>
                  </a:lnTo>
                  <a:lnTo>
                    <a:pt x="323469" y="1055624"/>
                  </a:lnTo>
                  <a:lnTo>
                    <a:pt x="318135" y="1053592"/>
                  </a:lnTo>
                  <a:lnTo>
                    <a:pt x="312674" y="1050671"/>
                  </a:lnTo>
                  <a:lnTo>
                    <a:pt x="307086" y="1047242"/>
                  </a:lnTo>
                  <a:lnTo>
                    <a:pt x="301117" y="1042924"/>
                  </a:lnTo>
                  <a:lnTo>
                    <a:pt x="295148" y="1038479"/>
                  </a:lnTo>
                  <a:lnTo>
                    <a:pt x="288544" y="1033272"/>
                  </a:lnTo>
                  <a:lnTo>
                    <a:pt x="281686" y="1027811"/>
                  </a:lnTo>
                  <a:close/>
                </a:path>
              </a:pathLst>
            </a:custGeom>
            <a:solidFill>
              <a:srgbClr val="C28533"/>
            </a:solidFill>
            <a:ln w="0" cap="flat" cmpd="sng" algn="ctr">
              <a:solidFill>
                <a:srgbClr val="C285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394958" y="1370965"/>
              <a:ext cx="347092" cy="1035559"/>
            </a:xfrm>
            <a:custGeom>
              <a:avLst/>
              <a:gdLst/>
              <a:ahLst/>
              <a:cxnLst/>
              <a:rect l="0" t="0" r="0" b="0"/>
              <a:pathLst>
                <a:path w="347092" h="1035559">
                  <a:moveTo>
                    <a:pt x="259842" y="993521"/>
                  </a:moveTo>
                  <a:lnTo>
                    <a:pt x="236855" y="967232"/>
                  </a:lnTo>
                  <a:lnTo>
                    <a:pt x="214249" y="939165"/>
                  </a:lnTo>
                  <a:lnTo>
                    <a:pt x="192913" y="909193"/>
                  </a:lnTo>
                  <a:lnTo>
                    <a:pt x="172085" y="877570"/>
                  </a:lnTo>
                  <a:lnTo>
                    <a:pt x="152273" y="844677"/>
                  </a:lnTo>
                  <a:lnTo>
                    <a:pt x="133604" y="810768"/>
                  </a:lnTo>
                  <a:lnTo>
                    <a:pt x="115951" y="775335"/>
                  </a:lnTo>
                  <a:lnTo>
                    <a:pt x="99187" y="739140"/>
                  </a:lnTo>
                  <a:lnTo>
                    <a:pt x="83566" y="702183"/>
                  </a:lnTo>
                  <a:lnTo>
                    <a:pt x="69342" y="664591"/>
                  </a:lnTo>
                  <a:lnTo>
                    <a:pt x="56007" y="626364"/>
                  </a:lnTo>
                  <a:lnTo>
                    <a:pt x="44069" y="587883"/>
                  </a:lnTo>
                  <a:lnTo>
                    <a:pt x="33528" y="549148"/>
                  </a:lnTo>
                  <a:lnTo>
                    <a:pt x="24130" y="510159"/>
                  </a:lnTo>
                  <a:lnTo>
                    <a:pt x="16383" y="471424"/>
                  </a:lnTo>
                  <a:lnTo>
                    <a:pt x="9779" y="432943"/>
                  </a:lnTo>
                  <a:lnTo>
                    <a:pt x="6477" y="409194"/>
                  </a:lnTo>
                  <a:lnTo>
                    <a:pt x="3937" y="385445"/>
                  </a:lnTo>
                  <a:lnTo>
                    <a:pt x="1778" y="361442"/>
                  </a:lnTo>
                  <a:lnTo>
                    <a:pt x="508" y="337312"/>
                  </a:lnTo>
                  <a:lnTo>
                    <a:pt x="0" y="313436"/>
                  </a:lnTo>
                  <a:lnTo>
                    <a:pt x="127" y="289179"/>
                  </a:lnTo>
                  <a:lnTo>
                    <a:pt x="1016" y="264922"/>
                  </a:lnTo>
                  <a:lnTo>
                    <a:pt x="2921" y="240919"/>
                  </a:lnTo>
                  <a:lnTo>
                    <a:pt x="5588" y="216916"/>
                  </a:lnTo>
                  <a:lnTo>
                    <a:pt x="9398" y="192913"/>
                  </a:lnTo>
                  <a:lnTo>
                    <a:pt x="14224" y="169291"/>
                  </a:lnTo>
                  <a:lnTo>
                    <a:pt x="20066" y="145796"/>
                  </a:lnTo>
                  <a:lnTo>
                    <a:pt x="27051" y="122428"/>
                  </a:lnTo>
                  <a:lnTo>
                    <a:pt x="35306" y="99568"/>
                  </a:lnTo>
                  <a:lnTo>
                    <a:pt x="44704" y="76962"/>
                  </a:lnTo>
                  <a:lnTo>
                    <a:pt x="55245" y="54991"/>
                  </a:lnTo>
                  <a:lnTo>
                    <a:pt x="60071" y="45847"/>
                  </a:lnTo>
                  <a:lnTo>
                    <a:pt x="64643" y="37719"/>
                  </a:lnTo>
                  <a:lnTo>
                    <a:pt x="69342" y="30226"/>
                  </a:lnTo>
                  <a:lnTo>
                    <a:pt x="73787" y="23749"/>
                  </a:lnTo>
                  <a:lnTo>
                    <a:pt x="78105" y="18034"/>
                  </a:lnTo>
                  <a:lnTo>
                    <a:pt x="82296" y="13081"/>
                  </a:lnTo>
                  <a:lnTo>
                    <a:pt x="86487" y="9017"/>
                  </a:lnTo>
                  <a:lnTo>
                    <a:pt x="90932" y="5588"/>
                  </a:lnTo>
                  <a:lnTo>
                    <a:pt x="95377" y="3175"/>
                  </a:lnTo>
                  <a:lnTo>
                    <a:pt x="99695" y="1270"/>
                  </a:lnTo>
                  <a:lnTo>
                    <a:pt x="104394" y="127"/>
                  </a:lnTo>
                  <a:lnTo>
                    <a:pt x="109220" y="0"/>
                  </a:lnTo>
                  <a:lnTo>
                    <a:pt x="114046" y="381"/>
                  </a:lnTo>
                  <a:lnTo>
                    <a:pt x="119380" y="1778"/>
                  </a:lnTo>
                  <a:lnTo>
                    <a:pt x="124841" y="3810"/>
                  </a:lnTo>
                  <a:lnTo>
                    <a:pt x="130429" y="6477"/>
                  </a:lnTo>
                  <a:lnTo>
                    <a:pt x="135890" y="8763"/>
                  </a:lnTo>
                  <a:lnTo>
                    <a:pt x="140716" y="11557"/>
                  </a:lnTo>
                  <a:lnTo>
                    <a:pt x="144907" y="14732"/>
                  </a:lnTo>
                  <a:lnTo>
                    <a:pt x="148463" y="18542"/>
                  </a:lnTo>
                  <a:lnTo>
                    <a:pt x="151511" y="22606"/>
                  </a:lnTo>
                  <a:lnTo>
                    <a:pt x="154051" y="27305"/>
                  </a:lnTo>
                  <a:lnTo>
                    <a:pt x="156083" y="32766"/>
                  </a:lnTo>
                  <a:lnTo>
                    <a:pt x="157607" y="38481"/>
                  </a:lnTo>
                  <a:lnTo>
                    <a:pt x="158623" y="44704"/>
                  </a:lnTo>
                  <a:lnTo>
                    <a:pt x="159258" y="51562"/>
                  </a:lnTo>
                  <a:lnTo>
                    <a:pt x="159512" y="59055"/>
                  </a:lnTo>
                  <a:lnTo>
                    <a:pt x="159258" y="66802"/>
                  </a:lnTo>
                  <a:lnTo>
                    <a:pt x="158750" y="75438"/>
                  </a:lnTo>
                  <a:lnTo>
                    <a:pt x="157988" y="84201"/>
                  </a:lnTo>
                  <a:lnTo>
                    <a:pt x="156718" y="93726"/>
                  </a:lnTo>
                  <a:lnTo>
                    <a:pt x="155194" y="103632"/>
                  </a:lnTo>
                  <a:lnTo>
                    <a:pt x="153543" y="114046"/>
                  </a:lnTo>
                  <a:lnTo>
                    <a:pt x="151638" y="125222"/>
                  </a:lnTo>
                  <a:lnTo>
                    <a:pt x="147066" y="148971"/>
                  </a:lnTo>
                  <a:lnTo>
                    <a:pt x="141986" y="174752"/>
                  </a:lnTo>
                  <a:lnTo>
                    <a:pt x="136525" y="202692"/>
                  </a:lnTo>
                  <a:lnTo>
                    <a:pt x="130937" y="232918"/>
                  </a:lnTo>
                  <a:lnTo>
                    <a:pt x="124968" y="265176"/>
                  </a:lnTo>
                  <a:lnTo>
                    <a:pt x="119507" y="299847"/>
                  </a:lnTo>
                  <a:lnTo>
                    <a:pt x="114300" y="336423"/>
                  </a:lnTo>
                  <a:lnTo>
                    <a:pt x="114300" y="350012"/>
                  </a:lnTo>
                  <a:lnTo>
                    <a:pt x="114935" y="365252"/>
                  </a:lnTo>
                  <a:lnTo>
                    <a:pt x="116205" y="382016"/>
                  </a:lnTo>
                  <a:lnTo>
                    <a:pt x="118110" y="399923"/>
                  </a:lnTo>
                  <a:lnTo>
                    <a:pt x="120650" y="418719"/>
                  </a:lnTo>
                  <a:lnTo>
                    <a:pt x="123444" y="438404"/>
                  </a:lnTo>
                  <a:lnTo>
                    <a:pt x="130175" y="478663"/>
                  </a:lnTo>
                  <a:lnTo>
                    <a:pt x="138049" y="518795"/>
                  </a:lnTo>
                  <a:lnTo>
                    <a:pt x="141986" y="538226"/>
                  </a:lnTo>
                  <a:lnTo>
                    <a:pt x="145796" y="556895"/>
                  </a:lnTo>
                  <a:lnTo>
                    <a:pt x="149860" y="574548"/>
                  </a:lnTo>
                  <a:lnTo>
                    <a:pt x="153416" y="590804"/>
                  </a:lnTo>
                  <a:lnTo>
                    <a:pt x="156972" y="605536"/>
                  </a:lnTo>
                  <a:lnTo>
                    <a:pt x="160147" y="618744"/>
                  </a:lnTo>
                  <a:lnTo>
                    <a:pt x="164084" y="633222"/>
                  </a:lnTo>
                  <a:lnTo>
                    <a:pt x="168910" y="647573"/>
                  </a:lnTo>
                  <a:lnTo>
                    <a:pt x="174371" y="661924"/>
                  </a:lnTo>
                  <a:lnTo>
                    <a:pt x="180467" y="676021"/>
                  </a:lnTo>
                  <a:lnTo>
                    <a:pt x="194564" y="704088"/>
                  </a:lnTo>
                  <a:lnTo>
                    <a:pt x="210185" y="731520"/>
                  </a:lnTo>
                  <a:lnTo>
                    <a:pt x="227203" y="758571"/>
                  </a:lnTo>
                  <a:lnTo>
                    <a:pt x="244729" y="785114"/>
                  </a:lnTo>
                  <a:lnTo>
                    <a:pt x="262509" y="811149"/>
                  </a:lnTo>
                  <a:lnTo>
                    <a:pt x="279908" y="836549"/>
                  </a:lnTo>
                  <a:lnTo>
                    <a:pt x="296545" y="861695"/>
                  </a:lnTo>
                  <a:lnTo>
                    <a:pt x="311658" y="886079"/>
                  </a:lnTo>
                  <a:lnTo>
                    <a:pt x="318389" y="898144"/>
                  </a:lnTo>
                  <a:lnTo>
                    <a:pt x="324612" y="909955"/>
                  </a:lnTo>
                  <a:lnTo>
                    <a:pt x="330327" y="921766"/>
                  </a:lnTo>
                  <a:lnTo>
                    <a:pt x="335153" y="933450"/>
                  </a:lnTo>
                  <a:lnTo>
                    <a:pt x="339344" y="944753"/>
                  </a:lnTo>
                  <a:lnTo>
                    <a:pt x="342773" y="956056"/>
                  </a:lnTo>
                  <a:lnTo>
                    <a:pt x="345059" y="967486"/>
                  </a:lnTo>
                  <a:lnTo>
                    <a:pt x="346583" y="978281"/>
                  </a:lnTo>
                  <a:lnTo>
                    <a:pt x="347091" y="989203"/>
                  </a:lnTo>
                  <a:lnTo>
                    <a:pt x="346329" y="999998"/>
                  </a:lnTo>
                  <a:lnTo>
                    <a:pt x="344678" y="1010412"/>
                  </a:lnTo>
                  <a:lnTo>
                    <a:pt x="341757" y="1021080"/>
                  </a:lnTo>
                  <a:lnTo>
                    <a:pt x="337439" y="1026541"/>
                  </a:lnTo>
                  <a:lnTo>
                    <a:pt x="333121" y="1030605"/>
                  </a:lnTo>
                  <a:lnTo>
                    <a:pt x="329057" y="1033399"/>
                  </a:lnTo>
                  <a:lnTo>
                    <a:pt x="324866" y="1035177"/>
                  </a:lnTo>
                  <a:lnTo>
                    <a:pt x="320675" y="1035558"/>
                  </a:lnTo>
                  <a:lnTo>
                    <a:pt x="316230" y="1035177"/>
                  </a:lnTo>
                  <a:lnTo>
                    <a:pt x="311785" y="1033780"/>
                  </a:lnTo>
                  <a:lnTo>
                    <a:pt x="307213" y="1031494"/>
                  </a:lnTo>
                  <a:lnTo>
                    <a:pt x="302387" y="1028573"/>
                  </a:lnTo>
                  <a:lnTo>
                    <a:pt x="297307" y="1024763"/>
                  </a:lnTo>
                  <a:lnTo>
                    <a:pt x="292100" y="1020699"/>
                  </a:lnTo>
                  <a:lnTo>
                    <a:pt x="286385" y="1015873"/>
                  </a:lnTo>
                  <a:lnTo>
                    <a:pt x="280289" y="1010666"/>
                  </a:lnTo>
                  <a:lnTo>
                    <a:pt x="274066" y="1005205"/>
                  </a:lnTo>
                  <a:close/>
                </a:path>
              </a:pathLst>
            </a:custGeom>
            <a:solidFill>
              <a:srgbClr val="C68F45"/>
            </a:solidFill>
            <a:ln w="0" cap="flat" cmpd="sng" algn="ctr">
              <a:solidFill>
                <a:srgbClr val="C68F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402451" y="1381125"/>
              <a:ext cx="329947" cy="1014350"/>
            </a:xfrm>
            <a:custGeom>
              <a:avLst/>
              <a:gdLst/>
              <a:ahLst/>
              <a:cxnLst/>
              <a:rect l="0" t="0" r="0" b="0"/>
              <a:pathLst>
                <a:path w="329947" h="1014350">
                  <a:moveTo>
                    <a:pt x="253238" y="971296"/>
                  </a:moveTo>
                  <a:lnTo>
                    <a:pt x="231013" y="945515"/>
                  </a:lnTo>
                  <a:lnTo>
                    <a:pt x="209550" y="917956"/>
                  </a:lnTo>
                  <a:lnTo>
                    <a:pt x="188722" y="888619"/>
                  </a:lnTo>
                  <a:lnTo>
                    <a:pt x="168529" y="857885"/>
                  </a:lnTo>
                  <a:lnTo>
                    <a:pt x="149479" y="825881"/>
                  </a:lnTo>
                  <a:lnTo>
                    <a:pt x="131191" y="792480"/>
                  </a:lnTo>
                  <a:lnTo>
                    <a:pt x="113919" y="757936"/>
                  </a:lnTo>
                  <a:lnTo>
                    <a:pt x="97536" y="722884"/>
                  </a:lnTo>
                  <a:lnTo>
                    <a:pt x="82423" y="686689"/>
                  </a:lnTo>
                  <a:lnTo>
                    <a:pt x="68326" y="649986"/>
                  </a:lnTo>
                  <a:lnTo>
                    <a:pt x="55245" y="612775"/>
                  </a:lnTo>
                  <a:lnTo>
                    <a:pt x="43561" y="575183"/>
                  </a:lnTo>
                  <a:lnTo>
                    <a:pt x="33020" y="537337"/>
                  </a:lnTo>
                  <a:lnTo>
                    <a:pt x="23749" y="499618"/>
                  </a:lnTo>
                  <a:lnTo>
                    <a:pt x="16256" y="461772"/>
                  </a:lnTo>
                  <a:lnTo>
                    <a:pt x="9652" y="424180"/>
                  </a:lnTo>
                  <a:lnTo>
                    <a:pt x="6477" y="401066"/>
                  </a:lnTo>
                  <a:lnTo>
                    <a:pt x="4064" y="377698"/>
                  </a:lnTo>
                  <a:lnTo>
                    <a:pt x="1905" y="354203"/>
                  </a:lnTo>
                  <a:lnTo>
                    <a:pt x="635" y="330581"/>
                  </a:lnTo>
                  <a:lnTo>
                    <a:pt x="0" y="307086"/>
                  </a:lnTo>
                  <a:lnTo>
                    <a:pt x="254" y="283337"/>
                  </a:lnTo>
                  <a:lnTo>
                    <a:pt x="1016" y="259715"/>
                  </a:lnTo>
                  <a:lnTo>
                    <a:pt x="2921" y="236220"/>
                  </a:lnTo>
                  <a:lnTo>
                    <a:pt x="5461" y="212598"/>
                  </a:lnTo>
                  <a:lnTo>
                    <a:pt x="9271" y="189103"/>
                  </a:lnTo>
                  <a:lnTo>
                    <a:pt x="13970" y="165989"/>
                  </a:lnTo>
                  <a:lnTo>
                    <a:pt x="19304" y="142875"/>
                  </a:lnTo>
                  <a:lnTo>
                    <a:pt x="26289" y="120269"/>
                  </a:lnTo>
                  <a:lnTo>
                    <a:pt x="34036" y="97536"/>
                  </a:lnTo>
                  <a:lnTo>
                    <a:pt x="43053" y="75565"/>
                  </a:lnTo>
                  <a:lnTo>
                    <a:pt x="53213" y="53848"/>
                  </a:lnTo>
                  <a:lnTo>
                    <a:pt x="57785" y="45085"/>
                  </a:lnTo>
                  <a:lnTo>
                    <a:pt x="62230" y="36830"/>
                  </a:lnTo>
                  <a:lnTo>
                    <a:pt x="66675" y="29591"/>
                  </a:lnTo>
                  <a:lnTo>
                    <a:pt x="70866" y="23241"/>
                  </a:lnTo>
                  <a:lnTo>
                    <a:pt x="75057" y="17653"/>
                  </a:lnTo>
                  <a:lnTo>
                    <a:pt x="79248" y="12954"/>
                  </a:lnTo>
                  <a:lnTo>
                    <a:pt x="83312" y="8763"/>
                  </a:lnTo>
                  <a:lnTo>
                    <a:pt x="87376" y="5715"/>
                  </a:lnTo>
                  <a:lnTo>
                    <a:pt x="91694" y="3175"/>
                  </a:lnTo>
                  <a:lnTo>
                    <a:pt x="95885" y="1397"/>
                  </a:lnTo>
                  <a:lnTo>
                    <a:pt x="100330" y="508"/>
                  </a:lnTo>
                  <a:lnTo>
                    <a:pt x="104902" y="0"/>
                  </a:lnTo>
                  <a:lnTo>
                    <a:pt x="109474" y="508"/>
                  </a:lnTo>
                  <a:lnTo>
                    <a:pt x="114554" y="1778"/>
                  </a:lnTo>
                  <a:lnTo>
                    <a:pt x="119888" y="3810"/>
                  </a:lnTo>
                  <a:lnTo>
                    <a:pt x="125349" y="6604"/>
                  </a:lnTo>
                  <a:lnTo>
                    <a:pt x="129032" y="9525"/>
                  </a:lnTo>
                  <a:lnTo>
                    <a:pt x="132080" y="12954"/>
                  </a:lnTo>
                  <a:lnTo>
                    <a:pt x="134493" y="17018"/>
                  </a:lnTo>
                  <a:lnTo>
                    <a:pt x="136652" y="21463"/>
                  </a:lnTo>
                  <a:lnTo>
                    <a:pt x="137922" y="26416"/>
                  </a:lnTo>
                  <a:lnTo>
                    <a:pt x="138938" y="31877"/>
                  </a:lnTo>
                  <a:lnTo>
                    <a:pt x="139573" y="37719"/>
                  </a:lnTo>
                  <a:lnTo>
                    <a:pt x="139827" y="44323"/>
                  </a:lnTo>
                  <a:lnTo>
                    <a:pt x="139573" y="51181"/>
                  </a:lnTo>
                  <a:lnTo>
                    <a:pt x="138938" y="58674"/>
                  </a:lnTo>
                  <a:lnTo>
                    <a:pt x="137922" y="66548"/>
                  </a:lnTo>
                  <a:lnTo>
                    <a:pt x="136906" y="74930"/>
                  </a:lnTo>
                  <a:lnTo>
                    <a:pt x="135382" y="83820"/>
                  </a:lnTo>
                  <a:lnTo>
                    <a:pt x="133477" y="92964"/>
                  </a:lnTo>
                  <a:lnTo>
                    <a:pt x="129286" y="113030"/>
                  </a:lnTo>
                  <a:lnTo>
                    <a:pt x="124460" y="135001"/>
                  </a:lnTo>
                  <a:lnTo>
                    <a:pt x="118999" y="158496"/>
                  </a:lnTo>
                  <a:lnTo>
                    <a:pt x="113538" y="184150"/>
                  </a:lnTo>
                  <a:lnTo>
                    <a:pt x="107823" y="211201"/>
                  </a:lnTo>
                  <a:lnTo>
                    <a:pt x="102362" y="240538"/>
                  </a:lnTo>
                  <a:lnTo>
                    <a:pt x="97155" y="271272"/>
                  </a:lnTo>
                  <a:lnTo>
                    <a:pt x="92710" y="303911"/>
                  </a:lnTo>
                  <a:lnTo>
                    <a:pt x="89154" y="338074"/>
                  </a:lnTo>
                  <a:lnTo>
                    <a:pt x="89154" y="351409"/>
                  </a:lnTo>
                  <a:lnTo>
                    <a:pt x="90043" y="366649"/>
                  </a:lnTo>
                  <a:lnTo>
                    <a:pt x="91821" y="383159"/>
                  </a:lnTo>
                  <a:lnTo>
                    <a:pt x="94361" y="400812"/>
                  </a:lnTo>
                  <a:lnTo>
                    <a:pt x="97282" y="419608"/>
                  </a:lnTo>
                  <a:lnTo>
                    <a:pt x="100838" y="439166"/>
                  </a:lnTo>
                  <a:lnTo>
                    <a:pt x="109474" y="479171"/>
                  </a:lnTo>
                  <a:lnTo>
                    <a:pt x="118618" y="519049"/>
                  </a:lnTo>
                  <a:lnTo>
                    <a:pt x="123444" y="538480"/>
                  </a:lnTo>
                  <a:lnTo>
                    <a:pt x="127762" y="556895"/>
                  </a:lnTo>
                  <a:lnTo>
                    <a:pt x="132207" y="574294"/>
                  </a:lnTo>
                  <a:lnTo>
                    <a:pt x="136144" y="590550"/>
                  </a:lnTo>
                  <a:lnTo>
                    <a:pt x="139954" y="605155"/>
                  </a:lnTo>
                  <a:lnTo>
                    <a:pt x="143129" y="617982"/>
                  </a:lnTo>
                  <a:lnTo>
                    <a:pt x="146939" y="632333"/>
                  </a:lnTo>
                  <a:lnTo>
                    <a:pt x="151511" y="646303"/>
                  </a:lnTo>
                  <a:lnTo>
                    <a:pt x="156845" y="660400"/>
                  </a:lnTo>
                  <a:lnTo>
                    <a:pt x="162687" y="674243"/>
                  </a:lnTo>
                  <a:lnTo>
                    <a:pt x="175895" y="701548"/>
                  </a:lnTo>
                  <a:lnTo>
                    <a:pt x="191135" y="728599"/>
                  </a:lnTo>
                  <a:lnTo>
                    <a:pt x="207264" y="755015"/>
                  </a:lnTo>
                  <a:lnTo>
                    <a:pt x="224282" y="780796"/>
                  </a:lnTo>
                  <a:lnTo>
                    <a:pt x="241681" y="805942"/>
                  </a:lnTo>
                  <a:lnTo>
                    <a:pt x="258699" y="830707"/>
                  </a:lnTo>
                  <a:lnTo>
                    <a:pt x="274955" y="854456"/>
                  </a:lnTo>
                  <a:lnTo>
                    <a:pt x="290068" y="877570"/>
                  </a:lnTo>
                  <a:lnTo>
                    <a:pt x="303530" y="900176"/>
                  </a:lnTo>
                  <a:lnTo>
                    <a:pt x="309372" y="911098"/>
                  </a:lnTo>
                  <a:lnTo>
                    <a:pt x="314579" y="922020"/>
                  </a:lnTo>
                  <a:lnTo>
                    <a:pt x="319278" y="932307"/>
                  </a:lnTo>
                  <a:lnTo>
                    <a:pt x="323088" y="942721"/>
                  </a:lnTo>
                  <a:lnTo>
                    <a:pt x="326136" y="953008"/>
                  </a:lnTo>
                  <a:lnTo>
                    <a:pt x="328295" y="962914"/>
                  </a:lnTo>
                  <a:lnTo>
                    <a:pt x="329565" y="972693"/>
                  </a:lnTo>
                  <a:lnTo>
                    <a:pt x="329946" y="982218"/>
                  </a:lnTo>
                  <a:lnTo>
                    <a:pt x="329184" y="991489"/>
                  </a:lnTo>
                  <a:lnTo>
                    <a:pt x="327279" y="1000506"/>
                  </a:lnTo>
                  <a:lnTo>
                    <a:pt x="323215" y="1005967"/>
                  </a:lnTo>
                  <a:lnTo>
                    <a:pt x="319405" y="1009777"/>
                  </a:lnTo>
                  <a:lnTo>
                    <a:pt x="315722" y="1012571"/>
                  </a:lnTo>
                  <a:lnTo>
                    <a:pt x="311912" y="1013841"/>
                  </a:lnTo>
                  <a:lnTo>
                    <a:pt x="308102" y="1014349"/>
                  </a:lnTo>
                  <a:lnTo>
                    <a:pt x="304292" y="1013714"/>
                  </a:lnTo>
                  <a:lnTo>
                    <a:pt x="300609" y="1012063"/>
                  </a:lnTo>
                  <a:lnTo>
                    <a:pt x="296545" y="1009523"/>
                  </a:lnTo>
                  <a:lnTo>
                    <a:pt x="292227" y="1006348"/>
                  </a:lnTo>
                  <a:lnTo>
                    <a:pt x="287655" y="1002538"/>
                  </a:lnTo>
                  <a:lnTo>
                    <a:pt x="282829" y="998220"/>
                  </a:lnTo>
                  <a:lnTo>
                    <a:pt x="277876" y="993521"/>
                  </a:lnTo>
                  <a:lnTo>
                    <a:pt x="272415" y="988314"/>
                  </a:lnTo>
                  <a:lnTo>
                    <a:pt x="266573" y="982853"/>
                  </a:lnTo>
                  <a:close/>
                </a:path>
              </a:pathLst>
            </a:custGeom>
            <a:solidFill>
              <a:srgbClr val="CC9954"/>
            </a:solidFill>
            <a:ln w="0" cap="flat" cmpd="sng" algn="ctr">
              <a:solidFill>
                <a:srgbClr val="CC99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409817" y="1391539"/>
              <a:ext cx="313818" cy="993014"/>
            </a:xfrm>
            <a:custGeom>
              <a:avLst/>
              <a:gdLst/>
              <a:ahLst/>
              <a:cxnLst/>
              <a:rect l="0" t="0" r="0" b="0"/>
              <a:pathLst>
                <a:path w="313818" h="993014">
                  <a:moveTo>
                    <a:pt x="6604" y="392684"/>
                  </a:moveTo>
                  <a:lnTo>
                    <a:pt x="3810" y="370078"/>
                  </a:lnTo>
                  <a:lnTo>
                    <a:pt x="1905" y="346964"/>
                  </a:lnTo>
                  <a:lnTo>
                    <a:pt x="635" y="323850"/>
                  </a:lnTo>
                  <a:lnTo>
                    <a:pt x="0" y="300736"/>
                  </a:lnTo>
                  <a:lnTo>
                    <a:pt x="254" y="277622"/>
                  </a:lnTo>
                  <a:lnTo>
                    <a:pt x="1016" y="254508"/>
                  </a:lnTo>
                  <a:lnTo>
                    <a:pt x="2921" y="231267"/>
                  </a:lnTo>
                  <a:lnTo>
                    <a:pt x="5461" y="208280"/>
                  </a:lnTo>
                  <a:lnTo>
                    <a:pt x="9017" y="185293"/>
                  </a:lnTo>
                  <a:lnTo>
                    <a:pt x="13462" y="162560"/>
                  </a:lnTo>
                  <a:lnTo>
                    <a:pt x="18923" y="139954"/>
                  </a:lnTo>
                  <a:lnTo>
                    <a:pt x="25273" y="117729"/>
                  </a:lnTo>
                  <a:lnTo>
                    <a:pt x="32766" y="95504"/>
                  </a:lnTo>
                  <a:lnTo>
                    <a:pt x="41402" y="74041"/>
                  </a:lnTo>
                  <a:lnTo>
                    <a:pt x="51054" y="52832"/>
                  </a:lnTo>
                  <a:lnTo>
                    <a:pt x="55499" y="43942"/>
                  </a:lnTo>
                  <a:lnTo>
                    <a:pt x="59944" y="36195"/>
                  </a:lnTo>
                  <a:lnTo>
                    <a:pt x="64135" y="29210"/>
                  </a:lnTo>
                  <a:lnTo>
                    <a:pt x="68072" y="22860"/>
                  </a:lnTo>
                  <a:lnTo>
                    <a:pt x="71882" y="17399"/>
                  </a:lnTo>
                  <a:lnTo>
                    <a:pt x="75946" y="12700"/>
                  </a:lnTo>
                  <a:lnTo>
                    <a:pt x="79883" y="8636"/>
                  </a:lnTo>
                  <a:lnTo>
                    <a:pt x="83820" y="5461"/>
                  </a:lnTo>
                  <a:lnTo>
                    <a:pt x="87884" y="3175"/>
                  </a:lnTo>
                  <a:lnTo>
                    <a:pt x="91821" y="1397"/>
                  </a:lnTo>
                  <a:lnTo>
                    <a:pt x="96012" y="381"/>
                  </a:lnTo>
                  <a:lnTo>
                    <a:pt x="100457" y="0"/>
                  </a:lnTo>
                  <a:lnTo>
                    <a:pt x="105029" y="635"/>
                  </a:lnTo>
                  <a:lnTo>
                    <a:pt x="109728" y="1778"/>
                  </a:lnTo>
                  <a:lnTo>
                    <a:pt x="114808" y="3556"/>
                  </a:lnTo>
                  <a:lnTo>
                    <a:pt x="120015" y="6350"/>
                  </a:lnTo>
                  <a:lnTo>
                    <a:pt x="121920" y="10160"/>
                  </a:lnTo>
                  <a:lnTo>
                    <a:pt x="123190" y="14478"/>
                  </a:lnTo>
                  <a:lnTo>
                    <a:pt x="123952" y="19177"/>
                  </a:lnTo>
                  <a:lnTo>
                    <a:pt x="124460" y="24384"/>
                  </a:lnTo>
                  <a:lnTo>
                    <a:pt x="124460" y="30099"/>
                  </a:lnTo>
                  <a:lnTo>
                    <a:pt x="123952" y="36195"/>
                  </a:lnTo>
                  <a:lnTo>
                    <a:pt x="122936" y="43053"/>
                  </a:lnTo>
                  <a:lnTo>
                    <a:pt x="121920" y="50038"/>
                  </a:lnTo>
                  <a:lnTo>
                    <a:pt x="120396" y="57531"/>
                  </a:lnTo>
                  <a:lnTo>
                    <a:pt x="118491" y="65659"/>
                  </a:lnTo>
                  <a:lnTo>
                    <a:pt x="114173" y="82804"/>
                  </a:lnTo>
                  <a:lnTo>
                    <a:pt x="109093" y="101727"/>
                  </a:lnTo>
                  <a:lnTo>
                    <a:pt x="103378" y="122301"/>
                  </a:lnTo>
                  <a:lnTo>
                    <a:pt x="97155" y="144399"/>
                  </a:lnTo>
                  <a:lnTo>
                    <a:pt x="91059" y="168275"/>
                  </a:lnTo>
                  <a:lnTo>
                    <a:pt x="84709" y="193421"/>
                  </a:lnTo>
                  <a:lnTo>
                    <a:pt x="79121" y="219837"/>
                  </a:lnTo>
                  <a:lnTo>
                    <a:pt x="73787" y="248031"/>
                  </a:lnTo>
                  <a:lnTo>
                    <a:pt x="69342" y="277368"/>
                  </a:lnTo>
                  <a:lnTo>
                    <a:pt x="65786" y="307975"/>
                  </a:lnTo>
                  <a:lnTo>
                    <a:pt x="63754" y="339725"/>
                  </a:lnTo>
                  <a:lnTo>
                    <a:pt x="63754" y="346075"/>
                  </a:lnTo>
                  <a:lnTo>
                    <a:pt x="63754" y="352806"/>
                  </a:lnTo>
                  <a:lnTo>
                    <a:pt x="64897" y="367792"/>
                  </a:lnTo>
                  <a:lnTo>
                    <a:pt x="67310" y="384048"/>
                  </a:lnTo>
                  <a:lnTo>
                    <a:pt x="70485" y="401701"/>
                  </a:lnTo>
                  <a:lnTo>
                    <a:pt x="74168" y="420370"/>
                  </a:lnTo>
                  <a:lnTo>
                    <a:pt x="78359" y="439801"/>
                  </a:lnTo>
                  <a:lnTo>
                    <a:pt x="88519" y="479679"/>
                  </a:lnTo>
                  <a:lnTo>
                    <a:pt x="99187" y="519557"/>
                  </a:lnTo>
                  <a:lnTo>
                    <a:pt x="104648" y="538607"/>
                  </a:lnTo>
                  <a:lnTo>
                    <a:pt x="109728" y="556895"/>
                  </a:lnTo>
                  <a:lnTo>
                    <a:pt x="114808" y="574294"/>
                  </a:lnTo>
                  <a:lnTo>
                    <a:pt x="119126" y="590169"/>
                  </a:lnTo>
                  <a:lnTo>
                    <a:pt x="122936" y="604647"/>
                  </a:lnTo>
                  <a:lnTo>
                    <a:pt x="126111" y="617093"/>
                  </a:lnTo>
                  <a:lnTo>
                    <a:pt x="129667" y="631190"/>
                  </a:lnTo>
                  <a:lnTo>
                    <a:pt x="134112" y="645033"/>
                  </a:lnTo>
                  <a:lnTo>
                    <a:pt x="139192" y="658749"/>
                  </a:lnTo>
                  <a:lnTo>
                    <a:pt x="144653" y="672338"/>
                  </a:lnTo>
                  <a:lnTo>
                    <a:pt x="157353" y="699262"/>
                  </a:lnTo>
                  <a:lnTo>
                    <a:pt x="171958" y="725678"/>
                  </a:lnTo>
                  <a:lnTo>
                    <a:pt x="187452" y="751205"/>
                  </a:lnTo>
                  <a:lnTo>
                    <a:pt x="203835" y="776351"/>
                  </a:lnTo>
                  <a:lnTo>
                    <a:pt x="220726" y="800735"/>
                  </a:lnTo>
                  <a:lnTo>
                    <a:pt x="237490" y="824357"/>
                  </a:lnTo>
                  <a:lnTo>
                    <a:pt x="253492" y="847217"/>
                  </a:lnTo>
                  <a:lnTo>
                    <a:pt x="268605" y="869188"/>
                  </a:lnTo>
                  <a:lnTo>
                    <a:pt x="282194" y="890270"/>
                  </a:lnTo>
                  <a:lnTo>
                    <a:pt x="288417" y="900430"/>
                  </a:lnTo>
                  <a:lnTo>
                    <a:pt x="294005" y="910463"/>
                  </a:lnTo>
                  <a:lnTo>
                    <a:pt x="299085" y="919861"/>
                  </a:lnTo>
                  <a:lnTo>
                    <a:pt x="303530" y="929386"/>
                  </a:lnTo>
                  <a:lnTo>
                    <a:pt x="307086" y="938403"/>
                  </a:lnTo>
                  <a:lnTo>
                    <a:pt x="310007" y="947293"/>
                  </a:lnTo>
                  <a:lnTo>
                    <a:pt x="312039" y="955929"/>
                  </a:lnTo>
                  <a:lnTo>
                    <a:pt x="313436" y="964311"/>
                  </a:lnTo>
                  <a:lnTo>
                    <a:pt x="313817" y="972185"/>
                  </a:lnTo>
                  <a:lnTo>
                    <a:pt x="313182" y="979932"/>
                  </a:lnTo>
                  <a:lnTo>
                    <a:pt x="309372" y="985139"/>
                  </a:lnTo>
                  <a:lnTo>
                    <a:pt x="305816" y="988949"/>
                  </a:lnTo>
                  <a:lnTo>
                    <a:pt x="302387" y="991489"/>
                  </a:lnTo>
                  <a:lnTo>
                    <a:pt x="299085" y="992759"/>
                  </a:lnTo>
                  <a:lnTo>
                    <a:pt x="295656" y="993013"/>
                  </a:lnTo>
                  <a:lnTo>
                    <a:pt x="292608" y="992124"/>
                  </a:lnTo>
                  <a:lnTo>
                    <a:pt x="289179" y="990346"/>
                  </a:lnTo>
                  <a:lnTo>
                    <a:pt x="285623" y="987552"/>
                  </a:lnTo>
                  <a:lnTo>
                    <a:pt x="282067" y="984504"/>
                  </a:lnTo>
                  <a:lnTo>
                    <a:pt x="278130" y="980440"/>
                  </a:lnTo>
                  <a:lnTo>
                    <a:pt x="273812" y="976122"/>
                  </a:lnTo>
                  <a:lnTo>
                    <a:pt x="269494" y="971169"/>
                  </a:lnTo>
                  <a:lnTo>
                    <a:pt x="264414" y="965962"/>
                  </a:lnTo>
                  <a:lnTo>
                    <a:pt x="259207" y="960247"/>
                  </a:lnTo>
                  <a:lnTo>
                    <a:pt x="246507" y="948944"/>
                  </a:lnTo>
                  <a:lnTo>
                    <a:pt x="225298" y="923544"/>
                  </a:lnTo>
                  <a:lnTo>
                    <a:pt x="204470" y="896620"/>
                  </a:lnTo>
                  <a:lnTo>
                    <a:pt x="184531" y="868045"/>
                  </a:lnTo>
                  <a:lnTo>
                    <a:pt x="165227" y="838200"/>
                  </a:lnTo>
                  <a:lnTo>
                    <a:pt x="146558" y="806704"/>
                  </a:lnTo>
                  <a:lnTo>
                    <a:pt x="128778" y="774319"/>
                  </a:lnTo>
                  <a:lnTo>
                    <a:pt x="111760" y="740791"/>
                  </a:lnTo>
                  <a:lnTo>
                    <a:pt x="96012" y="706374"/>
                  </a:lnTo>
                  <a:lnTo>
                    <a:pt x="81153" y="671195"/>
                  </a:lnTo>
                  <a:lnTo>
                    <a:pt x="67310" y="635381"/>
                  </a:lnTo>
                  <a:lnTo>
                    <a:pt x="54483" y="599313"/>
                  </a:lnTo>
                  <a:lnTo>
                    <a:pt x="42799" y="562483"/>
                  </a:lnTo>
                  <a:lnTo>
                    <a:pt x="32512" y="525653"/>
                  </a:lnTo>
                  <a:lnTo>
                    <a:pt x="23622" y="488950"/>
                  </a:lnTo>
                  <a:lnTo>
                    <a:pt x="15748" y="451993"/>
                  </a:lnTo>
                  <a:lnTo>
                    <a:pt x="9652" y="415290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0" y="385191"/>
                  </a:move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8077" y="30480"/>
                  </a:lnTo>
                  <a:lnTo>
                    <a:pt x="99949" y="60706"/>
                  </a:lnTo>
                  <a:lnTo>
                    <a:pt x="92456" y="90297"/>
                  </a:lnTo>
                  <a:lnTo>
                    <a:pt x="85979" y="119634"/>
                  </a:lnTo>
                  <a:lnTo>
                    <a:pt x="80264" y="148336"/>
                  </a:lnTo>
                  <a:lnTo>
                    <a:pt x="75184" y="176657"/>
                  </a:lnTo>
                  <a:lnTo>
                    <a:pt x="70866" y="204470"/>
                  </a:lnTo>
                  <a:lnTo>
                    <a:pt x="67056" y="231648"/>
                  </a:lnTo>
                  <a:lnTo>
                    <a:pt x="64135" y="258572"/>
                  </a:lnTo>
                  <a:lnTo>
                    <a:pt x="61722" y="285115"/>
                  </a:lnTo>
                  <a:lnTo>
                    <a:pt x="60071" y="311150"/>
                  </a:lnTo>
                  <a:lnTo>
                    <a:pt x="59055" y="336677"/>
                  </a:lnTo>
                  <a:lnTo>
                    <a:pt x="58420" y="361950"/>
                  </a:lnTo>
                  <a:lnTo>
                    <a:pt x="58420" y="386588"/>
                  </a:lnTo>
                  <a:lnTo>
                    <a:pt x="59055" y="410845"/>
                  </a:lnTo>
                  <a:lnTo>
                    <a:pt x="60325" y="434848"/>
                  </a:lnTo>
                  <a:lnTo>
                    <a:pt x="61722" y="458089"/>
                  </a:lnTo>
                  <a:lnTo>
                    <a:pt x="64135" y="481203"/>
                  </a:lnTo>
                  <a:lnTo>
                    <a:pt x="66548" y="503936"/>
                  </a:lnTo>
                  <a:lnTo>
                    <a:pt x="69723" y="526034"/>
                  </a:lnTo>
                  <a:lnTo>
                    <a:pt x="73152" y="548132"/>
                  </a:lnTo>
                  <a:lnTo>
                    <a:pt x="76962" y="569595"/>
                  </a:lnTo>
                  <a:lnTo>
                    <a:pt x="81280" y="590677"/>
                  </a:lnTo>
                  <a:lnTo>
                    <a:pt x="85979" y="611251"/>
                  </a:lnTo>
                  <a:lnTo>
                    <a:pt x="96266" y="651510"/>
                  </a:lnTo>
                  <a:lnTo>
                    <a:pt x="107569" y="690499"/>
                  </a:lnTo>
                  <a:lnTo>
                    <a:pt x="120142" y="727837"/>
                  </a:lnTo>
                  <a:lnTo>
                    <a:pt x="133858" y="763905"/>
                  </a:lnTo>
                  <a:lnTo>
                    <a:pt x="147955" y="798576"/>
                  </a:lnTo>
                  <a:lnTo>
                    <a:pt x="162687" y="831850"/>
                  </a:lnTo>
                  <a:lnTo>
                    <a:pt x="178054" y="863727"/>
                  </a:lnTo>
                  <a:lnTo>
                    <a:pt x="193294" y="894588"/>
                  </a:lnTo>
                  <a:lnTo>
                    <a:pt x="208915" y="924179"/>
                  </a:lnTo>
                  <a:lnTo>
                    <a:pt x="224282" y="952500"/>
                  </a:lnTo>
                  <a:lnTo>
                    <a:pt x="239522" y="979678"/>
                  </a:lnTo>
                  <a:lnTo>
                    <a:pt x="254254" y="1005967"/>
                  </a:lnTo>
                  <a:lnTo>
                    <a:pt x="268605" y="1030859"/>
                  </a:lnTo>
                  <a:lnTo>
                    <a:pt x="282067" y="1055116"/>
                  </a:lnTo>
                  <a:lnTo>
                    <a:pt x="294640" y="1077976"/>
                  </a:lnTo>
                  <a:lnTo>
                    <a:pt x="306197" y="1100201"/>
                  </a:lnTo>
                  <a:lnTo>
                    <a:pt x="316484" y="1121283"/>
                  </a:lnTo>
                  <a:lnTo>
                    <a:pt x="325501" y="1141603"/>
                  </a:lnTo>
                  <a:lnTo>
                    <a:pt x="332867" y="1161161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lnTo>
                    <a:pt x="254127" y="1119886"/>
                  </a:ln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lnTo>
                    <a:pt x="0" y="385191"/>
                  </a:ln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442" y="30099"/>
                  </a:lnTo>
                  <a:lnTo>
                    <a:pt x="98806" y="60071"/>
                  </a:lnTo>
                  <a:lnTo>
                    <a:pt x="90805" y="89408"/>
                  </a:lnTo>
                  <a:lnTo>
                    <a:pt x="83693" y="118237"/>
                  </a:lnTo>
                  <a:lnTo>
                    <a:pt x="77343" y="146685"/>
                  </a:lnTo>
                  <a:lnTo>
                    <a:pt x="71882" y="174879"/>
                  </a:lnTo>
                  <a:lnTo>
                    <a:pt x="67056" y="202438"/>
                  </a:lnTo>
                  <a:lnTo>
                    <a:pt x="62992" y="229870"/>
                  </a:lnTo>
                  <a:lnTo>
                    <a:pt x="59690" y="256540"/>
                  </a:lnTo>
                  <a:lnTo>
                    <a:pt x="57023" y="282829"/>
                  </a:lnTo>
                  <a:lnTo>
                    <a:pt x="54864" y="308864"/>
                  </a:lnTo>
                  <a:lnTo>
                    <a:pt x="53594" y="334518"/>
                  </a:lnTo>
                  <a:lnTo>
                    <a:pt x="52705" y="359664"/>
                  </a:lnTo>
                  <a:lnTo>
                    <a:pt x="52578" y="384556"/>
                  </a:lnTo>
                  <a:lnTo>
                    <a:pt x="52959" y="408940"/>
                  </a:lnTo>
                  <a:lnTo>
                    <a:pt x="53975" y="433070"/>
                  </a:lnTo>
                  <a:lnTo>
                    <a:pt x="55245" y="456565"/>
                  </a:lnTo>
                  <a:lnTo>
                    <a:pt x="57404" y="479679"/>
                  </a:lnTo>
                  <a:lnTo>
                    <a:pt x="59817" y="502539"/>
                  </a:lnTo>
                  <a:lnTo>
                    <a:pt x="62865" y="524891"/>
                  </a:lnTo>
                  <a:lnTo>
                    <a:pt x="66167" y="547116"/>
                  </a:lnTo>
                  <a:lnTo>
                    <a:pt x="69977" y="568579"/>
                  </a:lnTo>
                  <a:lnTo>
                    <a:pt x="74168" y="589915"/>
                  </a:lnTo>
                  <a:lnTo>
                    <a:pt x="78994" y="610997"/>
                  </a:lnTo>
                  <a:lnTo>
                    <a:pt x="89281" y="651764"/>
                  </a:lnTo>
                  <a:lnTo>
                    <a:pt x="100838" y="691134"/>
                  </a:lnTo>
                  <a:lnTo>
                    <a:pt x="113411" y="728980"/>
                  </a:lnTo>
                  <a:lnTo>
                    <a:pt x="127381" y="765429"/>
                  </a:lnTo>
                  <a:lnTo>
                    <a:pt x="141605" y="800608"/>
                  </a:lnTo>
                  <a:lnTo>
                    <a:pt x="156845" y="834517"/>
                  </a:lnTo>
                  <a:lnTo>
                    <a:pt x="172339" y="866902"/>
                  </a:lnTo>
                  <a:lnTo>
                    <a:pt x="188341" y="898144"/>
                  </a:lnTo>
                  <a:lnTo>
                    <a:pt x="204089" y="928116"/>
                  </a:lnTo>
                  <a:lnTo>
                    <a:pt x="219964" y="956818"/>
                  </a:lnTo>
                  <a:lnTo>
                    <a:pt x="235585" y="983996"/>
                  </a:lnTo>
                  <a:lnTo>
                    <a:pt x="250952" y="1010285"/>
                  </a:lnTo>
                  <a:lnTo>
                    <a:pt x="265684" y="1035431"/>
                  </a:lnTo>
                  <a:lnTo>
                    <a:pt x="279527" y="1059434"/>
                  </a:lnTo>
                  <a:lnTo>
                    <a:pt x="292481" y="1082040"/>
                  </a:lnTo>
                  <a:lnTo>
                    <a:pt x="304800" y="1103630"/>
                  </a:lnTo>
                  <a:lnTo>
                    <a:pt x="315468" y="1124204"/>
                  </a:lnTo>
                  <a:lnTo>
                    <a:pt x="324739" y="1143635"/>
                  </a:lnTo>
                  <a:lnTo>
                    <a:pt x="332486" y="1162304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C5F00"/>
            </a:solidFill>
            <a:ln w="0" cap="flat" cmpd="sng" algn="ctr">
              <a:solidFill>
                <a:srgbClr val="AC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lnTo>
                    <a:pt x="0" y="385191"/>
                  </a:ln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680" y="29845"/>
                  </a:lnTo>
                  <a:lnTo>
                    <a:pt x="97536" y="59309"/>
                  </a:lnTo>
                  <a:lnTo>
                    <a:pt x="88900" y="88265"/>
                  </a:lnTo>
                  <a:lnTo>
                    <a:pt x="81280" y="117094"/>
                  </a:lnTo>
                  <a:lnTo>
                    <a:pt x="74549" y="145161"/>
                  </a:lnTo>
                  <a:lnTo>
                    <a:pt x="68453" y="172974"/>
                  </a:lnTo>
                  <a:lnTo>
                    <a:pt x="63500" y="200660"/>
                  </a:lnTo>
                  <a:lnTo>
                    <a:pt x="58801" y="227838"/>
                  </a:lnTo>
                  <a:lnTo>
                    <a:pt x="55118" y="254508"/>
                  </a:lnTo>
                  <a:lnTo>
                    <a:pt x="52197" y="280797"/>
                  </a:lnTo>
                  <a:lnTo>
                    <a:pt x="49784" y="306832"/>
                  </a:lnTo>
                  <a:lnTo>
                    <a:pt x="48133" y="332359"/>
                  </a:lnTo>
                  <a:lnTo>
                    <a:pt x="47117" y="357632"/>
                  </a:lnTo>
                  <a:lnTo>
                    <a:pt x="46609" y="382524"/>
                  </a:lnTo>
                  <a:lnTo>
                    <a:pt x="46863" y="406908"/>
                  </a:lnTo>
                  <a:lnTo>
                    <a:pt x="47498" y="431038"/>
                  </a:lnTo>
                  <a:lnTo>
                    <a:pt x="49022" y="454660"/>
                  </a:lnTo>
                  <a:lnTo>
                    <a:pt x="50800" y="478028"/>
                  </a:lnTo>
                  <a:lnTo>
                    <a:pt x="53213" y="501142"/>
                  </a:lnTo>
                  <a:lnTo>
                    <a:pt x="55880" y="523748"/>
                  </a:lnTo>
                  <a:lnTo>
                    <a:pt x="59309" y="545973"/>
                  </a:lnTo>
                  <a:lnTo>
                    <a:pt x="62992" y="567944"/>
                  </a:lnTo>
                  <a:lnTo>
                    <a:pt x="67310" y="589534"/>
                  </a:lnTo>
                  <a:lnTo>
                    <a:pt x="71882" y="610616"/>
                  </a:lnTo>
                  <a:lnTo>
                    <a:pt x="76962" y="631317"/>
                  </a:lnTo>
                  <a:lnTo>
                    <a:pt x="82423" y="651764"/>
                  </a:lnTo>
                  <a:lnTo>
                    <a:pt x="93980" y="691896"/>
                  </a:lnTo>
                  <a:lnTo>
                    <a:pt x="106934" y="730123"/>
                  </a:lnTo>
                  <a:lnTo>
                    <a:pt x="120904" y="767207"/>
                  </a:lnTo>
                  <a:lnTo>
                    <a:pt x="135509" y="802894"/>
                  </a:lnTo>
                  <a:lnTo>
                    <a:pt x="150876" y="837311"/>
                  </a:lnTo>
                  <a:lnTo>
                    <a:pt x="166878" y="870077"/>
                  </a:lnTo>
                  <a:lnTo>
                    <a:pt x="183007" y="901827"/>
                  </a:lnTo>
                  <a:lnTo>
                    <a:pt x="199390" y="931926"/>
                  </a:lnTo>
                  <a:lnTo>
                    <a:pt x="215646" y="960882"/>
                  </a:lnTo>
                  <a:lnTo>
                    <a:pt x="231775" y="988568"/>
                  </a:lnTo>
                  <a:lnTo>
                    <a:pt x="247650" y="1014857"/>
                  </a:lnTo>
                  <a:lnTo>
                    <a:pt x="262763" y="1039749"/>
                  </a:lnTo>
                  <a:lnTo>
                    <a:pt x="277114" y="1063498"/>
                  </a:lnTo>
                  <a:lnTo>
                    <a:pt x="290576" y="1085977"/>
                  </a:lnTo>
                  <a:lnTo>
                    <a:pt x="303022" y="1107186"/>
                  </a:lnTo>
                  <a:lnTo>
                    <a:pt x="314198" y="1127125"/>
                  </a:lnTo>
                  <a:lnTo>
                    <a:pt x="324104" y="1145921"/>
                  </a:lnTo>
                  <a:lnTo>
                    <a:pt x="328295" y="1154811"/>
                  </a:lnTo>
                  <a:lnTo>
                    <a:pt x="332232" y="1163447"/>
                  </a:lnTo>
                  <a:lnTo>
                    <a:pt x="335661" y="1171702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65800"/>
            </a:solidFill>
            <a:ln w="0" cap="flat" cmpd="sng" algn="ctr">
              <a:solidFill>
                <a:srgbClr val="A65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lnTo>
                    <a:pt x="0" y="385191"/>
                  </a:ln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172" y="29337"/>
                  </a:lnTo>
                  <a:lnTo>
                    <a:pt x="96266" y="58674"/>
                  </a:lnTo>
                  <a:lnTo>
                    <a:pt x="87249" y="87122"/>
                  </a:lnTo>
                  <a:lnTo>
                    <a:pt x="78994" y="115697"/>
                  </a:lnTo>
                  <a:lnTo>
                    <a:pt x="71628" y="143510"/>
                  </a:lnTo>
                  <a:lnTo>
                    <a:pt x="65405" y="171450"/>
                  </a:lnTo>
                  <a:lnTo>
                    <a:pt x="59690" y="198628"/>
                  </a:lnTo>
                  <a:lnTo>
                    <a:pt x="54610" y="225806"/>
                  </a:lnTo>
                  <a:lnTo>
                    <a:pt x="50673" y="252222"/>
                  </a:lnTo>
                  <a:lnTo>
                    <a:pt x="47244" y="278765"/>
                  </a:lnTo>
                  <a:lnTo>
                    <a:pt x="44577" y="304673"/>
                  </a:lnTo>
                  <a:lnTo>
                    <a:pt x="42672" y="330200"/>
                  </a:lnTo>
                  <a:lnTo>
                    <a:pt x="41402" y="355600"/>
                  </a:lnTo>
                  <a:lnTo>
                    <a:pt x="40767" y="380492"/>
                  </a:lnTo>
                  <a:lnTo>
                    <a:pt x="40767" y="404876"/>
                  </a:lnTo>
                  <a:lnTo>
                    <a:pt x="41148" y="429133"/>
                  </a:lnTo>
                  <a:lnTo>
                    <a:pt x="42418" y="452882"/>
                  </a:lnTo>
                  <a:lnTo>
                    <a:pt x="44069" y="476504"/>
                  </a:lnTo>
                  <a:lnTo>
                    <a:pt x="46482" y="499618"/>
                  </a:lnTo>
                  <a:lnTo>
                    <a:pt x="49149" y="522478"/>
                  </a:lnTo>
                  <a:lnTo>
                    <a:pt x="52324" y="544957"/>
                  </a:lnTo>
                  <a:lnTo>
                    <a:pt x="56134" y="567055"/>
                  </a:lnTo>
                  <a:lnTo>
                    <a:pt x="60325" y="588772"/>
                  </a:lnTo>
                  <a:lnTo>
                    <a:pt x="64897" y="610362"/>
                  </a:lnTo>
                  <a:lnTo>
                    <a:pt x="69977" y="631317"/>
                  </a:lnTo>
                  <a:lnTo>
                    <a:pt x="75184" y="652018"/>
                  </a:lnTo>
                  <a:lnTo>
                    <a:pt x="86995" y="692531"/>
                  </a:lnTo>
                  <a:lnTo>
                    <a:pt x="99949" y="731266"/>
                  </a:lnTo>
                  <a:lnTo>
                    <a:pt x="114300" y="768858"/>
                  </a:lnTo>
                  <a:lnTo>
                    <a:pt x="129286" y="805053"/>
                  </a:lnTo>
                  <a:lnTo>
                    <a:pt x="145034" y="839978"/>
                  </a:lnTo>
                  <a:lnTo>
                    <a:pt x="161163" y="873252"/>
                  </a:lnTo>
                  <a:lnTo>
                    <a:pt x="177800" y="905256"/>
                  </a:lnTo>
                  <a:lnTo>
                    <a:pt x="194564" y="935990"/>
                  </a:lnTo>
                  <a:lnTo>
                    <a:pt x="211328" y="964946"/>
                  </a:lnTo>
                  <a:lnTo>
                    <a:pt x="227838" y="992886"/>
                  </a:lnTo>
                  <a:lnTo>
                    <a:pt x="243967" y="1019302"/>
                  </a:lnTo>
                  <a:lnTo>
                    <a:pt x="259715" y="1044194"/>
                  </a:lnTo>
                  <a:lnTo>
                    <a:pt x="274701" y="1067816"/>
                  </a:lnTo>
                  <a:lnTo>
                    <a:pt x="288544" y="1090041"/>
                  </a:lnTo>
                  <a:lnTo>
                    <a:pt x="301625" y="1110869"/>
                  </a:lnTo>
                  <a:lnTo>
                    <a:pt x="313182" y="1130046"/>
                  </a:lnTo>
                  <a:lnTo>
                    <a:pt x="318389" y="1139190"/>
                  </a:lnTo>
                  <a:lnTo>
                    <a:pt x="323215" y="1147953"/>
                  </a:lnTo>
                  <a:lnTo>
                    <a:pt x="327787" y="1156589"/>
                  </a:lnTo>
                  <a:lnTo>
                    <a:pt x="331851" y="1164463"/>
                  </a:lnTo>
                  <a:lnTo>
                    <a:pt x="335407" y="1172210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F5200"/>
            </a:solidFill>
            <a:ln w="0" cap="flat" cmpd="sng" algn="ctr">
              <a:solidFill>
                <a:srgbClr val="9F5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lnTo>
                    <a:pt x="0" y="385191"/>
                  </a:ln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5537" y="28956"/>
                  </a:lnTo>
                  <a:lnTo>
                    <a:pt x="94996" y="57785"/>
                  </a:lnTo>
                  <a:lnTo>
                    <a:pt x="85598" y="86233"/>
                  </a:lnTo>
                  <a:lnTo>
                    <a:pt x="76708" y="114427"/>
                  </a:lnTo>
                  <a:lnTo>
                    <a:pt x="68961" y="142240"/>
                  </a:lnTo>
                  <a:lnTo>
                    <a:pt x="61976" y="169672"/>
                  </a:lnTo>
                  <a:lnTo>
                    <a:pt x="55880" y="196723"/>
                  </a:lnTo>
                  <a:lnTo>
                    <a:pt x="50673" y="223774"/>
                  </a:lnTo>
                  <a:lnTo>
                    <a:pt x="46228" y="250190"/>
                  </a:lnTo>
                  <a:lnTo>
                    <a:pt x="42418" y="276479"/>
                  </a:lnTo>
                  <a:lnTo>
                    <a:pt x="39497" y="302514"/>
                  </a:lnTo>
                  <a:lnTo>
                    <a:pt x="37211" y="328168"/>
                  </a:lnTo>
                  <a:lnTo>
                    <a:pt x="35687" y="353314"/>
                  </a:lnTo>
                  <a:lnTo>
                    <a:pt x="34671" y="378206"/>
                  </a:lnTo>
                  <a:lnTo>
                    <a:pt x="34417" y="402844"/>
                  </a:lnTo>
                  <a:lnTo>
                    <a:pt x="34925" y="427355"/>
                  </a:lnTo>
                  <a:lnTo>
                    <a:pt x="35941" y="451358"/>
                  </a:lnTo>
                  <a:lnTo>
                    <a:pt x="37338" y="474853"/>
                  </a:lnTo>
                  <a:lnTo>
                    <a:pt x="39497" y="498221"/>
                  </a:lnTo>
                  <a:lnTo>
                    <a:pt x="42291" y="521335"/>
                  </a:lnTo>
                  <a:lnTo>
                    <a:pt x="45466" y="543941"/>
                  </a:lnTo>
                  <a:lnTo>
                    <a:pt x="49149" y="566166"/>
                  </a:lnTo>
                  <a:lnTo>
                    <a:pt x="53340" y="588137"/>
                  </a:lnTo>
                  <a:lnTo>
                    <a:pt x="57785" y="609854"/>
                  </a:lnTo>
                  <a:lnTo>
                    <a:pt x="62865" y="631190"/>
                  </a:lnTo>
                  <a:lnTo>
                    <a:pt x="68326" y="652272"/>
                  </a:lnTo>
                  <a:lnTo>
                    <a:pt x="80264" y="692912"/>
                  </a:lnTo>
                  <a:lnTo>
                    <a:pt x="93472" y="732663"/>
                  </a:lnTo>
                  <a:lnTo>
                    <a:pt x="107823" y="770636"/>
                  </a:lnTo>
                  <a:lnTo>
                    <a:pt x="123190" y="807339"/>
                  </a:lnTo>
                  <a:lnTo>
                    <a:pt x="139065" y="842645"/>
                  </a:lnTo>
                  <a:lnTo>
                    <a:pt x="155702" y="876427"/>
                  </a:lnTo>
                  <a:lnTo>
                    <a:pt x="172720" y="908812"/>
                  </a:lnTo>
                  <a:lnTo>
                    <a:pt x="189738" y="939800"/>
                  </a:lnTo>
                  <a:lnTo>
                    <a:pt x="207010" y="969264"/>
                  </a:lnTo>
                  <a:lnTo>
                    <a:pt x="224028" y="997077"/>
                  </a:lnTo>
                  <a:lnTo>
                    <a:pt x="240665" y="1023620"/>
                  </a:lnTo>
                  <a:lnTo>
                    <a:pt x="256794" y="1048512"/>
                  </a:lnTo>
                  <a:lnTo>
                    <a:pt x="272161" y="1072134"/>
                  </a:lnTo>
                  <a:lnTo>
                    <a:pt x="286639" y="1093851"/>
                  </a:lnTo>
                  <a:lnTo>
                    <a:pt x="299974" y="1114171"/>
                  </a:lnTo>
                  <a:lnTo>
                    <a:pt x="306197" y="1123696"/>
                  </a:lnTo>
                  <a:lnTo>
                    <a:pt x="311912" y="1132967"/>
                  </a:lnTo>
                  <a:lnTo>
                    <a:pt x="317500" y="1141857"/>
                  </a:lnTo>
                  <a:lnTo>
                    <a:pt x="322580" y="1150239"/>
                  </a:lnTo>
                  <a:lnTo>
                    <a:pt x="327279" y="1158240"/>
                  </a:lnTo>
                  <a:lnTo>
                    <a:pt x="331470" y="1165606"/>
                  </a:lnTo>
                  <a:lnTo>
                    <a:pt x="335280" y="1172845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94C00"/>
            </a:solidFill>
            <a:ln w="0" cap="flat" cmpd="sng" algn="ctr">
              <a:solidFill>
                <a:srgbClr val="994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lnTo>
                    <a:pt x="0" y="385191"/>
                  </a:ln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902" y="28702"/>
                  </a:lnTo>
                  <a:lnTo>
                    <a:pt x="93726" y="57023"/>
                  </a:lnTo>
                  <a:lnTo>
                    <a:pt x="83693" y="85090"/>
                  </a:lnTo>
                  <a:lnTo>
                    <a:pt x="74422" y="113030"/>
                  </a:lnTo>
                  <a:lnTo>
                    <a:pt x="66167" y="140589"/>
                  </a:lnTo>
                  <a:lnTo>
                    <a:pt x="58674" y="167767"/>
                  </a:lnTo>
                  <a:lnTo>
                    <a:pt x="52197" y="194945"/>
                  </a:lnTo>
                  <a:lnTo>
                    <a:pt x="46482" y="221742"/>
                  </a:lnTo>
                  <a:lnTo>
                    <a:pt x="41656" y="248158"/>
                  </a:lnTo>
                  <a:lnTo>
                    <a:pt x="37592" y="274447"/>
                  </a:lnTo>
                  <a:lnTo>
                    <a:pt x="34290" y="300355"/>
                  </a:lnTo>
                  <a:lnTo>
                    <a:pt x="31750" y="325882"/>
                  </a:lnTo>
                  <a:lnTo>
                    <a:pt x="29845" y="351282"/>
                  </a:lnTo>
                  <a:lnTo>
                    <a:pt x="28829" y="376174"/>
                  </a:lnTo>
                  <a:lnTo>
                    <a:pt x="28448" y="401066"/>
                  </a:lnTo>
                  <a:lnTo>
                    <a:pt x="28575" y="425323"/>
                  </a:lnTo>
                  <a:lnTo>
                    <a:pt x="29337" y="449453"/>
                  </a:lnTo>
                  <a:lnTo>
                    <a:pt x="30861" y="473329"/>
                  </a:lnTo>
                  <a:lnTo>
                    <a:pt x="32766" y="496824"/>
                  </a:lnTo>
                  <a:lnTo>
                    <a:pt x="35560" y="519938"/>
                  </a:lnTo>
                  <a:lnTo>
                    <a:pt x="38735" y="542798"/>
                  </a:lnTo>
                  <a:lnTo>
                    <a:pt x="42291" y="565531"/>
                  </a:lnTo>
                  <a:lnTo>
                    <a:pt x="46482" y="587629"/>
                  </a:lnTo>
                  <a:lnTo>
                    <a:pt x="50800" y="609473"/>
                  </a:lnTo>
                  <a:lnTo>
                    <a:pt x="55880" y="631190"/>
                  </a:lnTo>
                  <a:lnTo>
                    <a:pt x="61341" y="652272"/>
                  </a:lnTo>
                  <a:lnTo>
                    <a:pt x="73279" y="693674"/>
                  </a:lnTo>
                  <a:lnTo>
                    <a:pt x="86741" y="733806"/>
                  </a:lnTo>
                  <a:lnTo>
                    <a:pt x="101346" y="772414"/>
                  </a:lnTo>
                  <a:lnTo>
                    <a:pt x="116840" y="809625"/>
                  </a:lnTo>
                  <a:lnTo>
                    <a:pt x="133223" y="845439"/>
                  </a:lnTo>
                  <a:lnTo>
                    <a:pt x="150114" y="879602"/>
                  </a:lnTo>
                  <a:lnTo>
                    <a:pt x="167513" y="912495"/>
                  </a:lnTo>
                  <a:lnTo>
                    <a:pt x="185166" y="943610"/>
                  </a:lnTo>
                  <a:lnTo>
                    <a:pt x="202819" y="973328"/>
                  </a:lnTo>
                  <a:lnTo>
                    <a:pt x="220218" y="1001649"/>
                  </a:lnTo>
                  <a:lnTo>
                    <a:pt x="237236" y="1028192"/>
                  </a:lnTo>
                  <a:lnTo>
                    <a:pt x="253873" y="1053084"/>
                  </a:lnTo>
                  <a:lnTo>
                    <a:pt x="269621" y="1076452"/>
                  </a:lnTo>
                  <a:lnTo>
                    <a:pt x="284607" y="1097915"/>
                  </a:lnTo>
                  <a:lnTo>
                    <a:pt x="291719" y="1108075"/>
                  </a:lnTo>
                  <a:lnTo>
                    <a:pt x="298450" y="1117854"/>
                  </a:lnTo>
                  <a:lnTo>
                    <a:pt x="304800" y="1127125"/>
                  </a:lnTo>
                  <a:lnTo>
                    <a:pt x="310769" y="1136015"/>
                  </a:lnTo>
                  <a:lnTo>
                    <a:pt x="316484" y="1144397"/>
                  </a:lnTo>
                  <a:lnTo>
                    <a:pt x="321945" y="1152271"/>
                  </a:lnTo>
                  <a:lnTo>
                    <a:pt x="326771" y="1159764"/>
                  </a:lnTo>
                  <a:lnTo>
                    <a:pt x="331216" y="1166749"/>
                  </a:lnTo>
                  <a:lnTo>
                    <a:pt x="335280" y="1173607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24600"/>
            </a:solidFill>
            <a:ln w="0" cap="flat" cmpd="sng" algn="ctr">
              <a:solidFill>
                <a:srgbClr val="924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335649" y="132359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0" y="385191"/>
                  </a:moveTo>
                  <a:lnTo>
                    <a:pt x="254" y="358267"/>
                  </a:lnTo>
                  <a:lnTo>
                    <a:pt x="1270" y="331470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267" y="28321"/>
                  </a:lnTo>
                  <a:lnTo>
                    <a:pt x="92456" y="56388"/>
                  </a:lnTo>
                  <a:lnTo>
                    <a:pt x="81788" y="83947"/>
                  </a:lnTo>
                  <a:lnTo>
                    <a:pt x="72136" y="111633"/>
                  </a:lnTo>
                  <a:lnTo>
                    <a:pt x="63246" y="139065"/>
                  </a:lnTo>
                  <a:lnTo>
                    <a:pt x="55499" y="166243"/>
                  </a:lnTo>
                  <a:lnTo>
                    <a:pt x="48514" y="192913"/>
                  </a:lnTo>
                  <a:lnTo>
                    <a:pt x="42418" y="219583"/>
                  </a:lnTo>
                  <a:lnTo>
                    <a:pt x="37211" y="246126"/>
                  </a:lnTo>
                  <a:lnTo>
                    <a:pt x="32766" y="272161"/>
                  </a:lnTo>
                  <a:lnTo>
                    <a:pt x="29210" y="298069"/>
                  </a:lnTo>
                  <a:lnTo>
                    <a:pt x="26289" y="323596"/>
                  </a:lnTo>
                  <a:lnTo>
                    <a:pt x="24130" y="348996"/>
                  </a:lnTo>
                  <a:lnTo>
                    <a:pt x="22860" y="374142"/>
                  </a:lnTo>
                  <a:lnTo>
                    <a:pt x="22225" y="399034"/>
                  </a:lnTo>
                  <a:lnTo>
                    <a:pt x="22225" y="423545"/>
                  </a:lnTo>
                  <a:lnTo>
                    <a:pt x="22860" y="447675"/>
                  </a:lnTo>
                  <a:lnTo>
                    <a:pt x="24130" y="471678"/>
                  </a:lnTo>
                  <a:lnTo>
                    <a:pt x="26035" y="495554"/>
                  </a:lnTo>
                  <a:lnTo>
                    <a:pt x="28575" y="518795"/>
                  </a:lnTo>
                  <a:lnTo>
                    <a:pt x="31750" y="541782"/>
                  </a:lnTo>
                  <a:lnTo>
                    <a:pt x="35306" y="564515"/>
                  </a:lnTo>
                  <a:lnTo>
                    <a:pt x="39243" y="586994"/>
                  </a:lnTo>
                  <a:lnTo>
                    <a:pt x="43942" y="609219"/>
                  </a:lnTo>
                  <a:lnTo>
                    <a:pt x="49022" y="630936"/>
                  </a:lnTo>
                  <a:lnTo>
                    <a:pt x="54356" y="652399"/>
                  </a:lnTo>
                  <a:lnTo>
                    <a:pt x="60325" y="673481"/>
                  </a:lnTo>
                  <a:lnTo>
                    <a:pt x="66421" y="694309"/>
                  </a:lnTo>
                  <a:lnTo>
                    <a:pt x="80010" y="734949"/>
                  </a:lnTo>
                  <a:lnTo>
                    <a:pt x="94742" y="774065"/>
                  </a:lnTo>
                  <a:lnTo>
                    <a:pt x="110490" y="811911"/>
                  </a:lnTo>
                  <a:lnTo>
                    <a:pt x="127127" y="848106"/>
                  </a:lnTo>
                  <a:lnTo>
                    <a:pt x="144653" y="882777"/>
                  </a:lnTo>
                  <a:lnTo>
                    <a:pt x="162179" y="916051"/>
                  </a:lnTo>
                  <a:lnTo>
                    <a:pt x="180340" y="947801"/>
                  </a:lnTo>
                  <a:lnTo>
                    <a:pt x="198374" y="977646"/>
                  </a:lnTo>
                  <a:lnTo>
                    <a:pt x="216281" y="1005967"/>
                  </a:lnTo>
                  <a:lnTo>
                    <a:pt x="233934" y="1032510"/>
                  </a:lnTo>
                  <a:lnTo>
                    <a:pt x="250952" y="1057402"/>
                  </a:lnTo>
                  <a:lnTo>
                    <a:pt x="267081" y="1080516"/>
                  </a:lnTo>
                  <a:lnTo>
                    <a:pt x="275082" y="1091438"/>
                  </a:lnTo>
                  <a:lnTo>
                    <a:pt x="282702" y="1101725"/>
                  </a:lnTo>
                  <a:lnTo>
                    <a:pt x="289814" y="1111758"/>
                  </a:lnTo>
                  <a:lnTo>
                    <a:pt x="296799" y="1121283"/>
                  </a:lnTo>
                  <a:lnTo>
                    <a:pt x="303530" y="1130300"/>
                  </a:lnTo>
                  <a:lnTo>
                    <a:pt x="309753" y="1138936"/>
                  </a:lnTo>
                  <a:lnTo>
                    <a:pt x="315595" y="1146810"/>
                  </a:lnTo>
                  <a:lnTo>
                    <a:pt x="321056" y="1154557"/>
                  </a:lnTo>
                  <a:lnTo>
                    <a:pt x="326136" y="1161542"/>
                  </a:lnTo>
                  <a:lnTo>
                    <a:pt x="330835" y="1168146"/>
                  </a:lnTo>
                  <a:lnTo>
                    <a:pt x="335026" y="1174242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lnTo>
                    <a:pt x="254127" y="1119886"/>
                  </a:ln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5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5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9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5"/>
                  </a:lnTo>
                  <a:lnTo>
                    <a:pt x="7493" y="508127"/>
                  </a:lnTo>
                  <a:lnTo>
                    <a:pt x="3175" y="459867"/>
                  </a:lnTo>
                  <a:lnTo>
                    <a:pt x="635" y="412115"/>
                  </a:lnTo>
                  <a:close/>
                </a:path>
              </a:pathLst>
            </a:custGeom>
            <a:solidFill>
              <a:srgbClr val="8C3F00"/>
            </a:solidFill>
            <a:ln w="0" cap="flat" cmpd="sng" algn="ctr">
              <a:solidFill>
                <a:srgbClr val="8C3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335516" y="1268323"/>
              <a:ext cx="475428" cy="1244558"/>
            </a:xfrm>
            <a:custGeom>
              <a:avLst/>
              <a:gdLst/>
              <a:ahLst/>
              <a:cxnLst/>
              <a:rect l="0" t="0" r="0" b="0"/>
              <a:pathLst>
                <a:path w="475428" h="1244558">
                  <a:moveTo>
                    <a:pt x="555" y="467383"/>
                  </a:moveTo>
                  <a:lnTo>
                    <a:pt x="3336" y="514721"/>
                  </a:lnTo>
                  <a:lnTo>
                    <a:pt x="7784" y="563257"/>
                  </a:lnTo>
                  <a:lnTo>
                    <a:pt x="13901" y="611792"/>
                  </a:lnTo>
                  <a:lnTo>
                    <a:pt x="22242" y="660927"/>
                  </a:lnTo>
                  <a:lnTo>
                    <a:pt x="32251" y="710062"/>
                  </a:lnTo>
                  <a:lnTo>
                    <a:pt x="43928" y="758598"/>
                  </a:lnTo>
                  <a:lnTo>
                    <a:pt x="57273" y="806536"/>
                  </a:lnTo>
                  <a:lnTo>
                    <a:pt x="72843" y="853274"/>
                  </a:lnTo>
                  <a:lnTo>
                    <a:pt x="90081" y="899413"/>
                  </a:lnTo>
                  <a:lnTo>
                    <a:pt x="98977" y="922782"/>
                  </a:lnTo>
                  <a:lnTo>
                    <a:pt x="108431" y="944953"/>
                  </a:lnTo>
                  <a:lnTo>
                    <a:pt x="118439" y="966524"/>
                  </a:lnTo>
                  <a:lnTo>
                    <a:pt x="129005" y="988096"/>
                  </a:lnTo>
                  <a:lnTo>
                    <a:pt x="139569" y="1009068"/>
                  </a:lnTo>
                  <a:lnTo>
                    <a:pt x="150691" y="1030041"/>
                  </a:lnTo>
                  <a:lnTo>
                    <a:pt x="162368" y="1049815"/>
                  </a:lnTo>
                  <a:lnTo>
                    <a:pt x="174601" y="1069588"/>
                  </a:lnTo>
                  <a:lnTo>
                    <a:pt x="186835" y="1088763"/>
                  </a:lnTo>
                  <a:lnTo>
                    <a:pt x="199623" y="1107338"/>
                  </a:lnTo>
                  <a:lnTo>
                    <a:pt x="212413" y="1125315"/>
                  </a:lnTo>
                  <a:lnTo>
                    <a:pt x="226314" y="1142692"/>
                  </a:lnTo>
                  <a:lnTo>
                    <a:pt x="240216" y="1158870"/>
                  </a:lnTo>
                  <a:lnTo>
                    <a:pt x="254117" y="1175049"/>
                  </a:lnTo>
                  <a:lnTo>
                    <a:pt x="264126" y="1182839"/>
                  </a:lnTo>
                  <a:lnTo>
                    <a:pt x="274135" y="1191228"/>
                  </a:lnTo>
                  <a:lnTo>
                    <a:pt x="296377" y="1208605"/>
                  </a:lnTo>
                  <a:lnTo>
                    <a:pt x="308054" y="1216994"/>
                  </a:lnTo>
                  <a:lnTo>
                    <a:pt x="319732" y="1225382"/>
                  </a:lnTo>
                  <a:lnTo>
                    <a:pt x="331965" y="1231974"/>
                  </a:lnTo>
                  <a:lnTo>
                    <a:pt x="344754" y="1237367"/>
                  </a:lnTo>
                  <a:lnTo>
                    <a:pt x="356987" y="1242160"/>
                  </a:lnTo>
                  <a:lnTo>
                    <a:pt x="369777" y="1244557"/>
                  </a:lnTo>
                  <a:lnTo>
                    <a:pt x="382010" y="1244557"/>
                  </a:lnTo>
                  <a:lnTo>
                    <a:pt x="394799" y="1242759"/>
                  </a:lnTo>
                  <a:lnTo>
                    <a:pt x="400916" y="1240962"/>
                  </a:lnTo>
                  <a:lnTo>
                    <a:pt x="407032" y="1238565"/>
                  </a:lnTo>
                  <a:lnTo>
                    <a:pt x="412593" y="1234970"/>
                  </a:lnTo>
                  <a:lnTo>
                    <a:pt x="418710" y="1230776"/>
                  </a:lnTo>
                  <a:lnTo>
                    <a:pt x="424270" y="1225982"/>
                  </a:lnTo>
                  <a:lnTo>
                    <a:pt x="430387" y="1219989"/>
                  </a:lnTo>
                  <a:lnTo>
                    <a:pt x="435947" y="1213398"/>
                  </a:lnTo>
                  <a:lnTo>
                    <a:pt x="441508" y="1206208"/>
                  </a:lnTo>
                  <a:lnTo>
                    <a:pt x="452073" y="1190029"/>
                  </a:lnTo>
                  <a:lnTo>
                    <a:pt x="460413" y="1173850"/>
                  </a:lnTo>
                  <a:lnTo>
                    <a:pt x="467087" y="1157072"/>
                  </a:lnTo>
                  <a:lnTo>
                    <a:pt x="471535" y="1139696"/>
                  </a:lnTo>
                  <a:lnTo>
                    <a:pt x="474315" y="1122918"/>
                  </a:lnTo>
                  <a:lnTo>
                    <a:pt x="475427" y="1105541"/>
                  </a:lnTo>
                  <a:lnTo>
                    <a:pt x="474871" y="1087564"/>
                  </a:lnTo>
                  <a:lnTo>
                    <a:pt x="473203" y="1069588"/>
                  </a:lnTo>
                  <a:lnTo>
                    <a:pt x="469867" y="1051612"/>
                  </a:lnTo>
                  <a:lnTo>
                    <a:pt x="465418" y="1033037"/>
                  </a:lnTo>
                  <a:lnTo>
                    <a:pt x="459302" y="1014461"/>
                  </a:lnTo>
                  <a:lnTo>
                    <a:pt x="452629" y="995885"/>
                  </a:lnTo>
                  <a:lnTo>
                    <a:pt x="444844" y="977310"/>
                  </a:lnTo>
                  <a:lnTo>
                    <a:pt x="436503" y="958734"/>
                  </a:lnTo>
                  <a:lnTo>
                    <a:pt x="417597" y="920984"/>
                  </a:lnTo>
                  <a:lnTo>
                    <a:pt x="397023" y="882635"/>
                  </a:lnTo>
                  <a:lnTo>
                    <a:pt x="375337" y="844884"/>
                  </a:lnTo>
                  <a:lnTo>
                    <a:pt x="353651" y="807734"/>
                  </a:lnTo>
                  <a:lnTo>
                    <a:pt x="332520" y="769984"/>
                  </a:lnTo>
                  <a:lnTo>
                    <a:pt x="322512" y="752007"/>
                  </a:lnTo>
                  <a:lnTo>
                    <a:pt x="313615" y="733432"/>
                  </a:lnTo>
                  <a:lnTo>
                    <a:pt x="304718" y="715455"/>
                  </a:lnTo>
                  <a:lnTo>
                    <a:pt x="296933" y="697479"/>
                  </a:lnTo>
                  <a:lnTo>
                    <a:pt x="289704" y="679503"/>
                  </a:lnTo>
                  <a:lnTo>
                    <a:pt x="283589" y="662126"/>
                  </a:lnTo>
                  <a:lnTo>
                    <a:pt x="278583" y="645348"/>
                  </a:lnTo>
                  <a:lnTo>
                    <a:pt x="275247" y="627971"/>
                  </a:lnTo>
                  <a:lnTo>
                    <a:pt x="270243" y="600407"/>
                  </a:lnTo>
                  <a:lnTo>
                    <a:pt x="266351" y="572244"/>
                  </a:lnTo>
                  <a:lnTo>
                    <a:pt x="263014" y="543483"/>
                  </a:lnTo>
                  <a:lnTo>
                    <a:pt x="261346" y="514721"/>
                  </a:lnTo>
                  <a:lnTo>
                    <a:pt x="260790" y="485958"/>
                  </a:lnTo>
                  <a:lnTo>
                    <a:pt x="261346" y="457196"/>
                  </a:lnTo>
                  <a:lnTo>
                    <a:pt x="263014" y="428434"/>
                  </a:lnTo>
                  <a:lnTo>
                    <a:pt x="266906" y="400271"/>
                  </a:lnTo>
                  <a:lnTo>
                    <a:pt x="269687" y="381696"/>
                  </a:lnTo>
                  <a:lnTo>
                    <a:pt x="273579" y="363120"/>
                  </a:lnTo>
                  <a:lnTo>
                    <a:pt x="278028" y="345743"/>
                  </a:lnTo>
                  <a:lnTo>
                    <a:pt x="281920" y="328366"/>
                  </a:lnTo>
                  <a:lnTo>
                    <a:pt x="291373" y="295410"/>
                  </a:lnTo>
                  <a:lnTo>
                    <a:pt x="301382" y="264850"/>
                  </a:lnTo>
                  <a:lnTo>
                    <a:pt x="311391" y="234890"/>
                  </a:lnTo>
                  <a:lnTo>
                    <a:pt x="320288" y="207925"/>
                  </a:lnTo>
                  <a:lnTo>
                    <a:pt x="324736" y="194743"/>
                  </a:lnTo>
                  <a:lnTo>
                    <a:pt x="328628" y="181560"/>
                  </a:lnTo>
                  <a:lnTo>
                    <a:pt x="331965" y="169576"/>
                  </a:lnTo>
                  <a:lnTo>
                    <a:pt x="335302" y="157592"/>
                  </a:lnTo>
                  <a:lnTo>
                    <a:pt x="337526" y="146207"/>
                  </a:lnTo>
                  <a:lnTo>
                    <a:pt x="339749" y="134822"/>
                  </a:lnTo>
                  <a:lnTo>
                    <a:pt x="341418" y="123437"/>
                  </a:lnTo>
                  <a:lnTo>
                    <a:pt x="341974" y="113250"/>
                  </a:lnTo>
                  <a:lnTo>
                    <a:pt x="341974" y="103064"/>
                  </a:lnTo>
                  <a:lnTo>
                    <a:pt x="340862" y="92877"/>
                  </a:lnTo>
                  <a:lnTo>
                    <a:pt x="339194" y="83290"/>
                  </a:lnTo>
                  <a:lnTo>
                    <a:pt x="336970" y="74302"/>
                  </a:lnTo>
                  <a:lnTo>
                    <a:pt x="333077" y="65313"/>
                  </a:lnTo>
                  <a:lnTo>
                    <a:pt x="328628" y="56325"/>
                  </a:lnTo>
                  <a:lnTo>
                    <a:pt x="322512" y="47937"/>
                  </a:lnTo>
                  <a:lnTo>
                    <a:pt x="315283" y="40147"/>
                  </a:lnTo>
                  <a:lnTo>
                    <a:pt x="307499" y="31758"/>
                  </a:lnTo>
                  <a:lnTo>
                    <a:pt x="298045" y="24567"/>
                  </a:lnTo>
                  <a:lnTo>
                    <a:pt x="287481" y="16778"/>
                  </a:lnTo>
                  <a:lnTo>
                    <a:pt x="275247" y="9587"/>
                  </a:lnTo>
                  <a:lnTo>
                    <a:pt x="266906" y="5992"/>
                  </a:lnTo>
                  <a:lnTo>
                    <a:pt x="258009" y="3595"/>
                  </a:lnTo>
                  <a:lnTo>
                    <a:pt x="248557" y="1198"/>
                  </a:lnTo>
                  <a:lnTo>
                    <a:pt x="239104" y="0"/>
                  </a:lnTo>
                  <a:lnTo>
                    <a:pt x="228538" y="0"/>
                  </a:lnTo>
                  <a:lnTo>
                    <a:pt x="217974" y="599"/>
                  </a:lnTo>
                  <a:lnTo>
                    <a:pt x="207409" y="1797"/>
                  </a:lnTo>
                  <a:lnTo>
                    <a:pt x="196287" y="4194"/>
                  </a:lnTo>
                  <a:lnTo>
                    <a:pt x="185722" y="7190"/>
                  </a:lnTo>
                  <a:lnTo>
                    <a:pt x="174601" y="11385"/>
                  </a:lnTo>
                  <a:lnTo>
                    <a:pt x="164036" y="16178"/>
                  </a:lnTo>
                  <a:lnTo>
                    <a:pt x="153471" y="22170"/>
                  </a:lnTo>
                  <a:lnTo>
                    <a:pt x="143462" y="28762"/>
                  </a:lnTo>
                  <a:lnTo>
                    <a:pt x="134009" y="36552"/>
                  </a:lnTo>
                  <a:lnTo>
                    <a:pt x="125112" y="45539"/>
                  </a:lnTo>
                  <a:lnTo>
                    <a:pt x="116771" y="55127"/>
                  </a:lnTo>
                  <a:lnTo>
                    <a:pt x="100090" y="78496"/>
                  </a:lnTo>
                  <a:lnTo>
                    <a:pt x="84520" y="103064"/>
                  </a:lnTo>
                  <a:lnTo>
                    <a:pt x="70062" y="127631"/>
                  </a:lnTo>
                  <a:lnTo>
                    <a:pt x="57829" y="152199"/>
                  </a:lnTo>
                  <a:lnTo>
                    <a:pt x="46708" y="177366"/>
                  </a:lnTo>
                  <a:lnTo>
                    <a:pt x="36699" y="202532"/>
                  </a:lnTo>
                  <a:lnTo>
                    <a:pt x="28358" y="228298"/>
                  </a:lnTo>
                  <a:lnTo>
                    <a:pt x="21130" y="254064"/>
                  </a:lnTo>
                  <a:lnTo>
                    <a:pt x="15013" y="280429"/>
                  </a:lnTo>
                  <a:lnTo>
                    <a:pt x="10009" y="306795"/>
                  </a:lnTo>
                  <a:lnTo>
                    <a:pt x="6116" y="333160"/>
                  </a:lnTo>
                  <a:lnTo>
                    <a:pt x="3336" y="359525"/>
                  </a:lnTo>
                  <a:lnTo>
                    <a:pt x="1112" y="386490"/>
                  </a:lnTo>
                  <a:lnTo>
                    <a:pt x="555" y="413454"/>
                  </a:lnTo>
                  <a:lnTo>
                    <a:pt x="0" y="4404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6410198" y="1460119"/>
              <a:ext cx="74042" cy="370714"/>
            </a:xfrm>
            <a:custGeom>
              <a:avLst/>
              <a:gdLst/>
              <a:ahLst/>
              <a:cxnLst/>
              <a:rect l="0" t="0" r="0" b="0"/>
              <a:pathLst>
                <a:path w="74042" h="370714">
                  <a:moveTo>
                    <a:pt x="67310" y="0"/>
                  </a:moveTo>
                  <a:lnTo>
                    <a:pt x="69596" y="6604"/>
                  </a:lnTo>
                  <a:lnTo>
                    <a:pt x="71247" y="13589"/>
                  </a:lnTo>
                  <a:lnTo>
                    <a:pt x="72517" y="21717"/>
                  </a:lnTo>
                  <a:lnTo>
                    <a:pt x="73406" y="30353"/>
                  </a:lnTo>
                  <a:lnTo>
                    <a:pt x="73787" y="39878"/>
                  </a:lnTo>
                  <a:lnTo>
                    <a:pt x="74041" y="49911"/>
                  </a:lnTo>
                  <a:lnTo>
                    <a:pt x="73660" y="60452"/>
                  </a:lnTo>
                  <a:lnTo>
                    <a:pt x="73152" y="71501"/>
                  </a:lnTo>
                  <a:lnTo>
                    <a:pt x="71120" y="95123"/>
                  </a:lnTo>
                  <a:lnTo>
                    <a:pt x="68326" y="120269"/>
                  </a:lnTo>
                  <a:lnTo>
                    <a:pt x="64516" y="146557"/>
                  </a:lnTo>
                  <a:lnTo>
                    <a:pt x="60325" y="173482"/>
                  </a:lnTo>
                  <a:lnTo>
                    <a:pt x="51308" y="228346"/>
                  </a:lnTo>
                  <a:lnTo>
                    <a:pt x="46736" y="255270"/>
                  </a:lnTo>
                  <a:lnTo>
                    <a:pt x="42418" y="281559"/>
                  </a:lnTo>
                  <a:lnTo>
                    <a:pt x="38735" y="306451"/>
                  </a:lnTo>
                  <a:lnTo>
                    <a:pt x="35560" y="329946"/>
                  </a:lnTo>
                  <a:lnTo>
                    <a:pt x="34544" y="341122"/>
                  </a:lnTo>
                  <a:lnTo>
                    <a:pt x="33528" y="351536"/>
                  </a:lnTo>
                  <a:lnTo>
                    <a:pt x="32639" y="361442"/>
                  </a:lnTo>
                  <a:lnTo>
                    <a:pt x="32385" y="370713"/>
                  </a:lnTo>
                  <a:lnTo>
                    <a:pt x="25654" y="354203"/>
                  </a:lnTo>
                  <a:lnTo>
                    <a:pt x="20066" y="337947"/>
                  </a:lnTo>
                  <a:lnTo>
                    <a:pt x="15113" y="321564"/>
                  </a:lnTo>
                  <a:lnTo>
                    <a:pt x="11049" y="305689"/>
                  </a:lnTo>
                  <a:lnTo>
                    <a:pt x="7366" y="289687"/>
                  </a:lnTo>
                  <a:lnTo>
                    <a:pt x="4699" y="274066"/>
                  </a:lnTo>
                  <a:lnTo>
                    <a:pt x="2540" y="258572"/>
                  </a:lnTo>
                  <a:lnTo>
                    <a:pt x="1143" y="243205"/>
                  </a:lnTo>
                  <a:lnTo>
                    <a:pt x="254" y="228346"/>
                  </a:lnTo>
                  <a:lnTo>
                    <a:pt x="0" y="213614"/>
                  </a:lnTo>
                  <a:lnTo>
                    <a:pt x="254" y="199009"/>
                  </a:lnTo>
                  <a:lnTo>
                    <a:pt x="889" y="185039"/>
                  </a:lnTo>
                  <a:lnTo>
                    <a:pt x="2159" y="171196"/>
                  </a:lnTo>
                  <a:lnTo>
                    <a:pt x="3556" y="157861"/>
                  </a:lnTo>
                  <a:lnTo>
                    <a:pt x="5715" y="144780"/>
                  </a:lnTo>
                  <a:lnTo>
                    <a:pt x="8001" y="132080"/>
                  </a:lnTo>
                  <a:lnTo>
                    <a:pt x="10541" y="119888"/>
                  </a:lnTo>
                  <a:lnTo>
                    <a:pt x="13716" y="108077"/>
                  </a:lnTo>
                  <a:lnTo>
                    <a:pt x="20447" y="85852"/>
                  </a:lnTo>
                  <a:lnTo>
                    <a:pt x="27813" y="65659"/>
                  </a:lnTo>
                  <a:lnTo>
                    <a:pt x="35814" y="47625"/>
                  </a:lnTo>
                  <a:lnTo>
                    <a:pt x="43942" y="32004"/>
                  </a:lnTo>
                  <a:lnTo>
                    <a:pt x="52197" y="18542"/>
                  </a:lnTo>
                  <a:lnTo>
                    <a:pt x="56134" y="12954"/>
                  </a:lnTo>
                  <a:lnTo>
                    <a:pt x="59944" y="7874"/>
                  </a:lnTo>
                  <a:lnTo>
                    <a:pt x="63754" y="3682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413246" y="1472057"/>
              <a:ext cx="63374" cy="327534"/>
            </a:xfrm>
            <a:custGeom>
              <a:avLst/>
              <a:gdLst/>
              <a:ahLst/>
              <a:cxnLst/>
              <a:rect l="0" t="0" r="0" b="0"/>
              <a:pathLst>
                <a:path w="63374" h="327534">
                  <a:moveTo>
                    <a:pt x="28321" y="327533"/>
                  </a:moveTo>
                  <a:lnTo>
                    <a:pt x="22606" y="313055"/>
                  </a:lnTo>
                  <a:lnTo>
                    <a:pt x="17526" y="298831"/>
                  </a:lnTo>
                  <a:lnTo>
                    <a:pt x="13208" y="284734"/>
                  </a:lnTo>
                  <a:lnTo>
                    <a:pt x="9398" y="271018"/>
                  </a:lnTo>
                  <a:lnTo>
                    <a:pt x="6477" y="257302"/>
                  </a:lnTo>
                  <a:lnTo>
                    <a:pt x="3937" y="243967"/>
                  </a:lnTo>
                  <a:lnTo>
                    <a:pt x="2032" y="231140"/>
                  </a:lnTo>
                  <a:lnTo>
                    <a:pt x="762" y="218186"/>
                  </a:lnTo>
                  <a:lnTo>
                    <a:pt x="127" y="205740"/>
                  </a:lnTo>
                  <a:lnTo>
                    <a:pt x="0" y="193421"/>
                  </a:lnTo>
                  <a:lnTo>
                    <a:pt x="0" y="181483"/>
                  </a:lnTo>
                  <a:lnTo>
                    <a:pt x="762" y="169926"/>
                  </a:lnTo>
                  <a:lnTo>
                    <a:pt x="3175" y="147319"/>
                  </a:lnTo>
                  <a:lnTo>
                    <a:pt x="7112" y="125984"/>
                  </a:lnTo>
                  <a:lnTo>
                    <a:pt x="12065" y="105791"/>
                  </a:lnTo>
                  <a:lnTo>
                    <a:pt x="18288" y="86868"/>
                  </a:lnTo>
                  <a:lnTo>
                    <a:pt x="25019" y="69088"/>
                  </a:lnTo>
                  <a:lnTo>
                    <a:pt x="32131" y="52578"/>
                  </a:lnTo>
                  <a:lnTo>
                    <a:pt x="39624" y="37465"/>
                  </a:lnTo>
                  <a:lnTo>
                    <a:pt x="46990" y="23622"/>
                  </a:lnTo>
                  <a:lnTo>
                    <a:pt x="54229" y="11176"/>
                  </a:lnTo>
                  <a:lnTo>
                    <a:pt x="61087" y="0"/>
                  </a:lnTo>
                  <a:lnTo>
                    <a:pt x="62230" y="6223"/>
                  </a:lnTo>
                  <a:lnTo>
                    <a:pt x="62738" y="12954"/>
                  </a:lnTo>
                  <a:lnTo>
                    <a:pt x="63246" y="20193"/>
                  </a:lnTo>
                  <a:lnTo>
                    <a:pt x="63373" y="28194"/>
                  </a:lnTo>
                  <a:lnTo>
                    <a:pt x="63246" y="36576"/>
                  </a:lnTo>
                  <a:lnTo>
                    <a:pt x="62738" y="45339"/>
                  </a:lnTo>
                  <a:lnTo>
                    <a:pt x="61341" y="64643"/>
                  </a:lnTo>
                  <a:lnTo>
                    <a:pt x="59055" y="85217"/>
                  </a:lnTo>
                  <a:lnTo>
                    <a:pt x="56261" y="106934"/>
                  </a:lnTo>
                  <a:lnTo>
                    <a:pt x="52832" y="129794"/>
                  </a:lnTo>
                  <a:lnTo>
                    <a:pt x="49276" y="153162"/>
                  </a:lnTo>
                  <a:lnTo>
                    <a:pt x="41783" y="200533"/>
                  </a:lnTo>
                  <a:lnTo>
                    <a:pt x="38227" y="224028"/>
                  </a:lnTo>
                  <a:lnTo>
                    <a:pt x="34798" y="247142"/>
                  </a:lnTo>
                  <a:lnTo>
                    <a:pt x="32131" y="269113"/>
                  </a:lnTo>
                  <a:lnTo>
                    <a:pt x="29972" y="290194"/>
                  </a:lnTo>
                  <a:lnTo>
                    <a:pt x="28702" y="309626"/>
                  </a:lnTo>
                  <a:lnTo>
                    <a:pt x="28321" y="318770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415913" y="1484122"/>
              <a:ext cx="55119" cy="284227"/>
            </a:xfrm>
            <a:custGeom>
              <a:avLst/>
              <a:gdLst/>
              <a:ahLst/>
              <a:cxnLst/>
              <a:rect l="0" t="0" r="0" b="0"/>
              <a:pathLst>
                <a:path w="55119" h="284227">
                  <a:moveTo>
                    <a:pt x="24638" y="284226"/>
                  </a:moveTo>
                  <a:lnTo>
                    <a:pt x="19558" y="271780"/>
                  </a:lnTo>
                  <a:lnTo>
                    <a:pt x="15113" y="259588"/>
                  </a:lnTo>
                  <a:lnTo>
                    <a:pt x="11303" y="247777"/>
                  </a:lnTo>
                  <a:lnTo>
                    <a:pt x="8128" y="236220"/>
                  </a:lnTo>
                  <a:lnTo>
                    <a:pt x="5461" y="224917"/>
                  </a:lnTo>
                  <a:lnTo>
                    <a:pt x="3556" y="213995"/>
                  </a:lnTo>
                  <a:lnTo>
                    <a:pt x="1905" y="203708"/>
                  </a:lnTo>
                  <a:lnTo>
                    <a:pt x="889" y="193167"/>
                  </a:lnTo>
                  <a:lnTo>
                    <a:pt x="0" y="173482"/>
                  </a:lnTo>
                  <a:lnTo>
                    <a:pt x="889" y="154940"/>
                  </a:lnTo>
                  <a:lnTo>
                    <a:pt x="2921" y="137033"/>
                  </a:lnTo>
                  <a:lnTo>
                    <a:pt x="6477" y="119761"/>
                  </a:lnTo>
                  <a:lnTo>
                    <a:pt x="10922" y="103505"/>
                  </a:lnTo>
                  <a:lnTo>
                    <a:pt x="16383" y="87630"/>
                  </a:lnTo>
                  <a:lnTo>
                    <a:pt x="22352" y="72517"/>
                  </a:lnTo>
                  <a:lnTo>
                    <a:pt x="28829" y="57531"/>
                  </a:lnTo>
                  <a:lnTo>
                    <a:pt x="42291" y="28575"/>
                  </a:lnTo>
                  <a:lnTo>
                    <a:pt x="55118" y="0"/>
                  </a:lnTo>
                  <a:lnTo>
                    <a:pt x="54610" y="12065"/>
                  </a:lnTo>
                  <a:lnTo>
                    <a:pt x="53594" y="25908"/>
                  </a:lnTo>
                  <a:lnTo>
                    <a:pt x="51943" y="41021"/>
                  </a:lnTo>
                  <a:lnTo>
                    <a:pt x="49657" y="57531"/>
                  </a:lnTo>
                  <a:lnTo>
                    <a:pt x="47117" y="75184"/>
                  </a:lnTo>
                  <a:lnTo>
                    <a:pt x="44323" y="93726"/>
                  </a:lnTo>
                  <a:lnTo>
                    <a:pt x="38227" y="132715"/>
                  </a:lnTo>
                  <a:lnTo>
                    <a:pt x="32385" y="172974"/>
                  </a:lnTo>
                  <a:lnTo>
                    <a:pt x="29845" y="193040"/>
                  </a:lnTo>
                  <a:lnTo>
                    <a:pt x="27559" y="212725"/>
                  </a:lnTo>
                  <a:lnTo>
                    <a:pt x="25908" y="231902"/>
                  </a:lnTo>
                  <a:lnTo>
                    <a:pt x="24765" y="250317"/>
                  </a:lnTo>
                  <a:lnTo>
                    <a:pt x="24257" y="267970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418834" y="1496187"/>
              <a:ext cx="49023" cy="240666"/>
            </a:xfrm>
            <a:custGeom>
              <a:avLst/>
              <a:gdLst/>
              <a:ahLst/>
              <a:cxnLst/>
              <a:rect l="0" t="0" r="0" b="0"/>
              <a:pathLst>
                <a:path w="49023" h="240666">
                  <a:moveTo>
                    <a:pt x="20828" y="240665"/>
                  </a:moveTo>
                  <a:lnTo>
                    <a:pt x="16383" y="230251"/>
                  </a:lnTo>
                  <a:lnTo>
                    <a:pt x="12827" y="220091"/>
                  </a:lnTo>
                  <a:lnTo>
                    <a:pt x="9652" y="210566"/>
                  </a:lnTo>
                  <a:lnTo>
                    <a:pt x="6985" y="201295"/>
                  </a:lnTo>
                  <a:lnTo>
                    <a:pt x="4699" y="192532"/>
                  </a:lnTo>
                  <a:lnTo>
                    <a:pt x="2921" y="184150"/>
                  </a:lnTo>
                  <a:lnTo>
                    <a:pt x="1651" y="175895"/>
                  </a:lnTo>
                  <a:lnTo>
                    <a:pt x="635" y="168021"/>
                  </a:lnTo>
                  <a:lnTo>
                    <a:pt x="0" y="153289"/>
                  </a:lnTo>
                  <a:lnTo>
                    <a:pt x="889" y="139446"/>
                  </a:lnTo>
                  <a:lnTo>
                    <a:pt x="2794" y="126365"/>
                  </a:lnTo>
                  <a:lnTo>
                    <a:pt x="5715" y="113411"/>
                  </a:lnTo>
                  <a:lnTo>
                    <a:pt x="9652" y="100965"/>
                  </a:lnTo>
                  <a:lnTo>
                    <a:pt x="14605" y="88519"/>
                  </a:lnTo>
                  <a:lnTo>
                    <a:pt x="19812" y="75565"/>
                  </a:lnTo>
                  <a:lnTo>
                    <a:pt x="25400" y="62484"/>
                  </a:lnTo>
                  <a:lnTo>
                    <a:pt x="31369" y="48387"/>
                  </a:lnTo>
                  <a:lnTo>
                    <a:pt x="37211" y="33401"/>
                  </a:lnTo>
                  <a:lnTo>
                    <a:pt x="43307" y="17399"/>
                  </a:lnTo>
                  <a:lnTo>
                    <a:pt x="49022" y="0"/>
                  </a:lnTo>
                  <a:lnTo>
                    <a:pt x="46482" y="11049"/>
                  </a:lnTo>
                  <a:lnTo>
                    <a:pt x="43688" y="23241"/>
                  </a:lnTo>
                  <a:lnTo>
                    <a:pt x="41021" y="36449"/>
                  </a:lnTo>
                  <a:lnTo>
                    <a:pt x="38100" y="50165"/>
                  </a:lnTo>
                  <a:lnTo>
                    <a:pt x="32385" y="80391"/>
                  </a:lnTo>
                  <a:lnTo>
                    <a:pt x="27305" y="112268"/>
                  </a:lnTo>
                  <a:lnTo>
                    <a:pt x="23114" y="145161"/>
                  </a:lnTo>
                  <a:lnTo>
                    <a:pt x="20193" y="178181"/>
                  </a:lnTo>
                  <a:lnTo>
                    <a:pt x="19558" y="194564"/>
                  </a:lnTo>
                  <a:lnTo>
                    <a:pt x="19431" y="210312"/>
                  </a:lnTo>
                  <a:lnTo>
                    <a:pt x="19812" y="225679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421755" y="1508379"/>
              <a:ext cx="42927" cy="197486"/>
            </a:xfrm>
            <a:custGeom>
              <a:avLst/>
              <a:gdLst/>
              <a:ahLst/>
              <a:cxnLst/>
              <a:rect l="0" t="0" r="0" b="0"/>
              <a:pathLst>
                <a:path w="42927" h="197486">
                  <a:moveTo>
                    <a:pt x="38100" y="10160"/>
                  </a:moveTo>
                  <a:lnTo>
                    <a:pt x="33909" y="20828"/>
                  </a:lnTo>
                  <a:lnTo>
                    <a:pt x="29972" y="31877"/>
                  </a:lnTo>
                  <a:lnTo>
                    <a:pt x="26289" y="43307"/>
                  </a:lnTo>
                  <a:lnTo>
                    <a:pt x="20447" y="67056"/>
                  </a:lnTo>
                  <a:lnTo>
                    <a:pt x="16256" y="91948"/>
                  </a:lnTo>
                  <a:lnTo>
                    <a:pt x="13716" y="117602"/>
                  </a:lnTo>
                  <a:lnTo>
                    <a:pt x="12827" y="143764"/>
                  </a:lnTo>
                  <a:lnTo>
                    <a:pt x="13844" y="170561"/>
                  </a:lnTo>
                  <a:lnTo>
                    <a:pt x="16891" y="197485"/>
                  </a:lnTo>
                  <a:lnTo>
                    <a:pt x="13335" y="188849"/>
                  </a:lnTo>
                  <a:lnTo>
                    <a:pt x="10287" y="180975"/>
                  </a:lnTo>
                  <a:lnTo>
                    <a:pt x="7874" y="173482"/>
                  </a:lnTo>
                  <a:lnTo>
                    <a:pt x="5461" y="166497"/>
                  </a:lnTo>
                  <a:lnTo>
                    <a:pt x="3810" y="160147"/>
                  </a:lnTo>
                  <a:lnTo>
                    <a:pt x="2286" y="153924"/>
                  </a:lnTo>
                  <a:lnTo>
                    <a:pt x="508" y="143129"/>
                  </a:lnTo>
                  <a:lnTo>
                    <a:pt x="0" y="133350"/>
                  </a:lnTo>
                  <a:lnTo>
                    <a:pt x="635" y="124333"/>
                  </a:lnTo>
                  <a:lnTo>
                    <a:pt x="2286" y="115697"/>
                  </a:lnTo>
                  <a:lnTo>
                    <a:pt x="5080" y="107315"/>
                  </a:lnTo>
                  <a:lnTo>
                    <a:pt x="8509" y="98679"/>
                  </a:lnTo>
                  <a:lnTo>
                    <a:pt x="12446" y="89154"/>
                  </a:lnTo>
                  <a:lnTo>
                    <a:pt x="17019" y="78994"/>
                  </a:lnTo>
                  <a:lnTo>
                    <a:pt x="21971" y="67310"/>
                  </a:lnTo>
                  <a:lnTo>
                    <a:pt x="27178" y="53975"/>
                  </a:lnTo>
                  <a:lnTo>
                    <a:pt x="32385" y="38481"/>
                  </a:lnTo>
                  <a:lnTo>
                    <a:pt x="37592" y="20574"/>
                  </a:lnTo>
                  <a:lnTo>
                    <a:pt x="40259" y="10668"/>
                  </a:lnTo>
                  <a:lnTo>
                    <a:pt x="42926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463792" y="1918970"/>
              <a:ext cx="141098" cy="294641"/>
            </a:xfrm>
            <a:custGeom>
              <a:avLst/>
              <a:gdLst/>
              <a:ahLst/>
              <a:cxnLst/>
              <a:rect l="0" t="0" r="0" b="0"/>
              <a:pathLst>
                <a:path w="141098" h="294641">
                  <a:moveTo>
                    <a:pt x="1143" y="0"/>
                  </a:moveTo>
                  <a:lnTo>
                    <a:pt x="6985" y="4826"/>
                  </a:lnTo>
                  <a:lnTo>
                    <a:pt x="12827" y="10414"/>
                  </a:lnTo>
                  <a:lnTo>
                    <a:pt x="18542" y="17018"/>
                  </a:lnTo>
                  <a:lnTo>
                    <a:pt x="24257" y="24257"/>
                  </a:lnTo>
                  <a:lnTo>
                    <a:pt x="35179" y="40767"/>
                  </a:lnTo>
                  <a:lnTo>
                    <a:pt x="46101" y="59817"/>
                  </a:lnTo>
                  <a:lnTo>
                    <a:pt x="56515" y="80137"/>
                  </a:lnTo>
                  <a:lnTo>
                    <a:pt x="67056" y="101854"/>
                  </a:lnTo>
                  <a:lnTo>
                    <a:pt x="87757" y="146050"/>
                  </a:lnTo>
                  <a:lnTo>
                    <a:pt x="98425" y="167767"/>
                  </a:lnTo>
                  <a:lnTo>
                    <a:pt x="108712" y="189357"/>
                  </a:lnTo>
                  <a:lnTo>
                    <a:pt x="118110" y="210439"/>
                  </a:lnTo>
                  <a:lnTo>
                    <a:pt x="126619" y="230251"/>
                  </a:lnTo>
                  <a:lnTo>
                    <a:pt x="130302" y="239776"/>
                  </a:lnTo>
                  <a:lnTo>
                    <a:pt x="133477" y="249174"/>
                  </a:lnTo>
                  <a:lnTo>
                    <a:pt x="136017" y="257937"/>
                  </a:lnTo>
                  <a:lnTo>
                    <a:pt x="138303" y="266319"/>
                  </a:lnTo>
                  <a:lnTo>
                    <a:pt x="139827" y="274193"/>
                  </a:lnTo>
                  <a:lnTo>
                    <a:pt x="140843" y="281432"/>
                  </a:lnTo>
                  <a:lnTo>
                    <a:pt x="141097" y="288290"/>
                  </a:lnTo>
                  <a:lnTo>
                    <a:pt x="140462" y="294640"/>
                  </a:lnTo>
                  <a:lnTo>
                    <a:pt x="104267" y="257810"/>
                  </a:lnTo>
                  <a:lnTo>
                    <a:pt x="86614" y="239649"/>
                  </a:lnTo>
                  <a:lnTo>
                    <a:pt x="69977" y="221488"/>
                  </a:lnTo>
                  <a:lnTo>
                    <a:pt x="54864" y="203200"/>
                  </a:lnTo>
                  <a:lnTo>
                    <a:pt x="48006" y="193675"/>
                  </a:lnTo>
                  <a:lnTo>
                    <a:pt x="41402" y="184150"/>
                  </a:lnTo>
                  <a:lnTo>
                    <a:pt x="35814" y="174371"/>
                  </a:lnTo>
                  <a:lnTo>
                    <a:pt x="30480" y="164338"/>
                  </a:lnTo>
                  <a:lnTo>
                    <a:pt x="26035" y="154178"/>
                  </a:lnTo>
                  <a:lnTo>
                    <a:pt x="22352" y="143637"/>
                  </a:lnTo>
                  <a:lnTo>
                    <a:pt x="15748" y="122555"/>
                  </a:lnTo>
                  <a:lnTo>
                    <a:pt x="10541" y="101600"/>
                  </a:lnTo>
                  <a:lnTo>
                    <a:pt x="6350" y="81153"/>
                  </a:lnTo>
                  <a:lnTo>
                    <a:pt x="3429" y="61341"/>
                  </a:lnTo>
                  <a:lnTo>
                    <a:pt x="1270" y="43053"/>
                  </a:lnTo>
                  <a:lnTo>
                    <a:pt x="635" y="34671"/>
                  </a:lnTo>
                  <a:lnTo>
                    <a:pt x="254" y="26543"/>
                  </a:lnTo>
                  <a:lnTo>
                    <a:pt x="0" y="19050"/>
                  </a:lnTo>
                  <a:lnTo>
                    <a:pt x="254" y="12065"/>
                  </a:lnTo>
                  <a:lnTo>
                    <a:pt x="508" y="5715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469126" y="1932813"/>
              <a:ext cx="126239" cy="262891"/>
            </a:xfrm>
            <a:custGeom>
              <a:avLst/>
              <a:gdLst/>
              <a:ahLst/>
              <a:cxnLst/>
              <a:rect l="0" t="0" r="0" b="0"/>
              <a:pathLst>
                <a:path w="126239" h="262891">
                  <a:moveTo>
                    <a:pt x="126238" y="262890"/>
                  </a:moveTo>
                  <a:lnTo>
                    <a:pt x="109855" y="246380"/>
                  </a:lnTo>
                  <a:lnTo>
                    <a:pt x="94107" y="230251"/>
                  </a:lnTo>
                  <a:lnTo>
                    <a:pt x="79248" y="214249"/>
                  </a:lnTo>
                  <a:lnTo>
                    <a:pt x="65151" y="197866"/>
                  </a:lnTo>
                  <a:lnTo>
                    <a:pt x="52324" y="181610"/>
                  </a:lnTo>
                  <a:lnTo>
                    <a:pt x="41148" y="164846"/>
                  </a:lnTo>
                  <a:lnTo>
                    <a:pt x="31750" y="147574"/>
                  </a:lnTo>
                  <a:lnTo>
                    <a:pt x="27432" y="138811"/>
                  </a:lnTo>
                  <a:lnTo>
                    <a:pt x="24130" y="129794"/>
                  </a:lnTo>
                  <a:lnTo>
                    <a:pt x="17907" y="111887"/>
                  </a:lnTo>
                  <a:lnTo>
                    <a:pt x="12827" y="93726"/>
                  </a:lnTo>
                  <a:lnTo>
                    <a:pt x="8763" y="76073"/>
                  </a:lnTo>
                  <a:lnTo>
                    <a:pt x="5461" y="58674"/>
                  </a:lnTo>
                  <a:lnTo>
                    <a:pt x="3175" y="42291"/>
                  </a:lnTo>
                  <a:lnTo>
                    <a:pt x="1397" y="26670"/>
                  </a:lnTo>
                  <a:lnTo>
                    <a:pt x="381" y="12700"/>
                  </a:lnTo>
                  <a:lnTo>
                    <a:pt x="0" y="0"/>
                  </a:lnTo>
                  <a:lnTo>
                    <a:pt x="8763" y="11049"/>
                  </a:lnTo>
                  <a:lnTo>
                    <a:pt x="17653" y="24638"/>
                  </a:lnTo>
                  <a:lnTo>
                    <a:pt x="26670" y="40259"/>
                  </a:lnTo>
                  <a:lnTo>
                    <a:pt x="35941" y="57531"/>
                  </a:lnTo>
                  <a:lnTo>
                    <a:pt x="44958" y="76073"/>
                  </a:lnTo>
                  <a:lnTo>
                    <a:pt x="54356" y="95250"/>
                  </a:lnTo>
                  <a:lnTo>
                    <a:pt x="73279" y="134239"/>
                  </a:lnTo>
                  <a:lnTo>
                    <a:pt x="82931" y="153543"/>
                  </a:lnTo>
                  <a:lnTo>
                    <a:pt x="92456" y="172085"/>
                  </a:lnTo>
                  <a:lnTo>
                    <a:pt x="101473" y="190500"/>
                  </a:lnTo>
                  <a:lnTo>
                    <a:pt x="109601" y="207645"/>
                  </a:lnTo>
                  <a:lnTo>
                    <a:pt x="116332" y="223774"/>
                  </a:lnTo>
                  <a:lnTo>
                    <a:pt x="119380" y="231267"/>
                  </a:lnTo>
                  <a:lnTo>
                    <a:pt x="121666" y="238506"/>
                  </a:lnTo>
                  <a:lnTo>
                    <a:pt x="123698" y="245237"/>
                  </a:lnTo>
                  <a:lnTo>
                    <a:pt x="124968" y="251587"/>
                  </a:lnTo>
                  <a:lnTo>
                    <a:pt x="126111" y="257429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472809" y="1946402"/>
              <a:ext cx="112523" cy="232157"/>
            </a:xfrm>
            <a:custGeom>
              <a:avLst/>
              <a:gdLst/>
              <a:ahLst/>
              <a:cxnLst/>
              <a:rect l="0" t="0" r="0" b="0"/>
              <a:pathLst>
                <a:path w="112523" h="232157">
                  <a:moveTo>
                    <a:pt x="112522" y="232156"/>
                  </a:moveTo>
                  <a:lnTo>
                    <a:pt x="98679" y="217424"/>
                  </a:lnTo>
                  <a:lnTo>
                    <a:pt x="85598" y="203073"/>
                  </a:lnTo>
                  <a:lnTo>
                    <a:pt x="73279" y="188849"/>
                  </a:lnTo>
                  <a:lnTo>
                    <a:pt x="61849" y="174625"/>
                  </a:lnTo>
                  <a:lnTo>
                    <a:pt x="51562" y="160274"/>
                  </a:lnTo>
                  <a:lnTo>
                    <a:pt x="42291" y="145796"/>
                  </a:lnTo>
                  <a:lnTo>
                    <a:pt x="34290" y="131064"/>
                  </a:lnTo>
                  <a:lnTo>
                    <a:pt x="27559" y="116205"/>
                  </a:lnTo>
                  <a:lnTo>
                    <a:pt x="21844" y="100965"/>
                  </a:lnTo>
                  <a:lnTo>
                    <a:pt x="17018" y="85852"/>
                  </a:lnTo>
                  <a:lnTo>
                    <a:pt x="12954" y="70612"/>
                  </a:lnTo>
                  <a:lnTo>
                    <a:pt x="9398" y="55753"/>
                  </a:lnTo>
                  <a:lnTo>
                    <a:pt x="6604" y="41275"/>
                  </a:lnTo>
                  <a:lnTo>
                    <a:pt x="4064" y="26924"/>
                  </a:lnTo>
                  <a:lnTo>
                    <a:pt x="1905" y="13081"/>
                  </a:lnTo>
                  <a:lnTo>
                    <a:pt x="0" y="0"/>
                  </a:lnTo>
                  <a:lnTo>
                    <a:pt x="6223" y="11557"/>
                  </a:lnTo>
                  <a:lnTo>
                    <a:pt x="12954" y="24892"/>
                  </a:lnTo>
                  <a:lnTo>
                    <a:pt x="19812" y="39624"/>
                  </a:lnTo>
                  <a:lnTo>
                    <a:pt x="27432" y="55499"/>
                  </a:lnTo>
                  <a:lnTo>
                    <a:pt x="35179" y="72009"/>
                  </a:lnTo>
                  <a:lnTo>
                    <a:pt x="43180" y="89027"/>
                  </a:lnTo>
                  <a:lnTo>
                    <a:pt x="60325" y="122936"/>
                  </a:lnTo>
                  <a:lnTo>
                    <a:pt x="77851" y="155321"/>
                  </a:lnTo>
                  <a:lnTo>
                    <a:pt x="86233" y="170561"/>
                  </a:lnTo>
                  <a:lnTo>
                    <a:pt x="93980" y="185166"/>
                  </a:lnTo>
                  <a:lnTo>
                    <a:pt x="100711" y="198755"/>
                  </a:lnTo>
                  <a:lnTo>
                    <a:pt x="106426" y="211328"/>
                  </a:lnTo>
                  <a:lnTo>
                    <a:pt x="108585" y="217170"/>
                  </a:lnTo>
                  <a:lnTo>
                    <a:pt x="110490" y="222631"/>
                  </a:lnTo>
                  <a:lnTo>
                    <a:pt x="111633" y="227585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476238" y="1959737"/>
              <a:ext cx="98553" cy="202185"/>
            </a:xfrm>
            <a:custGeom>
              <a:avLst/>
              <a:gdLst/>
              <a:ahLst/>
              <a:cxnLst/>
              <a:rect l="0" t="0" r="0" b="0"/>
              <a:pathLst>
                <a:path w="98553" h="202185">
                  <a:moveTo>
                    <a:pt x="98552" y="202184"/>
                  </a:moveTo>
                  <a:lnTo>
                    <a:pt x="87376" y="188849"/>
                  </a:lnTo>
                  <a:lnTo>
                    <a:pt x="77343" y="175895"/>
                  </a:lnTo>
                  <a:lnTo>
                    <a:pt x="67691" y="163322"/>
                  </a:lnTo>
                  <a:lnTo>
                    <a:pt x="59055" y="151130"/>
                  </a:lnTo>
                  <a:lnTo>
                    <a:pt x="51054" y="138811"/>
                  </a:lnTo>
                  <a:lnTo>
                    <a:pt x="43688" y="126746"/>
                  </a:lnTo>
                  <a:lnTo>
                    <a:pt x="37211" y="114808"/>
                  </a:lnTo>
                  <a:lnTo>
                    <a:pt x="31496" y="102616"/>
                  </a:lnTo>
                  <a:lnTo>
                    <a:pt x="21590" y="77851"/>
                  </a:lnTo>
                  <a:lnTo>
                    <a:pt x="13589" y="52705"/>
                  </a:lnTo>
                  <a:lnTo>
                    <a:pt x="6731" y="26797"/>
                  </a:lnTo>
                  <a:lnTo>
                    <a:pt x="0" y="0"/>
                  </a:lnTo>
                  <a:lnTo>
                    <a:pt x="3810" y="12192"/>
                  </a:lnTo>
                  <a:lnTo>
                    <a:pt x="8128" y="25146"/>
                  </a:lnTo>
                  <a:lnTo>
                    <a:pt x="13462" y="39243"/>
                  </a:lnTo>
                  <a:lnTo>
                    <a:pt x="19177" y="53467"/>
                  </a:lnTo>
                  <a:lnTo>
                    <a:pt x="32385" y="82931"/>
                  </a:lnTo>
                  <a:lnTo>
                    <a:pt x="39751" y="97409"/>
                  </a:lnTo>
                  <a:lnTo>
                    <a:pt x="47498" y="111379"/>
                  </a:lnTo>
                  <a:lnTo>
                    <a:pt x="63500" y="138430"/>
                  </a:lnTo>
                  <a:lnTo>
                    <a:pt x="71247" y="151130"/>
                  </a:lnTo>
                  <a:lnTo>
                    <a:pt x="78613" y="163068"/>
                  </a:lnTo>
                  <a:lnTo>
                    <a:pt x="85344" y="174371"/>
                  </a:lnTo>
                  <a:lnTo>
                    <a:pt x="90932" y="184785"/>
                  </a:lnTo>
                  <a:lnTo>
                    <a:pt x="95377" y="194056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479413" y="1973072"/>
              <a:ext cx="84202" cy="172848"/>
            </a:xfrm>
            <a:custGeom>
              <a:avLst/>
              <a:gdLst/>
              <a:ahLst/>
              <a:cxnLst/>
              <a:rect l="0" t="0" r="0" b="0"/>
              <a:pathLst>
                <a:path w="84202" h="172848">
                  <a:moveTo>
                    <a:pt x="0" y="0"/>
                  </a:moveTo>
                  <a:lnTo>
                    <a:pt x="4826" y="13589"/>
                  </a:lnTo>
                  <a:lnTo>
                    <a:pt x="9525" y="26289"/>
                  </a:lnTo>
                  <a:lnTo>
                    <a:pt x="13843" y="38354"/>
                  </a:lnTo>
                  <a:lnTo>
                    <a:pt x="18288" y="49403"/>
                  </a:lnTo>
                  <a:lnTo>
                    <a:pt x="26924" y="69850"/>
                  </a:lnTo>
                  <a:lnTo>
                    <a:pt x="35687" y="89027"/>
                  </a:lnTo>
                  <a:lnTo>
                    <a:pt x="45339" y="108077"/>
                  </a:lnTo>
                  <a:lnTo>
                    <a:pt x="50673" y="117602"/>
                  </a:lnTo>
                  <a:lnTo>
                    <a:pt x="56261" y="127508"/>
                  </a:lnTo>
                  <a:lnTo>
                    <a:pt x="62357" y="137922"/>
                  </a:lnTo>
                  <a:lnTo>
                    <a:pt x="69088" y="148844"/>
                  </a:lnTo>
                  <a:lnTo>
                    <a:pt x="76454" y="160528"/>
                  </a:lnTo>
                  <a:lnTo>
                    <a:pt x="84201" y="172847"/>
                  </a:lnTo>
                  <a:lnTo>
                    <a:pt x="80645" y="165989"/>
                  </a:lnTo>
                  <a:lnTo>
                    <a:pt x="75692" y="158496"/>
                  </a:lnTo>
                  <a:lnTo>
                    <a:pt x="69977" y="150241"/>
                  </a:lnTo>
                  <a:lnTo>
                    <a:pt x="63500" y="141351"/>
                  </a:lnTo>
                  <a:lnTo>
                    <a:pt x="56515" y="131826"/>
                  </a:lnTo>
                  <a:lnTo>
                    <a:pt x="49403" y="121920"/>
                  </a:lnTo>
                  <a:lnTo>
                    <a:pt x="35052" y="100076"/>
                  </a:lnTo>
                  <a:lnTo>
                    <a:pt x="28194" y="88773"/>
                  </a:lnTo>
                  <a:lnTo>
                    <a:pt x="21971" y="76835"/>
                  </a:lnTo>
                  <a:lnTo>
                    <a:pt x="16383" y="64389"/>
                  </a:lnTo>
                  <a:lnTo>
                    <a:pt x="11303" y="51689"/>
                  </a:lnTo>
                  <a:lnTo>
                    <a:pt x="7112" y="38481"/>
                  </a:lnTo>
                  <a:lnTo>
                    <a:pt x="3810" y="25654"/>
                  </a:lnTo>
                  <a:lnTo>
                    <a:pt x="1397" y="1270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603238" y="1278763"/>
              <a:ext cx="475362" cy="1244855"/>
            </a:xfrm>
            <a:custGeom>
              <a:avLst/>
              <a:gdLst/>
              <a:ahLst/>
              <a:cxnLst/>
              <a:rect l="0" t="0" r="0" b="0"/>
              <a:pathLst>
                <a:path w="475362" h="1244855">
                  <a:moveTo>
                    <a:pt x="0" y="440436"/>
                  </a:moveTo>
                  <a:lnTo>
                    <a:pt x="0" y="413512"/>
                  </a:lnTo>
                  <a:lnTo>
                    <a:pt x="1143" y="386588"/>
                  </a:lnTo>
                  <a:lnTo>
                    <a:pt x="3048" y="359791"/>
                  </a:lnTo>
                  <a:lnTo>
                    <a:pt x="5969" y="333375"/>
                  </a:lnTo>
                  <a:lnTo>
                    <a:pt x="9779" y="306832"/>
                  </a:lnTo>
                  <a:lnTo>
                    <a:pt x="14859" y="280543"/>
                  </a:lnTo>
                  <a:lnTo>
                    <a:pt x="20955" y="254254"/>
                  </a:lnTo>
                  <a:lnTo>
                    <a:pt x="28067" y="228473"/>
                  </a:lnTo>
                  <a:lnTo>
                    <a:pt x="36703" y="202819"/>
                  </a:lnTo>
                  <a:lnTo>
                    <a:pt x="46355" y="177546"/>
                  </a:lnTo>
                  <a:lnTo>
                    <a:pt x="57531" y="152400"/>
                  </a:lnTo>
                  <a:lnTo>
                    <a:pt x="70104" y="127508"/>
                  </a:lnTo>
                  <a:lnTo>
                    <a:pt x="84201" y="102997"/>
                  </a:lnTo>
                  <a:lnTo>
                    <a:pt x="99568" y="78994"/>
                  </a:lnTo>
                  <a:lnTo>
                    <a:pt x="116840" y="55245"/>
                  </a:lnTo>
                  <a:lnTo>
                    <a:pt x="124968" y="45466"/>
                  </a:lnTo>
                  <a:lnTo>
                    <a:pt x="133858" y="36957"/>
                  </a:lnTo>
                  <a:lnTo>
                    <a:pt x="143256" y="29210"/>
                  </a:lnTo>
                  <a:lnTo>
                    <a:pt x="153162" y="22352"/>
                  </a:lnTo>
                  <a:lnTo>
                    <a:pt x="163703" y="16510"/>
                  </a:lnTo>
                  <a:lnTo>
                    <a:pt x="174371" y="11430"/>
                  </a:lnTo>
                  <a:lnTo>
                    <a:pt x="185039" y="7366"/>
                  </a:lnTo>
                  <a:lnTo>
                    <a:pt x="196088" y="4318"/>
                  </a:lnTo>
                  <a:lnTo>
                    <a:pt x="206883" y="2032"/>
                  </a:lnTo>
                  <a:lnTo>
                    <a:pt x="217932" y="635"/>
                  </a:lnTo>
                  <a:lnTo>
                    <a:pt x="228346" y="0"/>
                  </a:lnTo>
                  <a:lnTo>
                    <a:pt x="238633" y="254"/>
                  </a:lnTo>
                  <a:lnTo>
                    <a:pt x="248539" y="1524"/>
                  </a:lnTo>
                  <a:lnTo>
                    <a:pt x="258064" y="3556"/>
                  </a:lnTo>
                  <a:lnTo>
                    <a:pt x="266700" y="6350"/>
                  </a:lnTo>
                  <a:lnTo>
                    <a:pt x="274828" y="10160"/>
                  </a:lnTo>
                  <a:lnTo>
                    <a:pt x="287020" y="17145"/>
                  </a:lnTo>
                  <a:lnTo>
                    <a:pt x="297688" y="24638"/>
                  </a:lnTo>
                  <a:lnTo>
                    <a:pt x="307213" y="32131"/>
                  </a:lnTo>
                  <a:lnTo>
                    <a:pt x="315468" y="40132"/>
                  </a:lnTo>
                  <a:lnTo>
                    <a:pt x="322326" y="48260"/>
                  </a:lnTo>
                  <a:lnTo>
                    <a:pt x="328168" y="56642"/>
                  </a:lnTo>
                  <a:lnTo>
                    <a:pt x="332867" y="65405"/>
                  </a:lnTo>
                  <a:lnTo>
                    <a:pt x="336423" y="74168"/>
                  </a:lnTo>
                  <a:lnTo>
                    <a:pt x="339217" y="83566"/>
                  </a:lnTo>
                  <a:lnTo>
                    <a:pt x="340868" y="93091"/>
                  </a:lnTo>
                  <a:lnTo>
                    <a:pt x="341630" y="102997"/>
                  </a:lnTo>
                  <a:lnTo>
                    <a:pt x="341630" y="113157"/>
                  </a:lnTo>
                  <a:lnTo>
                    <a:pt x="340995" y="123825"/>
                  </a:lnTo>
                  <a:lnTo>
                    <a:pt x="339598" y="134747"/>
                  </a:lnTo>
                  <a:lnTo>
                    <a:pt x="337439" y="146050"/>
                  </a:lnTo>
                  <a:lnTo>
                    <a:pt x="334899" y="157607"/>
                  </a:lnTo>
                  <a:lnTo>
                    <a:pt x="331724" y="169672"/>
                  </a:lnTo>
                  <a:lnTo>
                    <a:pt x="328168" y="181991"/>
                  </a:lnTo>
                  <a:lnTo>
                    <a:pt x="324358" y="194691"/>
                  </a:lnTo>
                  <a:lnTo>
                    <a:pt x="320294" y="207899"/>
                  </a:lnTo>
                  <a:lnTo>
                    <a:pt x="311023" y="235458"/>
                  </a:lnTo>
                  <a:lnTo>
                    <a:pt x="301244" y="264668"/>
                  </a:lnTo>
                  <a:lnTo>
                    <a:pt x="291465" y="295783"/>
                  </a:lnTo>
                  <a:lnTo>
                    <a:pt x="281940" y="328549"/>
                  </a:lnTo>
                  <a:lnTo>
                    <a:pt x="277495" y="345821"/>
                  </a:lnTo>
                  <a:lnTo>
                    <a:pt x="273558" y="363474"/>
                  </a:lnTo>
                  <a:lnTo>
                    <a:pt x="269875" y="381508"/>
                  </a:lnTo>
                  <a:lnTo>
                    <a:pt x="266446" y="400431"/>
                  </a:lnTo>
                  <a:lnTo>
                    <a:pt x="262890" y="428625"/>
                  </a:lnTo>
                  <a:lnTo>
                    <a:pt x="260985" y="457454"/>
                  </a:lnTo>
                  <a:lnTo>
                    <a:pt x="260350" y="486156"/>
                  </a:lnTo>
                  <a:lnTo>
                    <a:pt x="260985" y="514985"/>
                  </a:lnTo>
                  <a:lnTo>
                    <a:pt x="262890" y="543687"/>
                  </a:lnTo>
                  <a:lnTo>
                    <a:pt x="266065" y="572262"/>
                  </a:lnTo>
                  <a:lnTo>
                    <a:pt x="270002" y="600329"/>
                  </a:lnTo>
                  <a:lnTo>
                    <a:pt x="274828" y="628142"/>
                  </a:lnTo>
                  <a:lnTo>
                    <a:pt x="278638" y="645160"/>
                  </a:lnTo>
                  <a:lnTo>
                    <a:pt x="283464" y="662432"/>
                  </a:lnTo>
                  <a:lnTo>
                    <a:pt x="289560" y="679831"/>
                  </a:lnTo>
                  <a:lnTo>
                    <a:pt x="296672" y="697738"/>
                  </a:lnTo>
                  <a:lnTo>
                    <a:pt x="304419" y="715645"/>
                  </a:lnTo>
                  <a:lnTo>
                    <a:pt x="313309" y="733679"/>
                  </a:lnTo>
                  <a:lnTo>
                    <a:pt x="322580" y="751840"/>
                  </a:lnTo>
                  <a:lnTo>
                    <a:pt x="332486" y="770509"/>
                  </a:lnTo>
                  <a:lnTo>
                    <a:pt x="353441" y="807593"/>
                  </a:lnTo>
                  <a:lnTo>
                    <a:pt x="375031" y="845185"/>
                  </a:lnTo>
                  <a:lnTo>
                    <a:pt x="396875" y="883031"/>
                  </a:lnTo>
                  <a:lnTo>
                    <a:pt x="417576" y="920750"/>
                  </a:lnTo>
                  <a:lnTo>
                    <a:pt x="436499" y="958596"/>
                  </a:lnTo>
                  <a:lnTo>
                    <a:pt x="444881" y="977392"/>
                  </a:lnTo>
                  <a:lnTo>
                    <a:pt x="452374" y="996188"/>
                  </a:lnTo>
                  <a:lnTo>
                    <a:pt x="459105" y="1014857"/>
                  </a:lnTo>
                  <a:lnTo>
                    <a:pt x="464820" y="1033145"/>
                  </a:lnTo>
                  <a:lnTo>
                    <a:pt x="469392" y="1051433"/>
                  </a:lnTo>
                  <a:lnTo>
                    <a:pt x="472821" y="1069594"/>
                  </a:lnTo>
                  <a:lnTo>
                    <a:pt x="474726" y="1087501"/>
                  </a:lnTo>
                  <a:lnTo>
                    <a:pt x="475361" y="1105408"/>
                  </a:lnTo>
                  <a:lnTo>
                    <a:pt x="474091" y="1122807"/>
                  </a:lnTo>
                  <a:lnTo>
                    <a:pt x="471297" y="1140079"/>
                  </a:lnTo>
                  <a:lnTo>
                    <a:pt x="466725" y="1156970"/>
                  </a:lnTo>
                  <a:lnTo>
                    <a:pt x="460248" y="1173734"/>
                  </a:lnTo>
                  <a:lnTo>
                    <a:pt x="451866" y="1190117"/>
                  </a:lnTo>
                  <a:lnTo>
                    <a:pt x="441071" y="1206119"/>
                  </a:lnTo>
                  <a:lnTo>
                    <a:pt x="435610" y="1213612"/>
                  </a:lnTo>
                  <a:lnTo>
                    <a:pt x="430022" y="1220470"/>
                  </a:lnTo>
                  <a:lnTo>
                    <a:pt x="424180" y="1226058"/>
                  </a:lnTo>
                  <a:lnTo>
                    <a:pt x="418338" y="1231011"/>
                  </a:lnTo>
                  <a:lnTo>
                    <a:pt x="412496" y="1235076"/>
                  </a:lnTo>
                  <a:lnTo>
                    <a:pt x="406400" y="1238504"/>
                  </a:lnTo>
                  <a:lnTo>
                    <a:pt x="400304" y="1241044"/>
                  </a:lnTo>
                  <a:lnTo>
                    <a:pt x="394208" y="1243077"/>
                  </a:lnTo>
                  <a:lnTo>
                    <a:pt x="382016" y="1244854"/>
                  </a:lnTo>
                  <a:lnTo>
                    <a:pt x="369443" y="1244474"/>
                  </a:lnTo>
                  <a:lnTo>
                    <a:pt x="356743" y="1241933"/>
                  </a:lnTo>
                  <a:lnTo>
                    <a:pt x="344424" y="1237869"/>
                  </a:lnTo>
                  <a:lnTo>
                    <a:pt x="331978" y="1231901"/>
                  </a:lnTo>
                  <a:lnTo>
                    <a:pt x="319786" y="1225169"/>
                  </a:lnTo>
                  <a:lnTo>
                    <a:pt x="307848" y="1217422"/>
                  </a:lnTo>
                  <a:lnTo>
                    <a:pt x="296037" y="1208913"/>
                  </a:lnTo>
                  <a:lnTo>
                    <a:pt x="273939" y="1191514"/>
                  </a:lnTo>
                  <a:lnTo>
                    <a:pt x="263652" y="1183005"/>
                  </a:lnTo>
                  <a:lnTo>
                    <a:pt x="254000" y="1175131"/>
                  </a:lnTo>
                  <a:lnTo>
                    <a:pt x="239776" y="1159256"/>
                  </a:lnTo>
                  <a:lnTo>
                    <a:pt x="225933" y="1142492"/>
                  </a:lnTo>
                  <a:lnTo>
                    <a:pt x="212471" y="1125347"/>
                  </a:lnTo>
                  <a:lnTo>
                    <a:pt x="199136" y="1107440"/>
                  </a:lnTo>
                  <a:lnTo>
                    <a:pt x="186563" y="1088898"/>
                  </a:lnTo>
                  <a:lnTo>
                    <a:pt x="174117" y="1069848"/>
                  </a:lnTo>
                  <a:lnTo>
                    <a:pt x="162179" y="1050163"/>
                  </a:lnTo>
                  <a:lnTo>
                    <a:pt x="150622" y="1030224"/>
                  </a:lnTo>
                  <a:lnTo>
                    <a:pt x="139446" y="1009396"/>
                  </a:lnTo>
                  <a:lnTo>
                    <a:pt x="128778" y="988314"/>
                  </a:lnTo>
                  <a:lnTo>
                    <a:pt x="118237" y="966851"/>
                  </a:lnTo>
                  <a:lnTo>
                    <a:pt x="108331" y="944880"/>
                  </a:lnTo>
                  <a:lnTo>
                    <a:pt x="98933" y="922655"/>
                  </a:lnTo>
                  <a:lnTo>
                    <a:pt x="89662" y="900049"/>
                  </a:lnTo>
                  <a:lnTo>
                    <a:pt x="72644" y="853821"/>
                  </a:lnTo>
                  <a:lnTo>
                    <a:pt x="57277" y="806450"/>
                  </a:lnTo>
                  <a:lnTo>
                    <a:pt x="43942" y="758444"/>
                  </a:lnTo>
                  <a:lnTo>
                    <a:pt x="32131" y="709930"/>
                  </a:lnTo>
                  <a:lnTo>
                    <a:pt x="21971" y="661035"/>
                  </a:lnTo>
                  <a:lnTo>
                    <a:pt x="13843" y="612140"/>
                  </a:lnTo>
                  <a:lnTo>
                    <a:pt x="7493" y="563372"/>
                  </a:lnTo>
                  <a:lnTo>
                    <a:pt x="2921" y="514985"/>
                  </a:lnTo>
                  <a:lnTo>
                    <a:pt x="381" y="467487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632575" y="1339469"/>
              <a:ext cx="421387" cy="1121284"/>
            </a:xfrm>
            <a:custGeom>
              <a:avLst/>
              <a:gdLst/>
              <a:ahLst/>
              <a:cxnLst/>
              <a:rect l="0" t="0" r="0" b="0"/>
              <a:pathLst>
                <a:path w="421387" h="1121284">
                  <a:moveTo>
                    <a:pt x="7112" y="442468"/>
                  </a:moveTo>
                  <a:lnTo>
                    <a:pt x="4445" y="416687"/>
                  </a:lnTo>
                  <a:lnTo>
                    <a:pt x="2159" y="390652"/>
                  </a:lnTo>
                  <a:lnTo>
                    <a:pt x="635" y="364617"/>
                  </a:lnTo>
                  <a:lnTo>
                    <a:pt x="0" y="338582"/>
                  </a:lnTo>
                  <a:lnTo>
                    <a:pt x="254" y="312293"/>
                  </a:lnTo>
                  <a:lnTo>
                    <a:pt x="1270" y="286258"/>
                  </a:lnTo>
                  <a:lnTo>
                    <a:pt x="3429" y="260096"/>
                  </a:lnTo>
                  <a:lnTo>
                    <a:pt x="6604" y="234188"/>
                  </a:lnTo>
                  <a:lnTo>
                    <a:pt x="10795" y="208534"/>
                  </a:lnTo>
                  <a:lnTo>
                    <a:pt x="16256" y="183007"/>
                  </a:lnTo>
                  <a:lnTo>
                    <a:pt x="22987" y="157607"/>
                  </a:lnTo>
                  <a:lnTo>
                    <a:pt x="30861" y="132461"/>
                  </a:lnTo>
                  <a:lnTo>
                    <a:pt x="40640" y="107823"/>
                  </a:lnTo>
                  <a:lnTo>
                    <a:pt x="51308" y="83566"/>
                  </a:lnTo>
                  <a:lnTo>
                    <a:pt x="63881" y="59563"/>
                  </a:lnTo>
                  <a:lnTo>
                    <a:pt x="69596" y="49784"/>
                  </a:lnTo>
                  <a:lnTo>
                    <a:pt x="75057" y="41021"/>
                  </a:lnTo>
                  <a:lnTo>
                    <a:pt x="80391" y="33020"/>
                  </a:lnTo>
                  <a:lnTo>
                    <a:pt x="85344" y="26035"/>
                  </a:lnTo>
                  <a:lnTo>
                    <a:pt x="90424" y="19685"/>
                  </a:lnTo>
                  <a:lnTo>
                    <a:pt x="95504" y="14478"/>
                  </a:lnTo>
                  <a:lnTo>
                    <a:pt x="100457" y="9652"/>
                  </a:lnTo>
                  <a:lnTo>
                    <a:pt x="105537" y="6096"/>
                  </a:lnTo>
                  <a:lnTo>
                    <a:pt x="110744" y="3302"/>
                  </a:lnTo>
                  <a:lnTo>
                    <a:pt x="116078" y="1270"/>
                  </a:lnTo>
                  <a:lnTo>
                    <a:pt x="121285" y="127"/>
                  </a:lnTo>
                  <a:lnTo>
                    <a:pt x="127000" y="0"/>
                  </a:lnTo>
                  <a:lnTo>
                    <a:pt x="132715" y="635"/>
                  </a:lnTo>
                  <a:lnTo>
                    <a:pt x="138684" y="2032"/>
                  </a:lnTo>
                  <a:lnTo>
                    <a:pt x="145288" y="4191"/>
                  </a:lnTo>
                  <a:lnTo>
                    <a:pt x="151892" y="7239"/>
                  </a:lnTo>
                  <a:lnTo>
                    <a:pt x="164592" y="6223"/>
                  </a:lnTo>
                  <a:lnTo>
                    <a:pt x="176403" y="5842"/>
                  </a:lnTo>
                  <a:lnTo>
                    <a:pt x="187071" y="6096"/>
                  </a:lnTo>
                  <a:lnTo>
                    <a:pt x="197104" y="6731"/>
                  </a:lnTo>
                  <a:lnTo>
                    <a:pt x="206375" y="8128"/>
                  </a:lnTo>
                  <a:lnTo>
                    <a:pt x="214757" y="9906"/>
                  </a:lnTo>
                  <a:lnTo>
                    <a:pt x="222631" y="12446"/>
                  </a:lnTo>
                  <a:lnTo>
                    <a:pt x="229489" y="15748"/>
                  </a:lnTo>
                  <a:lnTo>
                    <a:pt x="235585" y="19685"/>
                  </a:lnTo>
                  <a:lnTo>
                    <a:pt x="241046" y="24130"/>
                  </a:lnTo>
                  <a:lnTo>
                    <a:pt x="245872" y="29464"/>
                  </a:lnTo>
                  <a:lnTo>
                    <a:pt x="249936" y="35306"/>
                  </a:lnTo>
                  <a:lnTo>
                    <a:pt x="253238" y="41910"/>
                  </a:lnTo>
                  <a:lnTo>
                    <a:pt x="256032" y="49403"/>
                  </a:lnTo>
                  <a:lnTo>
                    <a:pt x="258064" y="57531"/>
                  </a:lnTo>
                  <a:lnTo>
                    <a:pt x="259715" y="66548"/>
                  </a:lnTo>
                  <a:lnTo>
                    <a:pt x="260604" y="76200"/>
                  </a:lnTo>
                  <a:lnTo>
                    <a:pt x="261112" y="86868"/>
                  </a:lnTo>
                  <a:lnTo>
                    <a:pt x="260858" y="98298"/>
                  </a:lnTo>
                  <a:lnTo>
                    <a:pt x="259969" y="110490"/>
                  </a:lnTo>
                  <a:lnTo>
                    <a:pt x="258699" y="123571"/>
                  </a:lnTo>
                  <a:lnTo>
                    <a:pt x="257048" y="137668"/>
                  </a:lnTo>
                  <a:lnTo>
                    <a:pt x="254762" y="152654"/>
                  </a:lnTo>
                  <a:lnTo>
                    <a:pt x="252222" y="168529"/>
                  </a:lnTo>
                  <a:lnTo>
                    <a:pt x="249047" y="185166"/>
                  </a:lnTo>
                  <a:lnTo>
                    <a:pt x="245491" y="202819"/>
                  </a:lnTo>
                  <a:lnTo>
                    <a:pt x="241427" y="221742"/>
                  </a:lnTo>
                  <a:lnTo>
                    <a:pt x="237109" y="241427"/>
                  </a:lnTo>
                  <a:lnTo>
                    <a:pt x="232410" y="262001"/>
                  </a:lnTo>
                  <a:lnTo>
                    <a:pt x="227457" y="283718"/>
                  </a:lnTo>
                  <a:lnTo>
                    <a:pt x="221996" y="306578"/>
                  </a:lnTo>
                  <a:lnTo>
                    <a:pt x="216281" y="330327"/>
                  </a:lnTo>
                  <a:lnTo>
                    <a:pt x="215646" y="344678"/>
                  </a:lnTo>
                  <a:lnTo>
                    <a:pt x="215265" y="360680"/>
                  </a:lnTo>
                  <a:lnTo>
                    <a:pt x="214630" y="378079"/>
                  </a:lnTo>
                  <a:lnTo>
                    <a:pt x="214376" y="396494"/>
                  </a:lnTo>
                  <a:lnTo>
                    <a:pt x="213995" y="416052"/>
                  </a:lnTo>
                  <a:lnTo>
                    <a:pt x="213995" y="435864"/>
                  </a:lnTo>
                  <a:lnTo>
                    <a:pt x="214376" y="476885"/>
                  </a:lnTo>
                  <a:lnTo>
                    <a:pt x="215900" y="517906"/>
                  </a:lnTo>
                  <a:lnTo>
                    <a:pt x="217170" y="537591"/>
                  </a:lnTo>
                  <a:lnTo>
                    <a:pt x="218567" y="556895"/>
                  </a:lnTo>
                  <a:lnTo>
                    <a:pt x="220472" y="574929"/>
                  </a:lnTo>
                  <a:lnTo>
                    <a:pt x="222758" y="591947"/>
                  </a:lnTo>
                  <a:lnTo>
                    <a:pt x="225552" y="607568"/>
                  </a:lnTo>
                  <a:lnTo>
                    <a:pt x="228854" y="621538"/>
                  </a:lnTo>
                  <a:lnTo>
                    <a:pt x="233553" y="637540"/>
                  </a:lnTo>
                  <a:lnTo>
                    <a:pt x="239141" y="652907"/>
                  </a:lnTo>
                  <a:lnTo>
                    <a:pt x="245491" y="668274"/>
                  </a:lnTo>
                  <a:lnTo>
                    <a:pt x="252857" y="683387"/>
                  </a:lnTo>
                  <a:lnTo>
                    <a:pt x="269113" y="713867"/>
                  </a:lnTo>
                  <a:lnTo>
                    <a:pt x="287274" y="743712"/>
                  </a:lnTo>
                  <a:lnTo>
                    <a:pt x="306832" y="773430"/>
                  </a:lnTo>
                  <a:lnTo>
                    <a:pt x="326898" y="802767"/>
                  </a:lnTo>
                  <a:lnTo>
                    <a:pt x="346583" y="832104"/>
                  </a:lnTo>
                  <a:lnTo>
                    <a:pt x="365506" y="861441"/>
                  </a:lnTo>
                  <a:lnTo>
                    <a:pt x="382778" y="890651"/>
                  </a:lnTo>
                  <a:lnTo>
                    <a:pt x="390525" y="905383"/>
                  </a:lnTo>
                  <a:lnTo>
                    <a:pt x="397637" y="920115"/>
                  </a:lnTo>
                  <a:lnTo>
                    <a:pt x="403987" y="934847"/>
                  </a:lnTo>
                  <a:lnTo>
                    <a:pt x="409575" y="949833"/>
                  </a:lnTo>
                  <a:lnTo>
                    <a:pt x="414274" y="964692"/>
                  </a:lnTo>
                  <a:lnTo>
                    <a:pt x="417830" y="979678"/>
                  </a:lnTo>
                  <a:lnTo>
                    <a:pt x="420116" y="994791"/>
                  </a:lnTo>
                  <a:lnTo>
                    <a:pt x="421386" y="1009777"/>
                  </a:lnTo>
                  <a:lnTo>
                    <a:pt x="421386" y="1025271"/>
                  </a:lnTo>
                  <a:lnTo>
                    <a:pt x="420116" y="1040638"/>
                  </a:lnTo>
                  <a:lnTo>
                    <a:pt x="417195" y="1056005"/>
                  </a:lnTo>
                  <a:lnTo>
                    <a:pt x="412750" y="1071626"/>
                  </a:lnTo>
                  <a:lnTo>
                    <a:pt x="406654" y="1087501"/>
                  </a:lnTo>
                  <a:lnTo>
                    <a:pt x="398907" y="1103376"/>
                  </a:lnTo>
                  <a:lnTo>
                    <a:pt x="393954" y="1109218"/>
                  </a:lnTo>
                  <a:lnTo>
                    <a:pt x="388366" y="1113790"/>
                  </a:lnTo>
                  <a:lnTo>
                    <a:pt x="382778" y="1117346"/>
                  </a:lnTo>
                  <a:lnTo>
                    <a:pt x="376809" y="1119632"/>
                  </a:lnTo>
                  <a:lnTo>
                    <a:pt x="370713" y="1121029"/>
                  </a:lnTo>
                  <a:lnTo>
                    <a:pt x="364236" y="1121283"/>
                  </a:lnTo>
                  <a:lnTo>
                    <a:pt x="357505" y="1120521"/>
                  </a:lnTo>
                  <a:lnTo>
                    <a:pt x="350520" y="1119124"/>
                  </a:lnTo>
                  <a:lnTo>
                    <a:pt x="343408" y="1116965"/>
                  </a:lnTo>
                  <a:lnTo>
                    <a:pt x="336042" y="1113790"/>
                  </a:lnTo>
                  <a:lnTo>
                    <a:pt x="328549" y="1110107"/>
                  </a:lnTo>
                  <a:lnTo>
                    <a:pt x="320548" y="1105535"/>
                  </a:lnTo>
                  <a:lnTo>
                    <a:pt x="304419" y="1095375"/>
                  </a:lnTo>
                  <a:lnTo>
                    <a:pt x="287274" y="1083183"/>
                  </a:lnTo>
                  <a:lnTo>
                    <a:pt x="273685" y="1069086"/>
                  </a:lnTo>
                  <a:lnTo>
                    <a:pt x="260223" y="1054608"/>
                  </a:lnTo>
                  <a:lnTo>
                    <a:pt x="247142" y="1039622"/>
                  </a:lnTo>
                  <a:lnTo>
                    <a:pt x="234315" y="1024128"/>
                  </a:lnTo>
                  <a:lnTo>
                    <a:pt x="221996" y="1007999"/>
                  </a:lnTo>
                  <a:lnTo>
                    <a:pt x="209804" y="991489"/>
                  </a:lnTo>
                  <a:lnTo>
                    <a:pt x="197993" y="974471"/>
                  </a:lnTo>
                  <a:lnTo>
                    <a:pt x="186436" y="957072"/>
                  </a:lnTo>
                  <a:lnTo>
                    <a:pt x="164338" y="921004"/>
                  </a:lnTo>
                  <a:lnTo>
                    <a:pt x="143510" y="883666"/>
                  </a:lnTo>
                  <a:lnTo>
                    <a:pt x="124206" y="844931"/>
                  </a:lnTo>
                  <a:lnTo>
                    <a:pt x="106172" y="805053"/>
                  </a:lnTo>
                  <a:lnTo>
                    <a:pt x="89154" y="764540"/>
                  </a:lnTo>
                  <a:lnTo>
                    <a:pt x="73787" y="723138"/>
                  </a:lnTo>
                  <a:lnTo>
                    <a:pt x="59690" y="680974"/>
                  </a:lnTo>
                  <a:lnTo>
                    <a:pt x="46863" y="638556"/>
                  </a:lnTo>
                  <a:lnTo>
                    <a:pt x="35687" y="595884"/>
                  </a:lnTo>
                  <a:lnTo>
                    <a:pt x="25908" y="552958"/>
                  </a:lnTo>
                  <a:lnTo>
                    <a:pt x="17399" y="510413"/>
                  </a:lnTo>
                  <a:lnTo>
                    <a:pt x="10795" y="468122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639941" y="1350010"/>
              <a:ext cx="402464" cy="1099567"/>
            </a:xfrm>
            <a:custGeom>
              <a:avLst/>
              <a:gdLst/>
              <a:ahLst/>
              <a:cxnLst/>
              <a:rect l="0" t="0" r="0" b="0"/>
              <a:pathLst>
                <a:path w="402464" h="1099567">
                  <a:moveTo>
                    <a:pt x="280543" y="1060831"/>
                  </a:moveTo>
                  <a:lnTo>
                    <a:pt x="267335" y="1046988"/>
                  </a:lnTo>
                  <a:lnTo>
                    <a:pt x="254508" y="1032764"/>
                  </a:lnTo>
                  <a:lnTo>
                    <a:pt x="241935" y="1018032"/>
                  </a:lnTo>
                  <a:lnTo>
                    <a:pt x="229489" y="1002665"/>
                  </a:lnTo>
                  <a:lnTo>
                    <a:pt x="217551" y="987044"/>
                  </a:lnTo>
                  <a:lnTo>
                    <a:pt x="205740" y="970661"/>
                  </a:lnTo>
                  <a:lnTo>
                    <a:pt x="183007" y="937260"/>
                  </a:lnTo>
                  <a:lnTo>
                    <a:pt x="161543" y="901827"/>
                  </a:lnTo>
                  <a:lnTo>
                    <a:pt x="141224" y="865378"/>
                  </a:lnTo>
                  <a:lnTo>
                    <a:pt x="122301" y="827659"/>
                  </a:lnTo>
                  <a:lnTo>
                    <a:pt x="104393" y="788670"/>
                  </a:lnTo>
                  <a:lnTo>
                    <a:pt x="87884" y="749046"/>
                  </a:lnTo>
                  <a:lnTo>
                    <a:pt x="72769" y="708279"/>
                  </a:lnTo>
                  <a:lnTo>
                    <a:pt x="58801" y="667258"/>
                  </a:lnTo>
                  <a:lnTo>
                    <a:pt x="46482" y="625856"/>
                  </a:lnTo>
                  <a:lnTo>
                    <a:pt x="35306" y="584200"/>
                  </a:lnTo>
                  <a:lnTo>
                    <a:pt x="25654" y="542417"/>
                  </a:lnTo>
                  <a:lnTo>
                    <a:pt x="17270" y="500507"/>
                  </a:lnTo>
                  <a:lnTo>
                    <a:pt x="10541" y="459359"/>
                  </a:lnTo>
                  <a:lnTo>
                    <a:pt x="7239" y="434213"/>
                  </a:lnTo>
                  <a:lnTo>
                    <a:pt x="4443" y="408813"/>
                  </a:lnTo>
                  <a:lnTo>
                    <a:pt x="2159" y="383540"/>
                  </a:lnTo>
                  <a:lnTo>
                    <a:pt x="889" y="357886"/>
                  </a:lnTo>
                  <a:lnTo>
                    <a:pt x="0" y="332105"/>
                  </a:lnTo>
                  <a:lnTo>
                    <a:pt x="254" y="306451"/>
                  </a:lnTo>
                  <a:lnTo>
                    <a:pt x="1268" y="280924"/>
                  </a:lnTo>
                  <a:lnTo>
                    <a:pt x="3429" y="255270"/>
                  </a:lnTo>
                  <a:lnTo>
                    <a:pt x="6477" y="229997"/>
                  </a:lnTo>
                  <a:lnTo>
                    <a:pt x="10541" y="204597"/>
                  </a:lnTo>
                  <a:lnTo>
                    <a:pt x="15747" y="179451"/>
                  </a:lnTo>
                  <a:lnTo>
                    <a:pt x="22352" y="154559"/>
                  </a:lnTo>
                  <a:lnTo>
                    <a:pt x="30099" y="130048"/>
                  </a:lnTo>
                  <a:lnTo>
                    <a:pt x="39368" y="105664"/>
                  </a:lnTo>
                  <a:lnTo>
                    <a:pt x="49784" y="81788"/>
                  </a:lnTo>
                  <a:lnTo>
                    <a:pt x="61849" y="58420"/>
                  </a:lnTo>
                  <a:lnTo>
                    <a:pt x="67183" y="48768"/>
                  </a:lnTo>
                  <a:lnTo>
                    <a:pt x="72517" y="40132"/>
                  </a:lnTo>
                  <a:lnTo>
                    <a:pt x="77595" y="32512"/>
                  </a:lnTo>
                  <a:lnTo>
                    <a:pt x="82550" y="25400"/>
                  </a:lnTo>
                  <a:lnTo>
                    <a:pt x="87376" y="19304"/>
                  </a:lnTo>
                  <a:lnTo>
                    <a:pt x="92202" y="14097"/>
                  </a:lnTo>
                  <a:lnTo>
                    <a:pt x="97155" y="9525"/>
                  </a:lnTo>
                  <a:lnTo>
                    <a:pt x="102108" y="5969"/>
                  </a:lnTo>
                  <a:lnTo>
                    <a:pt x="107061" y="3175"/>
                  </a:lnTo>
                  <a:lnTo>
                    <a:pt x="112014" y="1397"/>
                  </a:lnTo>
                  <a:lnTo>
                    <a:pt x="117347" y="254"/>
                  </a:lnTo>
                  <a:lnTo>
                    <a:pt x="122555" y="0"/>
                  </a:lnTo>
                  <a:lnTo>
                    <a:pt x="128268" y="508"/>
                  </a:lnTo>
                  <a:lnTo>
                    <a:pt x="134112" y="1905"/>
                  </a:lnTo>
                  <a:lnTo>
                    <a:pt x="140208" y="4064"/>
                  </a:lnTo>
                  <a:lnTo>
                    <a:pt x="146685" y="7112"/>
                  </a:lnTo>
                  <a:lnTo>
                    <a:pt x="157607" y="6858"/>
                  </a:lnTo>
                  <a:lnTo>
                    <a:pt x="167513" y="7239"/>
                  </a:lnTo>
                  <a:lnTo>
                    <a:pt x="176784" y="8255"/>
                  </a:lnTo>
                  <a:lnTo>
                    <a:pt x="185166" y="9525"/>
                  </a:lnTo>
                  <a:lnTo>
                    <a:pt x="192913" y="11557"/>
                  </a:lnTo>
                  <a:lnTo>
                    <a:pt x="199897" y="14351"/>
                  </a:lnTo>
                  <a:lnTo>
                    <a:pt x="206247" y="17526"/>
                  </a:lnTo>
                  <a:lnTo>
                    <a:pt x="211709" y="21336"/>
                  </a:lnTo>
                  <a:lnTo>
                    <a:pt x="216535" y="25908"/>
                  </a:lnTo>
                  <a:lnTo>
                    <a:pt x="220853" y="30861"/>
                  </a:lnTo>
                  <a:lnTo>
                    <a:pt x="224536" y="36830"/>
                  </a:lnTo>
                  <a:lnTo>
                    <a:pt x="227330" y="43053"/>
                  </a:lnTo>
                  <a:lnTo>
                    <a:pt x="229743" y="50292"/>
                  </a:lnTo>
                  <a:lnTo>
                    <a:pt x="231647" y="58039"/>
                  </a:lnTo>
                  <a:lnTo>
                    <a:pt x="232918" y="66675"/>
                  </a:lnTo>
                  <a:lnTo>
                    <a:pt x="233680" y="75692"/>
                  </a:lnTo>
                  <a:lnTo>
                    <a:pt x="233934" y="85725"/>
                  </a:lnTo>
                  <a:lnTo>
                    <a:pt x="233680" y="96393"/>
                  </a:lnTo>
                  <a:lnTo>
                    <a:pt x="233170" y="107823"/>
                  </a:lnTo>
                  <a:lnTo>
                    <a:pt x="232029" y="120015"/>
                  </a:lnTo>
                  <a:lnTo>
                    <a:pt x="230378" y="132969"/>
                  </a:lnTo>
                  <a:lnTo>
                    <a:pt x="228472" y="146812"/>
                  </a:lnTo>
                  <a:lnTo>
                    <a:pt x="226187" y="161544"/>
                  </a:lnTo>
                  <a:lnTo>
                    <a:pt x="223393" y="176911"/>
                  </a:lnTo>
                  <a:lnTo>
                    <a:pt x="220218" y="193167"/>
                  </a:lnTo>
                  <a:lnTo>
                    <a:pt x="216916" y="210185"/>
                  </a:lnTo>
                  <a:lnTo>
                    <a:pt x="213360" y="228346"/>
                  </a:lnTo>
                  <a:lnTo>
                    <a:pt x="209294" y="247142"/>
                  </a:lnTo>
                  <a:lnTo>
                    <a:pt x="205105" y="267081"/>
                  </a:lnTo>
                  <a:lnTo>
                    <a:pt x="200533" y="287655"/>
                  </a:lnTo>
                  <a:lnTo>
                    <a:pt x="195961" y="309118"/>
                  </a:lnTo>
                  <a:lnTo>
                    <a:pt x="191135" y="331851"/>
                  </a:lnTo>
                  <a:lnTo>
                    <a:pt x="190372" y="346075"/>
                  </a:lnTo>
                  <a:lnTo>
                    <a:pt x="190244" y="361696"/>
                  </a:lnTo>
                  <a:lnTo>
                    <a:pt x="190244" y="378968"/>
                  </a:lnTo>
                  <a:lnTo>
                    <a:pt x="190372" y="397383"/>
                  </a:lnTo>
                  <a:lnTo>
                    <a:pt x="190881" y="416560"/>
                  </a:lnTo>
                  <a:lnTo>
                    <a:pt x="191516" y="436499"/>
                  </a:lnTo>
                  <a:lnTo>
                    <a:pt x="193547" y="477266"/>
                  </a:lnTo>
                  <a:lnTo>
                    <a:pt x="196468" y="518033"/>
                  </a:lnTo>
                  <a:lnTo>
                    <a:pt x="198374" y="537718"/>
                  </a:lnTo>
                  <a:lnTo>
                    <a:pt x="200533" y="556768"/>
                  </a:lnTo>
                  <a:lnTo>
                    <a:pt x="202818" y="574929"/>
                  </a:lnTo>
                  <a:lnTo>
                    <a:pt x="205486" y="591566"/>
                  </a:lnTo>
                  <a:lnTo>
                    <a:pt x="208534" y="607187"/>
                  </a:lnTo>
                  <a:lnTo>
                    <a:pt x="211836" y="620776"/>
                  </a:lnTo>
                  <a:lnTo>
                    <a:pt x="216281" y="636270"/>
                  </a:lnTo>
                  <a:lnTo>
                    <a:pt x="221742" y="651637"/>
                  </a:lnTo>
                  <a:lnTo>
                    <a:pt x="227838" y="666496"/>
                  </a:lnTo>
                  <a:lnTo>
                    <a:pt x="234822" y="681736"/>
                  </a:lnTo>
                  <a:lnTo>
                    <a:pt x="250569" y="711454"/>
                  </a:lnTo>
                  <a:lnTo>
                    <a:pt x="268224" y="740664"/>
                  </a:lnTo>
                  <a:lnTo>
                    <a:pt x="287145" y="769620"/>
                  </a:lnTo>
                  <a:lnTo>
                    <a:pt x="306451" y="798322"/>
                  </a:lnTo>
                  <a:lnTo>
                    <a:pt x="325755" y="826897"/>
                  </a:lnTo>
                  <a:lnTo>
                    <a:pt x="344295" y="855218"/>
                  </a:lnTo>
                  <a:lnTo>
                    <a:pt x="361315" y="883539"/>
                  </a:lnTo>
                  <a:lnTo>
                    <a:pt x="376174" y="911606"/>
                  </a:lnTo>
                  <a:lnTo>
                    <a:pt x="382778" y="925703"/>
                  </a:lnTo>
                  <a:lnTo>
                    <a:pt x="388618" y="939927"/>
                  </a:lnTo>
                  <a:lnTo>
                    <a:pt x="393444" y="954024"/>
                  </a:lnTo>
                  <a:lnTo>
                    <a:pt x="397256" y="967994"/>
                  </a:lnTo>
                  <a:lnTo>
                    <a:pt x="400177" y="982218"/>
                  </a:lnTo>
                  <a:lnTo>
                    <a:pt x="401828" y="996315"/>
                  </a:lnTo>
                  <a:lnTo>
                    <a:pt x="402463" y="1010666"/>
                  </a:lnTo>
                  <a:lnTo>
                    <a:pt x="401828" y="1024890"/>
                  </a:lnTo>
                  <a:lnTo>
                    <a:pt x="399794" y="1039368"/>
                  </a:lnTo>
                  <a:lnTo>
                    <a:pt x="396367" y="1053592"/>
                  </a:lnTo>
                  <a:lnTo>
                    <a:pt x="391414" y="1068197"/>
                  </a:lnTo>
                  <a:lnTo>
                    <a:pt x="384810" y="1082802"/>
                  </a:lnTo>
                  <a:lnTo>
                    <a:pt x="379857" y="1088517"/>
                  </a:lnTo>
                  <a:lnTo>
                    <a:pt x="374777" y="1092962"/>
                  </a:lnTo>
                  <a:lnTo>
                    <a:pt x="369443" y="1096137"/>
                  </a:lnTo>
                  <a:lnTo>
                    <a:pt x="363982" y="1098423"/>
                  </a:lnTo>
                  <a:lnTo>
                    <a:pt x="358393" y="1099566"/>
                  </a:lnTo>
                  <a:lnTo>
                    <a:pt x="352425" y="1099566"/>
                  </a:lnTo>
                  <a:lnTo>
                    <a:pt x="346329" y="1098931"/>
                  </a:lnTo>
                  <a:lnTo>
                    <a:pt x="339852" y="1097026"/>
                  </a:lnTo>
                  <a:lnTo>
                    <a:pt x="333375" y="1094867"/>
                  </a:lnTo>
                  <a:lnTo>
                    <a:pt x="326643" y="1091438"/>
                  </a:lnTo>
                  <a:lnTo>
                    <a:pt x="319532" y="1087628"/>
                  </a:lnTo>
                  <a:lnTo>
                    <a:pt x="312293" y="1083310"/>
                  </a:lnTo>
                  <a:lnTo>
                    <a:pt x="297053" y="1072896"/>
                  </a:lnTo>
                  <a:close/>
                </a:path>
              </a:pathLst>
            </a:custGeom>
            <a:solidFill>
              <a:srgbClr val="B87011"/>
            </a:solidFill>
            <a:ln w="0" cap="flat" cmpd="sng" algn="ctr">
              <a:solidFill>
                <a:srgbClr val="B870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647561" y="1360297"/>
              <a:ext cx="383541" cy="1078231"/>
            </a:xfrm>
            <a:custGeom>
              <a:avLst/>
              <a:gdLst/>
              <a:ahLst/>
              <a:cxnLst/>
              <a:rect l="0" t="0" r="0" b="0"/>
              <a:pathLst>
                <a:path w="383541" h="1078231">
                  <a:moveTo>
                    <a:pt x="273558" y="1038352"/>
                  </a:moveTo>
                  <a:lnTo>
                    <a:pt x="260985" y="1025017"/>
                  </a:lnTo>
                  <a:lnTo>
                    <a:pt x="248539" y="1010920"/>
                  </a:lnTo>
                  <a:lnTo>
                    <a:pt x="236347" y="996442"/>
                  </a:lnTo>
                  <a:lnTo>
                    <a:pt x="224409" y="981456"/>
                  </a:lnTo>
                  <a:lnTo>
                    <a:pt x="201549" y="950214"/>
                  </a:lnTo>
                  <a:lnTo>
                    <a:pt x="179451" y="917448"/>
                  </a:lnTo>
                  <a:lnTo>
                    <a:pt x="158496" y="883031"/>
                  </a:lnTo>
                  <a:lnTo>
                    <a:pt x="138684" y="847217"/>
                  </a:lnTo>
                  <a:lnTo>
                    <a:pt x="120142" y="810260"/>
                  </a:lnTo>
                  <a:lnTo>
                    <a:pt x="102743" y="772287"/>
                  </a:lnTo>
                  <a:lnTo>
                    <a:pt x="86487" y="733298"/>
                  </a:lnTo>
                  <a:lnTo>
                    <a:pt x="71628" y="693928"/>
                  </a:lnTo>
                  <a:lnTo>
                    <a:pt x="57912" y="653542"/>
                  </a:lnTo>
                  <a:lnTo>
                    <a:pt x="45593" y="613283"/>
                  </a:lnTo>
                  <a:lnTo>
                    <a:pt x="34671" y="572516"/>
                  </a:lnTo>
                  <a:lnTo>
                    <a:pt x="25146" y="531749"/>
                  </a:lnTo>
                  <a:lnTo>
                    <a:pt x="17018" y="490982"/>
                  </a:lnTo>
                  <a:lnTo>
                    <a:pt x="10287" y="450469"/>
                  </a:lnTo>
                  <a:lnTo>
                    <a:pt x="6858" y="425958"/>
                  </a:lnTo>
                  <a:lnTo>
                    <a:pt x="4191" y="401066"/>
                  </a:lnTo>
                  <a:lnTo>
                    <a:pt x="2032" y="376174"/>
                  </a:lnTo>
                  <a:lnTo>
                    <a:pt x="508" y="351028"/>
                  </a:lnTo>
                  <a:lnTo>
                    <a:pt x="0" y="325882"/>
                  </a:lnTo>
                  <a:lnTo>
                    <a:pt x="127" y="300736"/>
                  </a:lnTo>
                  <a:lnTo>
                    <a:pt x="1270" y="275590"/>
                  </a:lnTo>
                  <a:lnTo>
                    <a:pt x="3175" y="250444"/>
                  </a:lnTo>
                  <a:lnTo>
                    <a:pt x="6223" y="225552"/>
                  </a:lnTo>
                  <a:lnTo>
                    <a:pt x="10033" y="200660"/>
                  </a:lnTo>
                  <a:lnTo>
                    <a:pt x="15367" y="175895"/>
                  </a:lnTo>
                  <a:lnTo>
                    <a:pt x="21590" y="151511"/>
                  </a:lnTo>
                  <a:lnTo>
                    <a:pt x="29210" y="127508"/>
                  </a:lnTo>
                  <a:lnTo>
                    <a:pt x="37973" y="103632"/>
                  </a:lnTo>
                  <a:lnTo>
                    <a:pt x="48133" y="80391"/>
                  </a:lnTo>
                  <a:lnTo>
                    <a:pt x="59563" y="57277"/>
                  </a:lnTo>
                  <a:lnTo>
                    <a:pt x="64897" y="48006"/>
                  </a:lnTo>
                  <a:lnTo>
                    <a:pt x="69977" y="39370"/>
                  </a:lnTo>
                  <a:lnTo>
                    <a:pt x="74803" y="31623"/>
                  </a:lnTo>
                  <a:lnTo>
                    <a:pt x="79629" y="24892"/>
                  </a:lnTo>
                  <a:lnTo>
                    <a:pt x="84455" y="18796"/>
                  </a:lnTo>
                  <a:lnTo>
                    <a:pt x="89154" y="13843"/>
                  </a:lnTo>
                  <a:lnTo>
                    <a:pt x="93726" y="9525"/>
                  </a:lnTo>
                  <a:lnTo>
                    <a:pt x="98298" y="5842"/>
                  </a:lnTo>
                  <a:lnTo>
                    <a:pt x="103124" y="3175"/>
                  </a:lnTo>
                  <a:lnTo>
                    <a:pt x="107950" y="1270"/>
                  </a:lnTo>
                  <a:lnTo>
                    <a:pt x="112776" y="127"/>
                  </a:lnTo>
                  <a:lnTo>
                    <a:pt x="118110" y="0"/>
                  </a:lnTo>
                  <a:lnTo>
                    <a:pt x="123571" y="381"/>
                  </a:lnTo>
                  <a:lnTo>
                    <a:pt x="129286" y="1778"/>
                  </a:lnTo>
                  <a:lnTo>
                    <a:pt x="135128" y="4064"/>
                  </a:lnTo>
                  <a:lnTo>
                    <a:pt x="141478" y="6731"/>
                  </a:lnTo>
                  <a:lnTo>
                    <a:pt x="150368" y="7493"/>
                  </a:lnTo>
                  <a:lnTo>
                    <a:pt x="158623" y="8636"/>
                  </a:lnTo>
                  <a:lnTo>
                    <a:pt x="166243" y="10414"/>
                  </a:lnTo>
                  <a:lnTo>
                    <a:pt x="172974" y="12700"/>
                  </a:lnTo>
                  <a:lnTo>
                    <a:pt x="179070" y="15367"/>
                  </a:lnTo>
                  <a:lnTo>
                    <a:pt x="184658" y="18796"/>
                  </a:lnTo>
                  <a:lnTo>
                    <a:pt x="189484" y="22606"/>
                  </a:lnTo>
                  <a:lnTo>
                    <a:pt x="193548" y="26924"/>
                  </a:lnTo>
                  <a:lnTo>
                    <a:pt x="197358" y="32131"/>
                  </a:lnTo>
                  <a:lnTo>
                    <a:pt x="200279" y="37846"/>
                  </a:lnTo>
                  <a:lnTo>
                    <a:pt x="202692" y="44069"/>
                  </a:lnTo>
                  <a:lnTo>
                    <a:pt x="204597" y="50927"/>
                  </a:lnTo>
                  <a:lnTo>
                    <a:pt x="206121" y="58547"/>
                  </a:lnTo>
                  <a:lnTo>
                    <a:pt x="207137" y="66802"/>
                  </a:lnTo>
                  <a:lnTo>
                    <a:pt x="207645" y="75565"/>
                  </a:lnTo>
                  <a:lnTo>
                    <a:pt x="207645" y="84963"/>
                  </a:lnTo>
                  <a:lnTo>
                    <a:pt x="207137" y="95123"/>
                  </a:lnTo>
                  <a:lnTo>
                    <a:pt x="206375" y="105918"/>
                  </a:lnTo>
                  <a:lnTo>
                    <a:pt x="205359" y="117475"/>
                  </a:lnTo>
                  <a:lnTo>
                    <a:pt x="203581" y="129540"/>
                  </a:lnTo>
                  <a:lnTo>
                    <a:pt x="201676" y="142494"/>
                  </a:lnTo>
                  <a:lnTo>
                    <a:pt x="199644" y="155956"/>
                  </a:lnTo>
                  <a:lnTo>
                    <a:pt x="197104" y="170434"/>
                  </a:lnTo>
                  <a:lnTo>
                    <a:pt x="194310" y="185420"/>
                  </a:lnTo>
                  <a:lnTo>
                    <a:pt x="191389" y="201295"/>
                  </a:lnTo>
                  <a:lnTo>
                    <a:pt x="188341" y="217805"/>
                  </a:lnTo>
                  <a:lnTo>
                    <a:pt x="184658" y="235077"/>
                  </a:lnTo>
                  <a:lnTo>
                    <a:pt x="181102" y="253111"/>
                  </a:lnTo>
                  <a:lnTo>
                    <a:pt x="177546" y="272034"/>
                  </a:lnTo>
                  <a:lnTo>
                    <a:pt x="173609" y="291592"/>
                  </a:lnTo>
                  <a:lnTo>
                    <a:pt x="169545" y="312039"/>
                  </a:lnTo>
                  <a:lnTo>
                    <a:pt x="165354" y="333375"/>
                  </a:lnTo>
                  <a:lnTo>
                    <a:pt x="165100" y="347345"/>
                  </a:lnTo>
                  <a:lnTo>
                    <a:pt x="165100" y="362966"/>
                  </a:lnTo>
                  <a:lnTo>
                    <a:pt x="165608" y="379984"/>
                  </a:lnTo>
                  <a:lnTo>
                    <a:pt x="166370" y="398145"/>
                  </a:lnTo>
                  <a:lnTo>
                    <a:pt x="167386" y="417322"/>
                  </a:lnTo>
                  <a:lnTo>
                    <a:pt x="168910" y="437007"/>
                  </a:lnTo>
                  <a:lnTo>
                    <a:pt x="172466" y="477774"/>
                  </a:lnTo>
                  <a:lnTo>
                    <a:pt x="176911" y="518414"/>
                  </a:lnTo>
                  <a:lnTo>
                    <a:pt x="179705" y="537845"/>
                  </a:lnTo>
                  <a:lnTo>
                    <a:pt x="182372" y="556895"/>
                  </a:lnTo>
                  <a:lnTo>
                    <a:pt x="185166" y="574802"/>
                  </a:lnTo>
                  <a:lnTo>
                    <a:pt x="188341" y="591439"/>
                  </a:lnTo>
                  <a:lnTo>
                    <a:pt x="191389" y="606679"/>
                  </a:lnTo>
                  <a:lnTo>
                    <a:pt x="194564" y="620014"/>
                  </a:lnTo>
                  <a:lnTo>
                    <a:pt x="199009" y="635254"/>
                  </a:lnTo>
                  <a:lnTo>
                    <a:pt x="204216" y="650113"/>
                  </a:lnTo>
                  <a:lnTo>
                    <a:pt x="210185" y="665099"/>
                  </a:lnTo>
                  <a:lnTo>
                    <a:pt x="216916" y="679831"/>
                  </a:lnTo>
                  <a:lnTo>
                    <a:pt x="232029" y="709041"/>
                  </a:lnTo>
                  <a:lnTo>
                    <a:pt x="248793" y="737616"/>
                  </a:lnTo>
                  <a:lnTo>
                    <a:pt x="267081" y="765937"/>
                  </a:lnTo>
                  <a:lnTo>
                    <a:pt x="285750" y="794004"/>
                  </a:lnTo>
                  <a:lnTo>
                    <a:pt x="304673" y="821563"/>
                  </a:lnTo>
                  <a:lnTo>
                    <a:pt x="322707" y="848995"/>
                  </a:lnTo>
                  <a:lnTo>
                    <a:pt x="339852" y="876173"/>
                  </a:lnTo>
                  <a:lnTo>
                    <a:pt x="354711" y="903097"/>
                  </a:lnTo>
                  <a:lnTo>
                    <a:pt x="361188" y="916432"/>
                  </a:lnTo>
                  <a:lnTo>
                    <a:pt x="367157" y="929894"/>
                  </a:lnTo>
                  <a:lnTo>
                    <a:pt x="372364" y="943229"/>
                  </a:lnTo>
                  <a:lnTo>
                    <a:pt x="376555" y="956564"/>
                  </a:lnTo>
                  <a:lnTo>
                    <a:pt x="379857" y="969645"/>
                  </a:lnTo>
                  <a:lnTo>
                    <a:pt x="382270" y="983107"/>
                  </a:lnTo>
                  <a:lnTo>
                    <a:pt x="383286" y="996188"/>
                  </a:lnTo>
                  <a:lnTo>
                    <a:pt x="383540" y="1009396"/>
                  </a:lnTo>
                  <a:lnTo>
                    <a:pt x="382270" y="1022731"/>
                  </a:lnTo>
                  <a:lnTo>
                    <a:pt x="379730" y="1035812"/>
                  </a:lnTo>
                  <a:lnTo>
                    <a:pt x="375793" y="1049020"/>
                  </a:lnTo>
                  <a:lnTo>
                    <a:pt x="370332" y="1062101"/>
                  </a:lnTo>
                  <a:lnTo>
                    <a:pt x="365633" y="1067816"/>
                  </a:lnTo>
                  <a:lnTo>
                    <a:pt x="360807" y="1072261"/>
                  </a:lnTo>
                  <a:lnTo>
                    <a:pt x="355981" y="1075309"/>
                  </a:lnTo>
                  <a:lnTo>
                    <a:pt x="350901" y="1077341"/>
                  </a:lnTo>
                  <a:lnTo>
                    <a:pt x="345694" y="1078230"/>
                  </a:lnTo>
                  <a:lnTo>
                    <a:pt x="340487" y="1078230"/>
                  </a:lnTo>
                  <a:lnTo>
                    <a:pt x="334772" y="1077341"/>
                  </a:lnTo>
                  <a:lnTo>
                    <a:pt x="329057" y="1075309"/>
                  </a:lnTo>
                  <a:lnTo>
                    <a:pt x="322961" y="1072515"/>
                  </a:lnTo>
                  <a:lnTo>
                    <a:pt x="316738" y="1069340"/>
                  </a:lnTo>
                  <a:lnTo>
                    <a:pt x="310388" y="1065276"/>
                  </a:lnTo>
                  <a:lnTo>
                    <a:pt x="303657" y="1060831"/>
                  </a:lnTo>
                  <a:lnTo>
                    <a:pt x="289433" y="1050417"/>
                  </a:lnTo>
                  <a:close/>
                </a:path>
              </a:pathLst>
            </a:custGeom>
            <a:solidFill>
              <a:srgbClr val="BD7A23"/>
            </a:solidFill>
            <a:ln w="0" cap="flat" cmpd="sng" algn="ctr">
              <a:solidFill>
                <a:srgbClr val="BD7A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654800" y="1370711"/>
              <a:ext cx="365126" cy="1056895"/>
            </a:xfrm>
            <a:custGeom>
              <a:avLst/>
              <a:gdLst/>
              <a:ahLst/>
              <a:cxnLst/>
              <a:rect l="0" t="0" r="0" b="0"/>
              <a:pathLst>
                <a:path w="365126" h="1056895">
                  <a:moveTo>
                    <a:pt x="266954" y="1015873"/>
                  </a:moveTo>
                  <a:lnTo>
                    <a:pt x="242824" y="989204"/>
                  </a:lnTo>
                  <a:lnTo>
                    <a:pt x="219456" y="960247"/>
                  </a:lnTo>
                  <a:lnTo>
                    <a:pt x="197231" y="929640"/>
                  </a:lnTo>
                  <a:lnTo>
                    <a:pt x="176022" y="897509"/>
                  </a:lnTo>
                  <a:lnTo>
                    <a:pt x="155575" y="863727"/>
                  </a:lnTo>
                  <a:lnTo>
                    <a:pt x="136271" y="828802"/>
                  </a:lnTo>
                  <a:lnTo>
                    <a:pt x="118110" y="792861"/>
                  </a:lnTo>
                  <a:lnTo>
                    <a:pt x="101092" y="755777"/>
                  </a:lnTo>
                  <a:lnTo>
                    <a:pt x="85217" y="717677"/>
                  </a:lnTo>
                  <a:lnTo>
                    <a:pt x="70485" y="679196"/>
                  </a:lnTo>
                  <a:lnTo>
                    <a:pt x="57277" y="639953"/>
                  </a:lnTo>
                  <a:lnTo>
                    <a:pt x="45085" y="600583"/>
                  </a:lnTo>
                  <a:lnTo>
                    <a:pt x="34290" y="560705"/>
                  </a:lnTo>
                  <a:lnTo>
                    <a:pt x="24892" y="520827"/>
                  </a:lnTo>
                  <a:lnTo>
                    <a:pt x="16891" y="481203"/>
                  </a:lnTo>
                  <a:lnTo>
                    <a:pt x="10160" y="441579"/>
                  </a:lnTo>
                  <a:lnTo>
                    <a:pt x="6985" y="417576"/>
                  </a:lnTo>
                  <a:lnTo>
                    <a:pt x="4318" y="393319"/>
                  </a:lnTo>
                  <a:lnTo>
                    <a:pt x="2159" y="368935"/>
                  </a:lnTo>
                  <a:lnTo>
                    <a:pt x="762" y="344170"/>
                  </a:lnTo>
                  <a:lnTo>
                    <a:pt x="0" y="319532"/>
                  </a:lnTo>
                  <a:lnTo>
                    <a:pt x="254" y="294767"/>
                  </a:lnTo>
                  <a:lnTo>
                    <a:pt x="1397" y="270129"/>
                  </a:lnTo>
                  <a:lnTo>
                    <a:pt x="3175" y="245491"/>
                  </a:lnTo>
                  <a:lnTo>
                    <a:pt x="6223" y="220980"/>
                  </a:lnTo>
                  <a:lnTo>
                    <a:pt x="9906" y="196850"/>
                  </a:lnTo>
                  <a:lnTo>
                    <a:pt x="14986" y="172466"/>
                  </a:lnTo>
                  <a:lnTo>
                    <a:pt x="20955" y="148590"/>
                  </a:lnTo>
                  <a:lnTo>
                    <a:pt x="28194" y="124968"/>
                  </a:lnTo>
                  <a:lnTo>
                    <a:pt x="36703" y="101600"/>
                  </a:lnTo>
                  <a:lnTo>
                    <a:pt x="46482" y="78613"/>
                  </a:lnTo>
                  <a:lnTo>
                    <a:pt x="57658" y="56134"/>
                  </a:lnTo>
                  <a:lnTo>
                    <a:pt x="62738" y="46863"/>
                  </a:lnTo>
                  <a:lnTo>
                    <a:pt x="67564" y="38481"/>
                  </a:lnTo>
                  <a:lnTo>
                    <a:pt x="72136" y="30988"/>
                  </a:lnTo>
                  <a:lnTo>
                    <a:pt x="76835" y="24384"/>
                  </a:lnTo>
                  <a:lnTo>
                    <a:pt x="81407" y="18542"/>
                  </a:lnTo>
                  <a:lnTo>
                    <a:pt x="85852" y="13589"/>
                  </a:lnTo>
                  <a:lnTo>
                    <a:pt x="90297" y="9271"/>
                  </a:lnTo>
                  <a:lnTo>
                    <a:pt x="94869" y="5842"/>
                  </a:lnTo>
                  <a:lnTo>
                    <a:pt x="99314" y="3175"/>
                  </a:lnTo>
                  <a:lnTo>
                    <a:pt x="103886" y="1397"/>
                  </a:lnTo>
                  <a:lnTo>
                    <a:pt x="108712" y="254"/>
                  </a:lnTo>
                  <a:lnTo>
                    <a:pt x="113792" y="0"/>
                  </a:lnTo>
                  <a:lnTo>
                    <a:pt x="118999" y="635"/>
                  </a:lnTo>
                  <a:lnTo>
                    <a:pt x="124333" y="1778"/>
                  </a:lnTo>
                  <a:lnTo>
                    <a:pt x="130175" y="3810"/>
                  </a:lnTo>
                  <a:lnTo>
                    <a:pt x="136017" y="6731"/>
                  </a:lnTo>
                  <a:lnTo>
                    <a:pt x="143129" y="8128"/>
                  </a:lnTo>
                  <a:lnTo>
                    <a:pt x="149860" y="9906"/>
                  </a:lnTo>
                  <a:lnTo>
                    <a:pt x="155575" y="12446"/>
                  </a:lnTo>
                  <a:lnTo>
                    <a:pt x="160909" y="15367"/>
                  </a:lnTo>
                  <a:lnTo>
                    <a:pt x="165481" y="19050"/>
                  </a:lnTo>
                  <a:lnTo>
                    <a:pt x="169545" y="23114"/>
                  </a:lnTo>
                  <a:lnTo>
                    <a:pt x="172847" y="27559"/>
                  </a:lnTo>
                  <a:lnTo>
                    <a:pt x="175768" y="32512"/>
                  </a:lnTo>
                  <a:lnTo>
                    <a:pt x="178054" y="38481"/>
                  </a:lnTo>
                  <a:lnTo>
                    <a:pt x="179959" y="44577"/>
                  </a:lnTo>
                  <a:lnTo>
                    <a:pt x="181229" y="51308"/>
                  </a:lnTo>
                  <a:lnTo>
                    <a:pt x="181991" y="58801"/>
                  </a:lnTo>
                  <a:lnTo>
                    <a:pt x="182753" y="66802"/>
                  </a:lnTo>
                  <a:lnTo>
                    <a:pt x="182753" y="75438"/>
                  </a:lnTo>
                  <a:lnTo>
                    <a:pt x="182245" y="84455"/>
                  </a:lnTo>
                  <a:lnTo>
                    <a:pt x="181610" y="94234"/>
                  </a:lnTo>
                  <a:lnTo>
                    <a:pt x="180594" y="104521"/>
                  </a:lnTo>
                  <a:lnTo>
                    <a:pt x="179197" y="115443"/>
                  </a:lnTo>
                  <a:lnTo>
                    <a:pt x="177419" y="127000"/>
                  </a:lnTo>
                  <a:lnTo>
                    <a:pt x="175514" y="139319"/>
                  </a:lnTo>
                  <a:lnTo>
                    <a:pt x="173482" y="151892"/>
                  </a:lnTo>
                  <a:lnTo>
                    <a:pt x="170942" y="165227"/>
                  </a:lnTo>
                  <a:lnTo>
                    <a:pt x="168402" y="179324"/>
                  </a:lnTo>
                  <a:lnTo>
                    <a:pt x="165735" y="194056"/>
                  </a:lnTo>
                  <a:lnTo>
                    <a:pt x="162814" y="209296"/>
                  </a:lnTo>
                  <a:lnTo>
                    <a:pt x="159639" y="225298"/>
                  </a:lnTo>
                  <a:lnTo>
                    <a:pt x="153289" y="259080"/>
                  </a:lnTo>
                  <a:lnTo>
                    <a:pt x="146685" y="295529"/>
                  </a:lnTo>
                  <a:lnTo>
                    <a:pt x="140081" y="334645"/>
                  </a:lnTo>
                  <a:lnTo>
                    <a:pt x="139827" y="348488"/>
                  </a:lnTo>
                  <a:lnTo>
                    <a:pt x="140208" y="364109"/>
                  </a:lnTo>
                  <a:lnTo>
                    <a:pt x="141097" y="380873"/>
                  </a:lnTo>
                  <a:lnTo>
                    <a:pt x="142367" y="399034"/>
                  </a:lnTo>
                  <a:lnTo>
                    <a:pt x="144272" y="418084"/>
                  </a:lnTo>
                  <a:lnTo>
                    <a:pt x="146304" y="437769"/>
                  </a:lnTo>
                  <a:lnTo>
                    <a:pt x="151638" y="478282"/>
                  </a:lnTo>
                  <a:lnTo>
                    <a:pt x="157734" y="518541"/>
                  </a:lnTo>
                  <a:lnTo>
                    <a:pt x="160909" y="538099"/>
                  </a:lnTo>
                  <a:lnTo>
                    <a:pt x="164211" y="556895"/>
                  </a:lnTo>
                  <a:lnTo>
                    <a:pt x="167640" y="574548"/>
                  </a:lnTo>
                  <a:lnTo>
                    <a:pt x="170942" y="591058"/>
                  </a:lnTo>
                  <a:lnTo>
                    <a:pt x="174371" y="606044"/>
                  </a:lnTo>
                  <a:lnTo>
                    <a:pt x="177419" y="619379"/>
                  </a:lnTo>
                  <a:lnTo>
                    <a:pt x="181610" y="634365"/>
                  </a:lnTo>
                  <a:lnTo>
                    <a:pt x="186690" y="648843"/>
                  </a:lnTo>
                  <a:lnTo>
                    <a:pt x="192405" y="663575"/>
                  </a:lnTo>
                  <a:lnTo>
                    <a:pt x="198882" y="678053"/>
                  </a:lnTo>
                  <a:lnTo>
                    <a:pt x="213360" y="706501"/>
                  </a:lnTo>
                  <a:lnTo>
                    <a:pt x="229743" y="734695"/>
                  </a:lnTo>
                  <a:lnTo>
                    <a:pt x="247269" y="762254"/>
                  </a:lnTo>
                  <a:lnTo>
                    <a:pt x="265557" y="789432"/>
                  </a:lnTo>
                  <a:lnTo>
                    <a:pt x="283845" y="816356"/>
                  </a:lnTo>
                  <a:lnTo>
                    <a:pt x="301498" y="842899"/>
                  </a:lnTo>
                  <a:lnTo>
                    <a:pt x="318262" y="868934"/>
                  </a:lnTo>
                  <a:lnTo>
                    <a:pt x="333248" y="894461"/>
                  </a:lnTo>
                  <a:lnTo>
                    <a:pt x="339979" y="907415"/>
                  </a:lnTo>
                  <a:lnTo>
                    <a:pt x="345948" y="919861"/>
                  </a:lnTo>
                  <a:lnTo>
                    <a:pt x="351536" y="932561"/>
                  </a:lnTo>
                  <a:lnTo>
                    <a:pt x="356108" y="945007"/>
                  </a:lnTo>
                  <a:lnTo>
                    <a:pt x="359918" y="957199"/>
                  </a:lnTo>
                  <a:lnTo>
                    <a:pt x="362585" y="969518"/>
                  </a:lnTo>
                  <a:lnTo>
                    <a:pt x="364236" y="981710"/>
                  </a:lnTo>
                  <a:lnTo>
                    <a:pt x="365125" y="994030"/>
                  </a:lnTo>
                  <a:lnTo>
                    <a:pt x="364998" y="1005967"/>
                  </a:lnTo>
                  <a:lnTo>
                    <a:pt x="363220" y="1017905"/>
                  </a:lnTo>
                  <a:lnTo>
                    <a:pt x="360299" y="1029716"/>
                  </a:lnTo>
                  <a:lnTo>
                    <a:pt x="356108" y="1041528"/>
                  </a:lnTo>
                  <a:lnTo>
                    <a:pt x="351663" y="1047242"/>
                  </a:lnTo>
                  <a:lnTo>
                    <a:pt x="347218" y="1051306"/>
                  </a:lnTo>
                  <a:lnTo>
                    <a:pt x="342646" y="1054481"/>
                  </a:lnTo>
                  <a:lnTo>
                    <a:pt x="338074" y="1056259"/>
                  </a:lnTo>
                  <a:lnTo>
                    <a:pt x="333375" y="1056894"/>
                  </a:lnTo>
                  <a:lnTo>
                    <a:pt x="328295" y="1056640"/>
                  </a:lnTo>
                  <a:lnTo>
                    <a:pt x="323469" y="1055370"/>
                  </a:lnTo>
                  <a:lnTo>
                    <a:pt x="318262" y="1053338"/>
                  </a:lnTo>
                  <a:lnTo>
                    <a:pt x="312801" y="1050544"/>
                  </a:lnTo>
                  <a:lnTo>
                    <a:pt x="307086" y="1046988"/>
                  </a:lnTo>
                  <a:lnTo>
                    <a:pt x="301244" y="1042924"/>
                  </a:lnTo>
                  <a:lnTo>
                    <a:pt x="295148" y="1038353"/>
                  </a:lnTo>
                  <a:lnTo>
                    <a:pt x="288671" y="1033145"/>
                  </a:lnTo>
                  <a:lnTo>
                    <a:pt x="281686" y="1027684"/>
                  </a:lnTo>
                  <a:close/>
                </a:path>
              </a:pathLst>
            </a:custGeom>
            <a:solidFill>
              <a:srgbClr val="C28533"/>
            </a:solidFill>
            <a:ln w="0" cap="flat" cmpd="sng" algn="ctr">
              <a:solidFill>
                <a:srgbClr val="C285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662420" y="1381125"/>
              <a:ext cx="347217" cy="1035686"/>
            </a:xfrm>
            <a:custGeom>
              <a:avLst/>
              <a:gdLst/>
              <a:ahLst/>
              <a:cxnLst/>
              <a:rect l="0" t="0" r="0" b="0"/>
              <a:pathLst>
                <a:path w="347217" h="1035686">
                  <a:moveTo>
                    <a:pt x="259968" y="993521"/>
                  </a:moveTo>
                  <a:lnTo>
                    <a:pt x="236855" y="967232"/>
                  </a:lnTo>
                  <a:lnTo>
                    <a:pt x="214376" y="938911"/>
                  </a:lnTo>
                  <a:lnTo>
                    <a:pt x="192913" y="909066"/>
                  </a:lnTo>
                  <a:lnTo>
                    <a:pt x="172212" y="877824"/>
                  </a:lnTo>
                  <a:lnTo>
                    <a:pt x="152400" y="844677"/>
                  </a:lnTo>
                  <a:lnTo>
                    <a:pt x="133731" y="810768"/>
                  </a:lnTo>
                  <a:lnTo>
                    <a:pt x="116079" y="775462"/>
                  </a:lnTo>
                  <a:lnTo>
                    <a:pt x="99187" y="739140"/>
                  </a:lnTo>
                  <a:lnTo>
                    <a:pt x="83691" y="702183"/>
                  </a:lnTo>
                  <a:lnTo>
                    <a:pt x="69340" y="664464"/>
                  </a:lnTo>
                  <a:lnTo>
                    <a:pt x="56134" y="626364"/>
                  </a:lnTo>
                  <a:lnTo>
                    <a:pt x="44196" y="587883"/>
                  </a:lnTo>
                  <a:lnTo>
                    <a:pt x="33655" y="549021"/>
                  </a:lnTo>
                  <a:lnTo>
                    <a:pt x="24130" y="510159"/>
                  </a:lnTo>
                  <a:lnTo>
                    <a:pt x="16383" y="471424"/>
                  </a:lnTo>
                  <a:lnTo>
                    <a:pt x="9906" y="433070"/>
                  </a:lnTo>
                  <a:lnTo>
                    <a:pt x="6731" y="409194"/>
                  </a:lnTo>
                  <a:lnTo>
                    <a:pt x="4064" y="385445"/>
                  </a:lnTo>
                  <a:lnTo>
                    <a:pt x="1905" y="361442"/>
                  </a:lnTo>
                  <a:lnTo>
                    <a:pt x="635" y="337439"/>
                  </a:lnTo>
                  <a:lnTo>
                    <a:pt x="0" y="313182"/>
                  </a:lnTo>
                  <a:lnTo>
                    <a:pt x="254" y="288925"/>
                  </a:lnTo>
                  <a:lnTo>
                    <a:pt x="1014" y="264922"/>
                  </a:lnTo>
                  <a:lnTo>
                    <a:pt x="2921" y="240792"/>
                  </a:lnTo>
                  <a:lnTo>
                    <a:pt x="5714" y="216662"/>
                  </a:lnTo>
                  <a:lnTo>
                    <a:pt x="9525" y="192913"/>
                  </a:lnTo>
                  <a:lnTo>
                    <a:pt x="14351" y="169164"/>
                  </a:lnTo>
                  <a:lnTo>
                    <a:pt x="20191" y="145542"/>
                  </a:lnTo>
                  <a:lnTo>
                    <a:pt x="27179" y="122555"/>
                  </a:lnTo>
                  <a:lnTo>
                    <a:pt x="35306" y="99568"/>
                  </a:lnTo>
                  <a:lnTo>
                    <a:pt x="44704" y="76962"/>
                  </a:lnTo>
                  <a:lnTo>
                    <a:pt x="55245" y="54991"/>
                  </a:lnTo>
                  <a:lnTo>
                    <a:pt x="60071" y="45974"/>
                  </a:lnTo>
                  <a:lnTo>
                    <a:pt x="64770" y="37719"/>
                  </a:lnTo>
                  <a:lnTo>
                    <a:pt x="69340" y="30353"/>
                  </a:lnTo>
                  <a:lnTo>
                    <a:pt x="73787" y="23749"/>
                  </a:lnTo>
                  <a:lnTo>
                    <a:pt x="78232" y="18034"/>
                  </a:lnTo>
                  <a:lnTo>
                    <a:pt x="82423" y="13081"/>
                  </a:lnTo>
                  <a:lnTo>
                    <a:pt x="86614" y="9017"/>
                  </a:lnTo>
                  <a:lnTo>
                    <a:pt x="91059" y="5715"/>
                  </a:lnTo>
                  <a:lnTo>
                    <a:pt x="95377" y="3175"/>
                  </a:lnTo>
                  <a:lnTo>
                    <a:pt x="99822" y="1397"/>
                  </a:lnTo>
                  <a:lnTo>
                    <a:pt x="104521" y="254"/>
                  </a:lnTo>
                  <a:lnTo>
                    <a:pt x="109347" y="0"/>
                  </a:lnTo>
                  <a:lnTo>
                    <a:pt x="114173" y="635"/>
                  </a:lnTo>
                  <a:lnTo>
                    <a:pt x="119380" y="1778"/>
                  </a:lnTo>
                  <a:lnTo>
                    <a:pt x="124839" y="3810"/>
                  </a:lnTo>
                  <a:lnTo>
                    <a:pt x="130556" y="6604"/>
                  </a:lnTo>
                  <a:lnTo>
                    <a:pt x="136015" y="8763"/>
                  </a:lnTo>
                  <a:lnTo>
                    <a:pt x="140841" y="11557"/>
                  </a:lnTo>
                  <a:lnTo>
                    <a:pt x="145034" y="14732"/>
                  </a:lnTo>
                  <a:lnTo>
                    <a:pt x="148589" y="18288"/>
                  </a:lnTo>
                  <a:lnTo>
                    <a:pt x="151511" y="22606"/>
                  </a:lnTo>
                  <a:lnTo>
                    <a:pt x="154051" y="27305"/>
                  </a:lnTo>
                  <a:lnTo>
                    <a:pt x="156210" y="32512"/>
                  </a:lnTo>
                  <a:lnTo>
                    <a:pt x="157607" y="38481"/>
                  </a:lnTo>
                  <a:lnTo>
                    <a:pt x="158750" y="44577"/>
                  </a:lnTo>
                  <a:lnTo>
                    <a:pt x="159258" y="51562"/>
                  </a:lnTo>
                  <a:lnTo>
                    <a:pt x="159512" y="58928"/>
                  </a:lnTo>
                  <a:lnTo>
                    <a:pt x="159258" y="66802"/>
                  </a:lnTo>
                  <a:lnTo>
                    <a:pt x="158877" y="75184"/>
                  </a:lnTo>
                  <a:lnTo>
                    <a:pt x="158114" y="83947"/>
                  </a:lnTo>
                  <a:lnTo>
                    <a:pt x="156845" y="93472"/>
                  </a:lnTo>
                  <a:lnTo>
                    <a:pt x="155321" y="103505"/>
                  </a:lnTo>
                  <a:lnTo>
                    <a:pt x="153670" y="113919"/>
                  </a:lnTo>
                  <a:lnTo>
                    <a:pt x="151764" y="124968"/>
                  </a:lnTo>
                  <a:lnTo>
                    <a:pt x="147191" y="148717"/>
                  </a:lnTo>
                  <a:lnTo>
                    <a:pt x="142113" y="174625"/>
                  </a:lnTo>
                  <a:lnTo>
                    <a:pt x="136652" y="202438"/>
                  </a:lnTo>
                  <a:lnTo>
                    <a:pt x="130937" y="232537"/>
                  </a:lnTo>
                  <a:lnTo>
                    <a:pt x="125095" y="264922"/>
                  </a:lnTo>
                  <a:lnTo>
                    <a:pt x="119634" y="299593"/>
                  </a:lnTo>
                  <a:lnTo>
                    <a:pt x="114554" y="336296"/>
                  </a:lnTo>
                  <a:lnTo>
                    <a:pt x="114427" y="349885"/>
                  </a:lnTo>
                  <a:lnTo>
                    <a:pt x="114935" y="365125"/>
                  </a:lnTo>
                  <a:lnTo>
                    <a:pt x="116332" y="381762"/>
                  </a:lnTo>
                  <a:lnTo>
                    <a:pt x="118364" y="399923"/>
                  </a:lnTo>
                  <a:lnTo>
                    <a:pt x="120650" y="418719"/>
                  </a:lnTo>
                  <a:lnTo>
                    <a:pt x="123571" y="438150"/>
                  </a:lnTo>
                  <a:lnTo>
                    <a:pt x="130302" y="478790"/>
                  </a:lnTo>
                  <a:lnTo>
                    <a:pt x="138176" y="518795"/>
                  </a:lnTo>
                  <a:lnTo>
                    <a:pt x="142113" y="538353"/>
                  </a:lnTo>
                  <a:lnTo>
                    <a:pt x="145796" y="556895"/>
                  </a:lnTo>
                  <a:lnTo>
                    <a:pt x="149860" y="574548"/>
                  </a:lnTo>
                  <a:lnTo>
                    <a:pt x="153670" y="590804"/>
                  </a:lnTo>
                  <a:lnTo>
                    <a:pt x="156972" y="605536"/>
                  </a:lnTo>
                  <a:lnTo>
                    <a:pt x="160147" y="618744"/>
                  </a:lnTo>
                  <a:lnTo>
                    <a:pt x="164211" y="633222"/>
                  </a:lnTo>
                  <a:lnTo>
                    <a:pt x="169037" y="647446"/>
                  </a:lnTo>
                  <a:lnTo>
                    <a:pt x="174498" y="661924"/>
                  </a:lnTo>
                  <a:lnTo>
                    <a:pt x="180593" y="676021"/>
                  </a:lnTo>
                  <a:lnTo>
                    <a:pt x="194564" y="704088"/>
                  </a:lnTo>
                  <a:lnTo>
                    <a:pt x="210185" y="731774"/>
                  </a:lnTo>
                  <a:lnTo>
                    <a:pt x="227204" y="758571"/>
                  </a:lnTo>
                  <a:lnTo>
                    <a:pt x="244856" y="785114"/>
                  </a:lnTo>
                  <a:lnTo>
                    <a:pt x="262509" y="811149"/>
                  </a:lnTo>
                  <a:lnTo>
                    <a:pt x="280162" y="836803"/>
                  </a:lnTo>
                  <a:lnTo>
                    <a:pt x="296545" y="861695"/>
                  </a:lnTo>
                  <a:lnTo>
                    <a:pt x="311658" y="886079"/>
                  </a:lnTo>
                  <a:lnTo>
                    <a:pt x="318389" y="898144"/>
                  </a:lnTo>
                  <a:lnTo>
                    <a:pt x="324739" y="909955"/>
                  </a:lnTo>
                  <a:lnTo>
                    <a:pt x="330454" y="921766"/>
                  </a:lnTo>
                  <a:lnTo>
                    <a:pt x="335280" y="933450"/>
                  </a:lnTo>
                  <a:lnTo>
                    <a:pt x="339471" y="944753"/>
                  </a:lnTo>
                  <a:lnTo>
                    <a:pt x="342773" y="956183"/>
                  </a:lnTo>
                  <a:lnTo>
                    <a:pt x="345059" y="967486"/>
                  </a:lnTo>
                  <a:lnTo>
                    <a:pt x="346837" y="978408"/>
                  </a:lnTo>
                  <a:lnTo>
                    <a:pt x="347216" y="989203"/>
                  </a:lnTo>
                  <a:lnTo>
                    <a:pt x="346583" y="999998"/>
                  </a:lnTo>
                  <a:lnTo>
                    <a:pt x="344679" y="1010412"/>
                  </a:lnTo>
                  <a:lnTo>
                    <a:pt x="341757" y="1021080"/>
                  </a:lnTo>
                  <a:lnTo>
                    <a:pt x="337564" y="1026541"/>
                  </a:lnTo>
                  <a:lnTo>
                    <a:pt x="333375" y="1030605"/>
                  </a:lnTo>
                  <a:lnTo>
                    <a:pt x="329184" y="1033399"/>
                  </a:lnTo>
                  <a:lnTo>
                    <a:pt x="324991" y="1034923"/>
                  </a:lnTo>
                  <a:lnTo>
                    <a:pt x="320675" y="1035685"/>
                  </a:lnTo>
                  <a:lnTo>
                    <a:pt x="316357" y="1035177"/>
                  </a:lnTo>
                  <a:lnTo>
                    <a:pt x="311912" y="1033907"/>
                  </a:lnTo>
                  <a:lnTo>
                    <a:pt x="307339" y="1031621"/>
                  </a:lnTo>
                  <a:lnTo>
                    <a:pt x="302387" y="1028573"/>
                  </a:lnTo>
                  <a:lnTo>
                    <a:pt x="297434" y="1024763"/>
                  </a:lnTo>
                  <a:lnTo>
                    <a:pt x="292100" y="1020699"/>
                  </a:lnTo>
                  <a:lnTo>
                    <a:pt x="286512" y="1015873"/>
                  </a:lnTo>
                  <a:lnTo>
                    <a:pt x="280414" y="1010666"/>
                  </a:lnTo>
                  <a:lnTo>
                    <a:pt x="274064" y="1005205"/>
                  </a:lnTo>
                  <a:close/>
                </a:path>
              </a:pathLst>
            </a:custGeom>
            <a:solidFill>
              <a:srgbClr val="C68F45"/>
            </a:solidFill>
            <a:ln w="0" cap="flat" cmpd="sng" algn="ctr">
              <a:solidFill>
                <a:srgbClr val="C68F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669786" y="1391793"/>
              <a:ext cx="330201" cy="1014096"/>
            </a:xfrm>
            <a:custGeom>
              <a:avLst/>
              <a:gdLst/>
              <a:ahLst/>
              <a:cxnLst/>
              <a:rect l="0" t="0" r="0" b="0"/>
              <a:pathLst>
                <a:path w="330201" h="1014096">
                  <a:moveTo>
                    <a:pt x="253492" y="971042"/>
                  </a:moveTo>
                  <a:lnTo>
                    <a:pt x="231140" y="945261"/>
                  </a:lnTo>
                  <a:lnTo>
                    <a:pt x="209550" y="917575"/>
                  </a:lnTo>
                  <a:lnTo>
                    <a:pt x="188722" y="888365"/>
                  </a:lnTo>
                  <a:lnTo>
                    <a:pt x="168783" y="857631"/>
                  </a:lnTo>
                  <a:lnTo>
                    <a:pt x="149606" y="825627"/>
                  </a:lnTo>
                  <a:lnTo>
                    <a:pt x="131318" y="792353"/>
                  </a:lnTo>
                  <a:lnTo>
                    <a:pt x="113919" y="757936"/>
                  </a:lnTo>
                  <a:lnTo>
                    <a:pt x="97790" y="722630"/>
                  </a:lnTo>
                  <a:lnTo>
                    <a:pt x="82423" y="686308"/>
                  </a:lnTo>
                  <a:lnTo>
                    <a:pt x="68326" y="649732"/>
                  </a:lnTo>
                  <a:lnTo>
                    <a:pt x="55245" y="612521"/>
                  </a:lnTo>
                  <a:lnTo>
                    <a:pt x="43688" y="574929"/>
                  </a:lnTo>
                  <a:lnTo>
                    <a:pt x="33274" y="537210"/>
                  </a:lnTo>
                  <a:lnTo>
                    <a:pt x="24003" y="499364"/>
                  </a:lnTo>
                  <a:lnTo>
                    <a:pt x="16256" y="461518"/>
                  </a:lnTo>
                  <a:lnTo>
                    <a:pt x="9906" y="423926"/>
                  </a:lnTo>
                  <a:lnTo>
                    <a:pt x="6731" y="400812"/>
                  </a:lnTo>
                  <a:lnTo>
                    <a:pt x="4064" y="377444"/>
                  </a:lnTo>
                  <a:lnTo>
                    <a:pt x="2159" y="353949"/>
                  </a:lnTo>
                  <a:lnTo>
                    <a:pt x="635" y="330327"/>
                  </a:lnTo>
                  <a:lnTo>
                    <a:pt x="0" y="306578"/>
                  </a:lnTo>
                  <a:lnTo>
                    <a:pt x="254" y="283083"/>
                  </a:lnTo>
                  <a:lnTo>
                    <a:pt x="1270" y="259207"/>
                  </a:lnTo>
                  <a:lnTo>
                    <a:pt x="2921" y="235712"/>
                  </a:lnTo>
                  <a:lnTo>
                    <a:pt x="5715" y="212090"/>
                  </a:lnTo>
                  <a:lnTo>
                    <a:pt x="9271" y="188849"/>
                  </a:lnTo>
                  <a:lnTo>
                    <a:pt x="13843" y="165481"/>
                  </a:lnTo>
                  <a:lnTo>
                    <a:pt x="19558" y="142367"/>
                  </a:lnTo>
                  <a:lnTo>
                    <a:pt x="26289" y="119761"/>
                  </a:lnTo>
                  <a:lnTo>
                    <a:pt x="34036" y="97282"/>
                  </a:lnTo>
                  <a:lnTo>
                    <a:pt x="43180" y="75311"/>
                  </a:lnTo>
                  <a:lnTo>
                    <a:pt x="53467" y="53594"/>
                  </a:lnTo>
                  <a:lnTo>
                    <a:pt x="58039" y="44831"/>
                  </a:lnTo>
                  <a:lnTo>
                    <a:pt x="62357" y="36830"/>
                  </a:lnTo>
                  <a:lnTo>
                    <a:pt x="66929" y="29591"/>
                  </a:lnTo>
                  <a:lnTo>
                    <a:pt x="70993" y="22987"/>
                  </a:lnTo>
                  <a:lnTo>
                    <a:pt x="75311" y="17653"/>
                  </a:lnTo>
                  <a:lnTo>
                    <a:pt x="79248" y="12573"/>
                  </a:lnTo>
                  <a:lnTo>
                    <a:pt x="83439" y="8509"/>
                  </a:lnTo>
                  <a:lnTo>
                    <a:pt x="87503" y="5334"/>
                  </a:lnTo>
                  <a:lnTo>
                    <a:pt x="91694" y="2921"/>
                  </a:lnTo>
                  <a:lnTo>
                    <a:pt x="96012" y="1143"/>
                  </a:lnTo>
                  <a:lnTo>
                    <a:pt x="100457" y="127"/>
                  </a:lnTo>
                  <a:lnTo>
                    <a:pt x="104902" y="0"/>
                  </a:lnTo>
                  <a:lnTo>
                    <a:pt x="109728" y="381"/>
                  </a:lnTo>
                  <a:lnTo>
                    <a:pt x="114554" y="1524"/>
                  </a:lnTo>
                  <a:lnTo>
                    <a:pt x="119761" y="3556"/>
                  </a:lnTo>
                  <a:lnTo>
                    <a:pt x="125476" y="6350"/>
                  </a:lnTo>
                  <a:lnTo>
                    <a:pt x="129032" y="9271"/>
                  </a:lnTo>
                  <a:lnTo>
                    <a:pt x="132207" y="12573"/>
                  </a:lnTo>
                  <a:lnTo>
                    <a:pt x="134747" y="16510"/>
                  </a:lnTo>
                  <a:lnTo>
                    <a:pt x="136652" y="20955"/>
                  </a:lnTo>
                  <a:lnTo>
                    <a:pt x="138049" y="26035"/>
                  </a:lnTo>
                  <a:lnTo>
                    <a:pt x="139192" y="31369"/>
                  </a:lnTo>
                  <a:lnTo>
                    <a:pt x="139827" y="37592"/>
                  </a:lnTo>
                  <a:lnTo>
                    <a:pt x="139827" y="43942"/>
                  </a:lnTo>
                  <a:lnTo>
                    <a:pt x="139827" y="50673"/>
                  </a:lnTo>
                  <a:lnTo>
                    <a:pt x="139192" y="58166"/>
                  </a:lnTo>
                  <a:lnTo>
                    <a:pt x="138049" y="66040"/>
                  </a:lnTo>
                  <a:lnTo>
                    <a:pt x="136779" y="74422"/>
                  </a:lnTo>
                  <a:lnTo>
                    <a:pt x="135382" y="83312"/>
                  </a:lnTo>
                  <a:lnTo>
                    <a:pt x="133731" y="92583"/>
                  </a:lnTo>
                  <a:lnTo>
                    <a:pt x="129540" y="112522"/>
                  </a:lnTo>
                  <a:lnTo>
                    <a:pt x="124587" y="134493"/>
                  </a:lnTo>
                  <a:lnTo>
                    <a:pt x="119253" y="157988"/>
                  </a:lnTo>
                  <a:lnTo>
                    <a:pt x="113538" y="183642"/>
                  </a:lnTo>
                  <a:lnTo>
                    <a:pt x="107823" y="210820"/>
                  </a:lnTo>
                  <a:lnTo>
                    <a:pt x="102362" y="240030"/>
                  </a:lnTo>
                  <a:lnTo>
                    <a:pt x="97282" y="270510"/>
                  </a:lnTo>
                  <a:lnTo>
                    <a:pt x="92837" y="303276"/>
                  </a:lnTo>
                  <a:lnTo>
                    <a:pt x="89154" y="337439"/>
                  </a:lnTo>
                  <a:lnTo>
                    <a:pt x="89154" y="350774"/>
                  </a:lnTo>
                  <a:lnTo>
                    <a:pt x="90170" y="365887"/>
                  </a:lnTo>
                  <a:lnTo>
                    <a:pt x="91821" y="382651"/>
                  </a:lnTo>
                  <a:lnTo>
                    <a:pt x="94361" y="400304"/>
                  </a:lnTo>
                  <a:lnTo>
                    <a:pt x="97536" y="419227"/>
                  </a:lnTo>
                  <a:lnTo>
                    <a:pt x="101092" y="438658"/>
                  </a:lnTo>
                  <a:lnTo>
                    <a:pt x="109474" y="478917"/>
                  </a:lnTo>
                  <a:lnTo>
                    <a:pt x="118745" y="518795"/>
                  </a:lnTo>
                  <a:lnTo>
                    <a:pt x="123317" y="538353"/>
                  </a:lnTo>
                  <a:lnTo>
                    <a:pt x="128016" y="556641"/>
                  </a:lnTo>
                  <a:lnTo>
                    <a:pt x="132461" y="574294"/>
                  </a:lnTo>
                  <a:lnTo>
                    <a:pt x="136398" y="590423"/>
                  </a:lnTo>
                  <a:lnTo>
                    <a:pt x="139954" y="604901"/>
                  </a:lnTo>
                  <a:lnTo>
                    <a:pt x="143129" y="617728"/>
                  </a:lnTo>
                  <a:lnTo>
                    <a:pt x="147066" y="631952"/>
                  </a:lnTo>
                  <a:lnTo>
                    <a:pt x="151765" y="646049"/>
                  </a:lnTo>
                  <a:lnTo>
                    <a:pt x="156845" y="660146"/>
                  </a:lnTo>
                  <a:lnTo>
                    <a:pt x="162687" y="673989"/>
                  </a:lnTo>
                  <a:lnTo>
                    <a:pt x="176149" y="701294"/>
                  </a:lnTo>
                  <a:lnTo>
                    <a:pt x="191008" y="728345"/>
                  </a:lnTo>
                  <a:lnTo>
                    <a:pt x="207391" y="754761"/>
                  </a:lnTo>
                  <a:lnTo>
                    <a:pt x="224409" y="780669"/>
                  </a:lnTo>
                  <a:lnTo>
                    <a:pt x="241681" y="805688"/>
                  </a:lnTo>
                  <a:lnTo>
                    <a:pt x="258953" y="830453"/>
                  </a:lnTo>
                  <a:lnTo>
                    <a:pt x="275082" y="854202"/>
                  </a:lnTo>
                  <a:lnTo>
                    <a:pt x="290195" y="877570"/>
                  </a:lnTo>
                  <a:lnTo>
                    <a:pt x="303657" y="899922"/>
                  </a:lnTo>
                  <a:lnTo>
                    <a:pt x="309372" y="910844"/>
                  </a:lnTo>
                  <a:lnTo>
                    <a:pt x="314833" y="921639"/>
                  </a:lnTo>
                  <a:lnTo>
                    <a:pt x="319532" y="932307"/>
                  </a:lnTo>
                  <a:lnTo>
                    <a:pt x="323215" y="942467"/>
                  </a:lnTo>
                  <a:lnTo>
                    <a:pt x="326263" y="952754"/>
                  </a:lnTo>
                  <a:lnTo>
                    <a:pt x="328549" y="962660"/>
                  </a:lnTo>
                  <a:lnTo>
                    <a:pt x="329819" y="972439"/>
                  </a:lnTo>
                  <a:lnTo>
                    <a:pt x="330200" y="981964"/>
                  </a:lnTo>
                  <a:lnTo>
                    <a:pt x="329311" y="991235"/>
                  </a:lnTo>
                  <a:lnTo>
                    <a:pt x="327406" y="1000252"/>
                  </a:lnTo>
                  <a:lnTo>
                    <a:pt x="323469" y="1005713"/>
                  </a:lnTo>
                  <a:lnTo>
                    <a:pt x="319659" y="1009523"/>
                  </a:lnTo>
                  <a:lnTo>
                    <a:pt x="315849" y="1012317"/>
                  </a:lnTo>
                  <a:lnTo>
                    <a:pt x="312039" y="1013587"/>
                  </a:lnTo>
                  <a:lnTo>
                    <a:pt x="308356" y="1014095"/>
                  </a:lnTo>
                  <a:lnTo>
                    <a:pt x="304546" y="1013460"/>
                  </a:lnTo>
                  <a:lnTo>
                    <a:pt x="300482" y="1011809"/>
                  </a:lnTo>
                  <a:lnTo>
                    <a:pt x="296545" y="1009396"/>
                  </a:lnTo>
                  <a:lnTo>
                    <a:pt x="292354" y="1006221"/>
                  </a:lnTo>
                  <a:lnTo>
                    <a:pt x="287909" y="1002284"/>
                  </a:lnTo>
                  <a:lnTo>
                    <a:pt x="283083" y="997966"/>
                  </a:lnTo>
                  <a:lnTo>
                    <a:pt x="278003" y="993267"/>
                  </a:lnTo>
                  <a:lnTo>
                    <a:pt x="272669" y="988060"/>
                  </a:lnTo>
                  <a:lnTo>
                    <a:pt x="266700" y="982599"/>
                  </a:lnTo>
                  <a:close/>
                </a:path>
              </a:pathLst>
            </a:custGeom>
            <a:solidFill>
              <a:srgbClr val="CC9954"/>
            </a:solidFill>
            <a:ln w="0" cap="flat" cmpd="sng" algn="ctr">
              <a:solidFill>
                <a:srgbClr val="CC99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677152" y="1402207"/>
              <a:ext cx="313818" cy="992760"/>
            </a:xfrm>
            <a:custGeom>
              <a:avLst/>
              <a:gdLst/>
              <a:ahLst/>
              <a:cxnLst/>
              <a:rect l="0" t="0" r="0" b="0"/>
              <a:pathLst>
                <a:path w="313818" h="992760">
                  <a:moveTo>
                    <a:pt x="6477" y="392430"/>
                  </a:moveTo>
                  <a:lnTo>
                    <a:pt x="4064" y="369824"/>
                  </a:lnTo>
                  <a:lnTo>
                    <a:pt x="1905" y="346710"/>
                  </a:lnTo>
                  <a:lnTo>
                    <a:pt x="635" y="323596"/>
                  </a:lnTo>
                  <a:lnTo>
                    <a:pt x="0" y="300482"/>
                  </a:lnTo>
                  <a:lnTo>
                    <a:pt x="254" y="277114"/>
                  </a:lnTo>
                  <a:lnTo>
                    <a:pt x="1016" y="254000"/>
                  </a:lnTo>
                  <a:lnTo>
                    <a:pt x="2921" y="230759"/>
                  </a:lnTo>
                  <a:lnTo>
                    <a:pt x="5461" y="207899"/>
                  </a:lnTo>
                  <a:lnTo>
                    <a:pt x="9017" y="184785"/>
                  </a:lnTo>
                  <a:lnTo>
                    <a:pt x="13462" y="162179"/>
                  </a:lnTo>
                  <a:lnTo>
                    <a:pt x="18923" y="139700"/>
                  </a:lnTo>
                  <a:lnTo>
                    <a:pt x="25273" y="117221"/>
                  </a:lnTo>
                  <a:lnTo>
                    <a:pt x="32766" y="95377"/>
                  </a:lnTo>
                  <a:lnTo>
                    <a:pt x="41402" y="73787"/>
                  </a:lnTo>
                  <a:lnTo>
                    <a:pt x="51308" y="52451"/>
                  </a:lnTo>
                  <a:lnTo>
                    <a:pt x="55753" y="43942"/>
                  </a:lnTo>
                  <a:lnTo>
                    <a:pt x="59944" y="35941"/>
                  </a:lnTo>
                  <a:lnTo>
                    <a:pt x="64135" y="28956"/>
                  </a:lnTo>
                  <a:lnTo>
                    <a:pt x="68072" y="22606"/>
                  </a:lnTo>
                  <a:lnTo>
                    <a:pt x="72009" y="17144"/>
                  </a:lnTo>
                  <a:lnTo>
                    <a:pt x="75819" y="12446"/>
                  </a:lnTo>
                  <a:lnTo>
                    <a:pt x="79883" y="8509"/>
                  </a:lnTo>
                  <a:lnTo>
                    <a:pt x="83820" y="5207"/>
                  </a:lnTo>
                  <a:lnTo>
                    <a:pt x="87884" y="2921"/>
                  </a:lnTo>
                  <a:lnTo>
                    <a:pt x="91821" y="1016"/>
                  </a:lnTo>
                  <a:lnTo>
                    <a:pt x="96012" y="127"/>
                  </a:lnTo>
                  <a:lnTo>
                    <a:pt x="100457" y="0"/>
                  </a:lnTo>
                  <a:lnTo>
                    <a:pt x="105156" y="381"/>
                  </a:lnTo>
                  <a:lnTo>
                    <a:pt x="109728" y="1524"/>
                  </a:lnTo>
                  <a:lnTo>
                    <a:pt x="114808" y="3556"/>
                  </a:lnTo>
                  <a:lnTo>
                    <a:pt x="120015" y="6096"/>
                  </a:lnTo>
                  <a:lnTo>
                    <a:pt x="121920" y="9906"/>
                  </a:lnTo>
                  <a:lnTo>
                    <a:pt x="123190" y="13969"/>
                  </a:lnTo>
                  <a:lnTo>
                    <a:pt x="123952" y="18796"/>
                  </a:lnTo>
                  <a:lnTo>
                    <a:pt x="124333" y="24003"/>
                  </a:lnTo>
                  <a:lnTo>
                    <a:pt x="124333" y="29591"/>
                  </a:lnTo>
                  <a:lnTo>
                    <a:pt x="123952" y="35814"/>
                  </a:lnTo>
                  <a:lnTo>
                    <a:pt x="122936" y="42544"/>
                  </a:lnTo>
                  <a:lnTo>
                    <a:pt x="121920" y="49530"/>
                  </a:lnTo>
                  <a:lnTo>
                    <a:pt x="120396" y="57023"/>
                  </a:lnTo>
                  <a:lnTo>
                    <a:pt x="118618" y="64897"/>
                  </a:lnTo>
                  <a:lnTo>
                    <a:pt x="114046" y="82423"/>
                  </a:lnTo>
                  <a:lnTo>
                    <a:pt x="109093" y="101219"/>
                  </a:lnTo>
                  <a:lnTo>
                    <a:pt x="103378" y="121793"/>
                  </a:lnTo>
                  <a:lnTo>
                    <a:pt x="97028" y="144018"/>
                  </a:lnTo>
                  <a:lnTo>
                    <a:pt x="91059" y="167513"/>
                  </a:lnTo>
                  <a:lnTo>
                    <a:pt x="84709" y="192913"/>
                  </a:lnTo>
                  <a:lnTo>
                    <a:pt x="78994" y="219456"/>
                  </a:lnTo>
                  <a:lnTo>
                    <a:pt x="73787" y="247523"/>
                  </a:lnTo>
                  <a:lnTo>
                    <a:pt x="69342" y="276733"/>
                  </a:lnTo>
                  <a:lnTo>
                    <a:pt x="65786" y="307213"/>
                  </a:lnTo>
                  <a:lnTo>
                    <a:pt x="63627" y="338963"/>
                  </a:lnTo>
                  <a:lnTo>
                    <a:pt x="63627" y="345313"/>
                  </a:lnTo>
                  <a:lnTo>
                    <a:pt x="63627" y="352171"/>
                  </a:lnTo>
                  <a:lnTo>
                    <a:pt x="64897" y="367030"/>
                  </a:lnTo>
                  <a:lnTo>
                    <a:pt x="67183" y="383540"/>
                  </a:lnTo>
                  <a:lnTo>
                    <a:pt x="70358" y="401320"/>
                  </a:lnTo>
                  <a:lnTo>
                    <a:pt x="74168" y="420116"/>
                  </a:lnTo>
                  <a:lnTo>
                    <a:pt x="78359" y="439293"/>
                  </a:lnTo>
                  <a:lnTo>
                    <a:pt x="88519" y="479425"/>
                  </a:lnTo>
                  <a:lnTo>
                    <a:pt x="99187" y="519303"/>
                  </a:lnTo>
                  <a:lnTo>
                    <a:pt x="104648" y="538480"/>
                  </a:lnTo>
                  <a:lnTo>
                    <a:pt x="109728" y="556768"/>
                  </a:lnTo>
                  <a:lnTo>
                    <a:pt x="114808" y="574040"/>
                  </a:lnTo>
                  <a:lnTo>
                    <a:pt x="119126" y="590169"/>
                  </a:lnTo>
                  <a:lnTo>
                    <a:pt x="122936" y="604393"/>
                  </a:lnTo>
                  <a:lnTo>
                    <a:pt x="126111" y="617093"/>
                  </a:lnTo>
                  <a:lnTo>
                    <a:pt x="129667" y="630936"/>
                  </a:lnTo>
                  <a:lnTo>
                    <a:pt x="134112" y="644779"/>
                  </a:lnTo>
                  <a:lnTo>
                    <a:pt x="139192" y="658495"/>
                  </a:lnTo>
                  <a:lnTo>
                    <a:pt x="144526" y="672084"/>
                  </a:lnTo>
                  <a:lnTo>
                    <a:pt x="157480" y="699135"/>
                  </a:lnTo>
                  <a:lnTo>
                    <a:pt x="171958" y="725297"/>
                  </a:lnTo>
                  <a:lnTo>
                    <a:pt x="187452" y="751204"/>
                  </a:lnTo>
                  <a:lnTo>
                    <a:pt x="203835" y="776351"/>
                  </a:lnTo>
                  <a:lnTo>
                    <a:pt x="220726" y="800480"/>
                  </a:lnTo>
                  <a:lnTo>
                    <a:pt x="237490" y="824356"/>
                  </a:lnTo>
                  <a:lnTo>
                    <a:pt x="253492" y="846963"/>
                  </a:lnTo>
                  <a:lnTo>
                    <a:pt x="268605" y="868934"/>
                  </a:lnTo>
                  <a:lnTo>
                    <a:pt x="282321" y="890016"/>
                  </a:lnTo>
                  <a:lnTo>
                    <a:pt x="288544" y="900176"/>
                  </a:lnTo>
                  <a:lnTo>
                    <a:pt x="294005" y="910081"/>
                  </a:lnTo>
                  <a:lnTo>
                    <a:pt x="299085" y="919606"/>
                  </a:lnTo>
                  <a:lnTo>
                    <a:pt x="303530" y="929131"/>
                  </a:lnTo>
                  <a:lnTo>
                    <a:pt x="307086" y="938276"/>
                  </a:lnTo>
                  <a:lnTo>
                    <a:pt x="310261" y="947293"/>
                  </a:lnTo>
                  <a:lnTo>
                    <a:pt x="312166" y="955675"/>
                  </a:lnTo>
                  <a:lnTo>
                    <a:pt x="313309" y="964056"/>
                  </a:lnTo>
                  <a:lnTo>
                    <a:pt x="313817" y="971930"/>
                  </a:lnTo>
                  <a:lnTo>
                    <a:pt x="313182" y="979677"/>
                  </a:lnTo>
                  <a:lnTo>
                    <a:pt x="309372" y="984885"/>
                  </a:lnTo>
                  <a:lnTo>
                    <a:pt x="305816" y="988695"/>
                  </a:lnTo>
                  <a:lnTo>
                    <a:pt x="302387" y="991235"/>
                  </a:lnTo>
                  <a:lnTo>
                    <a:pt x="299085" y="992631"/>
                  </a:lnTo>
                  <a:lnTo>
                    <a:pt x="295656" y="992759"/>
                  </a:lnTo>
                  <a:lnTo>
                    <a:pt x="292608" y="991870"/>
                  </a:lnTo>
                  <a:lnTo>
                    <a:pt x="289179" y="990092"/>
                  </a:lnTo>
                  <a:lnTo>
                    <a:pt x="285623" y="987552"/>
                  </a:lnTo>
                  <a:lnTo>
                    <a:pt x="282067" y="984123"/>
                  </a:lnTo>
                  <a:lnTo>
                    <a:pt x="278003" y="980059"/>
                  </a:lnTo>
                  <a:lnTo>
                    <a:pt x="274066" y="975868"/>
                  </a:lnTo>
                  <a:lnTo>
                    <a:pt x="269367" y="970788"/>
                  </a:lnTo>
                  <a:lnTo>
                    <a:pt x="264414" y="965580"/>
                  </a:lnTo>
                  <a:lnTo>
                    <a:pt x="259080" y="959993"/>
                  </a:lnTo>
                  <a:lnTo>
                    <a:pt x="246507" y="948690"/>
                  </a:lnTo>
                  <a:lnTo>
                    <a:pt x="225298" y="923544"/>
                  </a:lnTo>
                  <a:lnTo>
                    <a:pt x="204470" y="896620"/>
                  </a:lnTo>
                  <a:lnTo>
                    <a:pt x="184531" y="867791"/>
                  </a:lnTo>
                  <a:lnTo>
                    <a:pt x="165227" y="837946"/>
                  </a:lnTo>
                  <a:lnTo>
                    <a:pt x="146431" y="806577"/>
                  </a:lnTo>
                  <a:lnTo>
                    <a:pt x="128905" y="774065"/>
                  </a:lnTo>
                  <a:lnTo>
                    <a:pt x="112014" y="740537"/>
                  </a:lnTo>
                  <a:lnTo>
                    <a:pt x="96012" y="706120"/>
                  </a:lnTo>
                  <a:lnTo>
                    <a:pt x="81153" y="670941"/>
                  </a:lnTo>
                  <a:lnTo>
                    <a:pt x="67183" y="635254"/>
                  </a:lnTo>
                  <a:lnTo>
                    <a:pt x="54483" y="598932"/>
                  </a:lnTo>
                  <a:lnTo>
                    <a:pt x="42926" y="562229"/>
                  </a:lnTo>
                  <a:lnTo>
                    <a:pt x="32639" y="525653"/>
                  </a:lnTo>
                  <a:lnTo>
                    <a:pt x="23495" y="488696"/>
                  </a:lnTo>
                  <a:lnTo>
                    <a:pt x="15748" y="451739"/>
                  </a:lnTo>
                  <a:lnTo>
                    <a:pt x="9652" y="415036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0" y="385191"/>
                  </a:move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950" y="30607"/>
                  </a:lnTo>
                  <a:lnTo>
                    <a:pt x="99822" y="60706"/>
                  </a:lnTo>
                  <a:lnTo>
                    <a:pt x="92583" y="90551"/>
                  </a:lnTo>
                  <a:lnTo>
                    <a:pt x="85852" y="119634"/>
                  </a:lnTo>
                  <a:lnTo>
                    <a:pt x="80264" y="148336"/>
                  </a:lnTo>
                  <a:lnTo>
                    <a:pt x="75184" y="176657"/>
                  </a:lnTo>
                  <a:lnTo>
                    <a:pt x="70739" y="204470"/>
                  </a:lnTo>
                  <a:lnTo>
                    <a:pt x="66929" y="231902"/>
                  </a:lnTo>
                  <a:lnTo>
                    <a:pt x="64008" y="258572"/>
                  </a:lnTo>
                  <a:lnTo>
                    <a:pt x="61722" y="285115"/>
                  </a:lnTo>
                  <a:lnTo>
                    <a:pt x="60071" y="311150"/>
                  </a:lnTo>
                  <a:lnTo>
                    <a:pt x="58801" y="336804"/>
                  </a:lnTo>
                  <a:lnTo>
                    <a:pt x="58293" y="361950"/>
                  </a:lnTo>
                  <a:lnTo>
                    <a:pt x="58293" y="386588"/>
                  </a:lnTo>
                  <a:lnTo>
                    <a:pt x="59055" y="410845"/>
                  </a:lnTo>
                  <a:lnTo>
                    <a:pt x="60071" y="434848"/>
                  </a:lnTo>
                  <a:lnTo>
                    <a:pt x="61722" y="458216"/>
                  </a:lnTo>
                  <a:lnTo>
                    <a:pt x="63881" y="481330"/>
                  </a:lnTo>
                  <a:lnTo>
                    <a:pt x="66548" y="503936"/>
                  </a:lnTo>
                  <a:lnTo>
                    <a:pt x="69469" y="526288"/>
                  </a:lnTo>
                  <a:lnTo>
                    <a:pt x="73025" y="548132"/>
                  </a:lnTo>
                  <a:lnTo>
                    <a:pt x="76835" y="569595"/>
                  </a:lnTo>
                  <a:lnTo>
                    <a:pt x="81280" y="590677"/>
                  </a:lnTo>
                  <a:lnTo>
                    <a:pt x="85852" y="611505"/>
                  </a:lnTo>
                  <a:lnTo>
                    <a:pt x="96266" y="651764"/>
                  </a:lnTo>
                  <a:lnTo>
                    <a:pt x="107823" y="690499"/>
                  </a:lnTo>
                  <a:lnTo>
                    <a:pt x="120142" y="727964"/>
                  </a:lnTo>
                  <a:lnTo>
                    <a:pt x="133858" y="763905"/>
                  </a:lnTo>
                  <a:lnTo>
                    <a:pt x="147828" y="798576"/>
                  </a:lnTo>
                  <a:lnTo>
                    <a:pt x="162560" y="831850"/>
                  </a:lnTo>
                  <a:lnTo>
                    <a:pt x="177927" y="863727"/>
                  </a:lnTo>
                  <a:lnTo>
                    <a:pt x="193294" y="894588"/>
                  </a:lnTo>
                  <a:lnTo>
                    <a:pt x="208788" y="924179"/>
                  </a:lnTo>
                  <a:lnTo>
                    <a:pt x="224155" y="952627"/>
                  </a:lnTo>
                  <a:lnTo>
                    <a:pt x="239522" y="979933"/>
                  </a:lnTo>
                  <a:lnTo>
                    <a:pt x="254254" y="1005967"/>
                  </a:lnTo>
                  <a:lnTo>
                    <a:pt x="268478" y="1031113"/>
                  </a:lnTo>
                  <a:lnTo>
                    <a:pt x="281940" y="1055116"/>
                  </a:lnTo>
                  <a:lnTo>
                    <a:pt x="294640" y="1078230"/>
                  </a:lnTo>
                  <a:lnTo>
                    <a:pt x="306070" y="1100201"/>
                  </a:lnTo>
                  <a:lnTo>
                    <a:pt x="316484" y="1121537"/>
                  </a:lnTo>
                  <a:lnTo>
                    <a:pt x="325501" y="1141730"/>
                  </a:lnTo>
                  <a:lnTo>
                    <a:pt x="332867" y="1161162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lnTo>
                    <a:pt x="254254" y="1119887"/>
                  </a:ln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7"/>
                  </a:move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315" y="30099"/>
                  </a:lnTo>
                  <a:lnTo>
                    <a:pt x="98552" y="60071"/>
                  </a:lnTo>
                  <a:lnTo>
                    <a:pt x="90678" y="89408"/>
                  </a:lnTo>
                  <a:lnTo>
                    <a:pt x="83566" y="118491"/>
                  </a:lnTo>
                  <a:lnTo>
                    <a:pt x="77216" y="146812"/>
                  </a:lnTo>
                  <a:lnTo>
                    <a:pt x="71755" y="174879"/>
                  </a:lnTo>
                  <a:lnTo>
                    <a:pt x="66929" y="202438"/>
                  </a:lnTo>
                  <a:lnTo>
                    <a:pt x="62992" y="229870"/>
                  </a:lnTo>
                  <a:lnTo>
                    <a:pt x="59690" y="256540"/>
                  </a:lnTo>
                  <a:lnTo>
                    <a:pt x="56896" y="283083"/>
                  </a:lnTo>
                  <a:lnTo>
                    <a:pt x="54737" y="308864"/>
                  </a:lnTo>
                  <a:lnTo>
                    <a:pt x="53467" y="334518"/>
                  </a:lnTo>
                  <a:lnTo>
                    <a:pt x="52705" y="359664"/>
                  </a:lnTo>
                  <a:lnTo>
                    <a:pt x="52451" y="384556"/>
                  </a:lnTo>
                  <a:lnTo>
                    <a:pt x="52959" y="409067"/>
                  </a:lnTo>
                  <a:lnTo>
                    <a:pt x="53721" y="433070"/>
                  </a:lnTo>
                  <a:lnTo>
                    <a:pt x="55245" y="456565"/>
                  </a:lnTo>
                  <a:lnTo>
                    <a:pt x="57277" y="479679"/>
                  </a:lnTo>
                  <a:lnTo>
                    <a:pt x="59817" y="502539"/>
                  </a:lnTo>
                  <a:lnTo>
                    <a:pt x="62738" y="525018"/>
                  </a:lnTo>
                  <a:lnTo>
                    <a:pt x="66167" y="547116"/>
                  </a:lnTo>
                  <a:lnTo>
                    <a:pt x="69977" y="568706"/>
                  </a:lnTo>
                  <a:lnTo>
                    <a:pt x="74168" y="590042"/>
                  </a:lnTo>
                  <a:lnTo>
                    <a:pt x="78994" y="610997"/>
                  </a:lnTo>
                  <a:lnTo>
                    <a:pt x="89027" y="651764"/>
                  </a:lnTo>
                  <a:lnTo>
                    <a:pt x="100838" y="691134"/>
                  </a:lnTo>
                  <a:lnTo>
                    <a:pt x="113665" y="728980"/>
                  </a:lnTo>
                  <a:lnTo>
                    <a:pt x="127254" y="765429"/>
                  </a:lnTo>
                  <a:lnTo>
                    <a:pt x="141605" y="800862"/>
                  </a:lnTo>
                  <a:lnTo>
                    <a:pt x="156718" y="834644"/>
                  </a:lnTo>
                  <a:lnTo>
                    <a:pt x="172339" y="867156"/>
                  </a:lnTo>
                  <a:lnTo>
                    <a:pt x="187960" y="898271"/>
                  </a:lnTo>
                  <a:lnTo>
                    <a:pt x="204089" y="928116"/>
                  </a:lnTo>
                  <a:lnTo>
                    <a:pt x="219964" y="956818"/>
                  </a:lnTo>
                  <a:lnTo>
                    <a:pt x="235458" y="984250"/>
                  </a:lnTo>
                  <a:lnTo>
                    <a:pt x="250825" y="1010539"/>
                  </a:lnTo>
                  <a:lnTo>
                    <a:pt x="265557" y="1035431"/>
                  </a:lnTo>
                  <a:lnTo>
                    <a:pt x="279400" y="1059435"/>
                  </a:lnTo>
                  <a:lnTo>
                    <a:pt x="292481" y="1082167"/>
                  </a:lnTo>
                  <a:lnTo>
                    <a:pt x="304673" y="1103885"/>
                  </a:lnTo>
                  <a:lnTo>
                    <a:pt x="315468" y="1124204"/>
                  </a:lnTo>
                  <a:lnTo>
                    <a:pt x="324612" y="1143762"/>
                  </a:lnTo>
                  <a:lnTo>
                    <a:pt x="332486" y="1162304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C5F00"/>
            </a:solidFill>
            <a:ln w="0" cap="flat" cmpd="sng" algn="ctr">
              <a:solidFill>
                <a:srgbClr val="AC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7"/>
                  </a:move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680" y="29845"/>
                  </a:lnTo>
                  <a:lnTo>
                    <a:pt x="97409" y="59309"/>
                  </a:lnTo>
                  <a:lnTo>
                    <a:pt x="89027" y="88265"/>
                  </a:lnTo>
                  <a:lnTo>
                    <a:pt x="81280" y="117094"/>
                  </a:lnTo>
                  <a:lnTo>
                    <a:pt x="74549" y="145161"/>
                  </a:lnTo>
                  <a:lnTo>
                    <a:pt x="68453" y="173228"/>
                  </a:lnTo>
                  <a:lnTo>
                    <a:pt x="63246" y="200660"/>
                  </a:lnTo>
                  <a:lnTo>
                    <a:pt x="58801" y="227838"/>
                  </a:lnTo>
                  <a:lnTo>
                    <a:pt x="54991" y="254508"/>
                  </a:lnTo>
                  <a:lnTo>
                    <a:pt x="52070" y="280797"/>
                  </a:lnTo>
                  <a:lnTo>
                    <a:pt x="49784" y="306832"/>
                  </a:lnTo>
                  <a:lnTo>
                    <a:pt x="48006" y="332486"/>
                  </a:lnTo>
                  <a:lnTo>
                    <a:pt x="46990" y="357632"/>
                  </a:lnTo>
                  <a:lnTo>
                    <a:pt x="46609" y="382524"/>
                  </a:lnTo>
                  <a:lnTo>
                    <a:pt x="46736" y="407035"/>
                  </a:lnTo>
                  <a:lnTo>
                    <a:pt x="47498" y="431038"/>
                  </a:lnTo>
                  <a:lnTo>
                    <a:pt x="48641" y="454787"/>
                  </a:lnTo>
                  <a:lnTo>
                    <a:pt x="50546" y="478155"/>
                  </a:lnTo>
                  <a:lnTo>
                    <a:pt x="53086" y="501142"/>
                  </a:lnTo>
                  <a:lnTo>
                    <a:pt x="55880" y="523875"/>
                  </a:lnTo>
                  <a:lnTo>
                    <a:pt x="59182" y="546100"/>
                  </a:lnTo>
                  <a:lnTo>
                    <a:pt x="62992" y="567944"/>
                  </a:lnTo>
                  <a:lnTo>
                    <a:pt x="67183" y="589534"/>
                  </a:lnTo>
                  <a:lnTo>
                    <a:pt x="71755" y="610616"/>
                  </a:lnTo>
                  <a:lnTo>
                    <a:pt x="76835" y="631444"/>
                  </a:lnTo>
                  <a:lnTo>
                    <a:pt x="82042" y="652018"/>
                  </a:lnTo>
                  <a:lnTo>
                    <a:pt x="93853" y="691896"/>
                  </a:lnTo>
                  <a:lnTo>
                    <a:pt x="106680" y="730123"/>
                  </a:lnTo>
                  <a:lnTo>
                    <a:pt x="120777" y="767334"/>
                  </a:lnTo>
                  <a:lnTo>
                    <a:pt x="135509" y="803021"/>
                  </a:lnTo>
                  <a:lnTo>
                    <a:pt x="150876" y="837311"/>
                  </a:lnTo>
                  <a:lnTo>
                    <a:pt x="166878" y="870077"/>
                  </a:lnTo>
                  <a:lnTo>
                    <a:pt x="183007" y="901827"/>
                  </a:lnTo>
                  <a:lnTo>
                    <a:pt x="199390" y="931926"/>
                  </a:lnTo>
                  <a:lnTo>
                    <a:pt x="215519" y="961010"/>
                  </a:lnTo>
                  <a:lnTo>
                    <a:pt x="231775" y="988568"/>
                  </a:lnTo>
                  <a:lnTo>
                    <a:pt x="247269" y="1014858"/>
                  </a:lnTo>
                  <a:lnTo>
                    <a:pt x="262636" y="1039749"/>
                  </a:lnTo>
                  <a:lnTo>
                    <a:pt x="276987" y="1063498"/>
                  </a:lnTo>
                  <a:lnTo>
                    <a:pt x="290576" y="1085977"/>
                  </a:lnTo>
                  <a:lnTo>
                    <a:pt x="303022" y="1107187"/>
                  </a:lnTo>
                  <a:lnTo>
                    <a:pt x="314071" y="1127125"/>
                  </a:lnTo>
                  <a:lnTo>
                    <a:pt x="323977" y="1146048"/>
                  </a:lnTo>
                  <a:lnTo>
                    <a:pt x="328168" y="1154812"/>
                  </a:lnTo>
                  <a:lnTo>
                    <a:pt x="332232" y="1163447"/>
                  </a:lnTo>
                  <a:lnTo>
                    <a:pt x="335534" y="1171702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65800"/>
            </a:solidFill>
            <a:ln w="0" cap="flat" cmpd="sng" algn="ctr">
              <a:solidFill>
                <a:srgbClr val="A65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7"/>
                  </a:move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045" y="29464"/>
                  </a:lnTo>
                  <a:lnTo>
                    <a:pt x="96266" y="58674"/>
                  </a:lnTo>
                  <a:lnTo>
                    <a:pt x="87122" y="87249"/>
                  </a:lnTo>
                  <a:lnTo>
                    <a:pt x="78994" y="115697"/>
                  </a:lnTo>
                  <a:lnTo>
                    <a:pt x="71628" y="143764"/>
                  </a:lnTo>
                  <a:lnTo>
                    <a:pt x="65278" y="171450"/>
                  </a:lnTo>
                  <a:lnTo>
                    <a:pt x="59690" y="198882"/>
                  </a:lnTo>
                  <a:lnTo>
                    <a:pt x="54610" y="225806"/>
                  </a:lnTo>
                  <a:lnTo>
                    <a:pt x="50546" y="252349"/>
                  </a:lnTo>
                  <a:lnTo>
                    <a:pt x="47244" y="278765"/>
                  </a:lnTo>
                  <a:lnTo>
                    <a:pt x="44450" y="304673"/>
                  </a:lnTo>
                  <a:lnTo>
                    <a:pt x="42672" y="330200"/>
                  </a:lnTo>
                  <a:lnTo>
                    <a:pt x="41148" y="355600"/>
                  </a:lnTo>
                  <a:lnTo>
                    <a:pt x="40513" y="380492"/>
                  </a:lnTo>
                  <a:lnTo>
                    <a:pt x="40513" y="405003"/>
                  </a:lnTo>
                  <a:lnTo>
                    <a:pt x="41148" y="429133"/>
                  </a:lnTo>
                  <a:lnTo>
                    <a:pt x="42418" y="452882"/>
                  </a:lnTo>
                  <a:lnTo>
                    <a:pt x="44069" y="476504"/>
                  </a:lnTo>
                  <a:lnTo>
                    <a:pt x="46228" y="499618"/>
                  </a:lnTo>
                  <a:lnTo>
                    <a:pt x="49149" y="522478"/>
                  </a:lnTo>
                  <a:lnTo>
                    <a:pt x="52324" y="545084"/>
                  </a:lnTo>
                  <a:lnTo>
                    <a:pt x="56007" y="567055"/>
                  </a:lnTo>
                  <a:lnTo>
                    <a:pt x="60198" y="588899"/>
                  </a:lnTo>
                  <a:lnTo>
                    <a:pt x="64897" y="610362"/>
                  </a:lnTo>
                  <a:lnTo>
                    <a:pt x="69977" y="631444"/>
                  </a:lnTo>
                  <a:lnTo>
                    <a:pt x="75184" y="652018"/>
                  </a:lnTo>
                  <a:lnTo>
                    <a:pt x="87122" y="692531"/>
                  </a:lnTo>
                  <a:lnTo>
                    <a:pt x="100203" y="731520"/>
                  </a:lnTo>
                  <a:lnTo>
                    <a:pt x="114300" y="769112"/>
                  </a:lnTo>
                  <a:lnTo>
                    <a:pt x="129159" y="805307"/>
                  </a:lnTo>
                  <a:lnTo>
                    <a:pt x="144907" y="839978"/>
                  </a:lnTo>
                  <a:lnTo>
                    <a:pt x="161163" y="873252"/>
                  </a:lnTo>
                  <a:lnTo>
                    <a:pt x="177673" y="905511"/>
                  </a:lnTo>
                  <a:lnTo>
                    <a:pt x="194564" y="935990"/>
                  </a:lnTo>
                  <a:lnTo>
                    <a:pt x="211328" y="965327"/>
                  </a:lnTo>
                  <a:lnTo>
                    <a:pt x="227838" y="992887"/>
                  </a:lnTo>
                  <a:lnTo>
                    <a:pt x="243967" y="1019429"/>
                  </a:lnTo>
                  <a:lnTo>
                    <a:pt x="259715" y="1044321"/>
                  </a:lnTo>
                  <a:lnTo>
                    <a:pt x="274574" y="1067816"/>
                  </a:lnTo>
                  <a:lnTo>
                    <a:pt x="288544" y="1090041"/>
                  </a:lnTo>
                  <a:lnTo>
                    <a:pt x="301498" y="1110869"/>
                  </a:lnTo>
                  <a:lnTo>
                    <a:pt x="313055" y="1130173"/>
                  </a:lnTo>
                  <a:lnTo>
                    <a:pt x="318389" y="1139444"/>
                  </a:lnTo>
                  <a:lnTo>
                    <a:pt x="323215" y="1148080"/>
                  </a:lnTo>
                  <a:lnTo>
                    <a:pt x="327787" y="1156589"/>
                  </a:lnTo>
                  <a:lnTo>
                    <a:pt x="331724" y="1164717"/>
                  </a:lnTo>
                  <a:lnTo>
                    <a:pt x="335407" y="1172464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F5200"/>
            </a:solidFill>
            <a:ln w="0" cap="flat" cmpd="sng" algn="ctr">
              <a:solidFill>
                <a:srgbClr val="9F5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7"/>
                  </a:move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5410" y="28956"/>
                  </a:lnTo>
                  <a:lnTo>
                    <a:pt x="94996" y="57785"/>
                  </a:lnTo>
                  <a:lnTo>
                    <a:pt x="85217" y="86233"/>
                  </a:lnTo>
                  <a:lnTo>
                    <a:pt x="76581" y="114427"/>
                  </a:lnTo>
                  <a:lnTo>
                    <a:pt x="68834" y="142240"/>
                  </a:lnTo>
                  <a:lnTo>
                    <a:pt x="61976" y="169672"/>
                  </a:lnTo>
                  <a:lnTo>
                    <a:pt x="55880" y="196850"/>
                  </a:lnTo>
                  <a:lnTo>
                    <a:pt x="50546" y="223774"/>
                  </a:lnTo>
                  <a:lnTo>
                    <a:pt x="46228" y="250317"/>
                  </a:lnTo>
                  <a:lnTo>
                    <a:pt x="42418" y="276479"/>
                  </a:lnTo>
                  <a:lnTo>
                    <a:pt x="39243" y="302641"/>
                  </a:lnTo>
                  <a:lnTo>
                    <a:pt x="37211" y="328168"/>
                  </a:lnTo>
                  <a:lnTo>
                    <a:pt x="35433" y="353314"/>
                  </a:lnTo>
                  <a:lnTo>
                    <a:pt x="34544" y="378460"/>
                  </a:lnTo>
                  <a:lnTo>
                    <a:pt x="34417" y="403098"/>
                  </a:lnTo>
                  <a:lnTo>
                    <a:pt x="34798" y="427355"/>
                  </a:lnTo>
                  <a:lnTo>
                    <a:pt x="35941" y="451358"/>
                  </a:lnTo>
                  <a:lnTo>
                    <a:pt x="37338" y="474980"/>
                  </a:lnTo>
                  <a:lnTo>
                    <a:pt x="39497" y="498221"/>
                  </a:lnTo>
                  <a:lnTo>
                    <a:pt x="42164" y="521335"/>
                  </a:lnTo>
                  <a:lnTo>
                    <a:pt x="45593" y="544068"/>
                  </a:lnTo>
                  <a:lnTo>
                    <a:pt x="49149" y="566166"/>
                  </a:lnTo>
                  <a:lnTo>
                    <a:pt x="53340" y="588137"/>
                  </a:lnTo>
                  <a:lnTo>
                    <a:pt x="57785" y="609854"/>
                  </a:lnTo>
                  <a:lnTo>
                    <a:pt x="62738" y="631190"/>
                  </a:lnTo>
                  <a:lnTo>
                    <a:pt x="68199" y="652272"/>
                  </a:lnTo>
                  <a:lnTo>
                    <a:pt x="80264" y="693166"/>
                  </a:lnTo>
                  <a:lnTo>
                    <a:pt x="93472" y="732663"/>
                  </a:lnTo>
                  <a:lnTo>
                    <a:pt x="107823" y="770763"/>
                  </a:lnTo>
                  <a:lnTo>
                    <a:pt x="123063" y="807339"/>
                  </a:lnTo>
                  <a:lnTo>
                    <a:pt x="139065" y="842772"/>
                  </a:lnTo>
                  <a:lnTo>
                    <a:pt x="155702" y="876681"/>
                  </a:lnTo>
                  <a:lnTo>
                    <a:pt x="172720" y="909066"/>
                  </a:lnTo>
                  <a:lnTo>
                    <a:pt x="189738" y="939800"/>
                  </a:lnTo>
                  <a:lnTo>
                    <a:pt x="206883" y="969391"/>
                  </a:lnTo>
                  <a:lnTo>
                    <a:pt x="224028" y="997331"/>
                  </a:lnTo>
                  <a:lnTo>
                    <a:pt x="240538" y="1023747"/>
                  </a:lnTo>
                  <a:lnTo>
                    <a:pt x="256794" y="1048512"/>
                  </a:lnTo>
                  <a:lnTo>
                    <a:pt x="272034" y="1072135"/>
                  </a:lnTo>
                  <a:lnTo>
                    <a:pt x="286639" y="1094105"/>
                  </a:lnTo>
                  <a:lnTo>
                    <a:pt x="299847" y="1114171"/>
                  </a:lnTo>
                  <a:lnTo>
                    <a:pt x="306070" y="1123950"/>
                  </a:lnTo>
                  <a:lnTo>
                    <a:pt x="312039" y="1133094"/>
                  </a:lnTo>
                  <a:lnTo>
                    <a:pt x="317500" y="1141858"/>
                  </a:lnTo>
                  <a:lnTo>
                    <a:pt x="322580" y="1150239"/>
                  </a:lnTo>
                  <a:lnTo>
                    <a:pt x="327152" y="1158240"/>
                  </a:lnTo>
                  <a:lnTo>
                    <a:pt x="331343" y="1165861"/>
                  </a:lnTo>
                  <a:lnTo>
                    <a:pt x="335153" y="1172845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94C00"/>
            </a:solidFill>
            <a:ln w="0" cap="flat" cmpd="sng" algn="ctr">
              <a:solidFill>
                <a:srgbClr val="994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7"/>
                  </a:move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775" y="28702"/>
                  </a:lnTo>
                  <a:lnTo>
                    <a:pt x="93599" y="57150"/>
                  </a:lnTo>
                  <a:lnTo>
                    <a:pt x="83566" y="85090"/>
                  </a:lnTo>
                  <a:lnTo>
                    <a:pt x="74422" y="113030"/>
                  </a:lnTo>
                  <a:lnTo>
                    <a:pt x="66167" y="140589"/>
                  </a:lnTo>
                  <a:lnTo>
                    <a:pt x="58801" y="168021"/>
                  </a:lnTo>
                  <a:lnTo>
                    <a:pt x="52070" y="194945"/>
                  </a:lnTo>
                  <a:lnTo>
                    <a:pt x="46355" y="221742"/>
                  </a:lnTo>
                  <a:lnTo>
                    <a:pt x="41529" y="248285"/>
                  </a:lnTo>
                  <a:lnTo>
                    <a:pt x="37592" y="274447"/>
                  </a:lnTo>
                  <a:lnTo>
                    <a:pt x="34163" y="300355"/>
                  </a:lnTo>
                  <a:lnTo>
                    <a:pt x="31623" y="325882"/>
                  </a:lnTo>
                  <a:lnTo>
                    <a:pt x="29718" y="351282"/>
                  </a:lnTo>
                  <a:lnTo>
                    <a:pt x="28702" y="376428"/>
                  </a:lnTo>
                  <a:lnTo>
                    <a:pt x="28321" y="401066"/>
                  </a:lnTo>
                  <a:lnTo>
                    <a:pt x="28575" y="425577"/>
                  </a:lnTo>
                  <a:lnTo>
                    <a:pt x="29337" y="449580"/>
                  </a:lnTo>
                  <a:lnTo>
                    <a:pt x="30861" y="473329"/>
                  </a:lnTo>
                  <a:lnTo>
                    <a:pt x="32766" y="496824"/>
                  </a:lnTo>
                  <a:lnTo>
                    <a:pt x="35433" y="519938"/>
                  </a:lnTo>
                  <a:lnTo>
                    <a:pt x="38608" y="542925"/>
                  </a:lnTo>
                  <a:lnTo>
                    <a:pt x="42164" y="565531"/>
                  </a:lnTo>
                  <a:lnTo>
                    <a:pt x="46228" y="587756"/>
                  </a:lnTo>
                  <a:lnTo>
                    <a:pt x="50800" y="609727"/>
                  </a:lnTo>
                  <a:lnTo>
                    <a:pt x="55880" y="631190"/>
                  </a:lnTo>
                  <a:lnTo>
                    <a:pt x="61341" y="652272"/>
                  </a:lnTo>
                  <a:lnTo>
                    <a:pt x="73279" y="693674"/>
                  </a:lnTo>
                  <a:lnTo>
                    <a:pt x="86741" y="733806"/>
                  </a:lnTo>
                  <a:lnTo>
                    <a:pt x="101219" y="772541"/>
                  </a:lnTo>
                  <a:lnTo>
                    <a:pt x="116840" y="809625"/>
                  </a:lnTo>
                  <a:lnTo>
                    <a:pt x="133223" y="845439"/>
                  </a:lnTo>
                  <a:lnTo>
                    <a:pt x="149987" y="879856"/>
                  </a:lnTo>
                  <a:lnTo>
                    <a:pt x="167386" y="912495"/>
                  </a:lnTo>
                  <a:lnTo>
                    <a:pt x="184912" y="943991"/>
                  </a:lnTo>
                  <a:lnTo>
                    <a:pt x="202565" y="973583"/>
                  </a:lnTo>
                  <a:lnTo>
                    <a:pt x="220218" y="1001649"/>
                  </a:lnTo>
                  <a:lnTo>
                    <a:pt x="237236" y="1028192"/>
                  </a:lnTo>
                  <a:lnTo>
                    <a:pt x="253746" y="1053085"/>
                  </a:lnTo>
                  <a:lnTo>
                    <a:pt x="269621" y="1076452"/>
                  </a:lnTo>
                  <a:lnTo>
                    <a:pt x="284480" y="1097915"/>
                  </a:lnTo>
                  <a:lnTo>
                    <a:pt x="291465" y="1108075"/>
                  </a:lnTo>
                  <a:lnTo>
                    <a:pt x="298450" y="1117854"/>
                  </a:lnTo>
                  <a:lnTo>
                    <a:pt x="304673" y="1127125"/>
                  </a:lnTo>
                  <a:lnTo>
                    <a:pt x="310769" y="1136015"/>
                  </a:lnTo>
                  <a:lnTo>
                    <a:pt x="316484" y="1144397"/>
                  </a:lnTo>
                  <a:lnTo>
                    <a:pt x="321691" y="1152271"/>
                  </a:lnTo>
                  <a:lnTo>
                    <a:pt x="326771" y="1160018"/>
                  </a:lnTo>
                  <a:lnTo>
                    <a:pt x="331089" y="1167003"/>
                  </a:lnTo>
                  <a:lnTo>
                    <a:pt x="334899" y="1173608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24600"/>
            </a:solidFill>
            <a:ln w="0" cap="flat" cmpd="sng" algn="ctr">
              <a:solidFill>
                <a:srgbClr val="924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603238" y="133375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0" y="385191"/>
                  </a:move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2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140" y="28321"/>
                  </a:lnTo>
                  <a:lnTo>
                    <a:pt x="92456" y="56388"/>
                  </a:lnTo>
                  <a:lnTo>
                    <a:pt x="81661" y="84074"/>
                  </a:lnTo>
                  <a:lnTo>
                    <a:pt x="72009" y="111633"/>
                  </a:lnTo>
                  <a:lnTo>
                    <a:pt x="63246" y="139065"/>
                  </a:lnTo>
                  <a:lnTo>
                    <a:pt x="55372" y="166243"/>
                  </a:lnTo>
                  <a:lnTo>
                    <a:pt x="48514" y="193167"/>
                  </a:lnTo>
                  <a:lnTo>
                    <a:pt x="42418" y="219710"/>
                  </a:lnTo>
                  <a:lnTo>
                    <a:pt x="37211" y="246253"/>
                  </a:lnTo>
                  <a:lnTo>
                    <a:pt x="32766" y="272161"/>
                  </a:lnTo>
                  <a:lnTo>
                    <a:pt x="29210" y="298069"/>
                  </a:lnTo>
                  <a:lnTo>
                    <a:pt x="26162" y="323850"/>
                  </a:lnTo>
                  <a:lnTo>
                    <a:pt x="24130" y="349250"/>
                  </a:lnTo>
                  <a:lnTo>
                    <a:pt x="22860" y="374142"/>
                  </a:lnTo>
                  <a:lnTo>
                    <a:pt x="22225" y="399034"/>
                  </a:lnTo>
                  <a:lnTo>
                    <a:pt x="22225" y="423545"/>
                  </a:lnTo>
                  <a:lnTo>
                    <a:pt x="22860" y="447675"/>
                  </a:lnTo>
                  <a:lnTo>
                    <a:pt x="24130" y="471805"/>
                  </a:lnTo>
                  <a:lnTo>
                    <a:pt x="26035" y="495554"/>
                  </a:lnTo>
                  <a:lnTo>
                    <a:pt x="28575" y="518795"/>
                  </a:lnTo>
                  <a:lnTo>
                    <a:pt x="31623" y="542036"/>
                  </a:lnTo>
                  <a:lnTo>
                    <a:pt x="35306" y="564642"/>
                  </a:lnTo>
                  <a:lnTo>
                    <a:pt x="39243" y="586994"/>
                  </a:lnTo>
                  <a:lnTo>
                    <a:pt x="43942" y="609219"/>
                  </a:lnTo>
                  <a:lnTo>
                    <a:pt x="48895" y="630936"/>
                  </a:lnTo>
                  <a:lnTo>
                    <a:pt x="54356" y="652526"/>
                  </a:lnTo>
                  <a:lnTo>
                    <a:pt x="60071" y="673481"/>
                  </a:lnTo>
                  <a:lnTo>
                    <a:pt x="66294" y="694309"/>
                  </a:lnTo>
                  <a:lnTo>
                    <a:pt x="80010" y="734949"/>
                  </a:lnTo>
                  <a:lnTo>
                    <a:pt x="94742" y="774065"/>
                  </a:lnTo>
                  <a:lnTo>
                    <a:pt x="110490" y="811911"/>
                  </a:lnTo>
                  <a:lnTo>
                    <a:pt x="127254" y="848106"/>
                  </a:lnTo>
                  <a:lnTo>
                    <a:pt x="144526" y="883031"/>
                  </a:lnTo>
                  <a:lnTo>
                    <a:pt x="162179" y="916051"/>
                  </a:lnTo>
                  <a:lnTo>
                    <a:pt x="180213" y="947801"/>
                  </a:lnTo>
                  <a:lnTo>
                    <a:pt x="198247" y="977646"/>
                  </a:lnTo>
                  <a:lnTo>
                    <a:pt x="216154" y="1005967"/>
                  </a:lnTo>
                  <a:lnTo>
                    <a:pt x="233807" y="1032764"/>
                  </a:lnTo>
                  <a:lnTo>
                    <a:pt x="250825" y="1057402"/>
                  </a:lnTo>
                  <a:lnTo>
                    <a:pt x="267081" y="1080516"/>
                  </a:lnTo>
                  <a:lnTo>
                    <a:pt x="275082" y="1091438"/>
                  </a:lnTo>
                  <a:lnTo>
                    <a:pt x="282575" y="1101852"/>
                  </a:lnTo>
                  <a:lnTo>
                    <a:pt x="289814" y="1111759"/>
                  </a:lnTo>
                  <a:lnTo>
                    <a:pt x="296672" y="1121284"/>
                  </a:lnTo>
                  <a:lnTo>
                    <a:pt x="303403" y="1130300"/>
                  </a:lnTo>
                  <a:lnTo>
                    <a:pt x="309753" y="1138937"/>
                  </a:lnTo>
                  <a:lnTo>
                    <a:pt x="315595" y="1146937"/>
                  </a:lnTo>
                  <a:lnTo>
                    <a:pt x="321056" y="1154558"/>
                  </a:lnTo>
                  <a:lnTo>
                    <a:pt x="326136" y="1161542"/>
                  </a:lnTo>
                  <a:lnTo>
                    <a:pt x="330708" y="1168146"/>
                  </a:lnTo>
                  <a:lnTo>
                    <a:pt x="334899" y="1174242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8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lnTo>
                    <a:pt x="254254" y="1119887"/>
                  </a:lnTo>
                  <a:lnTo>
                    <a:pt x="239903" y="1104012"/>
                  </a:lnTo>
                  <a:lnTo>
                    <a:pt x="226060" y="1087501"/>
                  </a:lnTo>
                  <a:lnTo>
                    <a:pt x="212598" y="1070356"/>
                  </a:lnTo>
                  <a:lnTo>
                    <a:pt x="199390" y="1052449"/>
                  </a:lnTo>
                  <a:lnTo>
                    <a:pt x="186817" y="1033908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6"/>
                  </a:lnTo>
                  <a:lnTo>
                    <a:pt x="108585" y="889636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9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close/>
                </a:path>
              </a:pathLst>
            </a:custGeom>
            <a:solidFill>
              <a:srgbClr val="8C3F00"/>
            </a:solidFill>
            <a:ln w="0" cap="flat" cmpd="sng" algn="ctr">
              <a:solidFill>
                <a:srgbClr val="8C3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602978" y="1278510"/>
              <a:ext cx="475430" cy="1245156"/>
            </a:xfrm>
            <a:custGeom>
              <a:avLst/>
              <a:gdLst/>
              <a:ahLst/>
              <a:cxnLst/>
              <a:rect l="0" t="0" r="0" b="0"/>
              <a:pathLst>
                <a:path w="475430" h="1245156">
                  <a:moveTo>
                    <a:pt x="556" y="467382"/>
                  </a:moveTo>
                  <a:lnTo>
                    <a:pt x="3337" y="515319"/>
                  </a:lnTo>
                  <a:lnTo>
                    <a:pt x="7785" y="563256"/>
                  </a:lnTo>
                  <a:lnTo>
                    <a:pt x="13902" y="612391"/>
                  </a:lnTo>
                  <a:lnTo>
                    <a:pt x="22242" y="660927"/>
                  </a:lnTo>
                  <a:lnTo>
                    <a:pt x="32252" y="710062"/>
                  </a:lnTo>
                  <a:lnTo>
                    <a:pt x="43929" y="758598"/>
                  </a:lnTo>
                  <a:lnTo>
                    <a:pt x="57830" y="806535"/>
                  </a:lnTo>
                  <a:lnTo>
                    <a:pt x="72844" y="853872"/>
                  </a:lnTo>
                  <a:lnTo>
                    <a:pt x="90082" y="900011"/>
                  </a:lnTo>
                  <a:lnTo>
                    <a:pt x="98979" y="922781"/>
                  </a:lnTo>
                  <a:lnTo>
                    <a:pt x="108431" y="944952"/>
                  </a:lnTo>
                  <a:lnTo>
                    <a:pt x="118440" y="967123"/>
                  </a:lnTo>
                  <a:lnTo>
                    <a:pt x="129006" y="988694"/>
                  </a:lnTo>
                  <a:lnTo>
                    <a:pt x="139570" y="1009667"/>
                  </a:lnTo>
                  <a:lnTo>
                    <a:pt x="150692" y="1030639"/>
                  </a:lnTo>
                  <a:lnTo>
                    <a:pt x="162369" y="1050413"/>
                  </a:lnTo>
                  <a:lnTo>
                    <a:pt x="174602" y="1070186"/>
                  </a:lnTo>
                  <a:lnTo>
                    <a:pt x="186835" y="1088762"/>
                  </a:lnTo>
                  <a:lnTo>
                    <a:pt x="199625" y="1107337"/>
                  </a:lnTo>
                  <a:lnTo>
                    <a:pt x="212970" y="1125314"/>
                  </a:lnTo>
                  <a:lnTo>
                    <a:pt x="226315" y="1142691"/>
                  </a:lnTo>
                  <a:lnTo>
                    <a:pt x="240217" y="1159468"/>
                  </a:lnTo>
                  <a:lnTo>
                    <a:pt x="254118" y="1175048"/>
                  </a:lnTo>
                  <a:lnTo>
                    <a:pt x="264127" y="1183437"/>
                  </a:lnTo>
                  <a:lnTo>
                    <a:pt x="274136" y="1191826"/>
                  </a:lnTo>
                  <a:lnTo>
                    <a:pt x="296378" y="1209203"/>
                  </a:lnTo>
                  <a:lnTo>
                    <a:pt x="308055" y="1217592"/>
                  </a:lnTo>
                  <a:lnTo>
                    <a:pt x="320289" y="1225381"/>
                  </a:lnTo>
                  <a:lnTo>
                    <a:pt x="332522" y="1231973"/>
                  </a:lnTo>
                  <a:lnTo>
                    <a:pt x="344755" y="1237965"/>
                  </a:lnTo>
                  <a:lnTo>
                    <a:pt x="356988" y="1242159"/>
                  </a:lnTo>
                  <a:lnTo>
                    <a:pt x="369778" y="1244556"/>
                  </a:lnTo>
                  <a:lnTo>
                    <a:pt x="382567" y="1245155"/>
                  </a:lnTo>
                  <a:lnTo>
                    <a:pt x="394245" y="1243358"/>
                  </a:lnTo>
                  <a:lnTo>
                    <a:pt x="400360" y="1240961"/>
                  </a:lnTo>
                  <a:lnTo>
                    <a:pt x="406477" y="1238564"/>
                  </a:lnTo>
                  <a:lnTo>
                    <a:pt x="412594" y="1234969"/>
                  </a:lnTo>
                  <a:lnTo>
                    <a:pt x="418710" y="1231374"/>
                  </a:lnTo>
                  <a:lnTo>
                    <a:pt x="424271" y="1225981"/>
                  </a:lnTo>
                  <a:lnTo>
                    <a:pt x="430388" y="1220588"/>
                  </a:lnTo>
                  <a:lnTo>
                    <a:pt x="435948" y="1213997"/>
                  </a:lnTo>
                  <a:lnTo>
                    <a:pt x="441509" y="1206207"/>
                  </a:lnTo>
                  <a:lnTo>
                    <a:pt x="452074" y="1190028"/>
                  </a:lnTo>
                  <a:lnTo>
                    <a:pt x="460415" y="1173850"/>
                  </a:lnTo>
                  <a:lnTo>
                    <a:pt x="467087" y="1157072"/>
                  </a:lnTo>
                  <a:lnTo>
                    <a:pt x="471536" y="1140294"/>
                  </a:lnTo>
                  <a:lnTo>
                    <a:pt x="474316" y="1122917"/>
                  </a:lnTo>
                  <a:lnTo>
                    <a:pt x="475429" y="1105540"/>
                  </a:lnTo>
                  <a:lnTo>
                    <a:pt x="474872" y="1087563"/>
                  </a:lnTo>
                  <a:lnTo>
                    <a:pt x="473204" y="1069587"/>
                  </a:lnTo>
                  <a:lnTo>
                    <a:pt x="469868" y="1051611"/>
                  </a:lnTo>
                  <a:lnTo>
                    <a:pt x="464863" y="1033036"/>
                  </a:lnTo>
                  <a:lnTo>
                    <a:pt x="459303" y="1015059"/>
                  </a:lnTo>
                  <a:lnTo>
                    <a:pt x="452630" y="996484"/>
                  </a:lnTo>
                  <a:lnTo>
                    <a:pt x="444845" y="977309"/>
                  </a:lnTo>
                  <a:lnTo>
                    <a:pt x="436504" y="958734"/>
                  </a:lnTo>
                  <a:lnTo>
                    <a:pt x="417598" y="920984"/>
                  </a:lnTo>
                  <a:lnTo>
                    <a:pt x="397024" y="883233"/>
                  </a:lnTo>
                  <a:lnTo>
                    <a:pt x="375338" y="845484"/>
                  </a:lnTo>
                  <a:lnTo>
                    <a:pt x="353652" y="807733"/>
                  </a:lnTo>
                  <a:lnTo>
                    <a:pt x="332522" y="770582"/>
                  </a:lnTo>
                  <a:lnTo>
                    <a:pt x="322512" y="752006"/>
                  </a:lnTo>
                  <a:lnTo>
                    <a:pt x="313616" y="734031"/>
                  </a:lnTo>
                  <a:lnTo>
                    <a:pt x="304719" y="716054"/>
                  </a:lnTo>
                  <a:lnTo>
                    <a:pt x="296934" y="698078"/>
                  </a:lnTo>
                  <a:lnTo>
                    <a:pt x="289705" y="680101"/>
                  </a:lnTo>
                  <a:lnTo>
                    <a:pt x="283589" y="662725"/>
                  </a:lnTo>
                  <a:lnTo>
                    <a:pt x="279141" y="645348"/>
                  </a:lnTo>
                  <a:lnTo>
                    <a:pt x="275248" y="628570"/>
                  </a:lnTo>
                  <a:lnTo>
                    <a:pt x="270244" y="600407"/>
                  </a:lnTo>
                  <a:lnTo>
                    <a:pt x="266352" y="572244"/>
                  </a:lnTo>
                  <a:lnTo>
                    <a:pt x="263015" y="544081"/>
                  </a:lnTo>
                  <a:lnTo>
                    <a:pt x="261346" y="515319"/>
                  </a:lnTo>
                  <a:lnTo>
                    <a:pt x="260791" y="486557"/>
                  </a:lnTo>
                  <a:lnTo>
                    <a:pt x="261346" y="457795"/>
                  </a:lnTo>
                  <a:lnTo>
                    <a:pt x="263015" y="429033"/>
                  </a:lnTo>
                  <a:lnTo>
                    <a:pt x="266907" y="400271"/>
                  </a:lnTo>
                  <a:lnTo>
                    <a:pt x="270244" y="381696"/>
                  </a:lnTo>
                  <a:lnTo>
                    <a:pt x="274136" y="363719"/>
                  </a:lnTo>
                  <a:lnTo>
                    <a:pt x="278028" y="345743"/>
                  </a:lnTo>
                  <a:lnTo>
                    <a:pt x="282477" y="328965"/>
                  </a:lnTo>
                  <a:lnTo>
                    <a:pt x="291930" y="296009"/>
                  </a:lnTo>
                  <a:lnTo>
                    <a:pt x="301383" y="264850"/>
                  </a:lnTo>
                  <a:lnTo>
                    <a:pt x="311392" y="235489"/>
                  </a:lnTo>
                  <a:lnTo>
                    <a:pt x="320289" y="207925"/>
                  </a:lnTo>
                  <a:lnTo>
                    <a:pt x="324737" y="194742"/>
                  </a:lnTo>
                  <a:lnTo>
                    <a:pt x="328630" y="182159"/>
                  </a:lnTo>
                  <a:lnTo>
                    <a:pt x="331966" y="169576"/>
                  </a:lnTo>
                  <a:lnTo>
                    <a:pt x="335302" y="157591"/>
                  </a:lnTo>
                  <a:lnTo>
                    <a:pt x="337526" y="146207"/>
                  </a:lnTo>
                  <a:lnTo>
                    <a:pt x="339750" y="134822"/>
                  </a:lnTo>
                  <a:lnTo>
                    <a:pt x="341419" y="124036"/>
                  </a:lnTo>
                  <a:lnTo>
                    <a:pt x="341975" y="113250"/>
                  </a:lnTo>
                  <a:lnTo>
                    <a:pt x="341975" y="103063"/>
                  </a:lnTo>
                  <a:lnTo>
                    <a:pt x="340862" y="93476"/>
                  </a:lnTo>
                  <a:lnTo>
                    <a:pt x="339194" y="83889"/>
                  </a:lnTo>
                  <a:lnTo>
                    <a:pt x="336414" y="74302"/>
                  </a:lnTo>
                  <a:lnTo>
                    <a:pt x="333078" y="65313"/>
                  </a:lnTo>
                  <a:lnTo>
                    <a:pt x="328630" y="56924"/>
                  </a:lnTo>
                  <a:lnTo>
                    <a:pt x="322512" y="48536"/>
                  </a:lnTo>
                  <a:lnTo>
                    <a:pt x="315840" y="40147"/>
                  </a:lnTo>
                  <a:lnTo>
                    <a:pt x="307499" y="32357"/>
                  </a:lnTo>
                  <a:lnTo>
                    <a:pt x="298047" y="24567"/>
                  </a:lnTo>
                  <a:lnTo>
                    <a:pt x="287481" y="17377"/>
                  </a:lnTo>
                  <a:lnTo>
                    <a:pt x="275248" y="10186"/>
                  </a:lnTo>
                  <a:lnTo>
                    <a:pt x="266907" y="6591"/>
                  </a:lnTo>
                  <a:lnTo>
                    <a:pt x="258010" y="3595"/>
                  </a:lnTo>
                  <a:lnTo>
                    <a:pt x="249114" y="1797"/>
                  </a:lnTo>
                  <a:lnTo>
                    <a:pt x="239104" y="599"/>
                  </a:lnTo>
                  <a:lnTo>
                    <a:pt x="228539" y="0"/>
                  </a:lnTo>
                  <a:lnTo>
                    <a:pt x="217975" y="599"/>
                  </a:lnTo>
                  <a:lnTo>
                    <a:pt x="207409" y="2396"/>
                  </a:lnTo>
                  <a:lnTo>
                    <a:pt x="196288" y="4194"/>
                  </a:lnTo>
                  <a:lnTo>
                    <a:pt x="185167" y="7789"/>
                  </a:lnTo>
                  <a:lnTo>
                    <a:pt x="174602" y="11385"/>
                  </a:lnTo>
                  <a:lnTo>
                    <a:pt x="164037" y="16778"/>
                  </a:lnTo>
                  <a:lnTo>
                    <a:pt x="153472" y="22769"/>
                  </a:lnTo>
                  <a:lnTo>
                    <a:pt x="143463" y="29361"/>
                  </a:lnTo>
                  <a:lnTo>
                    <a:pt x="134010" y="37151"/>
                  </a:lnTo>
                  <a:lnTo>
                    <a:pt x="125113" y="45539"/>
                  </a:lnTo>
                  <a:lnTo>
                    <a:pt x="116772" y="55127"/>
                  </a:lnTo>
                  <a:lnTo>
                    <a:pt x="99535" y="79095"/>
                  </a:lnTo>
                  <a:lnTo>
                    <a:pt x="84521" y="103063"/>
                  </a:lnTo>
                  <a:lnTo>
                    <a:pt x="70619" y="127631"/>
                  </a:lnTo>
                  <a:lnTo>
                    <a:pt x="57830" y="152798"/>
                  </a:lnTo>
                  <a:lnTo>
                    <a:pt x="46709" y="177965"/>
                  </a:lnTo>
                  <a:lnTo>
                    <a:pt x="36700" y="203131"/>
                  </a:lnTo>
                  <a:lnTo>
                    <a:pt x="28359" y="228897"/>
                  </a:lnTo>
                  <a:lnTo>
                    <a:pt x="21131" y="254663"/>
                  </a:lnTo>
                  <a:lnTo>
                    <a:pt x="15013" y="281029"/>
                  </a:lnTo>
                  <a:lnTo>
                    <a:pt x="10009" y="306794"/>
                  </a:lnTo>
                  <a:lnTo>
                    <a:pt x="6117" y="333759"/>
                  </a:lnTo>
                  <a:lnTo>
                    <a:pt x="3337" y="360124"/>
                  </a:lnTo>
                  <a:lnTo>
                    <a:pt x="1668" y="386489"/>
                  </a:lnTo>
                  <a:lnTo>
                    <a:pt x="0" y="413453"/>
                  </a:lnTo>
                  <a:lnTo>
                    <a:pt x="0" y="4404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689598" y="1505204"/>
              <a:ext cx="60453" cy="414021"/>
            </a:xfrm>
            <a:custGeom>
              <a:avLst/>
              <a:gdLst/>
              <a:ahLst/>
              <a:cxnLst/>
              <a:rect l="0" t="0" r="0" b="0"/>
              <a:pathLst>
                <a:path w="60453" h="414021">
                  <a:moveTo>
                    <a:pt x="51054" y="0"/>
                  </a:moveTo>
                  <a:lnTo>
                    <a:pt x="53340" y="6604"/>
                  </a:lnTo>
                  <a:lnTo>
                    <a:pt x="55245" y="14097"/>
                  </a:lnTo>
                  <a:lnTo>
                    <a:pt x="56642" y="22606"/>
                  </a:lnTo>
                  <a:lnTo>
                    <a:pt x="57912" y="32131"/>
                  </a:lnTo>
                  <a:lnTo>
                    <a:pt x="59055" y="42545"/>
                  </a:lnTo>
                  <a:lnTo>
                    <a:pt x="59817" y="53721"/>
                  </a:lnTo>
                  <a:lnTo>
                    <a:pt x="60325" y="65659"/>
                  </a:lnTo>
                  <a:lnTo>
                    <a:pt x="60452" y="78105"/>
                  </a:lnTo>
                  <a:lnTo>
                    <a:pt x="60325" y="91186"/>
                  </a:lnTo>
                  <a:lnTo>
                    <a:pt x="60071" y="105029"/>
                  </a:lnTo>
                  <a:lnTo>
                    <a:pt x="59182" y="133858"/>
                  </a:lnTo>
                  <a:lnTo>
                    <a:pt x="57531" y="163957"/>
                  </a:lnTo>
                  <a:lnTo>
                    <a:pt x="55499" y="194945"/>
                  </a:lnTo>
                  <a:lnTo>
                    <a:pt x="50419" y="257683"/>
                  </a:lnTo>
                  <a:lnTo>
                    <a:pt x="47625" y="288290"/>
                  </a:lnTo>
                  <a:lnTo>
                    <a:pt x="45212" y="317754"/>
                  </a:lnTo>
                  <a:lnTo>
                    <a:pt x="42545" y="345567"/>
                  </a:lnTo>
                  <a:lnTo>
                    <a:pt x="41529" y="358775"/>
                  </a:lnTo>
                  <a:lnTo>
                    <a:pt x="40767" y="371221"/>
                  </a:lnTo>
                  <a:lnTo>
                    <a:pt x="39878" y="383159"/>
                  </a:lnTo>
                  <a:lnTo>
                    <a:pt x="39243" y="394208"/>
                  </a:lnTo>
                  <a:lnTo>
                    <a:pt x="38862" y="404495"/>
                  </a:lnTo>
                  <a:lnTo>
                    <a:pt x="38481" y="414020"/>
                  </a:lnTo>
                  <a:lnTo>
                    <a:pt x="31877" y="397256"/>
                  </a:lnTo>
                  <a:lnTo>
                    <a:pt x="25781" y="380746"/>
                  </a:lnTo>
                  <a:lnTo>
                    <a:pt x="20574" y="363728"/>
                  </a:lnTo>
                  <a:lnTo>
                    <a:pt x="16129" y="346964"/>
                  </a:lnTo>
                  <a:lnTo>
                    <a:pt x="8763" y="313182"/>
                  </a:lnTo>
                  <a:lnTo>
                    <a:pt x="3683" y="279654"/>
                  </a:lnTo>
                  <a:lnTo>
                    <a:pt x="762" y="246634"/>
                  </a:lnTo>
                  <a:lnTo>
                    <a:pt x="0" y="214503"/>
                  </a:lnTo>
                  <a:lnTo>
                    <a:pt x="508" y="183515"/>
                  </a:lnTo>
                  <a:lnTo>
                    <a:pt x="1651" y="168275"/>
                  </a:lnTo>
                  <a:lnTo>
                    <a:pt x="2921" y="153797"/>
                  </a:lnTo>
                  <a:lnTo>
                    <a:pt x="4572" y="139446"/>
                  </a:lnTo>
                  <a:lnTo>
                    <a:pt x="6477" y="125476"/>
                  </a:lnTo>
                  <a:lnTo>
                    <a:pt x="8763" y="112395"/>
                  </a:lnTo>
                  <a:lnTo>
                    <a:pt x="11049" y="99441"/>
                  </a:lnTo>
                  <a:lnTo>
                    <a:pt x="13843" y="87122"/>
                  </a:lnTo>
                  <a:lnTo>
                    <a:pt x="16764" y="75692"/>
                  </a:lnTo>
                  <a:lnTo>
                    <a:pt x="19685" y="64516"/>
                  </a:lnTo>
                  <a:lnTo>
                    <a:pt x="23114" y="54356"/>
                  </a:lnTo>
                  <a:lnTo>
                    <a:pt x="26416" y="44577"/>
                  </a:lnTo>
                  <a:lnTo>
                    <a:pt x="29845" y="35814"/>
                  </a:lnTo>
                  <a:lnTo>
                    <a:pt x="33401" y="27559"/>
                  </a:lnTo>
                  <a:lnTo>
                    <a:pt x="36703" y="20320"/>
                  </a:lnTo>
                  <a:lnTo>
                    <a:pt x="40386" y="13843"/>
                  </a:lnTo>
                  <a:lnTo>
                    <a:pt x="44069" y="8382"/>
                  </a:lnTo>
                  <a:lnTo>
                    <a:pt x="47625" y="3683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692265" y="1529461"/>
              <a:ext cx="49023" cy="358522"/>
            </a:xfrm>
            <a:custGeom>
              <a:avLst/>
              <a:gdLst/>
              <a:ahLst/>
              <a:cxnLst/>
              <a:rect l="0" t="0" r="0" b="0"/>
              <a:pathLst>
                <a:path w="49023" h="358522">
                  <a:moveTo>
                    <a:pt x="34925" y="358521"/>
                  </a:moveTo>
                  <a:lnTo>
                    <a:pt x="23749" y="329311"/>
                  </a:lnTo>
                  <a:lnTo>
                    <a:pt x="14859" y="300482"/>
                  </a:lnTo>
                  <a:lnTo>
                    <a:pt x="8382" y="272161"/>
                  </a:lnTo>
                  <a:lnTo>
                    <a:pt x="3810" y="244348"/>
                  </a:lnTo>
                  <a:lnTo>
                    <a:pt x="1016" y="217424"/>
                  </a:lnTo>
                  <a:lnTo>
                    <a:pt x="0" y="191135"/>
                  </a:lnTo>
                  <a:lnTo>
                    <a:pt x="635" y="165735"/>
                  </a:lnTo>
                  <a:lnTo>
                    <a:pt x="2413" y="141478"/>
                  </a:lnTo>
                  <a:lnTo>
                    <a:pt x="5461" y="118364"/>
                  </a:lnTo>
                  <a:lnTo>
                    <a:pt x="9525" y="96647"/>
                  </a:lnTo>
                  <a:lnTo>
                    <a:pt x="14097" y="76327"/>
                  </a:lnTo>
                  <a:lnTo>
                    <a:pt x="19812" y="57531"/>
                  </a:lnTo>
                  <a:lnTo>
                    <a:pt x="25654" y="40259"/>
                  </a:lnTo>
                  <a:lnTo>
                    <a:pt x="32131" y="24892"/>
                  </a:lnTo>
                  <a:lnTo>
                    <a:pt x="38481" y="11557"/>
                  </a:lnTo>
                  <a:lnTo>
                    <a:pt x="45212" y="0"/>
                  </a:lnTo>
                  <a:lnTo>
                    <a:pt x="46228" y="6350"/>
                  </a:lnTo>
                  <a:lnTo>
                    <a:pt x="47117" y="13335"/>
                  </a:lnTo>
                  <a:lnTo>
                    <a:pt x="48006" y="21082"/>
                  </a:lnTo>
                  <a:lnTo>
                    <a:pt x="48387" y="29464"/>
                  </a:lnTo>
                  <a:lnTo>
                    <a:pt x="48768" y="38481"/>
                  </a:lnTo>
                  <a:lnTo>
                    <a:pt x="49022" y="48260"/>
                  </a:lnTo>
                  <a:lnTo>
                    <a:pt x="48768" y="69469"/>
                  </a:lnTo>
                  <a:lnTo>
                    <a:pt x="48387" y="92456"/>
                  </a:lnTo>
                  <a:lnTo>
                    <a:pt x="47371" y="116840"/>
                  </a:lnTo>
                  <a:lnTo>
                    <a:pt x="46101" y="142367"/>
                  </a:lnTo>
                  <a:lnTo>
                    <a:pt x="44577" y="168656"/>
                  </a:lnTo>
                  <a:lnTo>
                    <a:pt x="41275" y="221996"/>
                  </a:lnTo>
                  <a:lnTo>
                    <a:pt x="39497" y="247904"/>
                  </a:lnTo>
                  <a:lnTo>
                    <a:pt x="37846" y="273177"/>
                  </a:lnTo>
                  <a:lnTo>
                    <a:pt x="36576" y="297307"/>
                  </a:lnTo>
                  <a:lnTo>
                    <a:pt x="35560" y="319786"/>
                  </a:lnTo>
                  <a:lnTo>
                    <a:pt x="34925" y="340106"/>
                  </a:lnTo>
                  <a:lnTo>
                    <a:pt x="34925" y="349631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695059" y="1553845"/>
              <a:ext cx="38863" cy="302896"/>
            </a:xfrm>
            <a:custGeom>
              <a:avLst/>
              <a:gdLst/>
              <a:ahLst/>
              <a:cxnLst/>
              <a:rect l="0" t="0" r="0" b="0"/>
              <a:pathLst>
                <a:path w="38863" h="302896">
                  <a:moveTo>
                    <a:pt x="30861" y="302895"/>
                  </a:moveTo>
                  <a:lnTo>
                    <a:pt x="25782" y="290195"/>
                  </a:lnTo>
                  <a:lnTo>
                    <a:pt x="21463" y="277876"/>
                  </a:lnTo>
                  <a:lnTo>
                    <a:pt x="17145" y="265938"/>
                  </a:lnTo>
                  <a:lnTo>
                    <a:pt x="13589" y="254000"/>
                  </a:lnTo>
                  <a:lnTo>
                    <a:pt x="7747" y="231013"/>
                  </a:lnTo>
                  <a:lnTo>
                    <a:pt x="3683" y="209042"/>
                  </a:lnTo>
                  <a:lnTo>
                    <a:pt x="1270" y="187833"/>
                  </a:lnTo>
                  <a:lnTo>
                    <a:pt x="0" y="167640"/>
                  </a:lnTo>
                  <a:lnTo>
                    <a:pt x="128" y="147955"/>
                  </a:lnTo>
                  <a:lnTo>
                    <a:pt x="1651" y="129159"/>
                  </a:lnTo>
                  <a:lnTo>
                    <a:pt x="3937" y="110998"/>
                  </a:lnTo>
                  <a:lnTo>
                    <a:pt x="7366" y="93599"/>
                  </a:lnTo>
                  <a:lnTo>
                    <a:pt x="11305" y="76835"/>
                  </a:lnTo>
                  <a:lnTo>
                    <a:pt x="16131" y="60579"/>
                  </a:lnTo>
                  <a:lnTo>
                    <a:pt x="21463" y="44704"/>
                  </a:lnTo>
                  <a:lnTo>
                    <a:pt x="27051" y="29464"/>
                  </a:lnTo>
                  <a:lnTo>
                    <a:pt x="38862" y="0"/>
                  </a:lnTo>
                  <a:lnTo>
                    <a:pt x="38608" y="12319"/>
                  </a:lnTo>
                  <a:lnTo>
                    <a:pt x="38482" y="26797"/>
                  </a:lnTo>
                  <a:lnTo>
                    <a:pt x="37846" y="42799"/>
                  </a:lnTo>
                  <a:lnTo>
                    <a:pt x="36957" y="60579"/>
                  </a:lnTo>
                  <a:lnTo>
                    <a:pt x="36068" y="79756"/>
                  </a:lnTo>
                  <a:lnTo>
                    <a:pt x="35307" y="99695"/>
                  </a:lnTo>
                  <a:lnTo>
                    <a:pt x="33401" y="142240"/>
                  </a:lnTo>
                  <a:lnTo>
                    <a:pt x="31750" y="185801"/>
                  </a:lnTo>
                  <a:lnTo>
                    <a:pt x="31115" y="207518"/>
                  </a:lnTo>
                  <a:lnTo>
                    <a:pt x="30482" y="228600"/>
                  </a:lnTo>
                  <a:lnTo>
                    <a:pt x="30226" y="248920"/>
                  </a:lnTo>
                  <a:lnTo>
                    <a:pt x="30226" y="268224"/>
                  </a:lnTo>
                  <a:lnTo>
                    <a:pt x="30482" y="286258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697980" y="1578356"/>
              <a:ext cx="32767" cy="247143"/>
            </a:xfrm>
            <a:custGeom>
              <a:avLst/>
              <a:gdLst/>
              <a:ahLst/>
              <a:cxnLst/>
              <a:rect l="0" t="0" r="0" b="0"/>
              <a:pathLst>
                <a:path w="32767" h="247143">
                  <a:moveTo>
                    <a:pt x="27305" y="247142"/>
                  </a:moveTo>
                  <a:lnTo>
                    <a:pt x="22861" y="236474"/>
                  </a:lnTo>
                  <a:lnTo>
                    <a:pt x="19050" y="226314"/>
                  </a:lnTo>
                  <a:lnTo>
                    <a:pt x="15494" y="216789"/>
                  </a:lnTo>
                  <a:lnTo>
                    <a:pt x="12319" y="207264"/>
                  </a:lnTo>
                  <a:lnTo>
                    <a:pt x="7366" y="189738"/>
                  </a:lnTo>
                  <a:lnTo>
                    <a:pt x="3811" y="173482"/>
                  </a:lnTo>
                  <a:lnTo>
                    <a:pt x="1270" y="158369"/>
                  </a:lnTo>
                  <a:lnTo>
                    <a:pt x="0" y="143764"/>
                  </a:lnTo>
                  <a:lnTo>
                    <a:pt x="0" y="130175"/>
                  </a:lnTo>
                  <a:lnTo>
                    <a:pt x="763" y="116713"/>
                  </a:lnTo>
                  <a:lnTo>
                    <a:pt x="2667" y="103759"/>
                  </a:lnTo>
                  <a:lnTo>
                    <a:pt x="5461" y="90551"/>
                  </a:lnTo>
                  <a:lnTo>
                    <a:pt x="8763" y="77216"/>
                  </a:lnTo>
                  <a:lnTo>
                    <a:pt x="12573" y="63373"/>
                  </a:lnTo>
                  <a:lnTo>
                    <a:pt x="17272" y="49149"/>
                  </a:lnTo>
                  <a:lnTo>
                    <a:pt x="22098" y="33782"/>
                  </a:lnTo>
                  <a:lnTo>
                    <a:pt x="27305" y="17399"/>
                  </a:lnTo>
                  <a:lnTo>
                    <a:pt x="32766" y="0"/>
                  </a:lnTo>
                  <a:lnTo>
                    <a:pt x="30480" y="11303"/>
                  </a:lnTo>
                  <a:lnTo>
                    <a:pt x="28321" y="23749"/>
                  </a:lnTo>
                  <a:lnTo>
                    <a:pt x="26670" y="37211"/>
                  </a:lnTo>
                  <a:lnTo>
                    <a:pt x="25273" y="51689"/>
                  </a:lnTo>
                  <a:lnTo>
                    <a:pt x="24130" y="66802"/>
                  </a:lnTo>
                  <a:lnTo>
                    <a:pt x="23369" y="82677"/>
                  </a:lnTo>
                  <a:lnTo>
                    <a:pt x="22225" y="115570"/>
                  </a:lnTo>
                  <a:lnTo>
                    <a:pt x="22225" y="149733"/>
                  </a:lnTo>
                  <a:lnTo>
                    <a:pt x="23369" y="183642"/>
                  </a:lnTo>
                  <a:lnTo>
                    <a:pt x="24765" y="216535"/>
                  </a:lnTo>
                  <a:lnTo>
                    <a:pt x="25782" y="232156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700520" y="1602740"/>
              <a:ext cx="26671" cy="191390"/>
            </a:xfrm>
            <a:custGeom>
              <a:avLst/>
              <a:gdLst/>
              <a:ahLst/>
              <a:cxnLst/>
              <a:rect l="0" t="0" r="0" b="0"/>
              <a:pathLst>
                <a:path w="26671" h="191390">
                  <a:moveTo>
                    <a:pt x="22225" y="10287"/>
                  </a:moveTo>
                  <a:lnTo>
                    <a:pt x="18668" y="20955"/>
                  </a:lnTo>
                  <a:lnTo>
                    <a:pt x="16002" y="31750"/>
                  </a:lnTo>
                  <a:lnTo>
                    <a:pt x="13841" y="42672"/>
                  </a:lnTo>
                  <a:lnTo>
                    <a:pt x="12446" y="53975"/>
                  </a:lnTo>
                  <a:lnTo>
                    <a:pt x="11557" y="65532"/>
                  </a:lnTo>
                  <a:lnTo>
                    <a:pt x="11303" y="77343"/>
                  </a:lnTo>
                  <a:lnTo>
                    <a:pt x="11557" y="89154"/>
                  </a:lnTo>
                  <a:lnTo>
                    <a:pt x="13208" y="113538"/>
                  </a:lnTo>
                  <a:lnTo>
                    <a:pt x="16129" y="138938"/>
                  </a:lnTo>
                  <a:lnTo>
                    <a:pt x="19685" y="164719"/>
                  </a:lnTo>
                  <a:lnTo>
                    <a:pt x="23749" y="191389"/>
                  </a:lnTo>
                  <a:lnTo>
                    <a:pt x="20064" y="182880"/>
                  </a:lnTo>
                  <a:lnTo>
                    <a:pt x="17016" y="174879"/>
                  </a:lnTo>
                  <a:lnTo>
                    <a:pt x="14097" y="167640"/>
                  </a:lnTo>
                  <a:lnTo>
                    <a:pt x="11557" y="160909"/>
                  </a:lnTo>
                  <a:lnTo>
                    <a:pt x="9271" y="154559"/>
                  </a:lnTo>
                  <a:lnTo>
                    <a:pt x="7112" y="148717"/>
                  </a:lnTo>
                  <a:lnTo>
                    <a:pt x="3810" y="138049"/>
                  </a:lnTo>
                  <a:lnTo>
                    <a:pt x="1651" y="128651"/>
                  </a:lnTo>
                  <a:lnTo>
                    <a:pt x="381" y="120269"/>
                  </a:lnTo>
                  <a:lnTo>
                    <a:pt x="0" y="112395"/>
                  </a:lnTo>
                  <a:lnTo>
                    <a:pt x="381" y="104521"/>
                  </a:lnTo>
                  <a:lnTo>
                    <a:pt x="1651" y="96393"/>
                  </a:lnTo>
                  <a:lnTo>
                    <a:pt x="3556" y="87503"/>
                  </a:lnTo>
                  <a:lnTo>
                    <a:pt x="6223" y="77724"/>
                  </a:lnTo>
                  <a:lnTo>
                    <a:pt x="9398" y="66421"/>
                  </a:lnTo>
                  <a:lnTo>
                    <a:pt x="13208" y="53467"/>
                  </a:lnTo>
                  <a:lnTo>
                    <a:pt x="17145" y="38354"/>
                  </a:lnTo>
                  <a:lnTo>
                    <a:pt x="19558" y="29718"/>
                  </a:lnTo>
                  <a:lnTo>
                    <a:pt x="21843" y="20701"/>
                  </a:lnTo>
                  <a:lnTo>
                    <a:pt x="24384" y="10668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6792722" y="2100199"/>
              <a:ext cx="178817" cy="289561"/>
            </a:xfrm>
            <a:custGeom>
              <a:avLst/>
              <a:gdLst/>
              <a:ahLst/>
              <a:cxnLst/>
              <a:rect l="0" t="0" r="0" b="0"/>
              <a:pathLst>
                <a:path w="178817" h="289561">
                  <a:moveTo>
                    <a:pt x="889" y="0"/>
                  </a:moveTo>
                  <a:lnTo>
                    <a:pt x="7112" y="4699"/>
                  </a:lnTo>
                  <a:lnTo>
                    <a:pt x="13843" y="10160"/>
                  </a:lnTo>
                  <a:lnTo>
                    <a:pt x="21082" y="16510"/>
                  </a:lnTo>
                  <a:lnTo>
                    <a:pt x="28448" y="23495"/>
                  </a:lnTo>
                  <a:lnTo>
                    <a:pt x="35941" y="31369"/>
                  </a:lnTo>
                  <a:lnTo>
                    <a:pt x="43942" y="39497"/>
                  </a:lnTo>
                  <a:lnTo>
                    <a:pt x="60198" y="57912"/>
                  </a:lnTo>
                  <a:lnTo>
                    <a:pt x="76327" y="77597"/>
                  </a:lnTo>
                  <a:lnTo>
                    <a:pt x="92329" y="98679"/>
                  </a:lnTo>
                  <a:lnTo>
                    <a:pt x="107188" y="120269"/>
                  </a:lnTo>
                  <a:lnTo>
                    <a:pt x="121031" y="141732"/>
                  </a:lnTo>
                  <a:lnTo>
                    <a:pt x="134112" y="163195"/>
                  </a:lnTo>
                  <a:lnTo>
                    <a:pt x="145923" y="184531"/>
                  </a:lnTo>
                  <a:lnTo>
                    <a:pt x="156210" y="205359"/>
                  </a:lnTo>
                  <a:lnTo>
                    <a:pt x="160782" y="215519"/>
                  </a:lnTo>
                  <a:lnTo>
                    <a:pt x="164846" y="225298"/>
                  </a:lnTo>
                  <a:lnTo>
                    <a:pt x="168402" y="235077"/>
                  </a:lnTo>
                  <a:lnTo>
                    <a:pt x="171577" y="244094"/>
                  </a:lnTo>
                  <a:lnTo>
                    <a:pt x="174244" y="252984"/>
                  </a:lnTo>
                  <a:lnTo>
                    <a:pt x="176149" y="261366"/>
                  </a:lnTo>
                  <a:lnTo>
                    <a:pt x="177800" y="269240"/>
                  </a:lnTo>
                  <a:lnTo>
                    <a:pt x="178689" y="276733"/>
                  </a:lnTo>
                  <a:lnTo>
                    <a:pt x="178816" y="283465"/>
                  </a:lnTo>
                  <a:lnTo>
                    <a:pt x="178435" y="289560"/>
                  </a:lnTo>
                  <a:lnTo>
                    <a:pt x="161036" y="270764"/>
                  </a:lnTo>
                  <a:lnTo>
                    <a:pt x="142494" y="252730"/>
                  </a:lnTo>
                  <a:lnTo>
                    <a:pt x="104267" y="217170"/>
                  </a:lnTo>
                  <a:lnTo>
                    <a:pt x="85725" y="199009"/>
                  </a:lnTo>
                  <a:lnTo>
                    <a:pt x="68580" y="180721"/>
                  </a:lnTo>
                  <a:lnTo>
                    <a:pt x="60579" y="171196"/>
                  </a:lnTo>
                  <a:lnTo>
                    <a:pt x="52959" y="161417"/>
                  </a:lnTo>
                  <a:lnTo>
                    <a:pt x="45847" y="151511"/>
                  </a:lnTo>
                  <a:lnTo>
                    <a:pt x="39497" y="141351"/>
                  </a:lnTo>
                  <a:lnTo>
                    <a:pt x="28448" y="120904"/>
                  </a:lnTo>
                  <a:lnTo>
                    <a:pt x="19177" y="100457"/>
                  </a:lnTo>
                  <a:lnTo>
                    <a:pt x="11938" y="80391"/>
                  </a:lnTo>
                  <a:lnTo>
                    <a:pt x="6350" y="60833"/>
                  </a:lnTo>
                  <a:lnTo>
                    <a:pt x="4445" y="51816"/>
                  </a:lnTo>
                  <a:lnTo>
                    <a:pt x="2794" y="42672"/>
                  </a:lnTo>
                  <a:lnTo>
                    <a:pt x="1524" y="34417"/>
                  </a:lnTo>
                  <a:lnTo>
                    <a:pt x="635" y="26416"/>
                  </a:lnTo>
                  <a:lnTo>
                    <a:pt x="0" y="18796"/>
                  </a:lnTo>
                  <a:lnTo>
                    <a:pt x="0" y="11938"/>
                  </a:lnTo>
                  <a:lnTo>
                    <a:pt x="254" y="5588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798183" y="2114042"/>
              <a:ext cx="164212" cy="257938"/>
            </a:xfrm>
            <a:custGeom>
              <a:avLst/>
              <a:gdLst/>
              <a:ahLst/>
              <a:cxnLst/>
              <a:rect l="0" t="0" r="0" b="0"/>
              <a:pathLst>
                <a:path w="164212" h="257938">
                  <a:moveTo>
                    <a:pt x="164211" y="257937"/>
                  </a:moveTo>
                  <a:lnTo>
                    <a:pt x="148209" y="241554"/>
                  </a:lnTo>
                  <a:lnTo>
                    <a:pt x="131826" y="225425"/>
                  </a:lnTo>
                  <a:lnTo>
                    <a:pt x="98808" y="193548"/>
                  </a:lnTo>
                  <a:lnTo>
                    <a:pt x="82806" y="177673"/>
                  </a:lnTo>
                  <a:lnTo>
                    <a:pt x="68199" y="161417"/>
                  </a:lnTo>
                  <a:lnTo>
                    <a:pt x="54483" y="144653"/>
                  </a:lnTo>
                  <a:lnTo>
                    <a:pt x="42672" y="127254"/>
                  </a:lnTo>
                  <a:lnTo>
                    <a:pt x="32133" y="109982"/>
                  </a:lnTo>
                  <a:lnTo>
                    <a:pt x="23495" y="92329"/>
                  </a:lnTo>
                  <a:lnTo>
                    <a:pt x="16258" y="74930"/>
                  </a:lnTo>
                  <a:lnTo>
                    <a:pt x="10287" y="57912"/>
                  </a:lnTo>
                  <a:lnTo>
                    <a:pt x="5969" y="41783"/>
                  </a:lnTo>
                  <a:lnTo>
                    <a:pt x="2794" y="26416"/>
                  </a:lnTo>
                  <a:lnTo>
                    <a:pt x="889" y="12445"/>
                  </a:lnTo>
                  <a:lnTo>
                    <a:pt x="0" y="0"/>
                  </a:lnTo>
                  <a:lnTo>
                    <a:pt x="5082" y="4953"/>
                  </a:lnTo>
                  <a:lnTo>
                    <a:pt x="10287" y="10794"/>
                  </a:lnTo>
                  <a:lnTo>
                    <a:pt x="16002" y="16891"/>
                  </a:lnTo>
                  <a:lnTo>
                    <a:pt x="22098" y="23876"/>
                  </a:lnTo>
                  <a:lnTo>
                    <a:pt x="35052" y="39116"/>
                  </a:lnTo>
                  <a:lnTo>
                    <a:pt x="48768" y="55880"/>
                  </a:lnTo>
                  <a:lnTo>
                    <a:pt x="63119" y="73787"/>
                  </a:lnTo>
                  <a:lnTo>
                    <a:pt x="77343" y="92329"/>
                  </a:lnTo>
                  <a:lnTo>
                    <a:pt x="91186" y="111379"/>
                  </a:lnTo>
                  <a:lnTo>
                    <a:pt x="104394" y="130429"/>
                  </a:lnTo>
                  <a:lnTo>
                    <a:pt x="117094" y="148970"/>
                  </a:lnTo>
                  <a:lnTo>
                    <a:pt x="128397" y="167513"/>
                  </a:lnTo>
                  <a:lnTo>
                    <a:pt x="138558" y="185419"/>
                  </a:lnTo>
                  <a:lnTo>
                    <a:pt x="147320" y="202565"/>
                  </a:lnTo>
                  <a:lnTo>
                    <a:pt x="151132" y="210946"/>
                  </a:lnTo>
                  <a:lnTo>
                    <a:pt x="154559" y="218693"/>
                  </a:lnTo>
                  <a:lnTo>
                    <a:pt x="157226" y="226441"/>
                  </a:lnTo>
                  <a:lnTo>
                    <a:pt x="159766" y="233680"/>
                  </a:lnTo>
                  <a:lnTo>
                    <a:pt x="161671" y="240411"/>
                  </a:lnTo>
                  <a:lnTo>
                    <a:pt x="162941" y="246761"/>
                  </a:lnTo>
                  <a:lnTo>
                    <a:pt x="163958" y="252730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803009" y="2127123"/>
              <a:ext cx="149734" cy="227585"/>
            </a:xfrm>
            <a:custGeom>
              <a:avLst/>
              <a:gdLst/>
              <a:ahLst/>
              <a:cxnLst/>
              <a:rect l="0" t="0" r="0" b="0"/>
              <a:pathLst>
                <a:path w="149734" h="227585">
                  <a:moveTo>
                    <a:pt x="149733" y="227584"/>
                  </a:moveTo>
                  <a:lnTo>
                    <a:pt x="121539" y="198501"/>
                  </a:lnTo>
                  <a:lnTo>
                    <a:pt x="93982" y="170561"/>
                  </a:lnTo>
                  <a:lnTo>
                    <a:pt x="80772" y="156464"/>
                  </a:lnTo>
                  <a:lnTo>
                    <a:pt x="68582" y="142367"/>
                  </a:lnTo>
                  <a:lnTo>
                    <a:pt x="57023" y="128143"/>
                  </a:lnTo>
                  <a:lnTo>
                    <a:pt x="46736" y="113665"/>
                  </a:lnTo>
                  <a:lnTo>
                    <a:pt x="37465" y="99187"/>
                  </a:lnTo>
                  <a:lnTo>
                    <a:pt x="29210" y="84455"/>
                  </a:lnTo>
                  <a:lnTo>
                    <a:pt x="22098" y="69723"/>
                  </a:lnTo>
                  <a:lnTo>
                    <a:pt x="16003" y="54991"/>
                  </a:lnTo>
                  <a:lnTo>
                    <a:pt x="10795" y="40513"/>
                  </a:lnTo>
                  <a:lnTo>
                    <a:pt x="6350" y="26670"/>
                  </a:lnTo>
                  <a:lnTo>
                    <a:pt x="2794" y="13081"/>
                  </a:lnTo>
                  <a:lnTo>
                    <a:pt x="0" y="0"/>
                  </a:lnTo>
                  <a:lnTo>
                    <a:pt x="3557" y="5461"/>
                  </a:lnTo>
                  <a:lnTo>
                    <a:pt x="7874" y="11303"/>
                  </a:lnTo>
                  <a:lnTo>
                    <a:pt x="12192" y="17653"/>
                  </a:lnTo>
                  <a:lnTo>
                    <a:pt x="17018" y="24384"/>
                  </a:lnTo>
                  <a:lnTo>
                    <a:pt x="27559" y="38735"/>
                  </a:lnTo>
                  <a:lnTo>
                    <a:pt x="38862" y="54102"/>
                  </a:lnTo>
                  <a:lnTo>
                    <a:pt x="50928" y="70104"/>
                  </a:lnTo>
                  <a:lnTo>
                    <a:pt x="63500" y="86741"/>
                  </a:lnTo>
                  <a:lnTo>
                    <a:pt x="88265" y="119380"/>
                  </a:lnTo>
                  <a:lnTo>
                    <a:pt x="100332" y="135382"/>
                  </a:lnTo>
                  <a:lnTo>
                    <a:pt x="111253" y="151003"/>
                  </a:lnTo>
                  <a:lnTo>
                    <a:pt x="121285" y="166243"/>
                  </a:lnTo>
                  <a:lnTo>
                    <a:pt x="129921" y="180721"/>
                  </a:lnTo>
                  <a:lnTo>
                    <a:pt x="137287" y="194310"/>
                  </a:lnTo>
                  <a:lnTo>
                    <a:pt x="140462" y="200660"/>
                  </a:lnTo>
                  <a:lnTo>
                    <a:pt x="143131" y="206756"/>
                  </a:lnTo>
                  <a:lnTo>
                    <a:pt x="145415" y="212344"/>
                  </a:lnTo>
                  <a:lnTo>
                    <a:pt x="147320" y="217805"/>
                  </a:lnTo>
                  <a:lnTo>
                    <a:pt x="148590" y="222885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807708" y="2140458"/>
              <a:ext cx="133859" cy="197740"/>
            </a:xfrm>
            <a:custGeom>
              <a:avLst/>
              <a:gdLst/>
              <a:ahLst/>
              <a:cxnLst/>
              <a:rect l="0" t="0" r="0" b="0"/>
              <a:pathLst>
                <a:path w="133859" h="197740">
                  <a:moveTo>
                    <a:pt x="133858" y="197739"/>
                  </a:moveTo>
                  <a:lnTo>
                    <a:pt x="122301" y="184531"/>
                  </a:lnTo>
                  <a:lnTo>
                    <a:pt x="110998" y="171704"/>
                  </a:lnTo>
                  <a:lnTo>
                    <a:pt x="89027" y="147193"/>
                  </a:lnTo>
                  <a:lnTo>
                    <a:pt x="68961" y="123571"/>
                  </a:lnTo>
                  <a:lnTo>
                    <a:pt x="59563" y="111887"/>
                  </a:lnTo>
                  <a:lnTo>
                    <a:pt x="51056" y="100076"/>
                  </a:lnTo>
                  <a:lnTo>
                    <a:pt x="43054" y="88138"/>
                  </a:lnTo>
                  <a:lnTo>
                    <a:pt x="35433" y="76073"/>
                  </a:lnTo>
                  <a:lnTo>
                    <a:pt x="21971" y="51689"/>
                  </a:lnTo>
                  <a:lnTo>
                    <a:pt x="10287" y="26289"/>
                  </a:lnTo>
                  <a:lnTo>
                    <a:pt x="0" y="0"/>
                  </a:lnTo>
                  <a:lnTo>
                    <a:pt x="5208" y="11938"/>
                  </a:lnTo>
                  <a:lnTo>
                    <a:pt x="11938" y="24892"/>
                  </a:lnTo>
                  <a:lnTo>
                    <a:pt x="20193" y="38354"/>
                  </a:lnTo>
                  <a:lnTo>
                    <a:pt x="29210" y="52324"/>
                  </a:lnTo>
                  <a:lnTo>
                    <a:pt x="39243" y="66294"/>
                  </a:lnTo>
                  <a:lnTo>
                    <a:pt x="49784" y="80645"/>
                  </a:lnTo>
                  <a:lnTo>
                    <a:pt x="72009" y="108458"/>
                  </a:lnTo>
                  <a:lnTo>
                    <a:pt x="83185" y="121539"/>
                  </a:lnTo>
                  <a:lnTo>
                    <a:pt x="93472" y="134747"/>
                  </a:lnTo>
                  <a:lnTo>
                    <a:pt x="103124" y="147193"/>
                  </a:lnTo>
                  <a:lnTo>
                    <a:pt x="112014" y="159004"/>
                  </a:lnTo>
                  <a:lnTo>
                    <a:pt x="119508" y="170053"/>
                  </a:lnTo>
                  <a:lnTo>
                    <a:pt x="125858" y="180213"/>
                  </a:lnTo>
                  <a:lnTo>
                    <a:pt x="130683" y="189484"/>
                  </a:lnTo>
                  <a:lnTo>
                    <a:pt x="132588" y="193802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812534" y="2153539"/>
              <a:ext cx="117476" cy="168784"/>
            </a:xfrm>
            <a:custGeom>
              <a:avLst/>
              <a:gdLst/>
              <a:ahLst/>
              <a:cxnLst/>
              <a:rect l="0" t="0" r="0" b="0"/>
              <a:pathLst>
                <a:path w="117476" h="168784">
                  <a:moveTo>
                    <a:pt x="0" y="0"/>
                  </a:moveTo>
                  <a:lnTo>
                    <a:pt x="7493" y="13462"/>
                  </a:lnTo>
                  <a:lnTo>
                    <a:pt x="14732" y="25908"/>
                  </a:lnTo>
                  <a:lnTo>
                    <a:pt x="21590" y="37211"/>
                  </a:lnTo>
                  <a:lnTo>
                    <a:pt x="28575" y="48006"/>
                  </a:lnTo>
                  <a:lnTo>
                    <a:pt x="42037" y="67945"/>
                  </a:lnTo>
                  <a:lnTo>
                    <a:pt x="55626" y="86614"/>
                  </a:lnTo>
                  <a:lnTo>
                    <a:pt x="69469" y="104902"/>
                  </a:lnTo>
                  <a:lnTo>
                    <a:pt x="84201" y="124206"/>
                  </a:lnTo>
                  <a:lnTo>
                    <a:pt x="91948" y="134112"/>
                  </a:lnTo>
                  <a:lnTo>
                    <a:pt x="99949" y="145034"/>
                  </a:lnTo>
                  <a:lnTo>
                    <a:pt x="108585" y="156591"/>
                  </a:lnTo>
                  <a:lnTo>
                    <a:pt x="117475" y="168783"/>
                  </a:lnTo>
                  <a:lnTo>
                    <a:pt x="113665" y="161925"/>
                  </a:lnTo>
                  <a:lnTo>
                    <a:pt x="108206" y="154559"/>
                  </a:lnTo>
                  <a:lnTo>
                    <a:pt x="101473" y="146431"/>
                  </a:lnTo>
                  <a:lnTo>
                    <a:pt x="93472" y="137541"/>
                  </a:lnTo>
                  <a:lnTo>
                    <a:pt x="84836" y="128524"/>
                  </a:lnTo>
                  <a:lnTo>
                    <a:pt x="75692" y="118491"/>
                  </a:lnTo>
                  <a:lnTo>
                    <a:pt x="55882" y="97409"/>
                  </a:lnTo>
                  <a:lnTo>
                    <a:pt x="46230" y="86360"/>
                  </a:lnTo>
                  <a:lnTo>
                    <a:pt x="36705" y="74803"/>
                  </a:lnTo>
                  <a:lnTo>
                    <a:pt x="27940" y="62992"/>
                  </a:lnTo>
                  <a:lnTo>
                    <a:pt x="19685" y="50800"/>
                  </a:lnTo>
                  <a:lnTo>
                    <a:pt x="12828" y="38354"/>
                  </a:lnTo>
                  <a:lnTo>
                    <a:pt x="6858" y="25908"/>
                  </a:lnTo>
                  <a:lnTo>
                    <a:pt x="2413" y="1295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057904" y="1009523"/>
            <a:ext cx="1065913" cy="626365"/>
            <a:chOff x="4057904" y="1009523"/>
            <a:chExt cx="1065913" cy="626365"/>
          </a:xfrm>
        </p:grpSpPr>
        <p:sp>
          <p:nvSpPr>
            <p:cNvPr id="134" name="Freeform 133"/>
            <p:cNvSpPr/>
            <p:nvPr/>
          </p:nvSpPr>
          <p:spPr>
            <a:xfrm>
              <a:off x="4057904" y="1009523"/>
              <a:ext cx="1065913" cy="626365"/>
            </a:xfrm>
            <a:custGeom>
              <a:avLst/>
              <a:gdLst/>
              <a:ahLst/>
              <a:cxnLst/>
              <a:rect l="0" t="0" r="0" b="0"/>
              <a:pathLst>
                <a:path w="1065913" h="626365">
                  <a:moveTo>
                    <a:pt x="1065912" y="0"/>
                  </a:moveTo>
                  <a:lnTo>
                    <a:pt x="1065912" y="626364"/>
                  </a:lnTo>
                  <a:lnTo>
                    <a:pt x="0" y="626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  <a:ln w="0" cap="flat" cmpd="sng" algn="ctr">
              <a:solidFill>
                <a:srgbClr val="3232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088003" y="1227836"/>
              <a:ext cx="1005459" cy="189739"/>
            </a:xfrm>
            <a:custGeom>
              <a:avLst/>
              <a:gdLst/>
              <a:ahLst/>
              <a:cxnLst/>
              <a:rect l="0" t="0" r="0" b="0"/>
              <a:pathLst>
                <a:path w="1005459" h="189739">
                  <a:moveTo>
                    <a:pt x="1005458" y="0"/>
                  </a:moveTo>
                  <a:lnTo>
                    <a:pt x="1005458" y="189738"/>
                  </a:lnTo>
                  <a:lnTo>
                    <a:pt x="0" y="189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088009" y="1227628"/>
              <a:ext cx="1005587" cy="190148"/>
            </a:xfrm>
            <a:custGeom>
              <a:avLst/>
              <a:gdLst/>
              <a:ahLst/>
              <a:cxnLst/>
              <a:rect l="0" t="0" r="0" b="0"/>
              <a:pathLst>
                <a:path w="1005587" h="190148">
                  <a:moveTo>
                    <a:pt x="0" y="0"/>
                  </a:moveTo>
                  <a:lnTo>
                    <a:pt x="0" y="190147"/>
                  </a:lnTo>
                  <a:lnTo>
                    <a:pt x="1005586" y="190147"/>
                  </a:lnTo>
                  <a:lnTo>
                    <a:pt x="100558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192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088003" y="1037844"/>
              <a:ext cx="1005459" cy="189993"/>
            </a:xfrm>
            <a:custGeom>
              <a:avLst/>
              <a:gdLst/>
              <a:ahLst/>
              <a:cxnLst/>
              <a:rect l="0" t="0" r="0" b="0"/>
              <a:pathLst>
                <a:path w="1005459" h="189993">
                  <a:moveTo>
                    <a:pt x="1005458" y="0"/>
                  </a:moveTo>
                  <a:lnTo>
                    <a:pt x="1005458" y="189992"/>
                  </a:lnTo>
                  <a:lnTo>
                    <a:pt x="0" y="189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088009" y="1037892"/>
              <a:ext cx="1005587" cy="189737"/>
            </a:xfrm>
            <a:custGeom>
              <a:avLst/>
              <a:gdLst/>
              <a:ahLst/>
              <a:cxnLst/>
              <a:rect l="0" t="0" r="0" b="0"/>
              <a:pathLst>
                <a:path w="1005587" h="189737">
                  <a:moveTo>
                    <a:pt x="0" y="0"/>
                  </a:moveTo>
                  <a:lnTo>
                    <a:pt x="0" y="189736"/>
                  </a:lnTo>
                  <a:lnTo>
                    <a:pt x="1005586" y="189736"/>
                  </a:lnTo>
                  <a:lnTo>
                    <a:pt x="100558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192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088003" y="1417574"/>
              <a:ext cx="1005459" cy="190120"/>
            </a:xfrm>
            <a:custGeom>
              <a:avLst/>
              <a:gdLst/>
              <a:ahLst/>
              <a:cxnLst/>
              <a:rect l="0" t="0" r="0" b="0"/>
              <a:pathLst>
                <a:path w="1005459" h="190120">
                  <a:moveTo>
                    <a:pt x="1005458" y="0"/>
                  </a:moveTo>
                  <a:lnTo>
                    <a:pt x="1005458" y="190119"/>
                  </a:lnTo>
                  <a:lnTo>
                    <a:pt x="0" y="190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088009" y="1417775"/>
              <a:ext cx="1005587" cy="189737"/>
            </a:xfrm>
            <a:custGeom>
              <a:avLst/>
              <a:gdLst/>
              <a:ahLst/>
              <a:cxnLst/>
              <a:rect l="0" t="0" r="0" b="0"/>
              <a:pathLst>
                <a:path w="1005587" h="189737">
                  <a:moveTo>
                    <a:pt x="0" y="0"/>
                  </a:moveTo>
                  <a:lnTo>
                    <a:pt x="0" y="189736"/>
                  </a:lnTo>
                  <a:lnTo>
                    <a:pt x="1005586" y="189736"/>
                  </a:lnTo>
                  <a:lnTo>
                    <a:pt x="100558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192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2" name="Freeform 141"/>
          <p:cNvSpPr/>
          <p:nvPr/>
        </p:nvSpPr>
        <p:spPr>
          <a:xfrm>
            <a:off x="8191500" y="2679700"/>
            <a:ext cx="989811" cy="1246051"/>
          </a:xfrm>
          <a:custGeom>
            <a:avLst/>
            <a:gdLst/>
            <a:ahLst/>
            <a:cxnLst/>
            <a:rect l="0" t="0" r="0" b="0"/>
            <a:pathLst>
              <a:path w="989811" h="1246051">
                <a:moveTo>
                  <a:pt x="459158" y="7046"/>
                </a:moveTo>
                <a:lnTo>
                  <a:pt x="493237" y="15611"/>
                </a:lnTo>
                <a:lnTo>
                  <a:pt x="513986" y="31547"/>
                </a:lnTo>
                <a:lnTo>
                  <a:pt x="508290" y="38160"/>
                </a:lnTo>
                <a:lnTo>
                  <a:pt x="496463" y="50843"/>
                </a:lnTo>
                <a:lnTo>
                  <a:pt x="497325" y="69706"/>
                </a:lnTo>
                <a:lnTo>
                  <a:pt x="504634" y="77837"/>
                </a:lnTo>
                <a:lnTo>
                  <a:pt x="515600" y="88570"/>
                </a:lnTo>
                <a:lnTo>
                  <a:pt x="554624" y="104506"/>
                </a:lnTo>
                <a:lnTo>
                  <a:pt x="591176" y="124236"/>
                </a:lnTo>
                <a:lnTo>
                  <a:pt x="579351" y="142232"/>
                </a:lnTo>
                <a:lnTo>
                  <a:pt x="575696" y="159036"/>
                </a:lnTo>
                <a:lnTo>
                  <a:pt x="583866" y="168467"/>
                </a:lnTo>
                <a:lnTo>
                  <a:pt x="620419" y="181585"/>
                </a:lnTo>
                <a:lnTo>
                  <a:pt x="656218" y="181152"/>
                </a:lnTo>
                <a:lnTo>
                  <a:pt x="665894" y="173779"/>
                </a:lnTo>
                <a:lnTo>
                  <a:pt x="682557" y="166408"/>
                </a:lnTo>
                <a:lnTo>
                  <a:pt x="746416" y="123802"/>
                </a:lnTo>
                <a:lnTo>
                  <a:pt x="756521" y="119684"/>
                </a:lnTo>
                <a:lnTo>
                  <a:pt x="769959" y="117189"/>
                </a:lnTo>
                <a:lnTo>
                  <a:pt x="786194" y="110685"/>
                </a:lnTo>
                <a:lnTo>
                  <a:pt x="830056" y="79139"/>
                </a:lnTo>
                <a:lnTo>
                  <a:pt x="846289" y="68839"/>
                </a:lnTo>
                <a:lnTo>
                  <a:pt x="866608" y="107433"/>
                </a:lnTo>
                <a:lnTo>
                  <a:pt x="860157" y="115564"/>
                </a:lnTo>
                <a:lnTo>
                  <a:pt x="833710" y="145918"/>
                </a:lnTo>
                <a:lnTo>
                  <a:pt x="843924" y="163156"/>
                </a:lnTo>
                <a:lnTo>
                  <a:pt x="865425" y="173779"/>
                </a:lnTo>
                <a:lnTo>
                  <a:pt x="876390" y="179092"/>
                </a:lnTo>
                <a:lnTo>
                  <a:pt x="918210" y="167601"/>
                </a:lnTo>
                <a:lnTo>
                  <a:pt x="921866" y="199580"/>
                </a:lnTo>
                <a:lnTo>
                  <a:pt x="927994" y="212698"/>
                </a:lnTo>
                <a:lnTo>
                  <a:pt x="928854" y="229502"/>
                </a:lnTo>
                <a:lnTo>
                  <a:pt x="930897" y="245438"/>
                </a:lnTo>
                <a:lnTo>
                  <a:pt x="920253" y="265927"/>
                </a:lnTo>
                <a:lnTo>
                  <a:pt x="909717" y="295848"/>
                </a:lnTo>
                <a:lnTo>
                  <a:pt x="907245" y="335633"/>
                </a:lnTo>
                <a:lnTo>
                  <a:pt x="918210" y="367180"/>
                </a:lnTo>
                <a:lnTo>
                  <a:pt x="938959" y="414230"/>
                </a:lnTo>
                <a:lnTo>
                  <a:pt x="943904" y="483503"/>
                </a:lnTo>
                <a:lnTo>
                  <a:pt x="956805" y="553209"/>
                </a:lnTo>
                <a:lnTo>
                  <a:pt x="979166" y="608932"/>
                </a:lnTo>
                <a:lnTo>
                  <a:pt x="984111" y="620748"/>
                </a:lnTo>
                <a:lnTo>
                  <a:pt x="989810" y="642864"/>
                </a:lnTo>
                <a:lnTo>
                  <a:pt x="988950" y="678531"/>
                </a:lnTo>
                <a:lnTo>
                  <a:pt x="969814" y="678531"/>
                </a:lnTo>
                <a:lnTo>
                  <a:pt x="939390" y="683083"/>
                </a:lnTo>
                <a:lnTo>
                  <a:pt x="926381" y="662594"/>
                </a:lnTo>
                <a:lnTo>
                  <a:pt x="917889" y="657282"/>
                </a:lnTo>
                <a:lnTo>
                  <a:pt x="910900" y="659342"/>
                </a:lnTo>
                <a:lnTo>
                  <a:pt x="895527" y="675278"/>
                </a:lnTo>
                <a:lnTo>
                  <a:pt x="884991" y="692949"/>
                </a:lnTo>
                <a:lnTo>
                  <a:pt x="870693" y="696634"/>
                </a:lnTo>
                <a:lnTo>
                  <a:pt x="863381" y="709752"/>
                </a:lnTo>
                <a:lnTo>
                  <a:pt x="843493" y="746611"/>
                </a:lnTo>
                <a:lnTo>
                  <a:pt x="820381" y="756802"/>
                </a:lnTo>
                <a:lnTo>
                  <a:pt x="800383" y="753115"/>
                </a:lnTo>
                <a:lnTo>
                  <a:pt x="776840" y="758103"/>
                </a:lnTo>
                <a:lnTo>
                  <a:pt x="719539" y="766233"/>
                </a:lnTo>
                <a:lnTo>
                  <a:pt x="675677" y="773605"/>
                </a:lnTo>
                <a:lnTo>
                  <a:pt x="665894" y="785964"/>
                </a:lnTo>
                <a:lnTo>
                  <a:pt x="669549" y="807645"/>
                </a:lnTo>
                <a:lnTo>
                  <a:pt x="685029" y="820763"/>
                </a:lnTo>
                <a:lnTo>
                  <a:pt x="712229" y="850684"/>
                </a:lnTo>
                <a:lnTo>
                  <a:pt x="719108" y="868680"/>
                </a:lnTo>
                <a:lnTo>
                  <a:pt x="725668" y="887976"/>
                </a:lnTo>
                <a:lnTo>
                  <a:pt x="766304" y="921149"/>
                </a:lnTo>
                <a:lnTo>
                  <a:pt x="779313" y="930906"/>
                </a:lnTo>
                <a:lnTo>
                  <a:pt x="803287" y="972318"/>
                </a:lnTo>
                <a:lnTo>
                  <a:pt x="843924" y="991615"/>
                </a:lnTo>
                <a:lnTo>
                  <a:pt x="860157" y="1020669"/>
                </a:lnTo>
                <a:lnTo>
                  <a:pt x="847150" y="1029341"/>
                </a:lnTo>
                <a:lnTo>
                  <a:pt x="830056" y="1048963"/>
                </a:lnTo>
                <a:lnTo>
                  <a:pt x="811779" y="1072271"/>
                </a:lnTo>
                <a:lnTo>
                  <a:pt x="801996" y="1081377"/>
                </a:lnTo>
                <a:lnTo>
                  <a:pt x="786623" y="1089942"/>
                </a:lnTo>
                <a:lnTo>
                  <a:pt x="769100" y="1099373"/>
                </a:lnTo>
                <a:lnTo>
                  <a:pt x="751253" y="1112057"/>
                </a:lnTo>
                <a:lnTo>
                  <a:pt x="735020" y="1135040"/>
                </a:lnTo>
                <a:lnTo>
                  <a:pt x="730934" y="1154228"/>
                </a:lnTo>
                <a:lnTo>
                  <a:pt x="737493" y="1166587"/>
                </a:lnTo>
                <a:lnTo>
                  <a:pt x="760607" y="1193580"/>
                </a:lnTo>
                <a:lnTo>
                  <a:pt x="756951" y="1205939"/>
                </a:lnTo>
                <a:lnTo>
                  <a:pt x="743513" y="1203446"/>
                </a:lnTo>
                <a:lnTo>
                  <a:pt x="704166" y="1195640"/>
                </a:lnTo>
                <a:lnTo>
                  <a:pt x="689115" y="1190762"/>
                </a:lnTo>
                <a:lnTo>
                  <a:pt x="644822" y="1200193"/>
                </a:lnTo>
                <a:lnTo>
                  <a:pt x="624934" y="1212443"/>
                </a:lnTo>
                <a:lnTo>
                  <a:pt x="595261" y="1213311"/>
                </a:lnTo>
                <a:lnTo>
                  <a:pt x="566342" y="1230114"/>
                </a:lnTo>
                <a:lnTo>
                  <a:pt x="558710" y="1246050"/>
                </a:lnTo>
                <a:lnTo>
                  <a:pt x="485928" y="1221875"/>
                </a:lnTo>
                <a:lnTo>
                  <a:pt x="457116" y="1238679"/>
                </a:lnTo>
                <a:lnTo>
                  <a:pt x="443678" y="1231307"/>
                </a:lnTo>
                <a:lnTo>
                  <a:pt x="429487" y="1208758"/>
                </a:lnTo>
                <a:lnTo>
                  <a:pt x="407126" y="1196073"/>
                </a:lnTo>
                <a:lnTo>
                  <a:pt x="384335" y="1198133"/>
                </a:lnTo>
                <a:lnTo>
                  <a:pt x="362834" y="1210383"/>
                </a:lnTo>
                <a:lnTo>
                  <a:pt x="339289" y="1202253"/>
                </a:lnTo>
                <a:lnTo>
                  <a:pt x="318541" y="1184582"/>
                </a:lnTo>
                <a:lnTo>
                  <a:pt x="292524" y="1181764"/>
                </a:lnTo>
                <a:lnTo>
                  <a:pt x="238878" y="1181764"/>
                </a:lnTo>
                <a:lnTo>
                  <a:pt x="177493" y="1173091"/>
                </a:lnTo>
                <a:lnTo>
                  <a:pt x="147822" y="1168213"/>
                </a:lnTo>
                <a:lnTo>
                  <a:pt x="144596" y="1145230"/>
                </a:lnTo>
                <a:lnTo>
                  <a:pt x="145026" y="1113683"/>
                </a:lnTo>
                <a:lnTo>
                  <a:pt x="154379" y="1092002"/>
                </a:lnTo>
                <a:lnTo>
                  <a:pt x="155563" y="1055901"/>
                </a:lnTo>
                <a:lnTo>
                  <a:pt x="158895" y="1042025"/>
                </a:lnTo>
                <a:lnTo>
                  <a:pt x="202326" y="990747"/>
                </a:lnTo>
                <a:lnTo>
                  <a:pt x="198242" y="971559"/>
                </a:lnTo>
                <a:lnTo>
                  <a:pt x="182761" y="962128"/>
                </a:lnTo>
                <a:lnTo>
                  <a:pt x="147069" y="947384"/>
                </a:lnTo>
                <a:lnTo>
                  <a:pt x="71921" y="913778"/>
                </a:lnTo>
                <a:lnTo>
                  <a:pt x="54398" y="890362"/>
                </a:lnTo>
                <a:lnTo>
                  <a:pt x="23544" y="864560"/>
                </a:lnTo>
                <a:lnTo>
                  <a:pt x="6450" y="853935"/>
                </a:lnTo>
                <a:lnTo>
                  <a:pt x="13760" y="834639"/>
                </a:lnTo>
                <a:lnTo>
                  <a:pt x="19459" y="809272"/>
                </a:lnTo>
                <a:lnTo>
                  <a:pt x="15051" y="791601"/>
                </a:lnTo>
                <a:lnTo>
                  <a:pt x="9675" y="770786"/>
                </a:lnTo>
                <a:lnTo>
                  <a:pt x="6879" y="760487"/>
                </a:lnTo>
                <a:lnTo>
                  <a:pt x="0" y="754307"/>
                </a:lnTo>
                <a:lnTo>
                  <a:pt x="17846" y="734253"/>
                </a:lnTo>
                <a:lnTo>
                  <a:pt x="24727" y="709318"/>
                </a:lnTo>
                <a:lnTo>
                  <a:pt x="19459" y="677772"/>
                </a:lnTo>
                <a:lnTo>
                  <a:pt x="3655" y="651970"/>
                </a:lnTo>
                <a:lnTo>
                  <a:pt x="3655" y="618689"/>
                </a:lnTo>
                <a:lnTo>
                  <a:pt x="11719" y="592129"/>
                </a:lnTo>
                <a:lnTo>
                  <a:pt x="21072" y="565460"/>
                </a:lnTo>
                <a:lnTo>
                  <a:pt x="27952" y="533155"/>
                </a:lnTo>
                <a:lnTo>
                  <a:pt x="30853" y="504426"/>
                </a:lnTo>
                <a:lnTo>
                  <a:pt x="77189" y="506486"/>
                </a:lnTo>
                <a:lnTo>
                  <a:pt x="97938" y="463881"/>
                </a:lnTo>
                <a:lnTo>
                  <a:pt x="120192" y="444151"/>
                </a:lnTo>
                <a:lnTo>
                  <a:pt x="134490" y="440140"/>
                </a:lnTo>
                <a:lnTo>
                  <a:pt x="149111" y="422902"/>
                </a:lnTo>
                <a:lnTo>
                  <a:pt x="152336" y="399486"/>
                </a:lnTo>
                <a:lnTo>
                  <a:pt x="129222" y="374985"/>
                </a:lnTo>
                <a:lnTo>
                  <a:pt x="129222" y="357749"/>
                </a:lnTo>
                <a:lnTo>
                  <a:pt x="141801" y="347125"/>
                </a:lnTo>
                <a:lnTo>
                  <a:pt x="149864" y="329888"/>
                </a:lnTo>
                <a:lnTo>
                  <a:pt x="180825" y="287283"/>
                </a:lnTo>
                <a:lnTo>
                  <a:pt x="180394" y="265927"/>
                </a:lnTo>
                <a:lnTo>
                  <a:pt x="179965" y="239367"/>
                </a:lnTo>
                <a:lnTo>
                  <a:pt x="188457" y="211071"/>
                </a:lnTo>
                <a:lnTo>
                  <a:pt x="197489" y="199146"/>
                </a:lnTo>
                <a:lnTo>
                  <a:pt x="245436" y="201640"/>
                </a:lnTo>
                <a:lnTo>
                  <a:pt x="285214" y="211506"/>
                </a:lnTo>
                <a:lnTo>
                  <a:pt x="312843" y="224189"/>
                </a:lnTo>
                <a:lnTo>
                  <a:pt x="337570" y="209879"/>
                </a:lnTo>
                <a:lnTo>
                  <a:pt x="358319" y="188956"/>
                </a:lnTo>
                <a:lnTo>
                  <a:pt x="381540" y="177032"/>
                </a:lnTo>
                <a:lnTo>
                  <a:pt x="387559" y="167601"/>
                </a:lnTo>
                <a:lnTo>
                  <a:pt x="368102" y="145918"/>
                </a:lnTo>
                <a:lnTo>
                  <a:pt x="343698" y="121309"/>
                </a:lnTo>
                <a:lnTo>
                  <a:pt x="355093" y="110251"/>
                </a:lnTo>
                <a:lnTo>
                  <a:pt x="370574" y="106133"/>
                </a:lnTo>
                <a:lnTo>
                  <a:pt x="387237" y="94640"/>
                </a:lnTo>
                <a:lnTo>
                  <a:pt x="393688" y="81632"/>
                </a:lnTo>
                <a:lnTo>
                  <a:pt x="394118" y="60275"/>
                </a:lnTo>
                <a:lnTo>
                  <a:pt x="375841" y="30789"/>
                </a:lnTo>
                <a:lnTo>
                  <a:pt x="357888" y="5420"/>
                </a:lnTo>
                <a:lnTo>
                  <a:pt x="382291" y="10298"/>
                </a:lnTo>
                <a:lnTo>
                  <a:pt x="404654" y="0"/>
                </a:lnTo>
                <a:lnTo>
                  <a:pt x="437979" y="18104"/>
                </a:lnTo>
                <a:close/>
              </a:path>
            </a:pathLst>
          </a:custGeom>
          <a:solidFill>
            <a:srgbClr val="80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" name="Picture 14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86" y="3133725"/>
            <a:ext cx="1147572" cy="11475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37" name="Group 236"/>
          <p:cNvGrpSpPr/>
          <p:nvPr/>
        </p:nvGrpSpPr>
        <p:grpSpPr>
          <a:xfrm>
            <a:off x="3960241" y="2575647"/>
            <a:ext cx="1728217" cy="455965"/>
            <a:chOff x="3960241" y="2575647"/>
            <a:chExt cx="1728217" cy="455965"/>
          </a:xfrm>
        </p:grpSpPr>
        <p:sp>
          <p:nvSpPr>
            <p:cNvPr id="144" name="Freeform 143"/>
            <p:cNvSpPr/>
            <p:nvPr/>
          </p:nvSpPr>
          <p:spPr>
            <a:xfrm>
              <a:off x="5188077" y="2835275"/>
              <a:ext cx="304928" cy="114301"/>
            </a:xfrm>
            <a:custGeom>
              <a:avLst/>
              <a:gdLst/>
              <a:ahLst/>
              <a:cxnLst/>
              <a:rect l="0" t="0" r="0" b="0"/>
              <a:pathLst>
                <a:path w="304928" h="114301">
                  <a:moveTo>
                    <a:pt x="304927" y="114300"/>
                  </a:moveTo>
                  <a:lnTo>
                    <a:pt x="288290" y="113030"/>
                  </a:lnTo>
                  <a:lnTo>
                    <a:pt x="280035" y="112141"/>
                  </a:lnTo>
                  <a:lnTo>
                    <a:pt x="271907" y="110744"/>
                  </a:lnTo>
                  <a:lnTo>
                    <a:pt x="270510" y="110490"/>
                  </a:lnTo>
                  <a:lnTo>
                    <a:pt x="268224" y="110109"/>
                  </a:lnTo>
                  <a:lnTo>
                    <a:pt x="264668" y="109855"/>
                  </a:lnTo>
                  <a:lnTo>
                    <a:pt x="260477" y="109474"/>
                  </a:lnTo>
                  <a:lnTo>
                    <a:pt x="255397" y="109220"/>
                  </a:lnTo>
                  <a:lnTo>
                    <a:pt x="249682" y="108712"/>
                  </a:lnTo>
                  <a:lnTo>
                    <a:pt x="235712" y="107950"/>
                  </a:lnTo>
                  <a:lnTo>
                    <a:pt x="219583" y="107188"/>
                  </a:lnTo>
                  <a:lnTo>
                    <a:pt x="201295" y="106553"/>
                  </a:lnTo>
                  <a:lnTo>
                    <a:pt x="181356" y="105918"/>
                  </a:lnTo>
                  <a:lnTo>
                    <a:pt x="160401" y="105283"/>
                  </a:lnTo>
                  <a:lnTo>
                    <a:pt x="116332" y="104902"/>
                  </a:lnTo>
                  <a:lnTo>
                    <a:pt x="94361" y="105029"/>
                  </a:lnTo>
                  <a:lnTo>
                    <a:pt x="72771" y="105410"/>
                  </a:lnTo>
                  <a:lnTo>
                    <a:pt x="52070" y="106045"/>
                  </a:lnTo>
                  <a:lnTo>
                    <a:pt x="32893" y="107188"/>
                  </a:lnTo>
                  <a:lnTo>
                    <a:pt x="15367" y="108712"/>
                  </a:lnTo>
                  <a:lnTo>
                    <a:pt x="0" y="110744"/>
                  </a:lnTo>
                  <a:lnTo>
                    <a:pt x="508" y="108585"/>
                  </a:lnTo>
                  <a:lnTo>
                    <a:pt x="1270" y="105791"/>
                  </a:lnTo>
                  <a:lnTo>
                    <a:pt x="1905" y="102362"/>
                  </a:lnTo>
                  <a:lnTo>
                    <a:pt x="2667" y="98298"/>
                  </a:lnTo>
                  <a:lnTo>
                    <a:pt x="4572" y="89281"/>
                  </a:lnTo>
                  <a:lnTo>
                    <a:pt x="6604" y="79248"/>
                  </a:lnTo>
                  <a:lnTo>
                    <a:pt x="8763" y="69215"/>
                  </a:lnTo>
                  <a:lnTo>
                    <a:pt x="11176" y="59690"/>
                  </a:lnTo>
                  <a:lnTo>
                    <a:pt x="13716" y="51562"/>
                  </a:lnTo>
                  <a:lnTo>
                    <a:pt x="15113" y="48387"/>
                  </a:lnTo>
                  <a:lnTo>
                    <a:pt x="16510" y="45847"/>
                  </a:lnTo>
                  <a:lnTo>
                    <a:pt x="22606" y="37592"/>
                  </a:lnTo>
                  <a:lnTo>
                    <a:pt x="30226" y="29972"/>
                  </a:lnTo>
                  <a:lnTo>
                    <a:pt x="39243" y="22987"/>
                  </a:lnTo>
                  <a:lnTo>
                    <a:pt x="49530" y="17018"/>
                  </a:lnTo>
                  <a:lnTo>
                    <a:pt x="57150" y="13081"/>
                  </a:lnTo>
                  <a:lnTo>
                    <a:pt x="65278" y="9906"/>
                  </a:lnTo>
                  <a:lnTo>
                    <a:pt x="73660" y="7112"/>
                  </a:lnTo>
                  <a:lnTo>
                    <a:pt x="82296" y="4953"/>
                  </a:lnTo>
                  <a:lnTo>
                    <a:pt x="99822" y="2032"/>
                  </a:lnTo>
                  <a:lnTo>
                    <a:pt x="117221" y="508"/>
                  </a:lnTo>
                  <a:lnTo>
                    <a:pt x="133731" y="0"/>
                  </a:lnTo>
                  <a:lnTo>
                    <a:pt x="149098" y="635"/>
                  </a:lnTo>
                  <a:lnTo>
                    <a:pt x="162433" y="1524"/>
                  </a:lnTo>
                  <a:lnTo>
                    <a:pt x="168021" y="2032"/>
                  </a:lnTo>
                  <a:lnTo>
                    <a:pt x="172974" y="2540"/>
                  </a:lnTo>
                  <a:lnTo>
                    <a:pt x="192405" y="4953"/>
                  </a:lnTo>
                  <a:lnTo>
                    <a:pt x="211455" y="8255"/>
                  </a:lnTo>
                  <a:lnTo>
                    <a:pt x="229870" y="12827"/>
                  </a:lnTo>
                  <a:lnTo>
                    <a:pt x="238633" y="15621"/>
                  </a:lnTo>
                  <a:lnTo>
                    <a:pt x="247142" y="18796"/>
                  </a:lnTo>
                  <a:lnTo>
                    <a:pt x="256159" y="22733"/>
                  </a:lnTo>
                  <a:lnTo>
                    <a:pt x="264160" y="27432"/>
                  </a:lnTo>
                  <a:lnTo>
                    <a:pt x="271399" y="32766"/>
                  </a:lnTo>
                  <a:lnTo>
                    <a:pt x="277368" y="38608"/>
                  </a:lnTo>
                  <a:lnTo>
                    <a:pt x="283464" y="46863"/>
                  </a:lnTo>
                  <a:lnTo>
                    <a:pt x="288290" y="55499"/>
                  </a:lnTo>
                  <a:lnTo>
                    <a:pt x="291846" y="64516"/>
                  </a:lnTo>
                  <a:lnTo>
                    <a:pt x="294767" y="73660"/>
                  </a:lnTo>
                  <a:lnTo>
                    <a:pt x="299339" y="92329"/>
                  </a:lnTo>
                  <a:lnTo>
                    <a:pt x="301879" y="101473"/>
                  </a:lnTo>
                  <a:lnTo>
                    <a:pt x="304927" y="110744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187927" y="2835414"/>
              <a:ext cx="304928" cy="114136"/>
            </a:xfrm>
            <a:custGeom>
              <a:avLst/>
              <a:gdLst/>
              <a:ahLst/>
              <a:cxnLst/>
              <a:rect l="0" t="0" r="0" b="0"/>
              <a:pathLst>
                <a:path w="304928" h="114136">
                  <a:moveTo>
                    <a:pt x="304927" y="114135"/>
                  </a:moveTo>
                  <a:lnTo>
                    <a:pt x="288475" y="112690"/>
                  </a:lnTo>
                  <a:lnTo>
                    <a:pt x="280059" y="112112"/>
                  </a:lnTo>
                  <a:lnTo>
                    <a:pt x="272023" y="110668"/>
                  </a:lnTo>
                  <a:lnTo>
                    <a:pt x="270493" y="110379"/>
                  </a:lnTo>
                  <a:lnTo>
                    <a:pt x="268198" y="110090"/>
                  </a:lnTo>
                  <a:lnTo>
                    <a:pt x="264755" y="109801"/>
                  </a:lnTo>
                  <a:lnTo>
                    <a:pt x="260546" y="109512"/>
                  </a:lnTo>
                  <a:lnTo>
                    <a:pt x="255573" y="108934"/>
                  </a:lnTo>
                  <a:lnTo>
                    <a:pt x="249833" y="108645"/>
                  </a:lnTo>
                  <a:lnTo>
                    <a:pt x="236060" y="107778"/>
                  </a:lnTo>
                  <a:lnTo>
                    <a:pt x="219608" y="106911"/>
                  </a:lnTo>
                  <a:lnTo>
                    <a:pt x="201627" y="106334"/>
                  </a:lnTo>
                  <a:lnTo>
                    <a:pt x="181732" y="105755"/>
                  </a:lnTo>
                  <a:lnTo>
                    <a:pt x="160689" y="105177"/>
                  </a:lnTo>
                  <a:lnTo>
                    <a:pt x="116308" y="104889"/>
                  </a:lnTo>
                  <a:lnTo>
                    <a:pt x="94500" y="104889"/>
                  </a:lnTo>
                  <a:lnTo>
                    <a:pt x="73075" y="105467"/>
                  </a:lnTo>
                  <a:lnTo>
                    <a:pt x="52415" y="106044"/>
                  </a:lnTo>
                  <a:lnTo>
                    <a:pt x="32903" y="106911"/>
                  </a:lnTo>
                  <a:lnTo>
                    <a:pt x="15686" y="108645"/>
                  </a:lnTo>
                  <a:lnTo>
                    <a:pt x="0" y="110668"/>
                  </a:lnTo>
                  <a:lnTo>
                    <a:pt x="765" y="108356"/>
                  </a:lnTo>
                  <a:lnTo>
                    <a:pt x="1530" y="105755"/>
                  </a:lnTo>
                  <a:lnTo>
                    <a:pt x="1913" y="102288"/>
                  </a:lnTo>
                  <a:lnTo>
                    <a:pt x="2678" y="98243"/>
                  </a:lnTo>
                  <a:lnTo>
                    <a:pt x="4591" y="89285"/>
                  </a:lnTo>
                  <a:lnTo>
                    <a:pt x="6504" y="79172"/>
                  </a:lnTo>
                  <a:lnTo>
                    <a:pt x="8799" y="69059"/>
                  </a:lnTo>
                  <a:lnTo>
                    <a:pt x="11477" y="59524"/>
                  </a:lnTo>
                  <a:lnTo>
                    <a:pt x="13773" y="51433"/>
                  </a:lnTo>
                  <a:lnTo>
                    <a:pt x="15303" y="48255"/>
                  </a:lnTo>
                  <a:lnTo>
                    <a:pt x="16834" y="45654"/>
                  </a:lnTo>
                  <a:lnTo>
                    <a:pt x="22956" y="37563"/>
                  </a:lnTo>
                  <a:lnTo>
                    <a:pt x="30607" y="29762"/>
                  </a:lnTo>
                  <a:lnTo>
                    <a:pt x="39407" y="22827"/>
                  </a:lnTo>
                  <a:lnTo>
                    <a:pt x="49737" y="16759"/>
                  </a:lnTo>
                  <a:lnTo>
                    <a:pt x="57388" y="13002"/>
                  </a:lnTo>
                  <a:lnTo>
                    <a:pt x="65424" y="9824"/>
                  </a:lnTo>
                  <a:lnTo>
                    <a:pt x="73840" y="6935"/>
                  </a:lnTo>
                  <a:lnTo>
                    <a:pt x="82640" y="4912"/>
                  </a:lnTo>
                  <a:lnTo>
                    <a:pt x="99856" y="2022"/>
                  </a:lnTo>
                  <a:lnTo>
                    <a:pt x="117456" y="289"/>
                  </a:lnTo>
                  <a:lnTo>
                    <a:pt x="133908" y="0"/>
                  </a:lnTo>
                  <a:lnTo>
                    <a:pt x="149212" y="578"/>
                  </a:lnTo>
                  <a:lnTo>
                    <a:pt x="162602" y="1445"/>
                  </a:lnTo>
                  <a:lnTo>
                    <a:pt x="168341" y="2022"/>
                  </a:lnTo>
                  <a:lnTo>
                    <a:pt x="173315" y="2311"/>
                  </a:lnTo>
                  <a:lnTo>
                    <a:pt x="192445" y="4912"/>
                  </a:lnTo>
                  <a:lnTo>
                    <a:pt x="211574" y="8090"/>
                  </a:lnTo>
                  <a:lnTo>
                    <a:pt x="229938" y="12714"/>
                  </a:lnTo>
                  <a:lnTo>
                    <a:pt x="238738" y="15314"/>
                  </a:lnTo>
                  <a:lnTo>
                    <a:pt x="247155" y="18492"/>
                  </a:lnTo>
                  <a:lnTo>
                    <a:pt x="256338" y="22538"/>
                  </a:lnTo>
                  <a:lnTo>
                    <a:pt x="264372" y="27450"/>
                  </a:lnTo>
                  <a:lnTo>
                    <a:pt x="271641" y="32651"/>
                  </a:lnTo>
                  <a:lnTo>
                    <a:pt x="277380" y="38430"/>
                  </a:lnTo>
                  <a:lnTo>
                    <a:pt x="283502" y="46810"/>
                  </a:lnTo>
                  <a:lnTo>
                    <a:pt x="288475" y="55478"/>
                  </a:lnTo>
                  <a:lnTo>
                    <a:pt x="291918" y="64436"/>
                  </a:lnTo>
                  <a:lnTo>
                    <a:pt x="294979" y="73682"/>
                  </a:lnTo>
                  <a:lnTo>
                    <a:pt x="299571" y="92175"/>
                  </a:lnTo>
                  <a:lnTo>
                    <a:pt x="301866" y="101421"/>
                  </a:lnTo>
                  <a:lnTo>
                    <a:pt x="304927" y="110668"/>
                  </a:lnTo>
                </a:path>
              </a:pathLst>
            </a:custGeom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972052" y="2575687"/>
              <a:ext cx="1716406" cy="376683"/>
            </a:xfrm>
            <a:custGeom>
              <a:avLst/>
              <a:gdLst/>
              <a:ahLst/>
              <a:cxnLst/>
              <a:rect l="0" t="0" r="0" b="0"/>
              <a:pathLst>
                <a:path w="1716406" h="376683">
                  <a:moveTo>
                    <a:pt x="1508506" y="365633"/>
                  </a:moveTo>
                  <a:lnTo>
                    <a:pt x="1502791" y="365633"/>
                  </a:lnTo>
                  <a:lnTo>
                    <a:pt x="1496187" y="365633"/>
                  </a:lnTo>
                  <a:lnTo>
                    <a:pt x="1488567" y="365633"/>
                  </a:lnTo>
                  <a:lnTo>
                    <a:pt x="1480185" y="365633"/>
                  </a:lnTo>
                  <a:lnTo>
                    <a:pt x="1470914" y="365633"/>
                  </a:lnTo>
                  <a:lnTo>
                    <a:pt x="1450213" y="365633"/>
                  </a:lnTo>
                  <a:lnTo>
                    <a:pt x="1427353" y="365633"/>
                  </a:lnTo>
                  <a:lnTo>
                    <a:pt x="1402842" y="365633"/>
                  </a:lnTo>
                  <a:lnTo>
                    <a:pt x="1352169" y="365887"/>
                  </a:lnTo>
                  <a:lnTo>
                    <a:pt x="1327150" y="366141"/>
                  </a:lnTo>
                  <a:lnTo>
                    <a:pt x="1303147" y="366522"/>
                  </a:lnTo>
                  <a:lnTo>
                    <a:pt x="1280922" y="366776"/>
                  </a:lnTo>
                  <a:lnTo>
                    <a:pt x="1260856" y="367284"/>
                  </a:lnTo>
                  <a:lnTo>
                    <a:pt x="1252093" y="367665"/>
                  </a:lnTo>
                  <a:lnTo>
                    <a:pt x="1244092" y="368046"/>
                  </a:lnTo>
                  <a:lnTo>
                    <a:pt x="1236980" y="368427"/>
                  </a:lnTo>
                  <a:lnTo>
                    <a:pt x="1231138" y="368808"/>
                  </a:lnTo>
                  <a:lnTo>
                    <a:pt x="1226058" y="369316"/>
                  </a:lnTo>
                  <a:lnTo>
                    <a:pt x="1222248" y="369824"/>
                  </a:lnTo>
                  <a:lnTo>
                    <a:pt x="1219835" y="370332"/>
                  </a:lnTo>
                  <a:lnTo>
                    <a:pt x="1218565" y="371094"/>
                  </a:lnTo>
                  <a:lnTo>
                    <a:pt x="475107" y="371094"/>
                  </a:lnTo>
                  <a:lnTo>
                    <a:pt x="473583" y="371094"/>
                  </a:lnTo>
                  <a:lnTo>
                    <a:pt x="470535" y="371094"/>
                  </a:lnTo>
                  <a:lnTo>
                    <a:pt x="466344" y="370967"/>
                  </a:lnTo>
                  <a:lnTo>
                    <a:pt x="461010" y="370840"/>
                  </a:lnTo>
                  <a:lnTo>
                    <a:pt x="454533" y="370713"/>
                  </a:lnTo>
                  <a:lnTo>
                    <a:pt x="447294" y="370586"/>
                  </a:lnTo>
                  <a:lnTo>
                    <a:pt x="439039" y="370332"/>
                  </a:lnTo>
                  <a:lnTo>
                    <a:pt x="429895" y="370332"/>
                  </a:lnTo>
                  <a:lnTo>
                    <a:pt x="409956" y="369951"/>
                  </a:lnTo>
                  <a:lnTo>
                    <a:pt x="387604" y="369570"/>
                  </a:lnTo>
                  <a:lnTo>
                    <a:pt x="364109" y="369443"/>
                  </a:lnTo>
                  <a:lnTo>
                    <a:pt x="339979" y="369189"/>
                  </a:lnTo>
                  <a:lnTo>
                    <a:pt x="315595" y="368935"/>
                  </a:lnTo>
                  <a:lnTo>
                    <a:pt x="292100" y="368935"/>
                  </a:lnTo>
                  <a:lnTo>
                    <a:pt x="270002" y="369189"/>
                  </a:lnTo>
                  <a:lnTo>
                    <a:pt x="249936" y="369443"/>
                  </a:lnTo>
                  <a:lnTo>
                    <a:pt x="241046" y="369697"/>
                  </a:lnTo>
                  <a:lnTo>
                    <a:pt x="232791" y="369951"/>
                  </a:lnTo>
                  <a:lnTo>
                    <a:pt x="225425" y="370332"/>
                  </a:lnTo>
                  <a:lnTo>
                    <a:pt x="219202" y="370713"/>
                  </a:lnTo>
                  <a:lnTo>
                    <a:pt x="213868" y="371094"/>
                  </a:lnTo>
                  <a:lnTo>
                    <a:pt x="209804" y="371729"/>
                  </a:lnTo>
                  <a:lnTo>
                    <a:pt x="206883" y="372364"/>
                  </a:lnTo>
                  <a:lnTo>
                    <a:pt x="205232" y="372999"/>
                  </a:lnTo>
                  <a:lnTo>
                    <a:pt x="201930" y="374650"/>
                  </a:lnTo>
                  <a:lnTo>
                    <a:pt x="197993" y="375539"/>
                  </a:lnTo>
                  <a:lnTo>
                    <a:pt x="189357" y="376682"/>
                  </a:lnTo>
                  <a:lnTo>
                    <a:pt x="26035" y="373380"/>
                  </a:lnTo>
                  <a:lnTo>
                    <a:pt x="14859" y="293624"/>
                  </a:lnTo>
                  <a:lnTo>
                    <a:pt x="4445" y="203581"/>
                  </a:lnTo>
                  <a:lnTo>
                    <a:pt x="2540" y="200025"/>
                  </a:lnTo>
                  <a:lnTo>
                    <a:pt x="1143" y="196215"/>
                  </a:lnTo>
                  <a:lnTo>
                    <a:pt x="0" y="187833"/>
                  </a:lnTo>
                  <a:lnTo>
                    <a:pt x="889" y="178816"/>
                  </a:lnTo>
                  <a:lnTo>
                    <a:pt x="3937" y="169418"/>
                  </a:lnTo>
                  <a:lnTo>
                    <a:pt x="7239" y="164338"/>
                  </a:lnTo>
                  <a:lnTo>
                    <a:pt x="13081" y="159131"/>
                  </a:lnTo>
                  <a:lnTo>
                    <a:pt x="21590" y="153797"/>
                  </a:lnTo>
                  <a:lnTo>
                    <a:pt x="32385" y="148717"/>
                  </a:lnTo>
                  <a:lnTo>
                    <a:pt x="45085" y="143891"/>
                  </a:lnTo>
                  <a:lnTo>
                    <a:pt x="59817" y="139573"/>
                  </a:lnTo>
                  <a:lnTo>
                    <a:pt x="76200" y="135636"/>
                  </a:lnTo>
                  <a:lnTo>
                    <a:pt x="93980" y="132334"/>
                  </a:lnTo>
                  <a:lnTo>
                    <a:pt x="107442" y="130302"/>
                  </a:lnTo>
                  <a:lnTo>
                    <a:pt x="122555" y="128270"/>
                  </a:lnTo>
                  <a:lnTo>
                    <a:pt x="139319" y="126365"/>
                  </a:lnTo>
                  <a:lnTo>
                    <a:pt x="157099" y="124714"/>
                  </a:lnTo>
                  <a:lnTo>
                    <a:pt x="194437" y="121666"/>
                  </a:lnTo>
                  <a:lnTo>
                    <a:pt x="232029" y="119126"/>
                  </a:lnTo>
                  <a:lnTo>
                    <a:pt x="399415" y="32258"/>
                  </a:lnTo>
                  <a:lnTo>
                    <a:pt x="432689" y="21590"/>
                  </a:lnTo>
                  <a:lnTo>
                    <a:pt x="469900" y="15621"/>
                  </a:lnTo>
                  <a:lnTo>
                    <a:pt x="508381" y="10541"/>
                  </a:lnTo>
                  <a:lnTo>
                    <a:pt x="547751" y="6731"/>
                  </a:lnTo>
                  <a:lnTo>
                    <a:pt x="587629" y="3810"/>
                  </a:lnTo>
                  <a:lnTo>
                    <a:pt x="627507" y="1651"/>
                  </a:lnTo>
                  <a:lnTo>
                    <a:pt x="667131" y="381"/>
                  </a:lnTo>
                  <a:lnTo>
                    <a:pt x="706247" y="0"/>
                  </a:lnTo>
                  <a:lnTo>
                    <a:pt x="744347" y="127"/>
                  </a:lnTo>
                  <a:lnTo>
                    <a:pt x="781050" y="889"/>
                  </a:lnTo>
                  <a:lnTo>
                    <a:pt x="816102" y="2032"/>
                  </a:lnTo>
                  <a:lnTo>
                    <a:pt x="849122" y="3810"/>
                  </a:lnTo>
                  <a:lnTo>
                    <a:pt x="879729" y="5715"/>
                  </a:lnTo>
                  <a:lnTo>
                    <a:pt x="893953" y="6985"/>
                  </a:lnTo>
                  <a:lnTo>
                    <a:pt x="907542" y="8001"/>
                  </a:lnTo>
                  <a:lnTo>
                    <a:pt x="920242" y="9398"/>
                  </a:lnTo>
                  <a:lnTo>
                    <a:pt x="932053" y="10541"/>
                  </a:lnTo>
                  <a:lnTo>
                    <a:pt x="943229" y="11811"/>
                  </a:lnTo>
                  <a:lnTo>
                    <a:pt x="953389" y="13208"/>
                  </a:lnTo>
                  <a:lnTo>
                    <a:pt x="962406" y="14478"/>
                  </a:lnTo>
                  <a:lnTo>
                    <a:pt x="970534" y="15748"/>
                  </a:lnTo>
                  <a:lnTo>
                    <a:pt x="971169" y="16129"/>
                  </a:lnTo>
                  <a:lnTo>
                    <a:pt x="972820" y="17018"/>
                  </a:lnTo>
                  <a:lnTo>
                    <a:pt x="975614" y="18288"/>
                  </a:lnTo>
                  <a:lnTo>
                    <a:pt x="979170" y="20193"/>
                  </a:lnTo>
                  <a:lnTo>
                    <a:pt x="983742" y="22479"/>
                  </a:lnTo>
                  <a:lnTo>
                    <a:pt x="988949" y="25146"/>
                  </a:lnTo>
                  <a:lnTo>
                    <a:pt x="994918" y="28194"/>
                  </a:lnTo>
                  <a:lnTo>
                    <a:pt x="1001649" y="31623"/>
                  </a:lnTo>
                  <a:lnTo>
                    <a:pt x="1009015" y="35433"/>
                  </a:lnTo>
                  <a:lnTo>
                    <a:pt x="1017016" y="39370"/>
                  </a:lnTo>
                  <a:lnTo>
                    <a:pt x="1034161" y="48133"/>
                  </a:lnTo>
                  <a:lnTo>
                    <a:pt x="1052830" y="57658"/>
                  </a:lnTo>
                  <a:lnTo>
                    <a:pt x="1072642" y="67564"/>
                  </a:lnTo>
                  <a:lnTo>
                    <a:pt x="1113155" y="87503"/>
                  </a:lnTo>
                  <a:lnTo>
                    <a:pt x="1132967" y="97028"/>
                  </a:lnTo>
                  <a:lnTo>
                    <a:pt x="1151763" y="106045"/>
                  </a:lnTo>
                  <a:lnTo>
                    <a:pt x="1160653" y="110109"/>
                  </a:lnTo>
                  <a:lnTo>
                    <a:pt x="1169035" y="113919"/>
                  </a:lnTo>
                  <a:lnTo>
                    <a:pt x="1177036" y="117602"/>
                  </a:lnTo>
                  <a:lnTo>
                    <a:pt x="1184529" y="120777"/>
                  </a:lnTo>
                  <a:lnTo>
                    <a:pt x="1191387" y="123698"/>
                  </a:lnTo>
                  <a:lnTo>
                    <a:pt x="1197483" y="126111"/>
                  </a:lnTo>
                  <a:lnTo>
                    <a:pt x="1202817" y="128143"/>
                  </a:lnTo>
                  <a:lnTo>
                    <a:pt x="1207389" y="129667"/>
                  </a:lnTo>
                  <a:lnTo>
                    <a:pt x="1215898" y="131191"/>
                  </a:lnTo>
                  <a:lnTo>
                    <a:pt x="1225931" y="132842"/>
                  </a:lnTo>
                  <a:lnTo>
                    <a:pt x="1237488" y="134874"/>
                  </a:lnTo>
                  <a:lnTo>
                    <a:pt x="1250188" y="137033"/>
                  </a:lnTo>
                  <a:lnTo>
                    <a:pt x="1264031" y="139319"/>
                  </a:lnTo>
                  <a:lnTo>
                    <a:pt x="1279144" y="141859"/>
                  </a:lnTo>
                  <a:lnTo>
                    <a:pt x="1295146" y="144526"/>
                  </a:lnTo>
                  <a:lnTo>
                    <a:pt x="1311910" y="147320"/>
                  </a:lnTo>
                  <a:lnTo>
                    <a:pt x="1329563" y="150241"/>
                  </a:lnTo>
                  <a:lnTo>
                    <a:pt x="1347851" y="153416"/>
                  </a:lnTo>
                  <a:lnTo>
                    <a:pt x="1385697" y="159766"/>
                  </a:lnTo>
                  <a:lnTo>
                    <a:pt x="1424686" y="166497"/>
                  </a:lnTo>
                  <a:lnTo>
                    <a:pt x="1464056" y="173482"/>
                  </a:lnTo>
                  <a:lnTo>
                    <a:pt x="1502791" y="180467"/>
                  </a:lnTo>
                  <a:lnTo>
                    <a:pt x="1540002" y="187325"/>
                  </a:lnTo>
                  <a:lnTo>
                    <a:pt x="1557782" y="190881"/>
                  </a:lnTo>
                  <a:lnTo>
                    <a:pt x="1574800" y="194183"/>
                  </a:lnTo>
                  <a:lnTo>
                    <a:pt x="1591056" y="197485"/>
                  </a:lnTo>
                  <a:lnTo>
                    <a:pt x="1606296" y="200660"/>
                  </a:lnTo>
                  <a:lnTo>
                    <a:pt x="1620520" y="203835"/>
                  </a:lnTo>
                  <a:lnTo>
                    <a:pt x="1633728" y="206756"/>
                  </a:lnTo>
                  <a:lnTo>
                    <a:pt x="1645412" y="209677"/>
                  </a:lnTo>
                  <a:lnTo>
                    <a:pt x="1655826" y="212471"/>
                  </a:lnTo>
                  <a:lnTo>
                    <a:pt x="1664716" y="215011"/>
                  </a:lnTo>
                  <a:lnTo>
                    <a:pt x="1672209" y="217424"/>
                  </a:lnTo>
                  <a:lnTo>
                    <a:pt x="1677797" y="219710"/>
                  </a:lnTo>
                  <a:lnTo>
                    <a:pt x="1681607" y="221742"/>
                  </a:lnTo>
                  <a:lnTo>
                    <a:pt x="1687703" y="225806"/>
                  </a:lnTo>
                  <a:lnTo>
                    <a:pt x="1693672" y="230251"/>
                  </a:lnTo>
                  <a:lnTo>
                    <a:pt x="1699006" y="235458"/>
                  </a:lnTo>
                  <a:lnTo>
                    <a:pt x="1703832" y="241681"/>
                  </a:lnTo>
                  <a:lnTo>
                    <a:pt x="1707896" y="248793"/>
                  </a:lnTo>
                  <a:lnTo>
                    <a:pt x="1711325" y="257175"/>
                  </a:lnTo>
                  <a:lnTo>
                    <a:pt x="1714119" y="266954"/>
                  </a:lnTo>
                  <a:lnTo>
                    <a:pt x="1716024" y="278511"/>
                  </a:lnTo>
                  <a:lnTo>
                    <a:pt x="1716405" y="283464"/>
                  </a:lnTo>
                  <a:lnTo>
                    <a:pt x="1716024" y="287401"/>
                  </a:lnTo>
                  <a:lnTo>
                    <a:pt x="1714373" y="291211"/>
                  </a:lnTo>
                  <a:lnTo>
                    <a:pt x="1713230" y="293243"/>
                  </a:lnTo>
                  <a:lnTo>
                    <a:pt x="1711452" y="295656"/>
                  </a:lnTo>
                  <a:lnTo>
                    <a:pt x="1710309" y="298958"/>
                  </a:lnTo>
                  <a:lnTo>
                    <a:pt x="1710182" y="303149"/>
                  </a:lnTo>
                  <a:lnTo>
                    <a:pt x="1709801" y="307340"/>
                  </a:lnTo>
                  <a:lnTo>
                    <a:pt x="1708404" y="311277"/>
                  </a:lnTo>
                  <a:lnTo>
                    <a:pt x="1705356" y="314833"/>
                  </a:lnTo>
                  <a:lnTo>
                    <a:pt x="1701292" y="317754"/>
                  </a:lnTo>
                  <a:lnTo>
                    <a:pt x="1697228" y="320548"/>
                  </a:lnTo>
                  <a:lnTo>
                    <a:pt x="1693291" y="323596"/>
                  </a:lnTo>
                  <a:lnTo>
                    <a:pt x="1689100" y="328295"/>
                  </a:lnTo>
                  <a:lnTo>
                    <a:pt x="1685036" y="333375"/>
                  </a:lnTo>
                  <a:lnTo>
                    <a:pt x="1677543" y="343916"/>
                  </a:lnTo>
                  <a:lnTo>
                    <a:pt x="1673606" y="348996"/>
                  </a:lnTo>
                  <a:lnTo>
                    <a:pt x="1669542" y="353314"/>
                  </a:lnTo>
                  <a:lnTo>
                    <a:pt x="1665097" y="356616"/>
                  </a:lnTo>
                  <a:lnTo>
                    <a:pt x="1660017" y="358648"/>
                  </a:lnTo>
                  <a:lnTo>
                    <a:pt x="1649730" y="361061"/>
                  </a:lnTo>
                  <a:lnTo>
                    <a:pt x="1638808" y="362966"/>
                  </a:lnTo>
                  <a:lnTo>
                    <a:pt x="1627124" y="364490"/>
                  </a:lnTo>
                  <a:lnTo>
                    <a:pt x="1615059" y="365633"/>
                  </a:lnTo>
                  <a:lnTo>
                    <a:pt x="1590548" y="366903"/>
                  </a:lnTo>
                  <a:lnTo>
                    <a:pt x="1566926" y="367157"/>
                  </a:lnTo>
                  <a:lnTo>
                    <a:pt x="1555877" y="367157"/>
                  </a:lnTo>
                  <a:lnTo>
                    <a:pt x="1545844" y="367030"/>
                  </a:lnTo>
                  <a:lnTo>
                    <a:pt x="1536573" y="366649"/>
                  </a:lnTo>
                  <a:lnTo>
                    <a:pt x="1528572" y="366522"/>
                  </a:lnTo>
                  <a:lnTo>
                    <a:pt x="1522095" y="366141"/>
                  </a:lnTo>
                  <a:lnTo>
                    <a:pt x="1517142" y="365760"/>
                  </a:lnTo>
                  <a:lnTo>
                    <a:pt x="1513967" y="365633"/>
                  </a:lnTo>
                  <a:lnTo>
                    <a:pt x="1512951" y="365633"/>
                  </a:lnTo>
                  <a:close/>
                </a:path>
              </a:pathLst>
            </a:custGeom>
            <a:solidFill>
              <a:srgbClr val="FA3333"/>
            </a:solidFill>
            <a:ln w="0" cap="flat" cmpd="sng" algn="ctr">
              <a:solidFill>
                <a:srgbClr val="FA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972042" y="2575647"/>
              <a:ext cx="1716317" cy="376793"/>
            </a:xfrm>
            <a:custGeom>
              <a:avLst/>
              <a:gdLst/>
              <a:ahLst/>
              <a:cxnLst/>
              <a:rect l="0" t="0" r="0" b="0"/>
              <a:pathLst>
                <a:path w="1716317" h="376793">
                  <a:moveTo>
                    <a:pt x="1512776" y="365523"/>
                  </a:moveTo>
                  <a:lnTo>
                    <a:pt x="1513924" y="365523"/>
                  </a:lnTo>
                  <a:lnTo>
                    <a:pt x="1516985" y="365812"/>
                  </a:lnTo>
                  <a:lnTo>
                    <a:pt x="1521958" y="366101"/>
                  </a:lnTo>
                  <a:lnTo>
                    <a:pt x="1528463" y="366390"/>
                  </a:lnTo>
                  <a:lnTo>
                    <a:pt x="1536497" y="366679"/>
                  </a:lnTo>
                  <a:lnTo>
                    <a:pt x="1545679" y="366968"/>
                  </a:lnTo>
                  <a:lnTo>
                    <a:pt x="1556010" y="367257"/>
                  </a:lnTo>
                  <a:lnTo>
                    <a:pt x="1566722" y="367257"/>
                  </a:lnTo>
                  <a:lnTo>
                    <a:pt x="1590443" y="366968"/>
                  </a:lnTo>
                  <a:lnTo>
                    <a:pt x="1614929" y="365523"/>
                  </a:lnTo>
                  <a:lnTo>
                    <a:pt x="1627172" y="364656"/>
                  </a:lnTo>
                  <a:lnTo>
                    <a:pt x="1638650" y="362922"/>
                  </a:lnTo>
                  <a:lnTo>
                    <a:pt x="1649745" y="361189"/>
                  </a:lnTo>
                  <a:lnTo>
                    <a:pt x="1660075" y="358877"/>
                  </a:lnTo>
                  <a:lnTo>
                    <a:pt x="1665049" y="356565"/>
                  </a:lnTo>
                  <a:lnTo>
                    <a:pt x="1669640" y="353387"/>
                  </a:lnTo>
                  <a:lnTo>
                    <a:pt x="1673466" y="349053"/>
                  </a:lnTo>
                  <a:lnTo>
                    <a:pt x="1677674" y="344141"/>
                  </a:lnTo>
                  <a:lnTo>
                    <a:pt x="1684944" y="333449"/>
                  </a:lnTo>
                  <a:lnTo>
                    <a:pt x="1689152" y="328249"/>
                  </a:lnTo>
                  <a:lnTo>
                    <a:pt x="1693361" y="323625"/>
                  </a:lnTo>
                  <a:lnTo>
                    <a:pt x="1697186" y="320736"/>
                  </a:lnTo>
                  <a:lnTo>
                    <a:pt x="1701395" y="317846"/>
                  </a:lnTo>
                  <a:lnTo>
                    <a:pt x="1705604" y="314957"/>
                  </a:lnTo>
                  <a:lnTo>
                    <a:pt x="1708282" y="311489"/>
                  </a:lnTo>
                  <a:lnTo>
                    <a:pt x="1709812" y="307444"/>
                  </a:lnTo>
                  <a:lnTo>
                    <a:pt x="1710195" y="303110"/>
                  </a:lnTo>
                  <a:lnTo>
                    <a:pt x="1710195" y="299064"/>
                  </a:lnTo>
                  <a:lnTo>
                    <a:pt x="1711343" y="295886"/>
                  </a:lnTo>
                  <a:lnTo>
                    <a:pt x="1713255" y="293285"/>
                  </a:lnTo>
                  <a:lnTo>
                    <a:pt x="1714403" y="291263"/>
                  </a:lnTo>
                  <a:lnTo>
                    <a:pt x="1715933" y="287507"/>
                  </a:lnTo>
                  <a:lnTo>
                    <a:pt x="1716316" y="283461"/>
                  </a:lnTo>
                  <a:lnTo>
                    <a:pt x="1715933" y="278549"/>
                  </a:lnTo>
                  <a:lnTo>
                    <a:pt x="1714020" y="266991"/>
                  </a:lnTo>
                  <a:lnTo>
                    <a:pt x="1711343" y="257167"/>
                  </a:lnTo>
                  <a:lnTo>
                    <a:pt x="1707899" y="248787"/>
                  </a:lnTo>
                  <a:lnTo>
                    <a:pt x="1703691" y="241563"/>
                  </a:lnTo>
                  <a:lnTo>
                    <a:pt x="1699099" y="235495"/>
                  </a:lnTo>
                  <a:lnTo>
                    <a:pt x="1693743" y="230294"/>
                  </a:lnTo>
                  <a:lnTo>
                    <a:pt x="1687622" y="225960"/>
                  </a:lnTo>
                  <a:lnTo>
                    <a:pt x="1681500" y="221915"/>
                  </a:lnTo>
                  <a:lnTo>
                    <a:pt x="1677674" y="219603"/>
                  </a:lnTo>
                  <a:lnTo>
                    <a:pt x="1672318" y="217580"/>
                  </a:lnTo>
                  <a:lnTo>
                    <a:pt x="1664666" y="214980"/>
                  </a:lnTo>
                  <a:lnTo>
                    <a:pt x="1655866" y="212668"/>
                  </a:lnTo>
                  <a:lnTo>
                    <a:pt x="1645536" y="209779"/>
                  </a:lnTo>
                  <a:lnTo>
                    <a:pt x="1633676" y="206889"/>
                  </a:lnTo>
                  <a:lnTo>
                    <a:pt x="1620668" y="204000"/>
                  </a:lnTo>
                  <a:lnTo>
                    <a:pt x="1606512" y="200821"/>
                  </a:lnTo>
                  <a:lnTo>
                    <a:pt x="1591208" y="197643"/>
                  </a:lnTo>
                  <a:lnTo>
                    <a:pt x="1574757" y="194175"/>
                  </a:lnTo>
                  <a:lnTo>
                    <a:pt x="1557922" y="190997"/>
                  </a:lnTo>
                  <a:lnTo>
                    <a:pt x="1539940" y="187529"/>
                  </a:lnTo>
                  <a:lnTo>
                    <a:pt x="1502828" y="180595"/>
                  </a:lnTo>
                  <a:lnTo>
                    <a:pt x="1464187" y="173660"/>
                  </a:lnTo>
                  <a:lnTo>
                    <a:pt x="1424780" y="166436"/>
                  </a:lnTo>
                  <a:lnTo>
                    <a:pt x="1385755" y="159790"/>
                  </a:lnTo>
                  <a:lnTo>
                    <a:pt x="1347878" y="153433"/>
                  </a:lnTo>
                  <a:lnTo>
                    <a:pt x="1329513" y="150255"/>
                  </a:lnTo>
                  <a:lnTo>
                    <a:pt x="1311915" y="147365"/>
                  </a:lnTo>
                  <a:lnTo>
                    <a:pt x="1295080" y="144476"/>
                  </a:lnTo>
                  <a:lnTo>
                    <a:pt x="1279011" y="141875"/>
                  </a:lnTo>
                  <a:lnTo>
                    <a:pt x="1264090" y="139275"/>
                  </a:lnTo>
                  <a:lnTo>
                    <a:pt x="1250317" y="136963"/>
                  </a:lnTo>
                  <a:lnTo>
                    <a:pt x="1237308" y="134940"/>
                  </a:lnTo>
                  <a:lnTo>
                    <a:pt x="1225831" y="132918"/>
                  </a:lnTo>
                  <a:lnTo>
                    <a:pt x="1215883" y="131184"/>
                  </a:lnTo>
                  <a:lnTo>
                    <a:pt x="1207467" y="129739"/>
                  </a:lnTo>
                  <a:lnTo>
                    <a:pt x="1202875" y="128295"/>
                  </a:lnTo>
                  <a:lnTo>
                    <a:pt x="1197519" y="126272"/>
                  </a:lnTo>
                  <a:lnTo>
                    <a:pt x="1191397" y="123671"/>
                  </a:lnTo>
                  <a:lnTo>
                    <a:pt x="1184511" y="120782"/>
                  </a:lnTo>
                  <a:lnTo>
                    <a:pt x="1177241" y="117603"/>
                  </a:lnTo>
                  <a:lnTo>
                    <a:pt x="1169207" y="114136"/>
                  </a:lnTo>
                  <a:lnTo>
                    <a:pt x="1160790" y="110091"/>
                  </a:lnTo>
                  <a:lnTo>
                    <a:pt x="1151608" y="106046"/>
                  </a:lnTo>
                  <a:lnTo>
                    <a:pt x="1132860" y="97088"/>
                  </a:lnTo>
                  <a:lnTo>
                    <a:pt x="1112965" y="87552"/>
                  </a:lnTo>
                  <a:lnTo>
                    <a:pt x="1072793" y="67615"/>
                  </a:lnTo>
                  <a:lnTo>
                    <a:pt x="1052899" y="57791"/>
                  </a:lnTo>
                  <a:lnTo>
                    <a:pt x="1034152" y="48255"/>
                  </a:lnTo>
                  <a:lnTo>
                    <a:pt x="1016934" y="39298"/>
                  </a:lnTo>
                  <a:lnTo>
                    <a:pt x="1008900" y="35541"/>
                  </a:lnTo>
                  <a:lnTo>
                    <a:pt x="1001631" y="31785"/>
                  </a:lnTo>
                  <a:lnTo>
                    <a:pt x="995127" y="28318"/>
                  </a:lnTo>
                  <a:lnTo>
                    <a:pt x="989006" y="25139"/>
                  </a:lnTo>
                  <a:lnTo>
                    <a:pt x="983649" y="22539"/>
                  </a:lnTo>
                  <a:lnTo>
                    <a:pt x="979057" y="20227"/>
                  </a:lnTo>
                  <a:lnTo>
                    <a:pt x="975614" y="18493"/>
                  </a:lnTo>
                  <a:lnTo>
                    <a:pt x="972936" y="17049"/>
                  </a:lnTo>
                  <a:lnTo>
                    <a:pt x="971023" y="16182"/>
                  </a:lnTo>
                  <a:lnTo>
                    <a:pt x="970641" y="15893"/>
                  </a:lnTo>
                  <a:lnTo>
                    <a:pt x="962606" y="14448"/>
                  </a:lnTo>
                  <a:lnTo>
                    <a:pt x="953424" y="13292"/>
                  </a:lnTo>
                  <a:lnTo>
                    <a:pt x="943094" y="11847"/>
                  </a:lnTo>
                  <a:lnTo>
                    <a:pt x="931999" y="10692"/>
                  </a:lnTo>
                  <a:lnTo>
                    <a:pt x="920138" y="9536"/>
                  </a:lnTo>
                  <a:lnTo>
                    <a:pt x="907513" y="8091"/>
                  </a:lnTo>
                  <a:lnTo>
                    <a:pt x="893739" y="6935"/>
                  </a:lnTo>
                  <a:lnTo>
                    <a:pt x="879584" y="5780"/>
                  </a:lnTo>
                  <a:lnTo>
                    <a:pt x="848976" y="3757"/>
                  </a:lnTo>
                  <a:lnTo>
                    <a:pt x="816073" y="2023"/>
                  </a:lnTo>
                  <a:lnTo>
                    <a:pt x="781257" y="867"/>
                  </a:lnTo>
                  <a:lnTo>
                    <a:pt x="744527" y="0"/>
                  </a:lnTo>
                  <a:lnTo>
                    <a:pt x="706268" y="0"/>
                  </a:lnTo>
                  <a:lnTo>
                    <a:pt x="667244" y="578"/>
                  </a:lnTo>
                  <a:lnTo>
                    <a:pt x="627454" y="1734"/>
                  </a:lnTo>
                  <a:lnTo>
                    <a:pt x="587664" y="3757"/>
                  </a:lnTo>
                  <a:lnTo>
                    <a:pt x="547874" y="6646"/>
                  </a:lnTo>
                  <a:lnTo>
                    <a:pt x="508467" y="10692"/>
                  </a:lnTo>
                  <a:lnTo>
                    <a:pt x="469825" y="15604"/>
                  </a:lnTo>
                  <a:lnTo>
                    <a:pt x="432714" y="21672"/>
                  </a:lnTo>
                  <a:lnTo>
                    <a:pt x="399428" y="32363"/>
                  </a:lnTo>
                  <a:lnTo>
                    <a:pt x="232235" y="119048"/>
                  </a:lnTo>
                  <a:lnTo>
                    <a:pt x="194358" y="121649"/>
                  </a:lnTo>
                  <a:lnTo>
                    <a:pt x="157246" y="124827"/>
                  </a:lnTo>
                  <a:lnTo>
                    <a:pt x="139264" y="126561"/>
                  </a:lnTo>
                  <a:lnTo>
                    <a:pt x="122430" y="128295"/>
                  </a:lnTo>
                  <a:lnTo>
                    <a:pt x="107509" y="130317"/>
                  </a:lnTo>
                  <a:lnTo>
                    <a:pt x="94118" y="132340"/>
                  </a:lnTo>
                  <a:lnTo>
                    <a:pt x="76136" y="135519"/>
                  </a:lnTo>
                  <a:lnTo>
                    <a:pt x="59685" y="139564"/>
                  </a:lnTo>
                  <a:lnTo>
                    <a:pt x="45146" y="143898"/>
                  </a:lnTo>
                  <a:lnTo>
                    <a:pt x="32521" y="148810"/>
                  </a:lnTo>
                  <a:lnTo>
                    <a:pt x="21425" y="154011"/>
                  </a:lnTo>
                  <a:lnTo>
                    <a:pt x="13008" y="159212"/>
                  </a:lnTo>
                  <a:lnTo>
                    <a:pt x="7269" y="164413"/>
                  </a:lnTo>
                  <a:lnTo>
                    <a:pt x="3826" y="169615"/>
                  </a:lnTo>
                  <a:lnTo>
                    <a:pt x="765" y="178861"/>
                  </a:lnTo>
                  <a:lnTo>
                    <a:pt x="0" y="187818"/>
                  </a:lnTo>
                  <a:lnTo>
                    <a:pt x="1148" y="196198"/>
                  </a:lnTo>
                  <a:lnTo>
                    <a:pt x="2678" y="199955"/>
                  </a:lnTo>
                  <a:lnTo>
                    <a:pt x="4591" y="203711"/>
                  </a:lnTo>
                  <a:lnTo>
                    <a:pt x="14921" y="293574"/>
                  </a:lnTo>
                  <a:lnTo>
                    <a:pt x="26016" y="373325"/>
                  </a:lnTo>
                  <a:lnTo>
                    <a:pt x="189384" y="376792"/>
                  </a:lnTo>
                  <a:lnTo>
                    <a:pt x="197801" y="375636"/>
                  </a:lnTo>
                  <a:lnTo>
                    <a:pt x="202010" y="374769"/>
                  </a:lnTo>
                  <a:lnTo>
                    <a:pt x="205453" y="373036"/>
                  </a:lnTo>
                  <a:lnTo>
                    <a:pt x="206984" y="372458"/>
                  </a:lnTo>
                  <a:lnTo>
                    <a:pt x="209662" y="371880"/>
                  </a:lnTo>
                  <a:lnTo>
                    <a:pt x="213870" y="371302"/>
                  </a:lnTo>
                  <a:lnTo>
                    <a:pt x="219226" y="370724"/>
                  </a:lnTo>
                  <a:lnTo>
                    <a:pt x="225348" y="370435"/>
                  </a:lnTo>
                  <a:lnTo>
                    <a:pt x="232617" y="370146"/>
                  </a:lnTo>
                  <a:lnTo>
                    <a:pt x="241034" y="369857"/>
                  </a:lnTo>
                  <a:lnTo>
                    <a:pt x="249834" y="369569"/>
                  </a:lnTo>
                  <a:lnTo>
                    <a:pt x="270111" y="369279"/>
                  </a:lnTo>
                  <a:lnTo>
                    <a:pt x="291919" y="368990"/>
                  </a:lnTo>
                  <a:lnTo>
                    <a:pt x="315640" y="368990"/>
                  </a:lnTo>
                  <a:lnTo>
                    <a:pt x="339743" y="369279"/>
                  </a:lnTo>
                  <a:lnTo>
                    <a:pt x="364229" y="369569"/>
                  </a:lnTo>
                  <a:lnTo>
                    <a:pt x="387568" y="369569"/>
                  </a:lnTo>
                  <a:lnTo>
                    <a:pt x="409758" y="370146"/>
                  </a:lnTo>
                  <a:lnTo>
                    <a:pt x="430035" y="370435"/>
                  </a:lnTo>
                  <a:lnTo>
                    <a:pt x="438835" y="370435"/>
                  </a:lnTo>
                  <a:lnTo>
                    <a:pt x="447252" y="370724"/>
                  </a:lnTo>
                  <a:lnTo>
                    <a:pt x="454522" y="370724"/>
                  </a:lnTo>
                  <a:lnTo>
                    <a:pt x="461025" y="371013"/>
                  </a:lnTo>
                  <a:lnTo>
                    <a:pt x="466382" y="371013"/>
                  </a:lnTo>
                  <a:lnTo>
                    <a:pt x="470591" y="371013"/>
                  </a:lnTo>
                  <a:lnTo>
                    <a:pt x="473651" y="371013"/>
                  </a:lnTo>
                  <a:lnTo>
                    <a:pt x="475181" y="371013"/>
                  </a:lnTo>
                  <a:lnTo>
                    <a:pt x="1218561" y="371013"/>
                  </a:lnTo>
                  <a:lnTo>
                    <a:pt x="1219709" y="370435"/>
                  </a:lnTo>
                  <a:lnTo>
                    <a:pt x="1222387" y="369857"/>
                  </a:lnTo>
                  <a:lnTo>
                    <a:pt x="1226214" y="369279"/>
                  </a:lnTo>
                  <a:lnTo>
                    <a:pt x="1231187" y="368990"/>
                  </a:lnTo>
                  <a:lnTo>
                    <a:pt x="1236926" y="368412"/>
                  </a:lnTo>
                  <a:lnTo>
                    <a:pt x="1244195" y="368124"/>
                  </a:lnTo>
                  <a:lnTo>
                    <a:pt x="1252230" y="367835"/>
                  </a:lnTo>
                  <a:lnTo>
                    <a:pt x="1261029" y="367257"/>
                  </a:lnTo>
                  <a:lnTo>
                    <a:pt x="1280924" y="366679"/>
                  </a:lnTo>
                  <a:lnTo>
                    <a:pt x="1303115" y="366390"/>
                  </a:lnTo>
                  <a:lnTo>
                    <a:pt x="1327218" y="366101"/>
                  </a:lnTo>
                  <a:lnTo>
                    <a:pt x="1352087" y="366101"/>
                  </a:lnTo>
                  <a:lnTo>
                    <a:pt x="1402972" y="365812"/>
                  </a:lnTo>
                  <a:lnTo>
                    <a:pt x="1427458" y="365812"/>
                  </a:lnTo>
                  <a:lnTo>
                    <a:pt x="1450031" y="365812"/>
                  </a:lnTo>
                  <a:lnTo>
                    <a:pt x="1470691" y="365812"/>
                  </a:lnTo>
                  <a:lnTo>
                    <a:pt x="1480255" y="365812"/>
                  </a:lnTo>
                  <a:lnTo>
                    <a:pt x="1488673" y="365812"/>
                  </a:lnTo>
                  <a:lnTo>
                    <a:pt x="1496325" y="365523"/>
                  </a:lnTo>
                  <a:lnTo>
                    <a:pt x="1502828" y="365523"/>
                  </a:lnTo>
                  <a:lnTo>
                    <a:pt x="1508568" y="36552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616331" y="2706253"/>
              <a:ext cx="477478" cy="219604"/>
            </a:xfrm>
            <a:custGeom>
              <a:avLst/>
              <a:gdLst/>
              <a:ahLst/>
              <a:cxnLst/>
              <a:rect l="0" t="0" r="0" b="0"/>
              <a:pathLst>
                <a:path w="477478" h="219604">
                  <a:moveTo>
                    <a:pt x="445339" y="21672"/>
                  </a:moveTo>
                  <a:lnTo>
                    <a:pt x="450695" y="38431"/>
                  </a:lnTo>
                  <a:lnTo>
                    <a:pt x="456434" y="54323"/>
                  </a:lnTo>
                  <a:lnTo>
                    <a:pt x="462173" y="70216"/>
                  </a:lnTo>
                  <a:lnTo>
                    <a:pt x="466764" y="86397"/>
                  </a:lnTo>
                  <a:lnTo>
                    <a:pt x="467912" y="92176"/>
                  </a:lnTo>
                  <a:lnTo>
                    <a:pt x="469059" y="98533"/>
                  </a:lnTo>
                  <a:lnTo>
                    <a:pt x="472120" y="112980"/>
                  </a:lnTo>
                  <a:lnTo>
                    <a:pt x="475181" y="129162"/>
                  </a:lnTo>
                  <a:lnTo>
                    <a:pt x="477477" y="146498"/>
                  </a:lnTo>
                  <a:lnTo>
                    <a:pt x="477477" y="164702"/>
                  </a:lnTo>
                  <a:lnTo>
                    <a:pt x="476712" y="173949"/>
                  </a:lnTo>
                  <a:lnTo>
                    <a:pt x="475181" y="183195"/>
                  </a:lnTo>
                  <a:lnTo>
                    <a:pt x="472885" y="192441"/>
                  </a:lnTo>
                  <a:lnTo>
                    <a:pt x="469442" y="201688"/>
                  </a:lnTo>
                  <a:lnTo>
                    <a:pt x="464851" y="210934"/>
                  </a:lnTo>
                  <a:lnTo>
                    <a:pt x="459495" y="219603"/>
                  </a:lnTo>
                  <a:lnTo>
                    <a:pt x="17599" y="219603"/>
                  </a:lnTo>
                  <a:lnTo>
                    <a:pt x="13773" y="212957"/>
                  </a:lnTo>
                  <a:lnTo>
                    <a:pt x="10329" y="204288"/>
                  </a:lnTo>
                  <a:lnTo>
                    <a:pt x="7652" y="194464"/>
                  </a:lnTo>
                  <a:lnTo>
                    <a:pt x="5356" y="183484"/>
                  </a:lnTo>
                  <a:lnTo>
                    <a:pt x="3826" y="171348"/>
                  </a:lnTo>
                  <a:lnTo>
                    <a:pt x="2296" y="158634"/>
                  </a:lnTo>
                  <a:lnTo>
                    <a:pt x="1530" y="145343"/>
                  </a:lnTo>
                  <a:lnTo>
                    <a:pt x="765" y="131762"/>
                  </a:lnTo>
                  <a:lnTo>
                    <a:pt x="0" y="104601"/>
                  </a:lnTo>
                  <a:lnTo>
                    <a:pt x="0" y="91309"/>
                  </a:lnTo>
                  <a:lnTo>
                    <a:pt x="0" y="78595"/>
                  </a:lnTo>
                  <a:lnTo>
                    <a:pt x="0" y="66748"/>
                  </a:lnTo>
                  <a:lnTo>
                    <a:pt x="383" y="55768"/>
                  </a:lnTo>
                  <a:lnTo>
                    <a:pt x="383" y="46232"/>
                  </a:lnTo>
                  <a:lnTo>
                    <a:pt x="383" y="37853"/>
                  </a:lnTo>
                  <a:lnTo>
                    <a:pt x="3060" y="23406"/>
                  </a:lnTo>
                  <a:lnTo>
                    <a:pt x="33285" y="0"/>
                  </a:lnTo>
                </a:path>
              </a:pathLst>
            </a:custGeom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188077" y="2832100"/>
              <a:ext cx="304928" cy="117476"/>
            </a:xfrm>
            <a:custGeom>
              <a:avLst/>
              <a:gdLst/>
              <a:ahLst/>
              <a:cxnLst/>
              <a:rect l="0" t="0" r="0" b="0"/>
              <a:pathLst>
                <a:path w="304928" h="117476">
                  <a:moveTo>
                    <a:pt x="304927" y="117475"/>
                  </a:moveTo>
                  <a:lnTo>
                    <a:pt x="288290" y="116205"/>
                  </a:lnTo>
                  <a:lnTo>
                    <a:pt x="280035" y="115316"/>
                  </a:lnTo>
                  <a:lnTo>
                    <a:pt x="271907" y="113919"/>
                  </a:lnTo>
                  <a:lnTo>
                    <a:pt x="270510" y="113665"/>
                  </a:lnTo>
                  <a:lnTo>
                    <a:pt x="268224" y="113284"/>
                  </a:lnTo>
                  <a:lnTo>
                    <a:pt x="264668" y="113030"/>
                  </a:lnTo>
                  <a:lnTo>
                    <a:pt x="260477" y="112649"/>
                  </a:lnTo>
                  <a:lnTo>
                    <a:pt x="255397" y="112395"/>
                  </a:lnTo>
                  <a:lnTo>
                    <a:pt x="249682" y="111887"/>
                  </a:lnTo>
                  <a:lnTo>
                    <a:pt x="235712" y="111125"/>
                  </a:lnTo>
                  <a:lnTo>
                    <a:pt x="219583" y="110363"/>
                  </a:lnTo>
                  <a:lnTo>
                    <a:pt x="201295" y="109728"/>
                  </a:lnTo>
                  <a:lnTo>
                    <a:pt x="181356" y="109093"/>
                  </a:lnTo>
                  <a:lnTo>
                    <a:pt x="160401" y="108458"/>
                  </a:lnTo>
                  <a:lnTo>
                    <a:pt x="116332" y="108077"/>
                  </a:lnTo>
                  <a:lnTo>
                    <a:pt x="94361" y="108204"/>
                  </a:lnTo>
                  <a:lnTo>
                    <a:pt x="72771" y="108585"/>
                  </a:lnTo>
                  <a:lnTo>
                    <a:pt x="52070" y="109220"/>
                  </a:lnTo>
                  <a:lnTo>
                    <a:pt x="32893" y="110363"/>
                  </a:lnTo>
                  <a:lnTo>
                    <a:pt x="15367" y="111887"/>
                  </a:lnTo>
                  <a:lnTo>
                    <a:pt x="0" y="113919"/>
                  </a:lnTo>
                  <a:lnTo>
                    <a:pt x="8255" y="86741"/>
                  </a:lnTo>
                  <a:lnTo>
                    <a:pt x="9271" y="80010"/>
                  </a:lnTo>
                  <a:lnTo>
                    <a:pt x="11049" y="73279"/>
                  </a:lnTo>
                  <a:lnTo>
                    <a:pt x="13716" y="66548"/>
                  </a:lnTo>
                  <a:lnTo>
                    <a:pt x="16891" y="60198"/>
                  </a:lnTo>
                  <a:lnTo>
                    <a:pt x="20955" y="53721"/>
                  </a:lnTo>
                  <a:lnTo>
                    <a:pt x="25654" y="47625"/>
                  </a:lnTo>
                  <a:lnTo>
                    <a:pt x="30988" y="41656"/>
                  </a:lnTo>
                  <a:lnTo>
                    <a:pt x="36957" y="36068"/>
                  </a:lnTo>
                  <a:lnTo>
                    <a:pt x="43307" y="30734"/>
                  </a:lnTo>
                  <a:lnTo>
                    <a:pt x="50038" y="25908"/>
                  </a:lnTo>
                  <a:lnTo>
                    <a:pt x="57404" y="21209"/>
                  </a:lnTo>
                  <a:lnTo>
                    <a:pt x="65151" y="17145"/>
                  </a:lnTo>
                  <a:lnTo>
                    <a:pt x="73025" y="13462"/>
                  </a:lnTo>
                  <a:lnTo>
                    <a:pt x="81407" y="10287"/>
                  </a:lnTo>
                  <a:lnTo>
                    <a:pt x="90043" y="7747"/>
                  </a:lnTo>
                  <a:lnTo>
                    <a:pt x="98806" y="5715"/>
                  </a:lnTo>
                  <a:lnTo>
                    <a:pt x="117475" y="2413"/>
                  </a:lnTo>
                  <a:lnTo>
                    <a:pt x="136525" y="254"/>
                  </a:lnTo>
                  <a:lnTo>
                    <a:pt x="155702" y="0"/>
                  </a:lnTo>
                  <a:lnTo>
                    <a:pt x="165227" y="508"/>
                  </a:lnTo>
                  <a:lnTo>
                    <a:pt x="174371" y="1778"/>
                  </a:lnTo>
                  <a:lnTo>
                    <a:pt x="189738" y="4699"/>
                  </a:lnTo>
                  <a:lnTo>
                    <a:pt x="203962" y="7747"/>
                  </a:lnTo>
                  <a:lnTo>
                    <a:pt x="216916" y="11176"/>
                  </a:lnTo>
                  <a:lnTo>
                    <a:pt x="229235" y="15240"/>
                  </a:lnTo>
                  <a:lnTo>
                    <a:pt x="241173" y="20447"/>
                  </a:lnTo>
                  <a:lnTo>
                    <a:pt x="252476" y="27178"/>
                  </a:lnTo>
                  <a:lnTo>
                    <a:pt x="263779" y="35306"/>
                  </a:lnTo>
                  <a:lnTo>
                    <a:pt x="275209" y="45720"/>
                  </a:lnTo>
                  <a:lnTo>
                    <a:pt x="280416" y="51689"/>
                  </a:lnTo>
                  <a:lnTo>
                    <a:pt x="285369" y="58674"/>
                  </a:lnTo>
                  <a:lnTo>
                    <a:pt x="289814" y="66548"/>
                  </a:lnTo>
                  <a:lnTo>
                    <a:pt x="293751" y="75438"/>
                  </a:lnTo>
                  <a:lnTo>
                    <a:pt x="297180" y="85090"/>
                  </a:lnTo>
                  <a:lnTo>
                    <a:pt x="300228" y="95377"/>
                  </a:lnTo>
                  <a:lnTo>
                    <a:pt x="302895" y="106172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187927" y="2831947"/>
              <a:ext cx="304928" cy="117603"/>
            </a:xfrm>
            <a:custGeom>
              <a:avLst/>
              <a:gdLst/>
              <a:ahLst/>
              <a:cxnLst/>
              <a:rect l="0" t="0" r="0" b="0"/>
              <a:pathLst>
                <a:path w="304928" h="117603">
                  <a:moveTo>
                    <a:pt x="304927" y="117602"/>
                  </a:moveTo>
                  <a:lnTo>
                    <a:pt x="288475" y="116158"/>
                  </a:lnTo>
                  <a:lnTo>
                    <a:pt x="280059" y="115580"/>
                  </a:lnTo>
                  <a:lnTo>
                    <a:pt x="272023" y="114135"/>
                  </a:lnTo>
                  <a:lnTo>
                    <a:pt x="270493" y="113846"/>
                  </a:lnTo>
                  <a:lnTo>
                    <a:pt x="268198" y="113557"/>
                  </a:lnTo>
                  <a:lnTo>
                    <a:pt x="264755" y="113268"/>
                  </a:lnTo>
                  <a:lnTo>
                    <a:pt x="260546" y="112979"/>
                  </a:lnTo>
                  <a:lnTo>
                    <a:pt x="255573" y="112401"/>
                  </a:lnTo>
                  <a:lnTo>
                    <a:pt x="249833" y="112112"/>
                  </a:lnTo>
                  <a:lnTo>
                    <a:pt x="236060" y="111245"/>
                  </a:lnTo>
                  <a:lnTo>
                    <a:pt x="219608" y="110379"/>
                  </a:lnTo>
                  <a:lnTo>
                    <a:pt x="201627" y="109801"/>
                  </a:lnTo>
                  <a:lnTo>
                    <a:pt x="181732" y="109223"/>
                  </a:lnTo>
                  <a:lnTo>
                    <a:pt x="160689" y="108645"/>
                  </a:lnTo>
                  <a:lnTo>
                    <a:pt x="116308" y="108356"/>
                  </a:lnTo>
                  <a:lnTo>
                    <a:pt x="94500" y="108356"/>
                  </a:lnTo>
                  <a:lnTo>
                    <a:pt x="73075" y="108934"/>
                  </a:lnTo>
                  <a:lnTo>
                    <a:pt x="52415" y="109512"/>
                  </a:lnTo>
                  <a:lnTo>
                    <a:pt x="32903" y="110379"/>
                  </a:lnTo>
                  <a:lnTo>
                    <a:pt x="15686" y="112112"/>
                  </a:lnTo>
                  <a:lnTo>
                    <a:pt x="0" y="114135"/>
                  </a:lnTo>
                  <a:lnTo>
                    <a:pt x="8417" y="86974"/>
                  </a:lnTo>
                  <a:lnTo>
                    <a:pt x="9564" y="80039"/>
                  </a:lnTo>
                  <a:lnTo>
                    <a:pt x="11095" y="73393"/>
                  </a:lnTo>
                  <a:lnTo>
                    <a:pt x="13773" y="66747"/>
                  </a:lnTo>
                  <a:lnTo>
                    <a:pt x="17217" y="60390"/>
                  </a:lnTo>
                  <a:lnTo>
                    <a:pt x="21043" y="53744"/>
                  </a:lnTo>
                  <a:lnTo>
                    <a:pt x="25634" y="47676"/>
                  </a:lnTo>
                  <a:lnTo>
                    <a:pt x="30990" y="41897"/>
                  </a:lnTo>
                  <a:lnTo>
                    <a:pt x="37111" y="36407"/>
                  </a:lnTo>
                  <a:lnTo>
                    <a:pt x="43616" y="30917"/>
                  </a:lnTo>
                  <a:lnTo>
                    <a:pt x="50119" y="26005"/>
                  </a:lnTo>
                  <a:lnTo>
                    <a:pt x="57771" y="21382"/>
                  </a:lnTo>
                  <a:lnTo>
                    <a:pt x="65424" y="17336"/>
                  </a:lnTo>
                  <a:lnTo>
                    <a:pt x="73075" y="13580"/>
                  </a:lnTo>
                  <a:lnTo>
                    <a:pt x="81492" y="10402"/>
                  </a:lnTo>
                  <a:lnTo>
                    <a:pt x="90292" y="7801"/>
                  </a:lnTo>
                  <a:lnTo>
                    <a:pt x="99091" y="5779"/>
                  </a:lnTo>
                  <a:lnTo>
                    <a:pt x="117456" y="2600"/>
                  </a:lnTo>
                  <a:lnTo>
                    <a:pt x="136586" y="577"/>
                  </a:lnTo>
                  <a:lnTo>
                    <a:pt x="155715" y="0"/>
                  </a:lnTo>
                  <a:lnTo>
                    <a:pt x="165280" y="577"/>
                  </a:lnTo>
                  <a:lnTo>
                    <a:pt x="174463" y="2022"/>
                  </a:lnTo>
                  <a:lnTo>
                    <a:pt x="189766" y="4912"/>
                  </a:lnTo>
                  <a:lnTo>
                    <a:pt x="203922" y="7801"/>
                  </a:lnTo>
                  <a:lnTo>
                    <a:pt x="216931" y="11269"/>
                  </a:lnTo>
                  <a:lnTo>
                    <a:pt x="229556" y="15314"/>
                  </a:lnTo>
                  <a:lnTo>
                    <a:pt x="241416" y="20804"/>
                  </a:lnTo>
                  <a:lnTo>
                    <a:pt x="252511" y="27450"/>
                  </a:lnTo>
                  <a:lnTo>
                    <a:pt x="263989" y="35540"/>
                  </a:lnTo>
                  <a:lnTo>
                    <a:pt x="275467" y="45943"/>
                  </a:lnTo>
                  <a:lnTo>
                    <a:pt x="280441" y="51722"/>
                  </a:lnTo>
                  <a:lnTo>
                    <a:pt x="285415" y="58656"/>
                  </a:lnTo>
                  <a:lnTo>
                    <a:pt x="290006" y="66747"/>
                  </a:lnTo>
                  <a:lnTo>
                    <a:pt x="293831" y="75705"/>
                  </a:lnTo>
                  <a:lnTo>
                    <a:pt x="297275" y="85240"/>
                  </a:lnTo>
                  <a:lnTo>
                    <a:pt x="300336" y="95353"/>
                  </a:lnTo>
                  <a:lnTo>
                    <a:pt x="303014" y="10633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155440" y="2830830"/>
              <a:ext cx="296038" cy="121667"/>
            </a:xfrm>
            <a:custGeom>
              <a:avLst/>
              <a:gdLst/>
              <a:ahLst/>
              <a:cxnLst/>
              <a:rect l="0" t="0" r="0" b="0"/>
              <a:pathLst>
                <a:path w="296038" h="121667">
                  <a:moveTo>
                    <a:pt x="291846" y="116840"/>
                  </a:moveTo>
                  <a:lnTo>
                    <a:pt x="288036" y="116713"/>
                  </a:lnTo>
                  <a:lnTo>
                    <a:pt x="284988" y="116459"/>
                  </a:lnTo>
                  <a:lnTo>
                    <a:pt x="280924" y="115697"/>
                  </a:lnTo>
                  <a:lnTo>
                    <a:pt x="278765" y="114554"/>
                  </a:lnTo>
                  <a:lnTo>
                    <a:pt x="277114" y="113284"/>
                  </a:lnTo>
                  <a:lnTo>
                    <a:pt x="275844" y="113030"/>
                  </a:lnTo>
                  <a:lnTo>
                    <a:pt x="273685" y="113030"/>
                  </a:lnTo>
                  <a:lnTo>
                    <a:pt x="270510" y="112649"/>
                  </a:lnTo>
                  <a:lnTo>
                    <a:pt x="266446" y="112395"/>
                  </a:lnTo>
                  <a:lnTo>
                    <a:pt x="261493" y="112014"/>
                  </a:lnTo>
                  <a:lnTo>
                    <a:pt x="255905" y="111633"/>
                  </a:lnTo>
                  <a:lnTo>
                    <a:pt x="242443" y="110998"/>
                  </a:lnTo>
                  <a:lnTo>
                    <a:pt x="226568" y="110236"/>
                  </a:lnTo>
                  <a:lnTo>
                    <a:pt x="208788" y="109601"/>
                  </a:lnTo>
                  <a:lnTo>
                    <a:pt x="189357" y="108966"/>
                  </a:lnTo>
                  <a:lnTo>
                    <a:pt x="169164" y="108585"/>
                  </a:lnTo>
                  <a:lnTo>
                    <a:pt x="127254" y="108458"/>
                  </a:lnTo>
                  <a:lnTo>
                    <a:pt x="106553" y="108966"/>
                  </a:lnTo>
                  <a:lnTo>
                    <a:pt x="86741" y="109855"/>
                  </a:lnTo>
                  <a:lnTo>
                    <a:pt x="68072" y="111252"/>
                  </a:lnTo>
                  <a:lnTo>
                    <a:pt x="51181" y="113030"/>
                  </a:lnTo>
                  <a:lnTo>
                    <a:pt x="43434" y="114300"/>
                  </a:lnTo>
                  <a:lnTo>
                    <a:pt x="36576" y="115570"/>
                  </a:lnTo>
                  <a:lnTo>
                    <a:pt x="29972" y="116967"/>
                  </a:lnTo>
                  <a:lnTo>
                    <a:pt x="24384" y="118618"/>
                  </a:lnTo>
                  <a:lnTo>
                    <a:pt x="1397" y="121666"/>
                  </a:lnTo>
                  <a:lnTo>
                    <a:pt x="254" y="120904"/>
                  </a:lnTo>
                  <a:lnTo>
                    <a:pt x="0" y="118618"/>
                  </a:lnTo>
                  <a:lnTo>
                    <a:pt x="381" y="115189"/>
                  </a:lnTo>
                  <a:lnTo>
                    <a:pt x="1524" y="110617"/>
                  </a:lnTo>
                  <a:lnTo>
                    <a:pt x="3302" y="105156"/>
                  </a:lnTo>
                  <a:lnTo>
                    <a:pt x="5588" y="99060"/>
                  </a:lnTo>
                  <a:lnTo>
                    <a:pt x="8128" y="92456"/>
                  </a:lnTo>
                  <a:lnTo>
                    <a:pt x="11049" y="85471"/>
                  </a:lnTo>
                  <a:lnTo>
                    <a:pt x="17780" y="71374"/>
                  </a:lnTo>
                  <a:lnTo>
                    <a:pt x="24511" y="58166"/>
                  </a:lnTo>
                  <a:lnTo>
                    <a:pt x="27686" y="52451"/>
                  </a:lnTo>
                  <a:lnTo>
                    <a:pt x="30734" y="47498"/>
                  </a:lnTo>
                  <a:lnTo>
                    <a:pt x="33528" y="43561"/>
                  </a:lnTo>
                  <a:lnTo>
                    <a:pt x="35814" y="40894"/>
                  </a:lnTo>
                  <a:lnTo>
                    <a:pt x="41275" y="35433"/>
                  </a:lnTo>
                  <a:lnTo>
                    <a:pt x="48260" y="29210"/>
                  </a:lnTo>
                  <a:lnTo>
                    <a:pt x="57277" y="22479"/>
                  </a:lnTo>
                  <a:lnTo>
                    <a:pt x="62738" y="19177"/>
                  </a:lnTo>
                  <a:lnTo>
                    <a:pt x="69088" y="16002"/>
                  </a:lnTo>
                  <a:lnTo>
                    <a:pt x="76200" y="12827"/>
                  </a:lnTo>
                  <a:lnTo>
                    <a:pt x="84201" y="9906"/>
                  </a:lnTo>
                  <a:lnTo>
                    <a:pt x="93345" y="7366"/>
                  </a:lnTo>
                  <a:lnTo>
                    <a:pt x="103632" y="5080"/>
                  </a:lnTo>
                  <a:lnTo>
                    <a:pt x="115062" y="3048"/>
                  </a:lnTo>
                  <a:lnTo>
                    <a:pt x="127762" y="1524"/>
                  </a:lnTo>
                  <a:lnTo>
                    <a:pt x="141859" y="508"/>
                  </a:lnTo>
                  <a:lnTo>
                    <a:pt x="157607" y="0"/>
                  </a:lnTo>
                  <a:lnTo>
                    <a:pt x="171196" y="0"/>
                  </a:lnTo>
                  <a:lnTo>
                    <a:pt x="183896" y="1016"/>
                  </a:lnTo>
                  <a:lnTo>
                    <a:pt x="195707" y="2794"/>
                  </a:lnTo>
                  <a:lnTo>
                    <a:pt x="206883" y="5334"/>
                  </a:lnTo>
                  <a:lnTo>
                    <a:pt x="217170" y="8509"/>
                  </a:lnTo>
                  <a:lnTo>
                    <a:pt x="226568" y="12192"/>
                  </a:lnTo>
                  <a:lnTo>
                    <a:pt x="235204" y="16256"/>
                  </a:lnTo>
                  <a:lnTo>
                    <a:pt x="243205" y="20574"/>
                  </a:lnTo>
                  <a:lnTo>
                    <a:pt x="250444" y="25146"/>
                  </a:lnTo>
                  <a:lnTo>
                    <a:pt x="256794" y="29845"/>
                  </a:lnTo>
                  <a:lnTo>
                    <a:pt x="262382" y="34544"/>
                  </a:lnTo>
                  <a:lnTo>
                    <a:pt x="267335" y="38989"/>
                  </a:lnTo>
                  <a:lnTo>
                    <a:pt x="271526" y="43434"/>
                  </a:lnTo>
                  <a:lnTo>
                    <a:pt x="274955" y="47371"/>
                  </a:lnTo>
                  <a:lnTo>
                    <a:pt x="277749" y="50800"/>
                  </a:lnTo>
                  <a:lnTo>
                    <a:pt x="279908" y="53721"/>
                  </a:lnTo>
                  <a:lnTo>
                    <a:pt x="283591" y="59817"/>
                  </a:lnTo>
                  <a:lnTo>
                    <a:pt x="287401" y="66421"/>
                  </a:lnTo>
                  <a:lnTo>
                    <a:pt x="290830" y="73787"/>
                  </a:lnTo>
                  <a:lnTo>
                    <a:pt x="293624" y="81788"/>
                  </a:lnTo>
                  <a:lnTo>
                    <a:pt x="295529" y="90170"/>
                  </a:lnTo>
                  <a:lnTo>
                    <a:pt x="296037" y="98933"/>
                  </a:lnTo>
                  <a:lnTo>
                    <a:pt x="295021" y="107950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155305" y="2830791"/>
              <a:ext cx="296129" cy="121649"/>
            </a:xfrm>
            <a:custGeom>
              <a:avLst/>
              <a:gdLst/>
              <a:ahLst/>
              <a:cxnLst/>
              <a:rect l="0" t="0" r="0" b="0"/>
              <a:pathLst>
                <a:path w="296129" h="121649">
                  <a:moveTo>
                    <a:pt x="291920" y="117024"/>
                  </a:moveTo>
                  <a:lnTo>
                    <a:pt x="288094" y="116736"/>
                  </a:lnTo>
                  <a:lnTo>
                    <a:pt x="285033" y="116447"/>
                  </a:lnTo>
                  <a:lnTo>
                    <a:pt x="281207" y="115869"/>
                  </a:lnTo>
                  <a:lnTo>
                    <a:pt x="278911" y="114713"/>
                  </a:lnTo>
                  <a:lnTo>
                    <a:pt x="277381" y="113268"/>
                  </a:lnTo>
                  <a:lnTo>
                    <a:pt x="275850" y="112979"/>
                  </a:lnTo>
                  <a:lnTo>
                    <a:pt x="273937" y="112979"/>
                  </a:lnTo>
                  <a:lnTo>
                    <a:pt x="270494" y="112690"/>
                  </a:lnTo>
                  <a:lnTo>
                    <a:pt x="266668" y="112401"/>
                  </a:lnTo>
                  <a:lnTo>
                    <a:pt x="261694" y="112112"/>
                  </a:lnTo>
                  <a:lnTo>
                    <a:pt x="255956" y="111534"/>
                  </a:lnTo>
                  <a:lnTo>
                    <a:pt x="242565" y="110957"/>
                  </a:lnTo>
                  <a:lnTo>
                    <a:pt x="226496" y="110379"/>
                  </a:lnTo>
                  <a:lnTo>
                    <a:pt x="208896" y="109512"/>
                  </a:lnTo>
                  <a:lnTo>
                    <a:pt x="189384" y="108934"/>
                  </a:lnTo>
                  <a:lnTo>
                    <a:pt x="169107" y="108645"/>
                  </a:lnTo>
                  <a:lnTo>
                    <a:pt x="127404" y="108645"/>
                  </a:lnTo>
                  <a:lnTo>
                    <a:pt x="106743" y="108934"/>
                  </a:lnTo>
                  <a:lnTo>
                    <a:pt x="86848" y="110090"/>
                  </a:lnTo>
                  <a:lnTo>
                    <a:pt x="68102" y="111246"/>
                  </a:lnTo>
                  <a:lnTo>
                    <a:pt x="51267" y="112979"/>
                  </a:lnTo>
                  <a:lnTo>
                    <a:pt x="43615" y="114424"/>
                  </a:lnTo>
                  <a:lnTo>
                    <a:pt x="36729" y="115580"/>
                  </a:lnTo>
                  <a:lnTo>
                    <a:pt x="30224" y="117024"/>
                  </a:lnTo>
                  <a:lnTo>
                    <a:pt x="24486" y="118758"/>
                  </a:lnTo>
                  <a:lnTo>
                    <a:pt x="1530" y="121648"/>
                  </a:lnTo>
                  <a:lnTo>
                    <a:pt x="382" y="121070"/>
                  </a:lnTo>
                  <a:lnTo>
                    <a:pt x="0" y="118758"/>
                  </a:lnTo>
                  <a:lnTo>
                    <a:pt x="382" y="115291"/>
                  </a:lnTo>
                  <a:lnTo>
                    <a:pt x="1530" y="110668"/>
                  </a:lnTo>
                  <a:lnTo>
                    <a:pt x="3443" y="105177"/>
                  </a:lnTo>
                  <a:lnTo>
                    <a:pt x="5738" y="99110"/>
                  </a:lnTo>
                  <a:lnTo>
                    <a:pt x="8416" y="92464"/>
                  </a:lnTo>
                  <a:lnTo>
                    <a:pt x="11095" y="85529"/>
                  </a:lnTo>
                  <a:lnTo>
                    <a:pt x="17981" y="71371"/>
                  </a:lnTo>
                  <a:lnTo>
                    <a:pt x="24486" y="58079"/>
                  </a:lnTo>
                  <a:lnTo>
                    <a:pt x="27929" y="52589"/>
                  </a:lnTo>
                  <a:lnTo>
                    <a:pt x="30990" y="47677"/>
                  </a:lnTo>
                  <a:lnTo>
                    <a:pt x="33668" y="43631"/>
                  </a:lnTo>
                  <a:lnTo>
                    <a:pt x="35964" y="41031"/>
                  </a:lnTo>
                  <a:lnTo>
                    <a:pt x="41320" y="35541"/>
                  </a:lnTo>
                  <a:lnTo>
                    <a:pt x="48207" y="29184"/>
                  </a:lnTo>
                  <a:lnTo>
                    <a:pt x="57389" y="22538"/>
                  </a:lnTo>
                  <a:lnTo>
                    <a:pt x="62745" y="19070"/>
                  </a:lnTo>
                  <a:lnTo>
                    <a:pt x="69249" y="15892"/>
                  </a:lnTo>
                  <a:lnTo>
                    <a:pt x="76136" y="13002"/>
                  </a:lnTo>
                  <a:lnTo>
                    <a:pt x="84170" y="10113"/>
                  </a:lnTo>
                  <a:lnTo>
                    <a:pt x="93353" y="7512"/>
                  </a:lnTo>
                  <a:lnTo>
                    <a:pt x="103683" y="5201"/>
                  </a:lnTo>
                  <a:lnTo>
                    <a:pt x="115161" y="3178"/>
                  </a:lnTo>
                  <a:lnTo>
                    <a:pt x="127786" y="1733"/>
                  </a:lnTo>
                  <a:lnTo>
                    <a:pt x="141942" y="578"/>
                  </a:lnTo>
                  <a:lnTo>
                    <a:pt x="157629" y="0"/>
                  </a:lnTo>
                  <a:lnTo>
                    <a:pt x="171402" y="0"/>
                  </a:lnTo>
                  <a:lnTo>
                    <a:pt x="184028" y="1156"/>
                  </a:lnTo>
                  <a:lnTo>
                    <a:pt x="195888" y="2889"/>
                  </a:lnTo>
                  <a:lnTo>
                    <a:pt x="206983" y="5201"/>
                  </a:lnTo>
                  <a:lnTo>
                    <a:pt x="217313" y="8379"/>
                  </a:lnTo>
                  <a:lnTo>
                    <a:pt x="226496" y="12136"/>
                  </a:lnTo>
                  <a:lnTo>
                    <a:pt x="235295" y="16181"/>
                  </a:lnTo>
                  <a:lnTo>
                    <a:pt x="243330" y="20515"/>
                  </a:lnTo>
                  <a:lnTo>
                    <a:pt x="250599" y="25139"/>
                  </a:lnTo>
                  <a:lnTo>
                    <a:pt x="256721" y="29762"/>
                  </a:lnTo>
                  <a:lnTo>
                    <a:pt x="262459" y="34674"/>
                  </a:lnTo>
                  <a:lnTo>
                    <a:pt x="267433" y="39008"/>
                  </a:lnTo>
                  <a:lnTo>
                    <a:pt x="271642" y="43342"/>
                  </a:lnTo>
                  <a:lnTo>
                    <a:pt x="275085" y="47388"/>
                  </a:lnTo>
                  <a:lnTo>
                    <a:pt x="277764" y="50855"/>
                  </a:lnTo>
                  <a:lnTo>
                    <a:pt x="280059" y="53745"/>
                  </a:lnTo>
                  <a:lnTo>
                    <a:pt x="283885" y="59812"/>
                  </a:lnTo>
                  <a:lnTo>
                    <a:pt x="287711" y="66459"/>
                  </a:lnTo>
                  <a:lnTo>
                    <a:pt x="291154" y="73971"/>
                  </a:lnTo>
                  <a:lnTo>
                    <a:pt x="293833" y="81773"/>
                  </a:lnTo>
                  <a:lnTo>
                    <a:pt x="295746" y="90152"/>
                  </a:lnTo>
                  <a:lnTo>
                    <a:pt x="296128" y="99110"/>
                  </a:lnTo>
                  <a:lnTo>
                    <a:pt x="295363" y="10806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971290" y="2783586"/>
              <a:ext cx="57405" cy="34545"/>
            </a:xfrm>
            <a:custGeom>
              <a:avLst/>
              <a:gdLst/>
              <a:ahLst/>
              <a:cxnLst/>
              <a:rect l="0" t="0" r="0" b="0"/>
              <a:pathLst>
                <a:path w="57405" h="34545">
                  <a:moveTo>
                    <a:pt x="57404" y="12319"/>
                  </a:moveTo>
                  <a:lnTo>
                    <a:pt x="52959" y="34544"/>
                  </a:lnTo>
                  <a:lnTo>
                    <a:pt x="127" y="34036"/>
                  </a:lnTo>
                  <a:lnTo>
                    <a:pt x="0" y="30988"/>
                  </a:lnTo>
                  <a:lnTo>
                    <a:pt x="127" y="26924"/>
                  </a:lnTo>
                  <a:lnTo>
                    <a:pt x="762" y="22098"/>
                  </a:lnTo>
                  <a:lnTo>
                    <a:pt x="1397" y="16764"/>
                  </a:lnTo>
                  <a:lnTo>
                    <a:pt x="3302" y="6985"/>
                  </a:lnTo>
                  <a:lnTo>
                    <a:pt x="4699" y="2921"/>
                  </a:lnTo>
                  <a:lnTo>
                    <a:pt x="5842" y="0"/>
                  </a:lnTo>
                  <a:close/>
                </a:path>
              </a:pathLst>
            </a:custGeom>
            <a:solidFill>
              <a:srgbClr val="DD0000"/>
            </a:solidFill>
            <a:ln w="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971277" y="2783691"/>
              <a:ext cx="57390" cy="34386"/>
            </a:xfrm>
            <a:custGeom>
              <a:avLst/>
              <a:gdLst/>
              <a:ahLst/>
              <a:cxnLst/>
              <a:rect l="0" t="0" r="0" b="0"/>
              <a:pathLst>
                <a:path w="57390" h="34386">
                  <a:moveTo>
                    <a:pt x="5739" y="0"/>
                  </a:moveTo>
                  <a:lnTo>
                    <a:pt x="4591" y="2890"/>
                  </a:lnTo>
                  <a:lnTo>
                    <a:pt x="3443" y="6935"/>
                  </a:lnTo>
                  <a:lnTo>
                    <a:pt x="1531" y="16759"/>
                  </a:lnTo>
                  <a:lnTo>
                    <a:pt x="765" y="21961"/>
                  </a:lnTo>
                  <a:lnTo>
                    <a:pt x="0" y="26873"/>
                  </a:lnTo>
                  <a:lnTo>
                    <a:pt x="0" y="30918"/>
                  </a:lnTo>
                  <a:lnTo>
                    <a:pt x="0" y="34096"/>
                  </a:lnTo>
                  <a:lnTo>
                    <a:pt x="52798" y="34385"/>
                  </a:lnTo>
                  <a:lnTo>
                    <a:pt x="57389" y="1213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971036" y="2814320"/>
              <a:ext cx="53722" cy="41403"/>
            </a:xfrm>
            <a:custGeom>
              <a:avLst/>
              <a:gdLst/>
              <a:ahLst/>
              <a:cxnLst/>
              <a:rect l="0" t="0" r="0" b="0"/>
              <a:pathLst>
                <a:path w="53722" h="41403">
                  <a:moveTo>
                    <a:pt x="41275" y="27432"/>
                  </a:moveTo>
                  <a:lnTo>
                    <a:pt x="8382" y="41402"/>
                  </a:lnTo>
                  <a:lnTo>
                    <a:pt x="6096" y="37465"/>
                  </a:lnTo>
                  <a:lnTo>
                    <a:pt x="4191" y="32512"/>
                  </a:lnTo>
                  <a:lnTo>
                    <a:pt x="2667" y="26797"/>
                  </a:lnTo>
                  <a:lnTo>
                    <a:pt x="1651" y="20828"/>
                  </a:lnTo>
                  <a:lnTo>
                    <a:pt x="889" y="14732"/>
                  </a:lnTo>
                  <a:lnTo>
                    <a:pt x="381" y="9017"/>
                  </a:lnTo>
                  <a:lnTo>
                    <a:pt x="127" y="3937"/>
                  </a:lnTo>
                  <a:lnTo>
                    <a:pt x="0" y="0"/>
                  </a:lnTo>
                  <a:lnTo>
                    <a:pt x="53721" y="2794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970894" y="2814320"/>
              <a:ext cx="53947" cy="41321"/>
            </a:xfrm>
            <a:custGeom>
              <a:avLst/>
              <a:gdLst/>
              <a:ahLst/>
              <a:cxnLst/>
              <a:rect l="0" t="0" r="0" b="0"/>
              <a:pathLst>
                <a:path w="53947" h="41321">
                  <a:moveTo>
                    <a:pt x="53946" y="2890"/>
                  </a:moveTo>
                  <a:lnTo>
                    <a:pt x="0" y="0"/>
                  </a:lnTo>
                  <a:lnTo>
                    <a:pt x="383" y="4046"/>
                  </a:lnTo>
                  <a:lnTo>
                    <a:pt x="383" y="8958"/>
                  </a:lnTo>
                  <a:lnTo>
                    <a:pt x="1148" y="14737"/>
                  </a:lnTo>
                  <a:lnTo>
                    <a:pt x="1913" y="20805"/>
                  </a:lnTo>
                  <a:lnTo>
                    <a:pt x="2678" y="26872"/>
                  </a:lnTo>
                  <a:lnTo>
                    <a:pt x="4209" y="32363"/>
                  </a:lnTo>
                  <a:lnTo>
                    <a:pt x="6121" y="37564"/>
                  </a:lnTo>
                  <a:lnTo>
                    <a:pt x="8417" y="41320"/>
                  </a:lnTo>
                  <a:lnTo>
                    <a:pt x="41320" y="274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454398" y="2926207"/>
              <a:ext cx="737744" cy="890"/>
            </a:xfrm>
            <a:custGeom>
              <a:avLst/>
              <a:gdLst/>
              <a:ahLst/>
              <a:cxnLst/>
              <a:rect l="0" t="0" r="0" b="0"/>
              <a:pathLst>
                <a:path w="737744" h="890">
                  <a:moveTo>
                    <a:pt x="737743" y="0"/>
                  </a:moveTo>
                  <a:lnTo>
                    <a:pt x="0" y="889"/>
                  </a:lnTo>
                  <a:close/>
                </a:path>
              </a:pathLst>
            </a:custGeom>
            <a:solidFill>
              <a:srgbClr val="DD0000"/>
            </a:solidFill>
            <a:ln w="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454492" y="2926144"/>
              <a:ext cx="737642" cy="868"/>
            </a:xfrm>
            <a:custGeom>
              <a:avLst/>
              <a:gdLst/>
              <a:ahLst/>
              <a:cxnLst/>
              <a:rect l="0" t="0" r="0" b="0"/>
              <a:pathLst>
                <a:path w="737642" h="868">
                  <a:moveTo>
                    <a:pt x="737641" y="0"/>
                  </a:moveTo>
                  <a:lnTo>
                    <a:pt x="0" y="86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212842" y="2839085"/>
              <a:ext cx="254763" cy="192406"/>
            </a:xfrm>
            <a:custGeom>
              <a:avLst/>
              <a:gdLst/>
              <a:ahLst/>
              <a:cxnLst/>
              <a:rect l="0" t="0" r="0" b="0"/>
              <a:pathLst>
                <a:path w="254763" h="192406">
                  <a:moveTo>
                    <a:pt x="0" y="96139"/>
                  </a:moveTo>
                  <a:lnTo>
                    <a:pt x="635" y="86360"/>
                  </a:lnTo>
                  <a:lnTo>
                    <a:pt x="2667" y="76708"/>
                  </a:lnTo>
                  <a:lnTo>
                    <a:pt x="5715" y="67564"/>
                  </a:lnTo>
                  <a:lnTo>
                    <a:pt x="10033" y="58674"/>
                  </a:lnTo>
                  <a:lnTo>
                    <a:pt x="15367" y="50292"/>
                  </a:lnTo>
                  <a:lnTo>
                    <a:pt x="21717" y="42291"/>
                  </a:lnTo>
                  <a:lnTo>
                    <a:pt x="29083" y="34925"/>
                  </a:lnTo>
                  <a:lnTo>
                    <a:pt x="37338" y="28194"/>
                  </a:lnTo>
                  <a:lnTo>
                    <a:pt x="46228" y="21971"/>
                  </a:lnTo>
                  <a:lnTo>
                    <a:pt x="56134" y="16383"/>
                  </a:lnTo>
                  <a:lnTo>
                    <a:pt x="66675" y="11557"/>
                  </a:lnTo>
                  <a:lnTo>
                    <a:pt x="77851" y="7493"/>
                  </a:lnTo>
                  <a:lnTo>
                    <a:pt x="89535" y="4191"/>
                  </a:lnTo>
                  <a:lnTo>
                    <a:pt x="101727" y="1905"/>
                  </a:lnTo>
                  <a:lnTo>
                    <a:pt x="114427" y="381"/>
                  </a:lnTo>
                  <a:lnTo>
                    <a:pt x="127381" y="0"/>
                  </a:lnTo>
                  <a:lnTo>
                    <a:pt x="140462" y="381"/>
                  </a:lnTo>
                  <a:lnTo>
                    <a:pt x="153162" y="1905"/>
                  </a:lnTo>
                  <a:lnTo>
                    <a:pt x="165354" y="4191"/>
                  </a:lnTo>
                  <a:lnTo>
                    <a:pt x="177038" y="7493"/>
                  </a:lnTo>
                  <a:lnTo>
                    <a:pt x="188214" y="11557"/>
                  </a:lnTo>
                  <a:lnTo>
                    <a:pt x="198755" y="16383"/>
                  </a:lnTo>
                  <a:lnTo>
                    <a:pt x="208534" y="21971"/>
                  </a:lnTo>
                  <a:lnTo>
                    <a:pt x="217551" y="28194"/>
                  </a:lnTo>
                  <a:lnTo>
                    <a:pt x="225679" y="34925"/>
                  </a:lnTo>
                  <a:lnTo>
                    <a:pt x="233045" y="42291"/>
                  </a:lnTo>
                  <a:lnTo>
                    <a:pt x="239395" y="50292"/>
                  </a:lnTo>
                  <a:lnTo>
                    <a:pt x="244856" y="58674"/>
                  </a:lnTo>
                  <a:lnTo>
                    <a:pt x="249174" y="67564"/>
                  </a:lnTo>
                  <a:lnTo>
                    <a:pt x="252222" y="76708"/>
                  </a:lnTo>
                  <a:lnTo>
                    <a:pt x="254254" y="86360"/>
                  </a:lnTo>
                  <a:lnTo>
                    <a:pt x="254762" y="96139"/>
                  </a:lnTo>
                  <a:lnTo>
                    <a:pt x="254254" y="106045"/>
                  </a:lnTo>
                  <a:lnTo>
                    <a:pt x="252222" y="115570"/>
                  </a:lnTo>
                  <a:lnTo>
                    <a:pt x="249174" y="124841"/>
                  </a:lnTo>
                  <a:lnTo>
                    <a:pt x="244856" y="133604"/>
                  </a:lnTo>
                  <a:lnTo>
                    <a:pt x="239395" y="141986"/>
                  </a:lnTo>
                  <a:lnTo>
                    <a:pt x="233045" y="149987"/>
                  </a:lnTo>
                  <a:lnTo>
                    <a:pt x="225679" y="157353"/>
                  </a:lnTo>
                  <a:lnTo>
                    <a:pt x="217551" y="164211"/>
                  </a:lnTo>
                  <a:lnTo>
                    <a:pt x="208534" y="170434"/>
                  </a:lnTo>
                  <a:lnTo>
                    <a:pt x="198755" y="175895"/>
                  </a:lnTo>
                  <a:lnTo>
                    <a:pt x="188214" y="180848"/>
                  </a:lnTo>
                  <a:lnTo>
                    <a:pt x="177038" y="184912"/>
                  </a:lnTo>
                  <a:lnTo>
                    <a:pt x="165354" y="187960"/>
                  </a:lnTo>
                  <a:lnTo>
                    <a:pt x="153162" y="190373"/>
                  </a:lnTo>
                  <a:lnTo>
                    <a:pt x="140462" y="191897"/>
                  </a:lnTo>
                  <a:lnTo>
                    <a:pt x="127381" y="192405"/>
                  </a:lnTo>
                  <a:lnTo>
                    <a:pt x="114427" y="191897"/>
                  </a:lnTo>
                  <a:lnTo>
                    <a:pt x="101727" y="190373"/>
                  </a:lnTo>
                  <a:lnTo>
                    <a:pt x="89535" y="187960"/>
                  </a:lnTo>
                  <a:lnTo>
                    <a:pt x="77851" y="184912"/>
                  </a:lnTo>
                  <a:lnTo>
                    <a:pt x="66675" y="180848"/>
                  </a:lnTo>
                  <a:lnTo>
                    <a:pt x="56134" y="175895"/>
                  </a:lnTo>
                  <a:lnTo>
                    <a:pt x="46228" y="170434"/>
                  </a:lnTo>
                  <a:lnTo>
                    <a:pt x="37338" y="164211"/>
                  </a:lnTo>
                  <a:lnTo>
                    <a:pt x="29083" y="157353"/>
                  </a:lnTo>
                  <a:lnTo>
                    <a:pt x="21717" y="149987"/>
                  </a:lnTo>
                  <a:lnTo>
                    <a:pt x="15367" y="141986"/>
                  </a:lnTo>
                  <a:lnTo>
                    <a:pt x="10033" y="133604"/>
                  </a:lnTo>
                  <a:lnTo>
                    <a:pt x="5715" y="124841"/>
                  </a:lnTo>
                  <a:lnTo>
                    <a:pt x="2667" y="115570"/>
                  </a:lnTo>
                  <a:lnTo>
                    <a:pt x="635" y="106045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212793" y="2839170"/>
              <a:ext cx="254809" cy="192442"/>
            </a:xfrm>
            <a:custGeom>
              <a:avLst/>
              <a:gdLst/>
              <a:ahLst/>
              <a:cxnLst/>
              <a:rect l="0" t="0" r="0" b="0"/>
              <a:pathLst>
                <a:path w="254809" h="192442">
                  <a:moveTo>
                    <a:pt x="0" y="96221"/>
                  </a:moveTo>
                  <a:lnTo>
                    <a:pt x="766" y="86396"/>
                  </a:lnTo>
                  <a:lnTo>
                    <a:pt x="2679" y="76572"/>
                  </a:lnTo>
                  <a:lnTo>
                    <a:pt x="5740" y="67615"/>
                  </a:lnTo>
                  <a:lnTo>
                    <a:pt x="9948" y="58657"/>
                  </a:lnTo>
                  <a:lnTo>
                    <a:pt x="15304" y="50278"/>
                  </a:lnTo>
                  <a:lnTo>
                    <a:pt x="21808" y="42187"/>
                  </a:lnTo>
                  <a:lnTo>
                    <a:pt x="29078" y="34963"/>
                  </a:lnTo>
                  <a:lnTo>
                    <a:pt x="37495" y="28028"/>
                  </a:lnTo>
                  <a:lnTo>
                    <a:pt x="46295" y="21960"/>
                  </a:lnTo>
                  <a:lnTo>
                    <a:pt x="56242" y="16181"/>
                  </a:lnTo>
                  <a:lnTo>
                    <a:pt x="66572" y="11558"/>
                  </a:lnTo>
                  <a:lnTo>
                    <a:pt x="78050" y="7513"/>
                  </a:lnTo>
                  <a:lnTo>
                    <a:pt x="89528" y="4046"/>
                  </a:lnTo>
                  <a:lnTo>
                    <a:pt x="101770" y="1734"/>
                  </a:lnTo>
                  <a:lnTo>
                    <a:pt x="114396" y="289"/>
                  </a:lnTo>
                  <a:lnTo>
                    <a:pt x="127404" y="0"/>
                  </a:lnTo>
                  <a:lnTo>
                    <a:pt x="140413" y="289"/>
                  </a:lnTo>
                  <a:lnTo>
                    <a:pt x="153038" y="1734"/>
                  </a:lnTo>
                  <a:lnTo>
                    <a:pt x="165281" y="4046"/>
                  </a:lnTo>
                  <a:lnTo>
                    <a:pt x="177142" y="7513"/>
                  </a:lnTo>
                  <a:lnTo>
                    <a:pt x="188237" y="11558"/>
                  </a:lnTo>
                  <a:lnTo>
                    <a:pt x="198950" y="16181"/>
                  </a:lnTo>
                  <a:lnTo>
                    <a:pt x="208514" y="21960"/>
                  </a:lnTo>
                  <a:lnTo>
                    <a:pt x="217696" y="28028"/>
                  </a:lnTo>
                  <a:lnTo>
                    <a:pt x="225731" y="34963"/>
                  </a:lnTo>
                  <a:lnTo>
                    <a:pt x="233000" y="42187"/>
                  </a:lnTo>
                  <a:lnTo>
                    <a:pt x="239504" y="50278"/>
                  </a:lnTo>
                  <a:lnTo>
                    <a:pt x="244861" y="58657"/>
                  </a:lnTo>
                  <a:lnTo>
                    <a:pt x="249069" y="67615"/>
                  </a:lnTo>
                  <a:lnTo>
                    <a:pt x="252130" y="76572"/>
                  </a:lnTo>
                  <a:lnTo>
                    <a:pt x="254425" y="86396"/>
                  </a:lnTo>
                  <a:lnTo>
                    <a:pt x="254808" y="96221"/>
                  </a:lnTo>
                  <a:lnTo>
                    <a:pt x="254425" y="106045"/>
                  </a:lnTo>
                  <a:lnTo>
                    <a:pt x="252130" y="115581"/>
                  </a:lnTo>
                  <a:lnTo>
                    <a:pt x="249069" y="124827"/>
                  </a:lnTo>
                  <a:lnTo>
                    <a:pt x="244861" y="133495"/>
                  </a:lnTo>
                  <a:lnTo>
                    <a:pt x="239504" y="141875"/>
                  </a:lnTo>
                  <a:lnTo>
                    <a:pt x="233000" y="149966"/>
                  </a:lnTo>
                  <a:lnTo>
                    <a:pt x="225731" y="157189"/>
                  </a:lnTo>
                  <a:lnTo>
                    <a:pt x="217696" y="164124"/>
                  </a:lnTo>
                  <a:lnTo>
                    <a:pt x="208514" y="170481"/>
                  </a:lnTo>
                  <a:lnTo>
                    <a:pt x="198950" y="175971"/>
                  </a:lnTo>
                  <a:lnTo>
                    <a:pt x="188237" y="180883"/>
                  </a:lnTo>
                  <a:lnTo>
                    <a:pt x="177142" y="184929"/>
                  </a:lnTo>
                  <a:lnTo>
                    <a:pt x="165281" y="187818"/>
                  </a:lnTo>
                  <a:lnTo>
                    <a:pt x="153038" y="190419"/>
                  </a:lnTo>
                  <a:lnTo>
                    <a:pt x="140413" y="191864"/>
                  </a:lnTo>
                  <a:lnTo>
                    <a:pt x="127404" y="192441"/>
                  </a:lnTo>
                  <a:lnTo>
                    <a:pt x="114396" y="191864"/>
                  </a:lnTo>
                  <a:lnTo>
                    <a:pt x="101770" y="190419"/>
                  </a:lnTo>
                  <a:lnTo>
                    <a:pt x="89528" y="187818"/>
                  </a:lnTo>
                  <a:lnTo>
                    <a:pt x="78050" y="184929"/>
                  </a:lnTo>
                  <a:lnTo>
                    <a:pt x="66572" y="180883"/>
                  </a:lnTo>
                  <a:lnTo>
                    <a:pt x="56242" y="175971"/>
                  </a:lnTo>
                  <a:lnTo>
                    <a:pt x="46295" y="170481"/>
                  </a:lnTo>
                  <a:lnTo>
                    <a:pt x="37495" y="164124"/>
                  </a:lnTo>
                  <a:lnTo>
                    <a:pt x="29078" y="157189"/>
                  </a:lnTo>
                  <a:lnTo>
                    <a:pt x="21808" y="149966"/>
                  </a:lnTo>
                  <a:lnTo>
                    <a:pt x="15304" y="141875"/>
                  </a:lnTo>
                  <a:lnTo>
                    <a:pt x="9948" y="133495"/>
                  </a:lnTo>
                  <a:lnTo>
                    <a:pt x="5740" y="124827"/>
                  </a:lnTo>
                  <a:lnTo>
                    <a:pt x="2679" y="115581"/>
                  </a:lnTo>
                  <a:lnTo>
                    <a:pt x="766" y="10604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256403" y="2872740"/>
              <a:ext cx="163323" cy="123318"/>
            </a:xfrm>
            <a:custGeom>
              <a:avLst/>
              <a:gdLst/>
              <a:ahLst/>
              <a:cxnLst/>
              <a:rect l="0" t="0" r="0" b="0"/>
              <a:pathLst>
                <a:path w="163323" h="123318">
                  <a:moveTo>
                    <a:pt x="36957" y="107696"/>
                  </a:moveTo>
                  <a:lnTo>
                    <a:pt x="27940" y="101727"/>
                  </a:lnTo>
                  <a:lnTo>
                    <a:pt x="20066" y="94742"/>
                  </a:lnTo>
                  <a:lnTo>
                    <a:pt x="13843" y="86995"/>
                  </a:lnTo>
                  <a:lnTo>
                    <a:pt x="9398" y="78359"/>
                  </a:lnTo>
                  <a:lnTo>
                    <a:pt x="15875" y="78232"/>
                  </a:lnTo>
                  <a:lnTo>
                    <a:pt x="22352" y="79375"/>
                  </a:lnTo>
                  <a:lnTo>
                    <a:pt x="29083" y="81915"/>
                  </a:lnTo>
                  <a:lnTo>
                    <a:pt x="32512" y="83947"/>
                  </a:lnTo>
                  <a:lnTo>
                    <a:pt x="36322" y="86360"/>
                  </a:lnTo>
                  <a:lnTo>
                    <a:pt x="37465" y="88138"/>
                  </a:lnTo>
                  <a:lnTo>
                    <a:pt x="38100" y="90424"/>
                  </a:lnTo>
                  <a:lnTo>
                    <a:pt x="38735" y="95758"/>
                  </a:lnTo>
                  <a:lnTo>
                    <a:pt x="38354" y="101727"/>
                  </a:lnTo>
                  <a:lnTo>
                    <a:pt x="0" y="61595"/>
                  </a:lnTo>
                  <a:lnTo>
                    <a:pt x="381" y="55372"/>
                  </a:lnTo>
                  <a:lnTo>
                    <a:pt x="1778" y="49276"/>
                  </a:lnTo>
                  <a:lnTo>
                    <a:pt x="3556" y="43307"/>
                  </a:lnTo>
                  <a:lnTo>
                    <a:pt x="6477" y="37592"/>
                  </a:lnTo>
                  <a:lnTo>
                    <a:pt x="9779" y="32258"/>
                  </a:lnTo>
                  <a:lnTo>
                    <a:pt x="13970" y="27178"/>
                  </a:lnTo>
                  <a:lnTo>
                    <a:pt x="18669" y="22479"/>
                  </a:lnTo>
                  <a:lnTo>
                    <a:pt x="24003" y="18034"/>
                  </a:lnTo>
                  <a:lnTo>
                    <a:pt x="29718" y="14097"/>
                  </a:lnTo>
                  <a:lnTo>
                    <a:pt x="35941" y="10541"/>
                  </a:lnTo>
                  <a:lnTo>
                    <a:pt x="42799" y="7366"/>
                  </a:lnTo>
                  <a:lnTo>
                    <a:pt x="49911" y="4826"/>
                  </a:lnTo>
                  <a:lnTo>
                    <a:pt x="57404" y="2794"/>
                  </a:lnTo>
                  <a:lnTo>
                    <a:pt x="65151" y="1270"/>
                  </a:lnTo>
                  <a:lnTo>
                    <a:pt x="73279" y="254"/>
                  </a:lnTo>
                  <a:lnTo>
                    <a:pt x="81661" y="0"/>
                  </a:lnTo>
                  <a:lnTo>
                    <a:pt x="90043" y="254"/>
                  </a:lnTo>
                  <a:lnTo>
                    <a:pt x="98171" y="1270"/>
                  </a:lnTo>
                  <a:lnTo>
                    <a:pt x="106045" y="2794"/>
                  </a:lnTo>
                  <a:lnTo>
                    <a:pt x="113538" y="4826"/>
                  </a:lnTo>
                  <a:lnTo>
                    <a:pt x="120523" y="7366"/>
                  </a:lnTo>
                  <a:lnTo>
                    <a:pt x="127381" y="10541"/>
                  </a:lnTo>
                  <a:lnTo>
                    <a:pt x="133604" y="14097"/>
                  </a:lnTo>
                  <a:lnTo>
                    <a:pt x="139446" y="18034"/>
                  </a:lnTo>
                  <a:lnTo>
                    <a:pt x="144780" y="22479"/>
                  </a:lnTo>
                  <a:lnTo>
                    <a:pt x="149352" y="27178"/>
                  </a:lnTo>
                  <a:lnTo>
                    <a:pt x="153543" y="32258"/>
                  </a:lnTo>
                  <a:lnTo>
                    <a:pt x="156845" y="37592"/>
                  </a:lnTo>
                  <a:lnTo>
                    <a:pt x="159639" y="43307"/>
                  </a:lnTo>
                  <a:lnTo>
                    <a:pt x="161671" y="49276"/>
                  </a:lnTo>
                  <a:lnTo>
                    <a:pt x="162941" y="55372"/>
                  </a:lnTo>
                  <a:lnTo>
                    <a:pt x="163322" y="61595"/>
                  </a:lnTo>
                  <a:lnTo>
                    <a:pt x="162941" y="67945"/>
                  </a:lnTo>
                  <a:lnTo>
                    <a:pt x="161671" y="74041"/>
                  </a:lnTo>
                  <a:lnTo>
                    <a:pt x="159639" y="80010"/>
                  </a:lnTo>
                  <a:lnTo>
                    <a:pt x="156845" y="85725"/>
                  </a:lnTo>
                  <a:lnTo>
                    <a:pt x="153543" y="91059"/>
                  </a:lnTo>
                  <a:lnTo>
                    <a:pt x="149352" y="96139"/>
                  </a:lnTo>
                  <a:lnTo>
                    <a:pt x="144780" y="100838"/>
                  </a:lnTo>
                  <a:lnTo>
                    <a:pt x="139446" y="105283"/>
                  </a:lnTo>
                  <a:lnTo>
                    <a:pt x="133604" y="109220"/>
                  </a:lnTo>
                  <a:lnTo>
                    <a:pt x="127381" y="112776"/>
                  </a:lnTo>
                  <a:lnTo>
                    <a:pt x="120523" y="115951"/>
                  </a:lnTo>
                  <a:lnTo>
                    <a:pt x="113538" y="118491"/>
                  </a:lnTo>
                  <a:lnTo>
                    <a:pt x="106045" y="120523"/>
                  </a:lnTo>
                  <a:lnTo>
                    <a:pt x="98171" y="122047"/>
                  </a:lnTo>
                  <a:lnTo>
                    <a:pt x="90043" y="123063"/>
                  </a:lnTo>
                  <a:lnTo>
                    <a:pt x="81661" y="123317"/>
                  </a:lnTo>
                  <a:lnTo>
                    <a:pt x="73279" y="123063"/>
                  </a:lnTo>
                  <a:lnTo>
                    <a:pt x="65151" y="122047"/>
                  </a:lnTo>
                  <a:lnTo>
                    <a:pt x="57404" y="120523"/>
                  </a:lnTo>
                  <a:lnTo>
                    <a:pt x="49911" y="118491"/>
                  </a:lnTo>
                  <a:lnTo>
                    <a:pt x="42799" y="115951"/>
                  </a:lnTo>
                  <a:lnTo>
                    <a:pt x="35941" y="112776"/>
                  </a:lnTo>
                  <a:lnTo>
                    <a:pt x="29718" y="109220"/>
                  </a:lnTo>
                  <a:lnTo>
                    <a:pt x="24003" y="105283"/>
                  </a:lnTo>
                  <a:lnTo>
                    <a:pt x="18669" y="100838"/>
                  </a:lnTo>
                  <a:lnTo>
                    <a:pt x="13970" y="96139"/>
                  </a:lnTo>
                  <a:lnTo>
                    <a:pt x="9779" y="91059"/>
                  </a:lnTo>
                  <a:lnTo>
                    <a:pt x="6477" y="85725"/>
                  </a:lnTo>
                  <a:lnTo>
                    <a:pt x="3556" y="80010"/>
                  </a:lnTo>
                  <a:lnTo>
                    <a:pt x="1778" y="74041"/>
                  </a:lnTo>
                  <a:lnTo>
                    <a:pt x="381" y="67945"/>
                  </a:lnTo>
                  <a:lnTo>
                    <a:pt x="6985" y="45466"/>
                  </a:lnTo>
                  <a:lnTo>
                    <a:pt x="11684" y="37084"/>
                  </a:lnTo>
                  <a:lnTo>
                    <a:pt x="18034" y="29337"/>
                  </a:lnTo>
                  <a:lnTo>
                    <a:pt x="26035" y="22479"/>
                  </a:lnTo>
                  <a:lnTo>
                    <a:pt x="35433" y="16510"/>
                  </a:lnTo>
                  <a:lnTo>
                    <a:pt x="37211" y="21082"/>
                  </a:lnTo>
                  <a:lnTo>
                    <a:pt x="37592" y="25781"/>
                  </a:lnTo>
                  <a:lnTo>
                    <a:pt x="36449" y="31369"/>
                  </a:lnTo>
                  <a:lnTo>
                    <a:pt x="35306" y="34671"/>
                  </a:lnTo>
                  <a:lnTo>
                    <a:pt x="33655" y="38354"/>
                  </a:lnTo>
                  <a:lnTo>
                    <a:pt x="31623" y="39751"/>
                  </a:lnTo>
                  <a:lnTo>
                    <a:pt x="29083" y="41021"/>
                  </a:lnTo>
                  <a:lnTo>
                    <a:pt x="22479" y="43053"/>
                  </a:lnTo>
                  <a:lnTo>
                    <a:pt x="14986" y="44450"/>
                  </a:lnTo>
                  <a:lnTo>
                    <a:pt x="76073" y="4699"/>
                  </a:lnTo>
                  <a:lnTo>
                    <a:pt x="88011" y="5588"/>
                  </a:lnTo>
                  <a:lnTo>
                    <a:pt x="99695" y="7747"/>
                  </a:lnTo>
                  <a:lnTo>
                    <a:pt x="110871" y="11303"/>
                  </a:lnTo>
                  <a:lnTo>
                    <a:pt x="121285" y="16256"/>
                  </a:lnTo>
                  <a:lnTo>
                    <a:pt x="116078" y="18923"/>
                  </a:lnTo>
                  <a:lnTo>
                    <a:pt x="110363" y="20574"/>
                  </a:lnTo>
                  <a:lnTo>
                    <a:pt x="102870" y="21463"/>
                  </a:lnTo>
                  <a:lnTo>
                    <a:pt x="98425" y="21717"/>
                  </a:lnTo>
                  <a:lnTo>
                    <a:pt x="93345" y="21717"/>
                  </a:lnTo>
                  <a:lnTo>
                    <a:pt x="88519" y="19177"/>
                  </a:lnTo>
                  <a:lnTo>
                    <a:pt x="83947" y="15113"/>
                  </a:lnTo>
                  <a:lnTo>
                    <a:pt x="79629" y="10160"/>
                  </a:lnTo>
                  <a:lnTo>
                    <a:pt x="148717" y="41783"/>
                  </a:lnTo>
                  <a:lnTo>
                    <a:pt x="151511" y="50673"/>
                  </a:lnTo>
                  <a:lnTo>
                    <a:pt x="152400" y="59690"/>
                  </a:lnTo>
                  <a:lnTo>
                    <a:pt x="151257" y="68707"/>
                  </a:lnTo>
                  <a:lnTo>
                    <a:pt x="148209" y="77724"/>
                  </a:lnTo>
                  <a:lnTo>
                    <a:pt x="143256" y="74930"/>
                  </a:lnTo>
                  <a:lnTo>
                    <a:pt x="139192" y="71247"/>
                  </a:lnTo>
                  <a:lnTo>
                    <a:pt x="135890" y="66294"/>
                  </a:lnTo>
                  <a:lnTo>
                    <a:pt x="132715" y="59309"/>
                  </a:lnTo>
                  <a:lnTo>
                    <a:pt x="134239" y="55245"/>
                  </a:lnTo>
                  <a:lnTo>
                    <a:pt x="138049" y="50673"/>
                  </a:lnTo>
                  <a:lnTo>
                    <a:pt x="143002" y="45974"/>
                  </a:lnTo>
                  <a:lnTo>
                    <a:pt x="124587" y="105410"/>
                  </a:lnTo>
                  <a:lnTo>
                    <a:pt x="114300" y="110109"/>
                  </a:lnTo>
                  <a:lnTo>
                    <a:pt x="103124" y="113538"/>
                  </a:lnTo>
                  <a:lnTo>
                    <a:pt x="91313" y="115570"/>
                  </a:lnTo>
                  <a:lnTo>
                    <a:pt x="79121" y="116078"/>
                  </a:lnTo>
                  <a:lnTo>
                    <a:pt x="81026" y="111379"/>
                  </a:lnTo>
                  <a:lnTo>
                    <a:pt x="84201" y="106934"/>
                  </a:lnTo>
                  <a:lnTo>
                    <a:pt x="89535" y="102870"/>
                  </a:lnTo>
                  <a:lnTo>
                    <a:pt x="92964" y="101092"/>
                  </a:lnTo>
                  <a:lnTo>
                    <a:pt x="97409" y="99314"/>
                  </a:lnTo>
                  <a:lnTo>
                    <a:pt x="100203" y="99060"/>
                  </a:lnTo>
                  <a:lnTo>
                    <a:pt x="103251" y="99187"/>
                  </a:lnTo>
                  <a:lnTo>
                    <a:pt x="110109" y="100457"/>
                  </a:lnTo>
                  <a:lnTo>
                    <a:pt x="117348" y="102616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265975" y="2950994"/>
              <a:ext cx="29079" cy="29475"/>
            </a:xfrm>
            <a:custGeom>
              <a:avLst/>
              <a:gdLst/>
              <a:ahLst/>
              <a:cxnLst/>
              <a:rect l="0" t="0" r="0" b="0"/>
              <a:pathLst>
                <a:path w="29079" h="29475">
                  <a:moveTo>
                    <a:pt x="27548" y="29474"/>
                  </a:moveTo>
                  <a:lnTo>
                    <a:pt x="18364" y="23405"/>
                  </a:lnTo>
                  <a:lnTo>
                    <a:pt x="10330" y="16471"/>
                  </a:lnTo>
                  <a:lnTo>
                    <a:pt x="4209" y="8669"/>
                  </a:lnTo>
                  <a:lnTo>
                    <a:pt x="0" y="0"/>
                  </a:lnTo>
                  <a:lnTo>
                    <a:pt x="6121" y="0"/>
                  </a:lnTo>
                  <a:lnTo>
                    <a:pt x="12626" y="1156"/>
                  </a:lnTo>
                  <a:lnTo>
                    <a:pt x="19512" y="3757"/>
                  </a:lnTo>
                  <a:lnTo>
                    <a:pt x="22956" y="5779"/>
                  </a:lnTo>
                  <a:lnTo>
                    <a:pt x="26782" y="8091"/>
                  </a:lnTo>
                  <a:lnTo>
                    <a:pt x="27930" y="9825"/>
                  </a:lnTo>
                  <a:lnTo>
                    <a:pt x="28695" y="12136"/>
                  </a:lnTo>
                  <a:lnTo>
                    <a:pt x="29078" y="17338"/>
                  </a:lnTo>
                  <a:lnTo>
                    <a:pt x="28695" y="2340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256409" y="2872688"/>
              <a:ext cx="163369" cy="123383"/>
            </a:xfrm>
            <a:custGeom>
              <a:avLst/>
              <a:gdLst/>
              <a:ahLst/>
              <a:cxnLst/>
              <a:rect l="0" t="0" r="0" b="0"/>
              <a:pathLst>
                <a:path w="163369" h="123383">
                  <a:moveTo>
                    <a:pt x="0" y="61836"/>
                  </a:moveTo>
                  <a:lnTo>
                    <a:pt x="383" y="55479"/>
                  </a:lnTo>
                  <a:lnTo>
                    <a:pt x="1913" y="49411"/>
                  </a:lnTo>
                  <a:lnTo>
                    <a:pt x="3444" y="43343"/>
                  </a:lnTo>
                  <a:lnTo>
                    <a:pt x="6505" y="37564"/>
                  </a:lnTo>
                  <a:lnTo>
                    <a:pt x="9948" y="32363"/>
                  </a:lnTo>
                  <a:lnTo>
                    <a:pt x="14156" y="27162"/>
                  </a:lnTo>
                  <a:lnTo>
                    <a:pt x="18747" y="22538"/>
                  </a:lnTo>
                  <a:lnTo>
                    <a:pt x="24104" y="18204"/>
                  </a:lnTo>
                  <a:lnTo>
                    <a:pt x="29843" y="14159"/>
                  </a:lnTo>
                  <a:lnTo>
                    <a:pt x="35964" y="10691"/>
                  </a:lnTo>
                  <a:lnTo>
                    <a:pt x="42851" y="7513"/>
                  </a:lnTo>
                  <a:lnTo>
                    <a:pt x="49738" y="4912"/>
                  </a:lnTo>
                  <a:lnTo>
                    <a:pt x="57389" y="2890"/>
                  </a:lnTo>
                  <a:lnTo>
                    <a:pt x="65041" y="1445"/>
                  </a:lnTo>
                  <a:lnTo>
                    <a:pt x="73076" y="289"/>
                  </a:lnTo>
                  <a:lnTo>
                    <a:pt x="81493" y="0"/>
                  </a:lnTo>
                  <a:lnTo>
                    <a:pt x="89910" y="289"/>
                  </a:lnTo>
                  <a:lnTo>
                    <a:pt x="98327" y="1445"/>
                  </a:lnTo>
                  <a:lnTo>
                    <a:pt x="105979" y="2890"/>
                  </a:lnTo>
                  <a:lnTo>
                    <a:pt x="113631" y="4912"/>
                  </a:lnTo>
                  <a:lnTo>
                    <a:pt x="120517" y="7513"/>
                  </a:lnTo>
                  <a:lnTo>
                    <a:pt x="127404" y="10691"/>
                  </a:lnTo>
                  <a:lnTo>
                    <a:pt x="133526" y="14159"/>
                  </a:lnTo>
                  <a:lnTo>
                    <a:pt x="139265" y="18204"/>
                  </a:lnTo>
                  <a:lnTo>
                    <a:pt x="144621" y="22538"/>
                  </a:lnTo>
                  <a:lnTo>
                    <a:pt x="149212" y="27162"/>
                  </a:lnTo>
                  <a:lnTo>
                    <a:pt x="153420" y="32363"/>
                  </a:lnTo>
                  <a:lnTo>
                    <a:pt x="156864" y="37564"/>
                  </a:lnTo>
                  <a:lnTo>
                    <a:pt x="159542" y="43343"/>
                  </a:lnTo>
                  <a:lnTo>
                    <a:pt x="161455" y="49411"/>
                  </a:lnTo>
                  <a:lnTo>
                    <a:pt x="162985" y="55479"/>
                  </a:lnTo>
                  <a:lnTo>
                    <a:pt x="163368" y="61836"/>
                  </a:lnTo>
                  <a:lnTo>
                    <a:pt x="162985" y="68193"/>
                  </a:lnTo>
                  <a:lnTo>
                    <a:pt x="161455" y="74260"/>
                  </a:lnTo>
                  <a:lnTo>
                    <a:pt x="159542" y="80040"/>
                  </a:lnTo>
                  <a:lnTo>
                    <a:pt x="156864" y="85819"/>
                  </a:lnTo>
                  <a:lnTo>
                    <a:pt x="153420" y="91020"/>
                  </a:lnTo>
                  <a:lnTo>
                    <a:pt x="149212" y="96221"/>
                  </a:lnTo>
                  <a:lnTo>
                    <a:pt x="144621" y="100844"/>
                  </a:lnTo>
                  <a:lnTo>
                    <a:pt x="139265" y="105178"/>
                  </a:lnTo>
                  <a:lnTo>
                    <a:pt x="133526" y="109224"/>
                  </a:lnTo>
                  <a:lnTo>
                    <a:pt x="127404" y="112691"/>
                  </a:lnTo>
                  <a:lnTo>
                    <a:pt x="120517" y="115870"/>
                  </a:lnTo>
                  <a:lnTo>
                    <a:pt x="113631" y="118470"/>
                  </a:lnTo>
                  <a:lnTo>
                    <a:pt x="105979" y="120493"/>
                  </a:lnTo>
                  <a:lnTo>
                    <a:pt x="98327" y="122226"/>
                  </a:lnTo>
                  <a:lnTo>
                    <a:pt x="89910" y="123093"/>
                  </a:lnTo>
                  <a:lnTo>
                    <a:pt x="81493" y="123382"/>
                  </a:lnTo>
                  <a:lnTo>
                    <a:pt x="73076" y="123093"/>
                  </a:lnTo>
                  <a:lnTo>
                    <a:pt x="65041" y="122226"/>
                  </a:lnTo>
                  <a:lnTo>
                    <a:pt x="57389" y="120493"/>
                  </a:lnTo>
                  <a:lnTo>
                    <a:pt x="49738" y="118470"/>
                  </a:lnTo>
                  <a:lnTo>
                    <a:pt x="42851" y="115870"/>
                  </a:lnTo>
                  <a:lnTo>
                    <a:pt x="35964" y="112691"/>
                  </a:lnTo>
                  <a:lnTo>
                    <a:pt x="29843" y="109224"/>
                  </a:lnTo>
                  <a:lnTo>
                    <a:pt x="24104" y="105178"/>
                  </a:lnTo>
                  <a:lnTo>
                    <a:pt x="18747" y="100844"/>
                  </a:lnTo>
                  <a:lnTo>
                    <a:pt x="14156" y="96221"/>
                  </a:lnTo>
                  <a:lnTo>
                    <a:pt x="9948" y="91020"/>
                  </a:lnTo>
                  <a:lnTo>
                    <a:pt x="6505" y="85819"/>
                  </a:lnTo>
                  <a:lnTo>
                    <a:pt x="3444" y="80040"/>
                  </a:lnTo>
                  <a:lnTo>
                    <a:pt x="1913" y="74260"/>
                  </a:lnTo>
                  <a:lnTo>
                    <a:pt x="383" y="6819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5263297" y="2889448"/>
              <a:ext cx="30992" cy="28895"/>
            </a:xfrm>
            <a:custGeom>
              <a:avLst/>
              <a:gdLst/>
              <a:ahLst/>
              <a:cxnLst/>
              <a:rect l="0" t="0" r="0" b="0"/>
              <a:pathLst>
                <a:path w="30992" h="28895">
                  <a:moveTo>
                    <a:pt x="0" y="28894"/>
                  </a:moveTo>
                  <a:lnTo>
                    <a:pt x="4974" y="20515"/>
                  </a:lnTo>
                  <a:lnTo>
                    <a:pt x="11096" y="12713"/>
                  </a:lnTo>
                  <a:lnTo>
                    <a:pt x="19130" y="5779"/>
                  </a:lnTo>
                  <a:lnTo>
                    <a:pt x="28695" y="0"/>
                  </a:lnTo>
                  <a:lnTo>
                    <a:pt x="30608" y="4334"/>
                  </a:lnTo>
                  <a:lnTo>
                    <a:pt x="30991" y="9246"/>
                  </a:lnTo>
                  <a:lnTo>
                    <a:pt x="29461" y="14736"/>
                  </a:lnTo>
                  <a:lnTo>
                    <a:pt x="28313" y="17914"/>
                  </a:lnTo>
                  <a:lnTo>
                    <a:pt x="26782" y="21671"/>
                  </a:lnTo>
                  <a:lnTo>
                    <a:pt x="24869" y="23115"/>
                  </a:lnTo>
                  <a:lnTo>
                    <a:pt x="22191" y="24271"/>
                  </a:lnTo>
                  <a:lnTo>
                    <a:pt x="15687" y="26294"/>
                  </a:lnTo>
                  <a:lnTo>
                    <a:pt x="8035" y="2802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5332547" y="2877600"/>
              <a:ext cx="45146" cy="17050"/>
            </a:xfrm>
            <a:custGeom>
              <a:avLst/>
              <a:gdLst/>
              <a:ahLst/>
              <a:cxnLst/>
              <a:rect l="0" t="0" r="0" b="0"/>
              <a:pathLst>
                <a:path w="45146" h="17050">
                  <a:moveTo>
                    <a:pt x="0" y="0"/>
                  </a:moveTo>
                  <a:lnTo>
                    <a:pt x="12242" y="578"/>
                  </a:lnTo>
                  <a:lnTo>
                    <a:pt x="23720" y="2890"/>
                  </a:lnTo>
                  <a:lnTo>
                    <a:pt x="34815" y="6357"/>
                  </a:lnTo>
                  <a:lnTo>
                    <a:pt x="45145" y="11269"/>
                  </a:lnTo>
                  <a:lnTo>
                    <a:pt x="40172" y="14159"/>
                  </a:lnTo>
                  <a:lnTo>
                    <a:pt x="34050" y="15893"/>
                  </a:lnTo>
                  <a:lnTo>
                    <a:pt x="26781" y="16759"/>
                  </a:lnTo>
                  <a:lnTo>
                    <a:pt x="22573" y="16759"/>
                  </a:lnTo>
                  <a:lnTo>
                    <a:pt x="17216" y="17049"/>
                  </a:lnTo>
                  <a:lnTo>
                    <a:pt x="12625" y="14448"/>
                  </a:lnTo>
                  <a:lnTo>
                    <a:pt x="8034" y="10403"/>
                  </a:lnTo>
                  <a:lnTo>
                    <a:pt x="3826" y="54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389170" y="2914586"/>
              <a:ext cx="19512" cy="36120"/>
            </a:xfrm>
            <a:custGeom>
              <a:avLst/>
              <a:gdLst/>
              <a:ahLst/>
              <a:cxnLst/>
              <a:rect l="0" t="0" r="0" b="0"/>
              <a:pathLst>
                <a:path w="19512" h="36120">
                  <a:moveTo>
                    <a:pt x="16068" y="0"/>
                  </a:moveTo>
                  <a:lnTo>
                    <a:pt x="18746" y="8669"/>
                  </a:lnTo>
                  <a:lnTo>
                    <a:pt x="19511" y="17915"/>
                  </a:lnTo>
                  <a:lnTo>
                    <a:pt x="18363" y="27162"/>
                  </a:lnTo>
                  <a:lnTo>
                    <a:pt x="15303" y="36119"/>
                  </a:lnTo>
                  <a:lnTo>
                    <a:pt x="10712" y="33230"/>
                  </a:lnTo>
                  <a:lnTo>
                    <a:pt x="6504" y="29473"/>
                  </a:lnTo>
                  <a:lnTo>
                    <a:pt x="3061" y="24272"/>
                  </a:lnTo>
                  <a:lnTo>
                    <a:pt x="0" y="17626"/>
                  </a:lnTo>
                  <a:lnTo>
                    <a:pt x="1530" y="13292"/>
                  </a:lnTo>
                  <a:lnTo>
                    <a:pt x="5357" y="8958"/>
                  </a:lnTo>
                  <a:lnTo>
                    <a:pt x="10330" y="433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5335606" y="2971798"/>
              <a:ext cx="45529" cy="17050"/>
            </a:xfrm>
            <a:custGeom>
              <a:avLst/>
              <a:gdLst/>
              <a:ahLst/>
              <a:cxnLst/>
              <a:rect l="0" t="0" r="0" b="0"/>
              <a:pathLst>
                <a:path w="45529" h="17050">
                  <a:moveTo>
                    <a:pt x="45528" y="6357"/>
                  </a:moveTo>
                  <a:lnTo>
                    <a:pt x="35199" y="10981"/>
                  </a:lnTo>
                  <a:lnTo>
                    <a:pt x="24103" y="14448"/>
                  </a:lnTo>
                  <a:lnTo>
                    <a:pt x="12243" y="16471"/>
                  </a:lnTo>
                  <a:lnTo>
                    <a:pt x="0" y="17049"/>
                  </a:lnTo>
                  <a:lnTo>
                    <a:pt x="1913" y="12426"/>
                  </a:lnTo>
                  <a:lnTo>
                    <a:pt x="4973" y="7802"/>
                  </a:lnTo>
                  <a:lnTo>
                    <a:pt x="10330" y="3757"/>
                  </a:lnTo>
                  <a:lnTo>
                    <a:pt x="13774" y="2023"/>
                  </a:lnTo>
                  <a:lnTo>
                    <a:pt x="18364" y="289"/>
                  </a:lnTo>
                  <a:lnTo>
                    <a:pt x="21042" y="0"/>
                  </a:lnTo>
                  <a:lnTo>
                    <a:pt x="24103" y="289"/>
                  </a:lnTo>
                  <a:lnTo>
                    <a:pt x="30990" y="1445"/>
                  </a:lnTo>
                  <a:lnTo>
                    <a:pt x="38259" y="346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259959" y="2877439"/>
              <a:ext cx="142876" cy="111507"/>
            </a:xfrm>
            <a:custGeom>
              <a:avLst/>
              <a:gdLst/>
              <a:ahLst/>
              <a:cxnLst/>
              <a:rect l="0" t="0" r="0" b="0"/>
              <a:pathLst>
                <a:path w="142876" h="111507">
                  <a:moveTo>
                    <a:pt x="59436" y="49022"/>
                  </a:moveTo>
                  <a:lnTo>
                    <a:pt x="62992" y="46101"/>
                  </a:lnTo>
                  <a:lnTo>
                    <a:pt x="61214" y="42926"/>
                  </a:lnTo>
                  <a:lnTo>
                    <a:pt x="59182" y="39370"/>
                  </a:lnTo>
                  <a:lnTo>
                    <a:pt x="56896" y="35179"/>
                  </a:lnTo>
                  <a:lnTo>
                    <a:pt x="53975" y="30607"/>
                  </a:lnTo>
                  <a:lnTo>
                    <a:pt x="50800" y="25527"/>
                  </a:lnTo>
                  <a:lnTo>
                    <a:pt x="47371" y="19812"/>
                  </a:lnTo>
                  <a:lnTo>
                    <a:pt x="43307" y="13589"/>
                  </a:lnTo>
                  <a:lnTo>
                    <a:pt x="38862" y="6858"/>
                  </a:lnTo>
                  <a:lnTo>
                    <a:pt x="41148" y="5461"/>
                  </a:lnTo>
                  <a:lnTo>
                    <a:pt x="44069" y="4191"/>
                  </a:lnTo>
                  <a:lnTo>
                    <a:pt x="51181" y="2032"/>
                  </a:lnTo>
                  <a:lnTo>
                    <a:pt x="58547" y="508"/>
                  </a:lnTo>
                  <a:lnTo>
                    <a:pt x="61849" y="0"/>
                  </a:lnTo>
                  <a:lnTo>
                    <a:pt x="64389" y="0"/>
                  </a:lnTo>
                  <a:lnTo>
                    <a:pt x="69088" y="12065"/>
                  </a:lnTo>
                  <a:lnTo>
                    <a:pt x="73025" y="24511"/>
                  </a:lnTo>
                  <a:lnTo>
                    <a:pt x="74676" y="30353"/>
                  </a:lnTo>
                  <a:lnTo>
                    <a:pt x="76200" y="35560"/>
                  </a:lnTo>
                  <a:lnTo>
                    <a:pt x="77597" y="39878"/>
                  </a:lnTo>
                  <a:lnTo>
                    <a:pt x="78994" y="43180"/>
                  </a:lnTo>
                  <a:lnTo>
                    <a:pt x="83820" y="44577"/>
                  </a:lnTo>
                  <a:lnTo>
                    <a:pt x="87249" y="42164"/>
                  </a:lnTo>
                  <a:lnTo>
                    <a:pt x="91186" y="39624"/>
                  </a:lnTo>
                  <a:lnTo>
                    <a:pt x="95631" y="36576"/>
                  </a:lnTo>
                  <a:lnTo>
                    <a:pt x="100457" y="33020"/>
                  </a:lnTo>
                  <a:lnTo>
                    <a:pt x="105918" y="29083"/>
                  </a:lnTo>
                  <a:lnTo>
                    <a:pt x="111760" y="24638"/>
                  </a:lnTo>
                  <a:lnTo>
                    <a:pt x="118491" y="19685"/>
                  </a:lnTo>
                  <a:lnTo>
                    <a:pt x="125476" y="14351"/>
                  </a:lnTo>
                  <a:lnTo>
                    <a:pt x="128016" y="15621"/>
                  </a:lnTo>
                  <a:lnTo>
                    <a:pt x="130429" y="17399"/>
                  </a:lnTo>
                  <a:lnTo>
                    <a:pt x="135509" y="21844"/>
                  </a:lnTo>
                  <a:lnTo>
                    <a:pt x="139700" y="26670"/>
                  </a:lnTo>
                  <a:lnTo>
                    <a:pt x="141224" y="28829"/>
                  </a:lnTo>
                  <a:lnTo>
                    <a:pt x="142240" y="30734"/>
                  </a:lnTo>
                  <a:lnTo>
                    <a:pt x="128270" y="37211"/>
                  </a:lnTo>
                  <a:lnTo>
                    <a:pt x="114300" y="43561"/>
                  </a:lnTo>
                  <a:lnTo>
                    <a:pt x="107696" y="46736"/>
                  </a:lnTo>
                  <a:lnTo>
                    <a:pt x="101981" y="49530"/>
                  </a:lnTo>
                  <a:lnTo>
                    <a:pt x="97028" y="52070"/>
                  </a:lnTo>
                  <a:lnTo>
                    <a:pt x="93345" y="53975"/>
                  </a:lnTo>
                  <a:lnTo>
                    <a:pt x="93726" y="57023"/>
                  </a:lnTo>
                  <a:lnTo>
                    <a:pt x="93599" y="58674"/>
                  </a:lnTo>
                  <a:lnTo>
                    <a:pt x="101854" y="62484"/>
                  </a:lnTo>
                  <a:lnTo>
                    <a:pt x="106934" y="64643"/>
                  </a:lnTo>
                  <a:lnTo>
                    <a:pt x="112395" y="67056"/>
                  </a:lnTo>
                  <a:lnTo>
                    <a:pt x="118745" y="69596"/>
                  </a:lnTo>
                  <a:lnTo>
                    <a:pt x="125984" y="72517"/>
                  </a:lnTo>
                  <a:lnTo>
                    <a:pt x="133985" y="75692"/>
                  </a:lnTo>
                  <a:lnTo>
                    <a:pt x="142875" y="79248"/>
                  </a:lnTo>
                  <a:lnTo>
                    <a:pt x="141986" y="81280"/>
                  </a:lnTo>
                  <a:lnTo>
                    <a:pt x="140589" y="83566"/>
                  </a:lnTo>
                  <a:lnTo>
                    <a:pt x="136525" y="88646"/>
                  </a:lnTo>
                  <a:lnTo>
                    <a:pt x="131826" y="93091"/>
                  </a:lnTo>
                  <a:lnTo>
                    <a:pt x="129413" y="94869"/>
                  </a:lnTo>
                  <a:lnTo>
                    <a:pt x="127381" y="96012"/>
                  </a:lnTo>
                  <a:lnTo>
                    <a:pt x="114427" y="88646"/>
                  </a:lnTo>
                  <a:lnTo>
                    <a:pt x="102489" y="80899"/>
                  </a:lnTo>
                  <a:lnTo>
                    <a:pt x="97028" y="77216"/>
                  </a:lnTo>
                  <a:lnTo>
                    <a:pt x="92075" y="74041"/>
                  </a:lnTo>
                  <a:lnTo>
                    <a:pt x="87757" y="71374"/>
                  </a:lnTo>
                  <a:lnTo>
                    <a:pt x="84328" y="69342"/>
                  </a:lnTo>
                  <a:lnTo>
                    <a:pt x="80772" y="70612"/>
                  </a:lnTo>
                  <a:lnTo>
                    <a:pt x="76835" y="71120"/>
                  </a:lnTo>
                  <a:lnTo>
                    <a:pt x="75184" y="79121"/>
                  </a:lnTo>
                  <a:lnTo>
                    <a:pt x="73025" y="87884"/>
                  </a:lnTo>
                  <a:lnTo>
                    <a:pt x="71628" y="92710"/>
                  </a:lnTo>
                  <a:lnTo>
                    <a:pt x="70231" y="98298"/>
                  </a:lnTo>
                  <a:lnTo>
                    <a:pt x="68453" y="104521"/>
                  </a:lnTo>
                  <a:lnTo>
                    <a:pt x="66675" y="111506"/>
                  </a:lnTo>
                  <a:lnTo>
                    <a:pt x="63627" y="111506"/>
                  </a:lnTo>
                  <a:lnTo>
                    <a:pt x="60325" y="111379"/>
                  </a:lnTo>
                  <a:lnTo>
                    <a:pt x="52832" y="109982"/>
                  </a:lnTo>
                  <a:lnTo>
                    <a:pt x="45720" y="107823"/>
                  </a:lnTo>
                  <a:lnTo>
                    <a:pt x="42672" y="106807"/>
                  </a:lnTo>
                  <a:lnTo>
                    <a:pt x="40513" y="105664"/>
                  </a:lnTo>
                  <a:lnTo>
                    <a:pt x="45847" y="94107"/>
                  </a:lnTo>
                  <a:lnTo>
                    <a:pt x="51943" y="83058"/>
                  </a:lnTo>
                  <a:lnTo>
                    <a:pt x="54864" y="77978"/>
                  </a:lnTo>
                  <a:lnTo>
                    <a:pt x="57404" y="73533"/>
                  </a:lnTo>
                  <a:lnTo>
                    <a:pt x="59563" y="69596"/>
                  </a:lnTo>
                  <a:lnTo>
                    <a:pt x="61087" y="66421"/>
                  </a:lnTo>
                  <a:lnTo>
                    <a:pt x="58674" y="64008"/>
                  </a:lnTo>
                  <a:lnTo>
                    <a:pt x="57150" y="61468"/>
                  </a:lnTo>
                  <a:lnTo>
                    <a:pt x="52578" y="61722"/>
                  </a:lnTo>
                  <a:lnTo>
                    <a:pt x="46990" y="62357"/>
                  </a:lnTo>
                  <a:lnTo>
                    <a:pt x="40894" y="63119"/>
                  </a:lnTo>
                  <a:lnTo>
                    <a:pt x="34163" y="63881"/>
                  </a:lnTo>
                  <a:lnTo>
                    <a:pt x="18923" y="65532"/>
                  </a:lnTo>
                  <a:lnTo>
                    <a:pt x="2159" y="66802"/>
                  </a:lnTo>
                  <a:lnTo>
                    <a:pt x="1397" y="64770"/>
                  </a:lnTo>
                  <a:lnTo>
                    <a:pt x="635" y="62230"/>
                  </a:lnTo>
                  <a:lnTo>
                    <a:pt x="0" y="56388"/>
                  </a:lnTo>
                  <a:lnTo>
                    <a:pt x="508" y="50673"/>
                  </a:lnTo>
                  <a:lnTo>
                    <a:pt x="889" y="48260"/>
                  </a:lnTo>
                  <a:lnTo>
                    <a:pt x="1651" y="46228"/>
                  </a:lnTo>
                  <a:lnTo>
                    <a:pt x="17780" y="47117"/>
                  </a:lnTo>
                  <a:lnTo>
                    <a:pt x="34417" y="47879"/>
                  </a:lnTo>
                  <a:lnTo>
                    <a:pt x="42291" y="48387"/>
                  </a:lnTo>
                  <a:lnTo>
                    <a:pt x="49149" y="48641"/>
                  </a:lnTo>
                  <a:lnTo>
                    <a:pt x="54991" y="4889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259854" y="2877311"/>
              <a:ext cx="143091" cy="111825"/>
            </a:xfrm>
            <a:custGeom>
              <a:avLst/>
              <a:gdLst/>
              <a:ahLst/>
              <a:cxnLst/>
              <a:rect l="0" t="0" r="0" b="0"/>
              <a:pathLst>
                <a:path w="143091" h="111825">
                  <a:moveTo>
                    <a:pt x="59685" y="49122"/>
                  </a:moveTo>
                  <a:lnTo>
                    <a:pt x="63128" y="46232"/>
                  </a:lnTo>
                  <a:lnTo>
                    <a:pt x="61215" y="43054"/>
                  </a:lnTo>
                  <a:lnTo>
                    <a:pt x="59302" y="39587"/>
                  </a:lnTo>
                  <a:lnTo>
                    <a:pt x="57007" y="35252"/>
                  </a:lnTo>
                  <a:lnTo>
                    <a:pt x="53946" y="30918"/>
                  </a:lnTo>
                  <a:lnTo>
                    <a:pt x="50885" y="25717"/>
                  </a:lnTo>
                  <a:lnTo>
                    <a:pt x="47441" y="19938"/>
                  </a:lnTo>
                  <a:lnTo>
                    <a:pt x="43233" y="13870"/>
                  </a:lnTo>
                  <a:lnTo>
                    <a:pt x="39025" y="6935"/>
                  </a:lnTo>
                  <a:lnTo>
                    <a:pt x="41320" y="5779"/>
                  </a:lnTo>
                  <a:lnTo>
                    <a:pt x="43998" y="4334"/>
                  </a:lnTo>
                  <a:lnTo>
                    <a:pt x="51268" y="2023"/>
                  </a:lnTo>
                  <a:lnTo>
                    <a:pt x="58537" y="578"/>
                  </a:lnTo>
                  <a:lnTo>
                    <a:pt x="61980" y="289"/>
                  </a:lnTo>
                  <a:lnTo>
                    <a:pt x="64658" y="0"/>
                  </a:lnTo>
                  <a:lnTo>
                    <a:pt x="69249" y="12136"/>
                  </a:lnTo>
                  <a:lnTo>
                    <a:pt x="73076" y="24561"/>
                  </a:lnTo>
                  <a:lnTo>
                    <a:pt x="74606" y="30340"/>
                  </a:lnTo>
                  <a:lnTo>
                    <a:pt x="76519" y="35830"/>
                  </a:lnTo>
                  <a:lnTo>
                    <a:pt x="77667" y="40164"/>
                  </a:lnTo>
                  <a:lnTo>
                    <a:pt x="79197" y="43343"/>
                  </a:lnTo>
                  <a:lnTo>
                    <a:pt x="83788" y="44787"/>
                  </a:lnTo>
                  <a:lnTo>
                    <a:pt x="87231" y="42476"/>
                  </a:lnTo>
                  <a:lnTo>
                    <a:pt x="91057" y="39875"/>
                  </a:lnTo>
                  <a:lnTo>
                    <a:pt x="95649" y="36697"/>
                  </a:lnTo>
                  <a:lnTo>
                    <a:pt x="100622" y="33230"/>
                  </a:lnTo>
                  <a:lnTo>
                    <a:pt x="105978" y="29184"/>
                  </a:lnTo>
                  <a:lnTo>
                    <a:pt x="111717" y="24850"/>
                  </a:lnTo>
                  <a:lnTo>
                    <a:pt x="118604" y="19938"/>
                  </a:lnTo>
                  <a:lnTo>
                    <a:pt x="125491" y="14448"/>
                  </a:lnTo>
                  <a:lnTo>
                    <a:pt x="128169" y="15893"/>
                  </a:lnTo>
                  <a:lnTo>
                    <a:pt x="130464" y="17626"/>
                  </a:lnTo>
                  <a:lnTo>
                    <a:pt x="135438" y="21960"/>
                  </a:lnTo>
                  <a:lnTo>
                    <a:pt x="140029" y="26873"/>
                  </a:lnTo>
                  <a:lnTo>
                    <a:pt x="141177" y="28895"/>
                  </a:lnTo>
                  <a:lnTo>
                    <a:pt x="142325" y="30918"/>
                  </a:lnTo>
                  <a:lnTo>
                    <a:pt x="128551" y="37275"/>
                  </a:lnTo>
                  <a:lnTo>
                    <a:pt x="114395" y="43632"/>
                  </a:lnTo>
                  <a:lnTo>
                    <a:pt x="107891" y="46810"/>
                  </a:lnTo>
                  <a:lnTo>
                    <a:pt x="102152" y="49699"/>
                  </a:lnTo>
                  <a:lnTo>
                    <a:pt x="97179" y="52300"/>
                  </a:lnTo>
                  <a:lnTo>
                    <a:pt x="93353" y="54034"/>
                  </a:lnTo>
                  <a:lnTo>
                    <a:pt x="93736" y="57212"/>
                  </a:lnTo>
                  <a:lnTo>
                    <a:pt x="93736" y="58946"/>
                  </a:lnTo>
                  <a:lnTo>
                    <a:pt x="102152" y="62703"/>
                  </a:lnTo>
                  <a:lnTo>
                    <a:pt x="107126" y="64725"/>
                  </a:lnTo>
                  <a:lnTo>
                    <a:pt x="112482" y="67037"/>
                  </a:lnTo>
                  <a:lnTo>
                    <a:pt x="118987" y="69637"/>
                  </a:lnTo>
                  <a:lnTo>
                    <a:pt x="126256" y="72816"/>
                  </a:lnTo>
                  <a:lnTo>
                    <a:pt x="133907" y="75994"/>
                  </a:lnTo>
                  <a:lnTo>
                    <a:pt x="143090" y="79462"/>
                  </a:lnTo>
                  <a:lnTo>
                    <a:pt x="142325" y="81484"/>
                  </a:lnTo>
                  <a:lnTo>
                    <a:pt x="140795" y="83796"/>
                  </a:lnTo>
                  <a:lnTo>
                    <a:pt x="136586" y="88708"/>
                  </a:lnTo>
                  <a:lnTo>
                    <a:pt x="131994" y="93331"/>
                  </a:lnTo>
                  <a:lnTo>
                    <a:pt x="129699" y="95065"/>
                  </a:lnTo>
                  <a:lnTo>
                    <a:pt x="127403" y="96221"/>
                  </a:lnTo>
                  <a:lnTo>
                    <a:pt x="114395" y="88708"/>
                  </a:lnTo>
                  <a:lnTo>
                    <a:pt x="102535" y="80906"/>
                  </a:lnTo>
                  <a:lnTo>
                    <a:pt x="97179" y="77439"/>
                  </a:lnTo>
                  <a:lnTo>
                    <a:pt x="92205" y="74260"/>
                  </a:lnTo>
                  <a:lnTo>
                    <a:pt x="87996" y="71371"/>
                  </a:lnTo>
                  <a:lnTo>
                    <a:pt x="84553" y="69637"/>
                  </a:lnTo>
                  <a:lnTo>
                    <a:pt x="80727" y="70793"/>
                  </a:lnTo>
                  <a:lnTo>
                    <a:pt x="76901" y="71371"/>
                  </a:lnTo>
                  <a:lnTo>
                    <a:pt x="75371" y="79172"/>
                  </a:lnTo>
                  <a:lnTo>
                    <a:pt x="73076" y="88130"/>
                  </a:lnTo>
                  <a:lnTo>
                    <a:pt x="71545" y="93042"/>
                  </a:lnTo>
                  <a:lnTo>
                    <a:pt x="70397" y="98532"/>
                  </a:lnTo>
                  <a:lnTo>
                    <a:pt x="68484" y="104600"/>
                  </a:lnTo>
                  <a:lnTo>
                    <a:pt x="66954" y="111824"/>
                  </a:lnTo>
                  <a:lnTo>
                    <a:pt x="63893" y="111824"/>
                  </a:lnTo>
                  <a:lnTo>
                    <a:pt x="60450" y="111535"/>
                  </a:lnTo>
                  <a:lnTo>
                    <a:pt x="52798" y="110090"/>
                  </a:lnTo>
                  <a:lnTo>
                    <a:pt x="45911" y="108068"/>
                  </a:lnTo>
                  <a:lnTo>
                    <a:pt x="42850" y="106912"/>
                  </a:lnTo>
                  <a:lnTo>
                    <a:pt x="40555" y="105756"/>
                  </a:lnTo>
                  <a:lnTo>
                    <a:pt x="45911" y="94198"/>
                  </a:lnTo>
                  <a:lnTo>
                    <a:pt x="52033" y="83218"/>
                  </a:lnTo>
                  <a:lnTo>
                    <a:pt x="55094" y="78017"/>
                  </a:lnTo>
                  <a:lnTo>
                    <a:pt x="57389" y="73683"/>
                  </a:lnTo>
                  <a:lnTo>
                    <a:pt x="59685" y="69637"/>
                  </a:lnTo>
                  <a:lnTo>
                    <a:pt x="61215" y="66459"/>
                  </a:lnTo>
                  <a:lnTo>
                    <a:pt x="58920" y="64147"/>
                  </a:lnTo>
                  <a:lnTo>
                    <a:pt x="57389" y="61546"/>
                  </a:lnTo>
                  <a:lnTo>
                    <a:pt x="52798" y="61836"/>
                  </a:lnTo>
                  <a:lnTo>
                    <a:pt x="47059" y="62413"/>
                  </a:lnTo>
                  <a:lnTo>
                    <a:pt x="40937" y="63280"/>
                  </a:lnTo>
                  <a:lnTo>
                    <a:pt x="34434" y="63858"/>
                  </a:lnTo>
                  <a:lnTo>
                    <a:pt x="19130" y="65592"/>
                  </a:lnTo>
                  <a:lnTo>
                    <a:pt x="2295" y="67037"/>
                  </a:lnTo>
                  <a:lnTo>
                    <a:pt x="1530" y="64725"/>
                  </a:lnTo>
                  <a:lnTo>
                    <a:pt x="765" y="62413"/>
                  </a:lnTo>
                  <a:lnTo>
                    <a:pt x="0" y="56634"/>
                  </a:lnTo>
                  <a:lnTo>
                    <a:pt x="765" y="50856"/>
                  </a:lnTo>
                  <a:lnTo>
                    <a:pt x="1148" y="48255"/>
                  </a:lnTo>
                  <a:lnTo>
                    <a:pt x="1530" y="46521"/>
                  </a:lnTo>
                  <a:lnTo>
                    <a:pt x="17982" y="47388"/>
                  </a:lnTo>
                  <a:lnTo>
                    <a:pt x="34434" y="47966"/>
                  </a:lnTo>
                  <a:lnTo>
                    <a:pt x="42468" y="48544"/>
                  </a:lnTo>
                  <a:lnTo>
                    <a:pt x="49354" y="48833"/>
                  </a:lnTo>
                  <a:lnTo>
                    <a:pt x="55094" y="4912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320919" y="2924810"/>
              <a:ext cx="27179" cy="20448"/>
            </a:xfrm>
            <a:custGeom>
              <a:avLst/>
              <a:gdLst/>
              <a:ahLst/>
              <a:cxnLst/>
              <a:rect l="0" t="0" r="0" b="0"/>
              <a:pathLst>
                <a:path w="27179" h="20448">
                  <a:moveTo>
                    <a:pt x="0" y="10287"/>
                  </a:moveTo>
                  <a:lnTo>
                    <a:pt x="889" y="6223"/>
                  </a:lnTo>
                  <a:lnTo>
                    <a:pt x="3810" y="2921"/>
                  </a:lnTo>
                  <a:lnTo>
                    <a:pt x="8128" y="762"/>
                  </a:lnTo>
                  <a:lnTo>
                    <a:pt x="13589" y="0"/>
                  </a:lnTo>
                  <a:lnTo>
                    <a:pt x="18796" y="762"/>
                  </a:lnTo>
                  <a:lnTo>
                    <a:pt x="23114" y="2921"/>
                  </a:lnTo>
                  <a:lnTo>
                    <a:pt x="26035" y="6223"/>
                  </a:lnTo>
                  <a:lnTo>
                    <a:pt x="27178" y="10287"/>
                  </a:lnTo>
                  <a:lnTo>
                    <a:pt x="26035" y="14224"/>
                  </a:lnTo>
                  <a:lnTo>
                    <a:pt x="23114" y="17399"/>
                  </a:lnTo>
                  <a:lnTo>
                    <a:pt x="18796" y="19685"/>
                  </a:lnTo>
                  <a:lnTo>
                    <a:pt x="13589" y="20447"/>
                  </a:lnTo>
                  <a:lnTo>
                    <a:pt x="8128" y="19685"/>
                  </a:lnTo>
                  <a:lnTo>
                    <a:pt x="3810" y="17399"/>
                  </a:lnTo>
                  <a:lnTo>
                    <a:pt x="889" y="14224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4886071" y="2598801"/>
              <a:ext cx="156845" cy="118491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Freeform 171"/>
            <p:cNvSpPr/>
            <p:nvPr/>
          </p:nvSpPr>
          <p:spPr>
            <a:xfrm>
              <a:off x="5056124" y="2701163"/>
              <a:ext cx="615189" cy="112396"/>
            </a:xfrm>
            <a:custGeom>
              <a:avLst/>
              <a:gdLst/>
              <a:ahLst/>
              <a:cxnLst/>
              <a:rect l="0" t="0" r="0" b="0"/>
              <a:pathLst>
                <a:path w="615189" h="112396">
                  <a:moveTo>
                    <a:pt x="4064" y="8763"/>
                  </a:moveTo>
                  <a:lnTo>
                    <a:pt x="8890" y="8001"/>
                  </a:lnTo>
                  <a:lnTo>
                    <a:pt x="21082" y="6858"/>
                  </a:lnTo>
                  <a:lnTo>
                    <a:pt x="35306" y="5715"/>
                  </a:lnTo>
                  <a:lnTo>
                    <a:pt x="50673" y="4826"/>
                  </a:lnTo>
                  <a:lnTo>
                    <a:pt x="66675" y="3937"/>
                  </a:lnTo>
                  <a:lnTo>
                    <a:pt x="81788" y="2794"/>
                  </a:lnTo>
                  <a:lnTo>
                    <a:pt x="95758" y="1651"/>
                  </a:lnTo>
                  <a:lnTo>
                    <a:pt x="101600" y="889"/>
                  </a:lnTo>
                  <a:lnTo>
                    <a:pt x="106934" y="0"/>
                  </a:lnTo>
                  <a:lnTo>
                    <a:pt x="110744" y="1016"/>
                  </a:lnTo>
                  <a:lnTo>
                    <a:pt x="114300" y="2540"/>
                  </a:lnTo>
                  <a:lnTo>
                    <a:pt x="118237" y="4191"/>
                  </a:lnTo>
                  <a:lnTo>
                    <a:pt x="122428" y="5334"/>
                  </a:lnTo>
                  <a:lnTo>
                    <a:pt x="137795" y="7874"/>
                  </a:lnTo>
                  <a:lnTo>
                    <a:pt x="154559" y="10795"/>
                  </a:lnTo>
                  <a:lnTo>
                    <a:pt x="172593" y="13843"/>
                  </a:lnTo>
                  <a:lnTo>
                    <a:pt x="191770" y="17145"/>
                  </a:lnTo>
                  <a:lnTo>
                    <a:pt x="211709" y="20447"/>
                  </a:lnTo>
                  <a:lnTo>
                    <a:pt x="232283" y="24003"/>
                  </a:lnTo>
                  <a:lnTo>
                    <a:pt x="274066" y="31115"/>
                  </a:lnTo>
                  <a:lnTo>
                    <a:pt x="315595" y="38227"/>
                  </a:lnTo>
                  <a:lnTo>
                    <a:pt x="335661" y="41783"/>
                  </a:lnTo>
                  <a:lnTo>
                    <a:pt x="354838" y="45212"/>
                  </a:lnTo>
                  <a:lnTo>
                    <a:pt x="373253" y="48514"/>
                  </a:lnTo>
                  <a:lnTo>
                    <a:pt x="390271" y="51562"/>
                  </a:lnTo>
                  <a:lnTo>
                    <a:pt x="405892" y="54610"/>
                  </a:lnTo>
                  <a:lnTo>
                    <a:pt x="419735" y="57150"/>
                  </a:lnTo>
                  <a:lnTo>
                    <a:pt x="426085" y="58420"/>
                  </a:lnTo>
                  <a:lnTo>
                    <a:pt x="433959" y="59817"/>
                  </a:lnTo>
                  <a:lnTo>
                    <a:pt x="442722" y="61341"/>
                  </a:lnTo>
                  <a:lnTo>
                    <a:pt x="452628" y="62992"/>
                  </a:lnTo>
                  <a:lnTo>
                    <a:pt x="463296" y="64770"/>
                  </a:lnTo>
                  <a:lnTo>
                    <a:pt x="474726" y="66802"/>
                  </a:lnTo>
                  <a:lnTo>
                    <a:pt x="498983" y="71247"/>
                  </a:lnTo>
                  <a:lnTo>
                    <a:pt x="524129" y="76454"/>
                  </a:lnTo>
                  <a:lnTo>
                    <a:pt x="549021" y="82042"/>
                  </a:lnTo>
                  <a:lnTo>
                    <a:pt x="572516" y="88265"/>
                  </a:lnTo>
                  <a:lnTo>
                    <a:pt x="583184" y="91567"/>
                  </a:lnTo>
                  <a:lnTo>
                    <a:pt x="593090" y="95123"/>
                  </a:lnTo>
                  <a:lnTo>
                    <a:pt x="600710" y="99949"/>
                  </a:lnTo>
                  <a:lnTo>
                    <a:pt x="607568" y="104648"/>
                  </a:lnTo>
                  <a:lnTo>
                    <a:pt x="610489" y="106934"/>
                  </a:lnTo>
                  <a:lnTo>
                    <a:pt x="612775" y="109093"/>
                  </a:lnTo>
                  <a:lnTo>
                    <a:pt x="614426" y="110871"/>
                  </a:lnTo>
                  <a:lnTo>
                    <a:pt x="615188" y="112395"/>
                  </a:lnTo>
                  <a:lnTo>
                    <a:pt x="612521" y="111760"/>
                  </a:lnTo>
                  <a:lnTo>
                    <a:pt x="609346" y="110998"/>
                  </a:lnTo>
                  <a:lnTo>
                    <a:pt x="605536" y="109982"/>
                  </a:lnTo>
                  <a:lnTo>
                    <a:pt x="601218" y="108712"/>
                  </a:lnTo>
                  <a:lnTo>
                    <a:pt x="591312" y="105918"/>
                  </a:lnTo>
                  <a:lnTo>
                    <a:pt x="580009" y="102616"/>
                  </a:lnTo>
                  <a:lnTo>
                    <a:pt x="567563" y="99314"/>
                  </a:lnTo>
                  <a:lnTo>
                    <a:pt x="554482" y="96139"/>
                  </a:lnTo>
                  <a:lnTo>
                    <a:pt x="541401" y="93345"/>
                  </a:lnTo>
                  <a:lnTo>
                    <a:pt x="528574" y="91313"/>
                  </a:lnTo>
                  <a:lnTo>
                    <a:pt x="489966" y="84328"/>
                  </a:lnTo>
                  <a:lnTo>
                    <a:pt x="450723" y="77597"/>
                  </a:lnTo>
                  <a:lnTo>
                    <a:pt x="370713" y="64516"/>
                  </a:lnTo>
                  <a:lnTo>
                    <a:pt x="330962" y="58293"/>
                  </a:lnTo>
                  <a:lnTo>
                    <a:pt x="291465" y="52324"/>
                  </a:lnTo>
                  <a:lnTo>
                    <a:pt x="252984" y="46482"/>
                  </a:lnTo>
                  <a:lnTo>
                    <a:pt x="215773" y="41021"/>
                  </a:lnTo>
                  <a:lnTo>
                    <a:pt x="179832" y="35814"/>
                  </a:lnTo>
                  <a:lnTo>
                    <a:pt x="145669" y="30861"/>
                  </a:lnTo>
                  <a:lnTo>
                    <a:pt x="114046" y="26416"/>
                  </a:lnTo>
                  <a:lnTo>
                    <a:pt x="99060" y="24130"/>
                  </a:lnTo>
                  <a:lnTo>
                    <a:pt x="84709" y="22098"/>
                  </a:lnTo>
                  <a:lnTo>
                    <a:pt x="71120" y="20320"/>
                  </a:lnTo>
                  <a:lnTo>
                    <a:pt x="58420" y="18415"/>
                  </a:lnTo>
                  <a:lnTo>
                    <a:pt x="46355" y="16637"/>
                  </a:lnTo>
                  <a:lnTo>
                    <a:pt x="35306" y="14986"/>
                  </a:lnTo>
                  <a:lnTo>
                    <a:pt x="25019" y="13462"/>
                  </a:lnTo>
                  <a:lnTo>
                    <a:pt x="15621" y="12065"/>
                  </a:lnTo>
                  <a:lnTo>
                    <a:pt x="7239" y="1079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4910455" y="2595753"/>
              <a:ext cx="252223" cy="111380"/>
            </a:xfrm>
            <a:custGeom>
              <a:avLst/>
              <a:gdLst/>
              <a:ahLst/>
              <a:cxnLst/>
              <a:rect l="0" t="0" r="0" b="0"/>
              <a:pathLst>
                <a:path w="252223" h="111380">
                  <a:moveTo>
                    <a:pt x="146812" y="111379"/>
                  </a:moveTo>
                  <a:lnTo>
                    <a:pt x="0" y="1778"/>
                  </a:lnTo>
                  <a:lnTo>
                    <a:pt x="41148" y="0"/>
                  </a:lnTo>
                  <a:lnTo>
                    <a:pt x="70866" y="11811"/>
                  </a:lnTo>
                  <a:lnTo>
                    <a:pt x="99314" y="24130"/>
                  </a:lnTo>
                  <a:lnTo>
                    <a:pt x="126619" y="36957"/>
                  </a:lnTo>
                  <a:lnTo>
                    <a:pt x="152782" y="50165"/>
                  </a:lnTo>
                  <a:lnTo>
                    <a:pt x="203073" y="76708"/>
                  </a:lnTo>
                  <a:lnTo>
                    <a:pt x="252222" y="102997"/>
                  </a:lnTo>
                  <a:close/>
                </a:path>
              </a:pathLst>
            </a:custGeom>
            <a:solidFill>
              <a:srgbClr val="D6FFFF"/>
            </a:solidFill>
            <a:ln w="0" cap="flat" cmpd="sng" algn="ctr">
              <a:solidFill>
                <a:srgbClr val="D6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910545" y="2595874"/>
              <a:ext cx="252131" cy="111247"/>
            </a:xfrm>
            <a:custGeom>
              <a:avLst/>
              <a:gdLst/>
              <a:ahLst/>
              <a:cxnLst/>
              <a:rect l="0" t="0" r="0" b="0"/>
              <a:pathLst>
                <a:path w="252131" h="111247">
                  <a:moveTo>
                    <a:pt x="252130" y="102866"/>
                  </a:moveTo>
                  <a:lnTo>
                    <a:pt x="202775" y="76572"/>
                  </a:lnTo>
                  <a:lnTo>
                    <a:pt x="152655" y="49989"/>
                  </a:lnTo>
                  <a:lnTo>
                    <a:pt x="126639" y="36697"/>
                  </a:lnTo>
                  <a:lnTo>
                    <a:pt x="99475" y="23983"/>
                  </a:lnTo>
                  <a:lnTo>
                    <a:pt x="70780" y="11558"/>
                  </a:lnTo>
                  <a:lnTo>
                    <a:pt x="40938" y="0"/>
                  </a:lnTo>
                  <a:lnTo>
                    <a:pt x="0" y="1734"/>
                  </a:lnTo>
                  <a:lnTo>
                    <a:pt x="146916" y="111246"/>
                  </a:lnTo>
                </a:path>
              </a:pathLst>
            </a:custGeom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5021834" y="2678557"/>
              <a:ext cx="137415" cy="27052"/>
            </a:xfrm>
            <a:custGeom>
              <a:avLst/>
              <a:gdLst/>
              <a:ahLst/>
              <a:cxnLst/>
              <a:rect l="0" t="0" r="0" b="0"/>
              <a:pathLst>
                <a:path w="137415" h="27052">
                  <a:moveTo>
                    <a:pt x="36449" y="26797"/>
                  </a:moveTo>
                  <a:lnTo>
                    <a:pt x="0" y="0"/>
                  </a:lnTo>
                  <a:lnTo>
                    <a:pt x="14351" y="1016"/>
                  </a:lnTo>
                  <a:lnTo>
                    <a:pt x="30226" y="2667"/>
                  </a:lnTo>
                  <a:lnTo>
                    <a:pt x="47498" y="4699"/>
                  </a:lnTo>
                  <a:lnTo>
                    <a:pt x="65532" y="7239"/>
                  </a:lnTo>
                  <a:lnTo>
                    <a:pt x="102235" y="13208"/>
                  </a:lnTo>
                  <a:lnTo>
                    <a:pt x="120142" y="16637"/>
                  </a:lnTo>
                  <a:lnTo>
                    <a:pt x="137414" y="20447"/>
                  </a:lnTo>
                  <a:lnTo>
                    <a:pt x="45085" y="27051"/>
                  </a:lnTo>
                  <a:close/>
                </a:path>
              </a:pathLst>
            </a:custGeom>
            <a:solidFill>
              <a:srgbClr val="777777"/>
            </a:solidFill>
            <a:ln w="0" cap="flat" cmpd="sng" algn="ctr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4313301" y="2591435"/>
              <a:ext cx="735966" cy="143003"/>
            </a:xfrm>
            <a:custGeom>
              <a:avLst/>
              <a:gdLst/>
              <a:ahLst/>
              <a:cxnLst/>
              <a:rect l="0" t="0" r="0" b="0"/>
              <a:pathLst>
                <a:path w="735966" h="143003">
                  <a:moveTo>
                    <a:pt x="128778" y="140335"/>
                  </a:moveTo>
                  <a:lnTo>
                    <a:pt x="114808" y="138684"/>
                  </a:lnTo>
                  <a:lnTo>
                    <a:pt x="101473" y="137668"/>
                  </a:lnTo>
                  <a:lnTo>
                    <a:pt x="75438" y="135636"/>
                  </a:lnTo>
                  <a:lnTo>
                    <a:pt x="61722" y="134366"/>
                  </a:lnTo>
                  <a:lnTo>
                    <a:pt x="46990" y="132461"/>
                  </a:lnTo>
                  <a:lnTo>
                    <a:pt x="38989" y="131064"/>
                  </a:lnTo>
                  <a:lnTo>
                    <a:pt x="30607" y="129540"/>
                  </a:lnTo>
                  <a:lnTo>
                    <a:pt x="21844" y="127762"/>
                  </a:lnTo>
                  <a:lnTo>
                    <a:pt x="12573" y="125476"/>
                  </a:lnTo>
                  <a:lnTo>
                    <a:pt x="7620" y="123698"/>
                  </a:lnTo>
                  <a:lnTo>
                    <a:pt x="3175" y="120650"/>
                  </a:lnTo>
                  <a:lnTo>
                    <a:pt x="381" y="116967"/>
                  </a:lnTo>
                  <a:lnTo>
                    <a:pt x="0" y="115189"/>
                  </a:lnTo>
                  <a:lnTo>
                    <a:pt x="381" y="113284"/>
                  </a:lnTo>
                  <a:lnTo>
                    <a:pt x="4191" y="106680"/>
                  </a:lnTo>
                  <a:lnTo>
                    <a:pt x="8763" y="99060"/>
                  </a:lnTo>
                  <a:lnTo>
                    <a:pt x="14224" y="91186"/>
                  </a:lnTo>
                  <a:lnTo>
                    <a:pt x="20193" y="82931"/>
                  </a:lnTo>
                  <a:lnTo>
                    <a:pt x="27051" y="74803"/>
                  </a:lnTo>
                  <a:lnTo>
                    <a:pt x="34417" y="66929"/>
                  </a:lnTo>
                  <a:lnTo>
                    <a:pt x="42545" y="59563"/>
                  </a:lnTo>
                  <a:lnTo>
                    <a:pt x="51054" y="53086"/>
                  </a:lnTo>
                  <a:lnTo>
                    <a:pt x="64008" y="45212"/>
                  </a:lnTo>
                  <a:lnTo>
                    <a:pt x="78359" y="38100"/>
                  </a:lnTo>
                  <a:lnTo>
                    <a:pt x="93345" y="31623"/>
                  </a:lnTo>
                  <a:lnTo>
                    <a:pt x="108966" y="25908"/>
                  </a:lnTo>
                  <a:lnTo>
                    <a:pt x="124968" y="20955"/>
                  </a:lnTo>
                  <a:lnTo>
                    <a:pt x="140843" y="16383"/>
                  </a:lnTo>
                  <a:lnTo>
                    <a:pt x="156337" y="12573"/>
                  </a:lnTo>
                  <a:lnTo>
                    <a:pt x="171069" y="9271"/>
                  </a:lnTo>
                  <a:lnTo>
                    <a:pt x="176022" y="8255"/>
                  </a:lnTo>
                  <a:lnTo>
                    <a:pt x="181864" y="7112"/>
                  </a:lnTo>
                  <a:lnTo>
                    <a:pt x="188849" y="6223"/>
                  </a:lnTo>
                  <a:lnTo>
                    <a:pt x="196723" y="5334"/>
                  </a:lnTo>
                  <a:lnTo>
                    <a:pt x="205740" y="4572"/>
                  </a:lnTo>
                  <a:lnTo>
                    <a:pt x="215392" y="3683"/>
                  </a:lnTo>
                  <a:lnTo>
                    <a:pt x="225806" y="3048"/>
                  </a:lnTo>
                  <a:lnTo>
                    <a:pt x="237109" y="2540"/>
                  </a:lnTo>
                  <a:lnTo>
                    <a:pt x="261493" y="1524"/>
                  </a:lnTo>
                  <a:lnTo>
                    <a:pt x="287782" y="762"/>
                  </a:lnTo>
                  <a:lnTo>
                    <a:pt x="315468" y="254"/>
                  </a:lnTo>
                  <a:lnTo>
                    <a:pt x="344170" y="0"/>
                  </a:lnTo>
                  <a:lnTo>
                    <a:pt x="402336" y="381"/>
                  </a:lnTo>
                  <a:lnTo>
                    <a:pt x="430657" y="889"/>
                  </a:lnTo>
                  <a:lnTo>
                    <a:pt x="457581" y="1651"/>
                  </a:lnTo>
                  <a:lnTo>
                    <a:pt x="482981" y="2667"/>
                  </a:lnTo>
                  <a:lnTo>
                    <a:pt x="505968" y="3937"/>
                  </a:lnTo>
                  <a:lnTo>
                    <a:pt x="516382" y="4699"/>
                  </a:lnTo>
                  <a:lnTo>
                    <a:pt x="526034" y="5334"/>
                  </a:lnTo>
                  <a:lnTo>
                    <a:pt x="534924" y="6223"/>
                  </a:lnTo>
                  <a:lnTo>
                    <a:pt x="542671" y="7112"/>
                  </a:lnTo>
                  <a:lnTo>
                    <a:pt x="554863" y="12954"/>
                  </a:lnTo>
                  <a:lnTo>
                    <a:pt x="566928" y="19431"/>
                  </a:lnTo>
                  <a:lnTo>
                    <a:pt x="579247" y="26543"/>
                  </a:lnTo>
                  <a:lnTo>
                    <a:pt x="591566" y="34290"/>
                  </a:lnTo>
                  <a:lnTo>
                    <a:pt x="616204" y="50927"/>
                  </a:lnTo>
                  <a:lnTo>
                    <a:pt x="641223" y="68961"/>
                  </a:lnTo>
                  <a:lnTo>
                    <a:pt x="665607" y="87630"/>
                  </a:lnTo>
                  <a:lnTo>
                    <a:pt x="689737" y="106680"/>
                  </a:lnTo>
                  <a:lnTo>
                    <a:pt x="713359" y="125222"/>
                  </a:lnTo>
                  <a:lnTo>
                    <a:pt x="735965" y="142875"/>
                  </a:lnTo>
                  <a:lnTo>
                    <a:pt x="267335" y="143002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4313316" y="2591539"/>
              <a:ext cx="736112" cy="143032"/>
            </a:xfrm>
            <a:custGeom>
              <a:avLst/>
              <a:gdLst/>
              <a:ahLst/>
              <a:cxnLst/>
              <a:rect l="0" t="0" r="0" b="0"/>
              <a:pathLst>
                <a:path w="736112" h="143032">
                  <a:moveTo>
                    <a:pt x="267433" y="143031"/>
                  </a:moveTo>
                  <a:lnTo>
                    <a:pt x="736111" y="142742"/>
                  </a:lnTo>
                  <a:lnTo>
                    <a:pt x="713155" y="125116"/>
                  </a:lnTo>
                  <a:lnTo>
                    <a:pt x="689817" y="106623"/>
                  </a:lnTo>
                  <a:lnTo>
                    <a:pt x="665713" y="87553"/>
                  </a:lnTo>
                  <a:lnTo>
                    <a:pt x="641227" y="68771"/>
                  </a:lnTo>
                  <a:lnTo>
                    <a:pt x="616358" y="50856"/>
                  </a:lnTo>
                  <a:lnTo>
                    <a:pt x="591490" y="34096"/>
                  </a:lnTo>
                  <a:lnTo>
                    <a:pt x="579247" y="26584"/>
                  </a:lnTo>
                  <a:lnTo>
                    <a:pt x="567004" y="19360"/>
                  </a:lnTo>
                  <a:lnTo>
                    <a:pt x="554761" y="12714"/>
                  </a:lnTo>
                  <a:lnTo>
                    <a:pt x="542518" y="6935"/>
                  </a:lnTo>
                  <a:lnTo>
                    <a:pt x="534866" y="6068"/>
                  </a:lnTo>
                  <a:lnTo>
                    <a:pt x="526066" y="5202"/>
                  </a:lnTo>
                  <a:lnTo>
                    <a:pt x="516502" y="4624"/>
                  </a:lnTo>
                  <a:lnTo>
                    <a:pt x="505789" y="3757"/>
                  </a:lnTo>
                  <a:lnTo>
                    <a:pt x="482833" y="2601"/>
                  </a:lnTo>
                  <a:lnTo>
                    <a:pt x="457582" y="1445"/>
                  </a:lnTo>
                  <a:lnTo>
                    <a:pt x="430418" y="867"/>
                  </a:lnTo>
                  <a:lnTo>
                    <a:pt x="402106" y="290"/>
                  </a:lnTo>
                  <a:lnTo>
                    <a:pt x="343952" y="0"/>
                  </a:lnTo>
                  <a:lnTo>
                    <a:pt x="315640" y="290"/>
                  </a:lnTo>
                  <a:lnTo>
                    <a:pt x="287710" y="578"/>
                  </a:lnTo>
                  <a:lnTo>
                    <a:pt x="261312" y="1445"/>
                  </a:lnTo>
                  <a:lnTo>
                    <a:pt x="237208" y="2601"/>
                  </a:lnTo>
                  <a:lnTo>
                    <a:pt x="225730" y="2890"/>
                  </a:lnTo>
                  <a:lnTo>
                    <a:pt x="215400" y="3757"/>
                  </a:lnTo>
                  <a:lnTo>
                    <a:pt x="205835" y="4335"/>
                  </a:lnTo>
                  <a:lnTo>
                    <a:pt x="196653" y="5202"/>
                  </a:lnTo>
                  <a:lnTo>
                    <a:pt x="188619" y="6068"/>
                  </a:lnTo>
                  <a:lnTo>
                    <a:pt x="181732" y="6935"/>
                  </a:lnTo>
                  <a:lnTo>
                    <a:pt x="175993" y="8091"/>
                  </a:lnTo>
                  <a:lnTo>
                    <a:pt x="171020" y="9247"/>
                  </a:lnTo>
                  <a:lnTo>
                    <a:pt x="156098" y="12425"/>
                  </a:lnTo>
                  <a:lnTo>
                    <a:pt x="140794" y="16471"/>
                  </a:lnTo>
                  <a:lnTo>
                    <a:pt x="124726" y="20805"/>
                  </a:lnTo>
                  <a:lnTo>
                    <a:pt x="109039" y="25717"/>
                  </a:lnTo>
                  <a:lnTo>
                    <a:pt x="93353" y="31496"/>
                  </a:lnTo>
                  <a:lnTo>
                    <a:pt x="78431" y="37853"/>
                  </a:lnTo>
                  <a:lnTo>
                    <a:pt x="63893" y="45077"/>
                  </a:lnTo>
                  <a:lnTo>
                    <a:pt x="50885" y="53167"/>
                  </a:lnTo>
                  <a:lnTo>
                    <a:pt x="42468" y="59524"/>
                  </a:lnTo>
                  <a:lnTo>
                    <a:pt x="34433" y="66748"/>
                  </a:lnTo>
                  <a:lnTo>
                    <a:pt x="27164" y="74550"/>
                  </a:lnTo>
                  <a:lnTo>
                    <a:pt x="20277" y="82929"/>
                  </a:lnTo>
                  <a:lnTo>
                    <a:pt x="14156" y="91020"/>
                  </a:lnTo>
                  <a:lnTo>
                    <a:pt x="8799" y="99110"/>
                  </a:lnTo>
                  <a:lnTo>
                    <a:pt x="4208" y="106623"/>
                  </a:lnTo>
                  <a:lnTo>
                    <a:pt x="382" y="113269"/>
                  </a:lnTo>
                  <a:lnTo>
                    <a:pt x="0" y="115003"/>
                  </a:lnTo>
                  <a:lnTo>
                    <a:pt x="382" y="117026"/>
                  </a:lnTo>
                  <a:lnTo>
                    <a:pt x="3060" y="120493"/>
                  </a:lnTo>
                  <a:lnTo>
                    <a:pt x="7652" y="123671"/>
                  </a:lnTo>
                  <a:lnTo>
                    <a:pt x="12625" y="125405"/>
                  </a:lnTo>
                  <a:lnTo>
                    <a:pt x="21808" y="127717"/>
                  </a:lnTo>
                  <a:lnTo>
                    <a:pt x="30607" y="129450"/>
                  </a:lnTo>
                  <a:lnTo>
                    <a:pt x="39025" y="130895"/>
                  </a:lnTo>
                  <a:lnTo>
                    <a:pt x="47059" y="132340"/>
                  </a:lnTo>
                  <a:lnTo>
                    <a:pt x="61598" y="134362"/>
                  </a:lnTo>
                  <a:lnTo>
                    <a:pt x="75371" y="135518"/>
                  </a:lnTo>
                  <a:lnTo>
                    <a:pt x="101387" y="137541"/>
                  </a:lnTo>
                  <a:lnTo>
                    <a:pt x="114778" y="138697"/>
                  </a:lnTo>
                  <a:lnTo>
                    <a:pt x="128934" y="14014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643120" y="2598928"/>
              <a:ext cx="366523" cy="122683"/>
            </a:xfrm>
            <a:custGeom>
              <a:avLst/>
              <a:gdLst/>
              <a:ahLst/>
              <a:cxnLst/>
              <a:rect l="0" t="0" r="0" b="0"/>
              <a:pathLst>
                <a:path w="366523" h="122683">
                  <a:moveTo>
                    <a:pt x="366522" y="122682"/>
                  </a:moveTo>
                  <a:lnTo>
                    <a:pt x="2795" y="121285"/>
                  </a:lnTo>
                  <a:lnTo>
                    <a:pt x="0" y="0"/>
                  </a:lnTo>
                  <a:lnTo>
                    <a:pt x="21463" y="254"/>
                  </a:lnTo>
                  <a:lnTo>
                    <a:pt x="44070" y="635"/>
                  </a:lnTo>
                  <a:lnTo>
                    <a:pt x="67945" y="1270"/>
                  </a:lnTo>
                  <a:lnTo>
                    <a:pt x="93092" y="2032"/>
                  </a:lnTo>
                  <a:lnTo>
                    <a:pt x="119634" y="3302"/>
                  </a:lnTo>
                  <a:lnTo>
                    <a:pt x="147447" y="4953"/>
                  </a:lnTo>
                  <a:lnTo>
                    <a:pt x="176911" y="7112"/>
                  </a:lnTo>
                  <a:lnTo>
                    <a:pt x="207519" y="9652"/>
                  </a:lnTo>
                  <a:lnTo>
                    <a:pt x="215900" y="14351"/>
                  </a:lnTo>
                  <a:lnTo>
                    <a:pt x="224790" y="19558"/>
                  </a:lnTo>
                  <a:lnTo>
                    <a:pt x="234443" y="25146"/>
                  </a:lnTo>
                  <a:lnTo>
                    <a:pt x="244348" y="31115"/>
                  </a:lnTo>
                  <a:lnTo>
                    <a:pt x="265176" y="44323"/>
                  </a:lnTo>
                  <a:lnTo>
                    <a:pt x="286894" y="58674"/>
                  </a:lnTo>
                  <a:lnTo>
                    <a:pt x="308610" y="74168"/>
                  </a:lnTo>
                  <a:lnTo>
                    <a:pt x="329565" y="90170"/>
                  </a:lnTo>
                  <a:lnTo>
                    <a:pt x="349123" y="106426"/>
                  </a:lnTo>
                  <a:close/>
                </a:path>
              </a:pathLst>
            </a:custGeom>
            <a:solidFill>
              <a:srgbClr val="D6FFFF"/>
            </a:solidFill>
            <a:ln w="0" cap="flat" cmpd="sng" algn="ctr">
              <a:solidFill>
                <a:srgbClr val="D6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4335018" y="2597531"/>
              <a:ext cx="276734" cy="123699"/>
            </a:xfrm>
            <a:custGeom>
              <a:avLst/>
              <a:gdLst/>
              <a:ahLst/>
              <a:cxnLst/>
              <a:rect l="0" t="0" r="0" b="0"/>
              <a:pathLst>
                <a:path w="276734" h="123699">
                  <a:moveTo>
                    <a:pt x="276733" y="122682"/>
                  </a:moveTo>
                  <a:lnTo>
                    <a:pt x="262636" y="122936"/>
                  </a:lnTo>
                  <a:lnTo>
                    <a:pt x="250190" y="123190"/>
                  </a:lnTo>
                  <a:lnTo>
                    <a:pt x="238887" y="123317"/>
                  </a:lnTo>
                  <a:lnTo>
                    <a:pt x="228727" y="123444"/>
                  </a:lnTo>
                  <a:lnTo>
                    <a:pt x="219457" y="123571"/>
                  </a:lnTo>
                  <a:lnTo>
                    <a:pt x="211201" y="123698"/>
                  </a:lnTo>
                  <a:lnTo>
                    <a:pt x="196342" y="123698"/>
                  </a:lnTo>
                  <a:lnTo>
                    <a:pt x="183007" y="123571"/>
                  </a:lnTo>
                  <a:lnTo>
                    <a:pt x="170181" y="123317"/>
                  </a:lnTo>
                  <a:lnTo>
                    <a:pt x="156591" y="122682"/>
                  </a:lnTo>
                  <a:lnTo>
                    <a:pt x="140971" y="121793"/>
                  </a:lnTo>
                  <a:lnTo>
                    <a:pt x="121794" y="120904"/>
                  </a:lnTo>
                  <a:lnTo>
                    <a:pt x="100711" y="119634"/>
                  </a:lnTo>
                  <a:lnTo>
                    <a:pt x="78867" y="118364"/>
                  </a:lnTo>
                  <a:lnTo>
                    <a:pt x="57531" y="116713"/>
                  </a:lnTo>
                  <a:lnTo>
                    <a:pt x="37719" y="114681"/>
                  </a:lnTo>
                  <a:lnTo>
                    <a:pt x="28829" y="113665"/>
                  </a:lnTo>
                  <a:lnTo>
                    <a:pt x="20828" y="112395"/>
                  </a:lnTo>
                  <a:lnTo>
                    <a:pt x="13716" y="111125"/>
                  </a:lnTo>
                  <a:lnTo>
                    <a:pt x="7747" y="109728"/>
                  </a:lnTo>
                  <a:lnTo>
                    <a:pt x="3175" y="108204"/>
                  </a:lnTo>
                  <a:lnTo>
                    <a:pt x="0" y="106426"/>
                  </a:lnTo>
                  <a:lnTo>
                    <a:pt x="4953" y="94869"/>
                  </a:lnTo>
                  <a:lnTo>
                    <a:pt x="11684" y="83693"/>
                  </a:lnTo>
                  <a:lnTo>
                    <a:pt x="20193" y="73152"/>
                  </a:lnTo>
                  <a:lnTo>
                    <a:pt x="30353" y="63119"/>
                  </a:lnTo>
                  <a:lnTo>
                    <a:pt x="42037" y="53594"/>
                  </a:lnTo>
                  <a:lnTo>
                    <a:pt x="55499" y="44831"/>
                  </a:lnTo>
                  <a:lnTo>
                    <a:pt x="70485" y="36703"/>
                  </a:lnTo>
                  <a:lnTo>
                    <a:pt x="87122" y="29210"/>
                  </a:lnTo>
                  <a:lnTo>
                    <a:pt x="105410" y="22606"/>
                  </a:lnTo>
                  <a:lnTo>
                    <a:pt x="125222" y="16637"/>
                  </a:lnTo>
                  <a:lnTo>
                    <a:pt x="146432" y="11557"/>
                  </a:lnTo>
                  <a:lnTo>
                    <a:pt x="169291" y="7366"/>
                  </a:lnTo>
                  <a:lnTo>
                    <a:pt x="193675" y="4064"/>
                  </a:lnTo>
                  <a:lnTo>
                    <a:pt x="219457" y="1651"/>
                  </a:lnTo>
                  <a:lnTo>
                    <a:pt x="246761" y="381"/>
                  </a:lnTo>
                  <a:lnTo>
                    <a:pt x="275590" y="0"/>
                  </a:lnTo>
                  <a:close/>
                </a:path>
              </a:pathLst>
            </a:custGeom>
            <a:solidFill>
              <a:srgbClr val="D6FFFF"/>
            </a:solidFill>
            <a:ln w="0" cap="flat" cmpd="sng" algn="ctr">
              <a:solidFill>
                <a:srgbClr val="D6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0" name="Straight Connector 179"/>
            <p:cNvCxnSpPr/>
            <p:nvPr/>
          </p:nvCxnSpPr>
          <p:spPr>
            <a:xfrm>
              <a:off x="4622038" y="2590038"/>
              <a:ext cx="0" cy="132969"/>
            </a:xfrm>
            <a:prstGeom prst="line">
              <a:avLst/>
            </a:prstGeom>
            <a:ln w="0" cap="flat" cmpd="sng" algn="ctr">
              <a:solidFill>
                <a:srgbClr val="D6FFFF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4622038" y="2590038"/>
              <a:ext cx="0" cy="132969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Freeform 181"/>
            <p:cNvSpPr/>
            <p:nvPr/>
          </p:nvSpPr>
          <p:spPr>
            <a:xfrm>
              <a:off x="4644771" y="2675255"/>
              <a:ext cx="361697" cy="45848"/>
            </a:xfrm>
            <a:custGeom>
              <a:avLst/>
              <a:gdLst/>
              <a:ahLst/>
              <a:cxnLst/>
              <a:rect l="0" t="0" r="0" b="0"/>
              <a:pathLst>
                <a:path w="361697" h="45848">
                  <a:moveTo>
                    <a:pt x="2794" y="44958"/>
                  </a:moveTo>
                  <a:lnTo>
                    <a:pt x="2413" y="44704"/>
                  </a:lnTo>
                  <a:lnTo>
                    <a:pt x="1779" y="44069"/>
                  </a:lnTo>
                  <a:lnTo>
                    <a:pt x="255" y="42418"/>
                  </a:lnTo>
                  <a:lnTo>
                    <a:pt x="0" y="40513"/>
                  </a:lnTo>
                  <a:lnTo>
                    <a:pt x="889" y="39624"/>
                  </a:lnTo>
                  <a:lnTo>
                    <a:pt x="2794" y="38989"/>
                  </a:lnTo>
                  <a:lnTo>
                    <a:pt x="4826" y="38735"/>
                  </a:lnTo>
                  <a:lnTo>
                    <a:pt x="7747" y="38735"/>
                  </a:lnTo>
                  <a:lnTo>
                    <a:pt x="14859" y="38735"/>
                  </a:lnTo>
                  <a:lnTo>
                    <a:pt x="18288" y="38862"/>
                  </a:lnTo>
                  <a:lnTo>
                    <a:pt x="21209" y="38735"/>
                  </a:lnTo>
                  <a:lnTo>
                    <a:pt x="23114" y="38608"/>
                  </a:lnTo>
                  <a:lnTo>
                    <a:pt x="23622" y="38354"/>
                  </a:lnTo>
                  <a:lnTo>
                    <a:pt x="21971" y="34036"/>
                  </a:lnTo>
                  <a:lnTo>
                    <a:pt x="19939" y="29083"/>
                  </a:lnTo>
                  <a:lnTo>
                    <a:pt x="16130" y="18288"/>
                  </a:lnTo>
                  <a:lnTo>
                    <a:pt x="14732" y="13335"/>
                  </a:lnTo>
                  <a:lnTo>
                    <a:pt x="13844" y="8890"/>
                  </a:lnTo>
                  <a:lnTo>
                    <a:pt x="13717" y="5715"/>
                  </a:lnTo>
                  <a:lnTo>
                    <a:pt x="13970" y="4699"/>
                  </a:lnTo>
                  <a:lnTo>
                    <a:pt x="14605" y="3937"/>
                  </a:lnTo>
                  <a:lnTo>
                    <a:pt x="18034" y="2032"/>
                  </a:lnTo>
                  <a:lnTo>
                    <a:pt x="21971" y="889"/>
                  </a:lnTo>
                  <a:lnTo>
                    <a:pt x="26289" y="254"/>
                  </a:lnTo>
                  <a:lnTo>
                    <a:pt x="30734" y="0"/>
                  </a:lnTo>
                  <a:lnTo>
                    <a:pt x="40132" y="889"/>
                  </a:lnTo>
                  <a:lnTo>
                    <a:pt x="48642" y="3048"/>
                  </a:lnTo>
                  <a:lnTo>
                    <a:pt x="54356" y="5461"/>
                  </a:lnTo>
                  <a:lnTo>
                    <a:pt x="59691" y="8636"/>
                  </a:lnTo>
                  <a:lnTo>
                    <a:pt x="64517" y="12446"/>
                  </a:lnTo>
                  <a:lnTo>
                    <a:pt x="69088" y="16764"/>
                  </a:lnTo>
                  <a:lnTo>
                    <a:pt x="77597" y="26162"/>
                  </a:lnTo>
                  <a:lnTo>
                    <a:pt x="85725" y="35814"/>
                  </a:lnTo>
                  <a:lnTo>
                    <a:pt x="86360" y="35941"/>
                  </a:lnTo>
                  <a:lnTo>
                    <a:pt x="88138" y="36068"/>
                  </a:lnTo>
                  <a:lnTo>
                    <a:pt x="90932" y="36195"/>
                  </a:lnTo>
                  <a:lnTo>
                    <a:pt x="94743" y="36322"/>
                  </a:lnTo>
                  <a:lnTo>
                    <a:pt x="99442" y="36449"/>
                  </a:lnTo>
                  <a:lnTo>
                    <a:pt x="105030" y="36576"/>
                  </a:lnTo>
                  <a:lnTo>
                    <a:pt x="118492" y="36830"/>
                  </a:lnTo>
                  <a:lnTo>
                    <a:pt x="134747" y="37084"/>
                  </a:lnTo>
                  <a:lnTo>
                    <a:pt x="153162" y="37338"/>
                  </a:lnTo>
                  <a:lnTo>
                    <a:pt x="173356" y="37592"/>
                  </a:lnTo>
                  <a:lnTo>
                    <a:pt x="194819" y="37846"/>
                  </a:lnTo>
                  <a:lnTo>
                    <a:pt x="240031" y="38354"/>
                  </a:lnTo>
                  <a:lnTo>
                    <a:pt x="284481" y="38989"/>
                  </a:lnTo>
                  <a:lnTo>
                    <a:pt x="305308" y="39243"/>
                  </a:lnTo>
                  <a:lnTo>
                    <a:pt x="324739" y="39497"/>
                  </a:lnTo>
                  <a:lnTo>
                    <a:pt x="342011" y="39878"/>
                  </a:lnTo>
                  <a:lnTo>
                    <a:pt x="356997" y="40132"/>
                  </a:lnTo>
                  <a:lnTo>
                    <a:pt x="359283" y="41783"/>
                  </a:lnTo>
                  <a:lnTo>
                    <a:pt x="360426" y="43307"/>
                  </a:lnTo>
                  <a:lnTo>
                    <a:pt x="361061" y="44704"/>
                  </a:lnTo>
                  <a:lnTo>
                    <a:pt x="361696" y="45847"/>
                  </a:lnTo>
                  <a:close/>
                </a:path>
              </a:pathLst>
            </a:custGeom>
            <a:solidFill>
              <a:srgbClr val="777777"/>
            </a:solidFill>
            <a:ln w="0" cap="flat" cmpd="sng" algn="ctr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4336415" y="2663571"/>
              <a:ext cx="275591" cy="58802"/>
            </a:xfrm>
            <a:custGeom>
              <a:avLst/>
              <a:gdLst/>
              <a:ahLst/>
              <a:cxnLst/>
              <a:rect l="0" t="0" r="0" b="0"/>
              <a:pathLst>
                <a:path w="275591" h="58802">
                  <a:moveTo>
                    <a:pt x="35560" y="0"/>
                  </a:moveTo>
                  <a:lnTo>
                    <a:pt x="38608" y="1016"/>
                  </a:lnTo>
                  <a:lnTo>
                    <a:pt x="41275" y="2413"/>
                  </a:lnTo>
                  <a:lnTo>
                    <a:pt x="45085" y="5969"/>
                  </a:lnTo>
                  <a:lnTo>
                    <a:pt x="47498" y="10287"/>
                  </a:lnTo>
                  <a:lnTo>
                    <a:pt x="48387" y="14986"/>
                  </a:lnTo>
                  <a:lnTo>
                    <a:pt x="47879" y="19431"/>
                  </a:lnTo>
                  <a:lnTo>
                    <a:pt x="46101" y="23495"/>
                  </a:lnTo>
                  <a:lnTo>
                    <a:pt x="43053" y="26543"/>
                  </a:lnTo>
                  <a:lnTo>
                    <a:pt x="41021" y="27559"/>
                  </a:lnTo>
                  <a:lnTo>
                    <a:pt x="38735" y="28321"/>
                  </a:lnTo>
                  <a:lnTo>
                    <a:pt x="42926" y="32004"/>
                  </a:lnTo>
                  <a:lnTo>
                    <a:pt x="45847" y="35814"/>
                  </a:lnTo>
                  <a:lnTo>
                    <a:pt x="47498" y="39243"/>
                  </a:lnTo>
                  <a:lnTo>
                    <a:pt x="47752" y="41783"/>
                  </a:lnTo>
                  <a:lnTo>
                    <a:pt x="48260" y="42164"/>
                  </a:lnTo>
                  <a:lnTo>
                    <a:pt x="49784" y="42418"/>
                  </a:lnTo>
                  <a:lnTo>
                    <a:pt x="51943" y="42545"/>
                  </a:lnTo>
                  <a:lnTo>
                    <a:pt x="54991" y="42926"/>
                  </a:lnTo>
                  <a:lnTo>
                    <a:pt x="63246" y="43561"/>
                  </a:lnTo>
                  <a:lnTo>
                    <a:pt x="74041" y="44196"/>
                  </a:lnTo>
                  <a:lnTo>
                    <a:pt x="86995" y="44958"/>
                  </a:lnTo>
                  <a:lnTo>
                    <a:pt x="101981" y="45720"/>
                  </a:lnTo>
                  <a:lnTo>
                    <a:pt x="118364" y="46482"/>
                  </a:lnTo>
                  <a:lnTo>
                    <a:pt x="135890" y="47117"/>
                  </a:lnTo>
                  <a:lnTo>
                    <a:pt x="173101" y="48514"/>
                  </a:lnTo>
                  <a:lnTo>
                    <a:pt x="210693" y="49530"/>
                  </a:lnTo>
                  <a:lnTo>
                    <a:pt x="228727" y="50038"/>
                  </a:lnTo>
                  <a:lnTo>
                    <a:pt x="245872" y="50165"/>
                  </a:lnTo>
                  <a:lnTo>
                    <a:pt x="261620" y="50292"/>
                  </a:lnTo>
                  <a:lnTo>
                    <a:pt x="275590" y="50165"/>
                  </a:lnTo>
                  <a:lnTo>
                    <a:pt x="274701" y="54356"/>
                  </a:lnTo>
                  <a:lnTo>
                    <a:pt x="274320" y="55880"/>
                  </a:lnTo>
                  <a:lnTo>
                    <a:pt x="274066" y="56642"/>
                  </a:lnTo>
                  <a:lnTo>
                    <a:pt x="265430" y="57277"/>
                  </a:lnTo>
                  <a:lnTo>
                    <a:pt x="255397" y="57912"/>
                  </a:lnTo>
                  <a:lnTo>
                    <a:pt x="243967" y="58293"/>
                  </a:lnTo>
                  <a:lnTo>
                    <a:pt x="231521" y="58674"/>
                  </a:lnTo>
                  <a:lnTo>
                    <a:pt x="218186" y="58801"/>
                  </a:lnTo>
                  <a:lnTo>
                    <a:pt x="204343" y="58801"/>
                  </a:lnTo>
                  <a:lnTo>
                    <a:pt x="175641" y="57912"/>
                  </a:lnTo>
                  <a:lnTo>
                    <a:pt x="145161" y="56261"/>
                  </a:lnTo>
                  <a:lnTo>
                    <a:pt x="115189" y="54737"/>
                  </a:lnTo>
                  <a:lnTo>
                    <a:pt x="86995" y="52832"/>
                  </a:lnTo>
                  <a:lnTo>
                    <a:pt x="73787" y="51816"/>
                  </a:lnTo>
                  <a:lnTo>
                    <a:pt x="61214" y="50927"/>
                  </a:lnTo>
                  <a:lnTo>
                    <a:pt x="49403" y="49784"/>
                  </a:lnTo>
                  <a:lnTo>
                    <a:pt x="38735" y="48514"/>
                  </a:lnTo>
                  <a:lnTo>
                    <a:pt x="29083" y="47244"/>
                  </a:lnTo>
                  <a:lnTo>
                    <a:pt x="20574" y="45974"/>
                  </a:lnTo>
                  <a:lnTo>
                    <a:pt x="13208" y="44704"/>
                  </a:lnTo>
                  <a:lnTo>
                    <a:pt x="7239" y="43053"/>
                  </a:lnTo>
                  <a:lnTo>
                    <a:pt x="2794" y="41529"/>
                  </a:lnTo>
                  <a:lnTo>
                    <a:pt x="0" y="39878"/>
                  </a:lnTo>
                  <a:lnTo>
                    <a:pt x="254" y="37338"/>
                  </a:lnTo>
                  <a:lnTo>
                    <a:pt x="254" y="35433"/>
                  </a:lnTo>
                  <a:lnTo>
                    <a:pt x="1143" y="33782"/>
                  </a:lnTo>
                  <a:lnTo>
                    <a:pt x="2159" y="33274"/>
                  </a:lnTo>
                  <a:lnTo>
                    <a:pt x="3937" y="32893"/>
                  </a:lnTo>
                  <a:lnTo>
                    <a:pt x="6985" y="32004"/>
                  </a:lnTo>
                  <a:lnTo>
                    <a:pt x="9779" y="30988"/>
                  </a:lnTo>
                  <a:lnTo>
                    <a:pt x="14224" y="29591"/>
                  </a:lnTo>
                  <a:lnTo>
                    <a:pt x="17399" y="28575"/>
                  </a:lnTo>
                  <a:lnTo>
                    <a:pt x="21336" y="27559"/>
                  </a:lnTo>
                  <a:lnTo>
                    <a:pt x="19685" y="26035"/>
                  </a:lnTo>
                  <a:lnTo>
                    <a:pt x="18415" y="24511"/>
                  </a:lnTo>
                  <a:lnTo>
                    <a:pt x="16891" y="20574"/>
                  </a:lnTo>
                  <a:lnTo>
                    <a:pt x="16256" y="16002"/>
                  </a:lnTo>
                  <a:lnTo>
                    <a:pt x="14986" y="11176"/>
                  </a:lnTo>
                  <a:lnTo>
                    <a:pt x="18161" y="8001"/>
                  </a:lnTo>
                  <a:lnTo>
                    <a:pt x="20955" y="5842"/>
                  </a:lnTo>
                  <a:lnTo>
                    <a:pt x="23749" y="4445"/>
                  </a:lnTo>
                  <a:lnTo>
                    <a:pt x="26035" y="3556"/>
                  </a:lnTo>
                  <a:lnTo>
                    <a:pt x="30861" y="2286"/>
                  </a:lnTo>
                  <a:lnTo>
                    <a:pt x="33147" y="1397"/>
                  </a:lnTo>
                  <a:close/>
                </a:path>
              </a:pathLst>
            </a:custGeom>
            <a:solidFill>
              <a:srgbClr val="777777"/>
            </a:solidFill>
            <a:ln w="0" cap="flat" cmpd="sng" algn="ctr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4909439" y="2689352"/>
              <a:ext cx="41276" cy="32259"/>
            </a:xfrm>
            <a:custGeom>
              <a:avLst/>
              <a:gdLst/>
              <a:ahLst/>
              <a:cxnLst/>
              <a:rect l="0" t="0" r="0" b="0"/>
              <a:pathLst>
                <a:path w="41276" h="32259">
                  <a:moveTo>
                    <a:pt x="28829" y="2159"/>
                  </a:moveTo>
                  <a:lnTo>
                    <a:pt x="30353" y="762"/>
                  </a:lnTo>
                  <a:lnTo>
                    <a:pt x="32639" y="127"/>
                  </a:lnTo>
                  <a:lnTo>
                    <a:pt x="35052" y="0"/>
                  </a:lnTo>
                  <a:lnTo>
                    <a:pt x="37465" y="381"/>
                  </a:lnTo>
                  <a:lnTo>
                    <a:pt x="39497" y="1270"/>
                  </a:lnTo>
                  <a:lnTo>
                    <a:pt x="41021" y="2540"/>
                  </a:lnTo>
                  <a:lnTo>
                    <a:pt x="41275" y="4191"/>
                  </a:lnTo>
                  <a:lnTo>
                    <a:pt x="40386" y="6096"/>
                  </a:lnTo>
                  <a:lnTo>
                    <a:pt x="18161" y="32131"/>
                  </a:lnTo>
                  <a:lnTo>
                    <a:pt x="0" y="32258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191508" y="2607691"/>
              <a:ext cx="180722" cy="91314"/>
            </a:xfrm>
            <a:custGeom>
              <a:avLst/>
              <a:gdLst/>
              <a:ahLst/>
              <a:cxnLst/>
              <a:rect l="0" t="0" r="0" b="0"/>
              <a:pathLst>
                <a:path w="180722" h="91314">
                  <a:moveTo>
                    <a:pt x="127889" y="33020"/>
                  </a:moveTo>
                  <a:lnTo>
                    <a:pt x="97155" y="52324"/>
                  </a:lnTo>
                  <a:lnTo>
                    <a:pt x="63754" y="75565"/>
                  </a:lnTo>
                  <a:lnTo>
                    <a:pt x="44196" y="91313"/>
                  </a:lnTo>
                  <a:lnTo>
                    <a:pt x="0" y="87376"/>
                  </a:lnTo>
                  <a:lnTo>
                    <a:pt x="20955" y="75184"/>
                  </a:lnTo>
                  <a:lnTo>
                    <a:pt x="43054" y="62357"/>
                  </a:lnTo>
                  <a:lnTo>
                    <a:pt x="66294" y="49784"/>
                  </a:lnTo>
                  <a:lnTo>
                    <a:pt x="89662" y="37465"/>
                  </a:lnTo>
                  <a:lnTo>
                    <a:pt x="113284" y="25781"/>
                  </a:lnTo>
                  <a:lnTo>
                    <a:pt x="136525" y="15621"/>
                  </a:lnTo>
                  <a:lnTo>
                    <a:pt x="147955" y="10922"/>
                  </a:lnTo>
                  <a:lnTo>
                    <a:pt x="159258" y="6731"/>
                  </a:lnTo>
                  <a:lnTo>
                    <a:pt x="170054" y="3175"/>
                  </a:lnTo>
                  <a:lnTo>
                    <a:pt x="180721" y="0"/>
                  </a:lnTo>
                  <a:close/>
                </a:path>
              </a:pathLst>
            </a:custGeom>
            <a:solidFill>
              <a:srgbClr val="D6FFFF"/>
            </a:solidFill>
            <a:ln w="0" cap="flat" cmpd="sng" algn="ctr">
              <a:solidFill>
                <a:srgbClr val="D6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4191651" y="2607721"/>
              <a:ext cx="180585" cy="91310"/>
            </a:xfrm>
            <a:custGeom>
              <a:avLst/>
              <a:gdLst/>
              <a:ahLst/>
              <a:cxnLst/>
              <a:rect l="0" t="0" r="0" b="0"/>
              <a:pathLst>
                <a:path w="180585" h="91310">
                  <a:moveTo>
                    <a:pt x="180584" y="0"/>
                  </a:moveTo>
                  <a:lnTo>
                    <a:pt x="169872" y="3179"/>
                  </a:lnTo>
                  <a:lnTo>
                    <a:pt x="159159" y="6646"/>
                  </a:lnTo>
                  <a:lnTo>
                    <a:pt x="147681" y="10980"/>
                  </a:lnTo>
                  <a:lnTo>
                    <a:pt x="136203" y="15604"/>
                  </a:lnTo>
                  <a:lnTo>
                    <a:pt x="113248" y="25717"/>
                  </a:lnTo>
                  <a:lnTo>
                    <a:pt x="89527" y="37275"/>
                  </a:lnTo>
                  <a:lnTo>
                    <a:pt x="66189" y="49700"/>
                  </a:lnTo>
                  <a:lnTo>
                    <a:pt x="42851" y="62414"/>
                  </a:lnTo>
                  <a:lnTo>
                    <a:pt x="20660" y="75128"/>
                  </a:lnTo>
                  <a:lnTo>
                    <a:pt x="0" y="87552"/>
                  </a:lnTo>
                  <a:lnTo>
                    <a:pt x="43999" y="91309"/>
                  </a:lnTo>
                  <a:lnTo>
                    <a:pt x="63511" y="75706"/>
                  </a:lnTo>
                  <a:lnTo>
                    <a:pt x="97179" y="52300"/>
                  </a:lnTo>
                  <a:lnTo>
                    <a:pt x="127787" y="3294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4114367" y="2609166"/>
              <a:ext cx="270494" cy="96221"/>
            </a:xfrm>
            <a:custGeom>
              <a:avLst/>
              <a:gdLst/>
              <a:ahLst/>
              <a:cxnLst/>
              <a:rect l="0" t="0" r="0" b="0"/>
              <a:pathLst>
                <a:path w="270494" h="96221">
                  <a:moveTo>
                    <a:pt x="0" y="92753"/>
                  </a:moveTo>
                  <a:lnTo>
                    <a:pt x="13390" y="92464"/>
                  </a:lnTo>
                  <a:lnTo>
                    <a:pt x="28312" y="92175"/>
                  </a:lnTo>
                  <a:lnTo>
                    <a:pt x="44381" y="92175"/>
                  </a:lnTo>
                  <a:lnTo>
                    <a:pt x="61215" y="92464"/>
                  </a:lnTo>
                  <a:lnTo>
                    <a:pt x="94883" y="93619"/>
                  </a:lnTo>
                  <a:lnTo>
                    <a:pt x="111717" y="94486"/>
                  </a:lnTo>
                  <a:lnTo>
                    <a:pt x="127403" y="96220"/>
                  </a:lnTo>
                  <a:lnTo>
                    <a:pt x="142324" y="83795"/>
                  </a:lnTo>
                  <a:lnTo>
                    <a:pt x="159159" y="71370"/>
                  </a:lnTo>
                  <a:lnTo>
                    <a:pt x="177140" y="58656"/>
                  </a:lnTo>
                  <a:lnTo>
                    <a:pt x="195888" y="46232"/>
                  </a:lnTo>
                  <a:lnTo>
                    <a:pt x="233764" y="21960"/>
                  </a:lnTo>
                  <a:lnTo>
                    <a:pt x="252511" y="10691"/>
                  </a:lnTo>
                  <a:lnTo>
                    <a:pt x="270493" y="0"/>
                  </a:lnTo>
                </a:path>
              </a:pathLst>
            </a:custGeom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905629" y="2592959"/>
              <a:ext cx="261113" cy="116841"/>
            </a:xfrm>
            <a:custGeom>
              <a:avLst/>
              <a:gdLst/>
              <a:ahLst/>
              <a:cxnLst/>
              <a:rect l="0" t="0" r="0" b="0"/>
              <a:pathLst>
                <a:path w="261113" h="116841">
                  <a:moveTo>
                    <a:pt x="43688" y="762"/>
                  </a:moveTo>
                  <a:lnTo>
                    <a:pt x="44831" y="1524"/>
                  </a:lnTo>
                  <a:lnTo>
                    <a:pt x="46482" y="2286"/>
                  </a:lnTo>
                  <a:lnTo>
                    <a:pt x="49530" y="3429"/>
                  </a:lnTo>
                  <a:lnTo>
                    <a:pt x="45974" y="3683"/>
                  </a:lnTo>
                  <a:lnTo>
                    <a:pt x="41656" y="3810"/>
                  </a:lnTo>
                  <a:lnTo>
                    <a:pt x="31369" y="4572"/>
                  </a:lnTo>
                  <a:lnTo>
                    <a:pt x="19812" y="5588"/>
                  </a:lnTo>
                  <a:lnTo>
                    <a:pt x="8509" y="7239"/>
                  </a:lnTo>
                  <a:lnTo>
                    <a:pt x="15494" y="11557"/>
                  </a:lnTo>
                  <a:lnTo>
                    <a:pt x="23241" y="16637"/>
                  </a:lnTo>
                  <a:lnTo>
                    <a:pt x="31750" y="22352"/>
                  </a:lnTo>
                  <a:lnTo>
                    <a:pt x="40513" y="28448"/>
                  </a:lnTo>
                  <a:lnTo>
                    <a:pt x="50038" y="35052"/>
                  </a:lnTo>
                  <a:lnTo>
                    <a:pt x="59690" y="42037"/>
                  </a:lnTo>
                  <a:lnTo>
                    <a:pt x="79629" y="56896"/>
                  </a:lnTo>
                  <a:lnTo>
                    <a:pt x="99695" y="71882"/>
                  </a:lnTo>
                  <a:lnTo>
                    <a:pt x="119126" y="86614"/>
                  </a:lnTo>
                  <a:lnTo>
                    <a:pt x="128524" y="93726"/>
                  </a:lnTo>
                  <a:lnTo>
                    <a:pt x="137287" y="100584"/>
                  </a:lnTo>
                  <a:lnTo>
                    <a:pt x="145542" y="106807"/>
                  </a:lnTo>
                  <a:lnTo>
                    <a:pt x="153416" y="112649"/>
                  </a:lnTo>
                  <a:lnTo>
                    <a:pt x="155956" y="112776"/>
                  </a:lnTo>
                  <a:lnTo>
                    <a:pt x="159639" y="112776"/>
                  </a:lnTo>
                  <a:lnTo>
                    <a:pt x="164084" y="112522"/>
                  </a:lnTo>
                  <a:lnTo>
                    <a:pt x="169164" y="112141"/>
                  </a:lnTo>
                  <a:lnTo>
                    <a:pt x="181229" y="110998"/>
                  </a:lnTo>
                  <a:lnTo>
                    <a:pt x="195326" y="109728"/>
                  </a:lnTo>
                  <a:lnTo>
                    <a:pt x="225933" y="106680"/>
                  </a:lnTo>
                  <a:lnTo>
                    <a:pt x="241427" y="105537"/>
                  </a:lnTo>
                  <a:lnTo>
                    <a:pt x="256032" y="104648"/>
                  </a:lnTo>
                  <a:lnTo>
                    <a:pt x="259461" y="105537"/>
                  </a:lnTo>
                  <a:lnTo>
                    <a:pt x="260858" y="106299"/>
                  </a:lnTo>
                  <a:lnTo>
                    <a:pt x="261112" y="107315"/>
                  </a:lnTo>
                  <a:lnTo>
                    <a:pt x="150241" y="116840"/>
                  </a:lnTo>
                  <a:lnTo>
                    <a:pt x="112903" y="88773"/>
                  </a:lnTo>
                  <a:lnTo>
                    <a:pt x="75184" y="60325"/>
                  </a:lnTo>
                  <a:lnTo>
                    <a:pt x="37211" y="32004"/>
                  </a:lnTo>
                  <a:lnTo>
                    <a:pt x="0" y="3937"/>
                  </a:lnTo>
                  <a:lnTo>
                    <a:pt x="9144" y="2413"/>
                  </a:lnTo>
                  <a:lnTo>
                    <a:pt x="19939" y="1524"/>
                  </a:lnTo>
                  <a:lnTo>
                    <a:pt x="31115" y="762"/>
                  </a:lnTo>
                  <a:lnTo>
                    <a:pt x="42037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165727" y="2813939"/>
              <a:ext cx="302007" cy="117349"/>
            </a:xfrm>
            <a:custGeom>
              <a:avLst/>
              <a:gdLst/>
              <a:ahLst/>
              <a:cxnLst/>
              <a:rect l="0" t="0" r="0" b="0"/>
              <a:pathLst>
                <a:path w="302007" h="117349">
                  <a:moveTo>
                    <a:pt x="2286" y="62738"/>
                  </a:moveTo>
                  <a:lnTo>
                    <a:pt x="6858" y="53594"/>
                  </a:lnTo>
                  <a:lnTo>
                    <a:pt x="13843" y="44831"/>
                  </a:lnTo>
                  <a:lnTo>
                    <a:pt x="22733" y="36703"/>
                  </a:lnTo>
                  <a:lnTo>
                    <a:pt x="33401" y="29083"/>
                  </a:lnTo>
                  <a:lnTo>
                    <a:pt x="45847" y="22225"/>
                  </a:lnTo>
                  <a:lnTo>
                    <a:pt x="59690" y="16002"/>
                  </a:lnTo>
                  <a:lnTo>
                    <a:pt x="74549" y="10795"/>
                  </a:lnTo>
                  <a:lnTo>
                    <a:pt x="90424" y="6477"/>
                  </a:lnTo>
                  <a:lnTo>
                    <a:pt x="106934" y="3302"/>
                  </a:lnTo>
                  <a:lnTo>
                    <a:pt x="124079" y="1016"/>
                  </a:lnTo>
                  <a:lnTo>
                    <a:pt x="141478" y="0"/>
                  </a:lnTo>
                  <a:lnTo>
                    <a:pt x="159004" y="254"/>
                  </a:lnTo>
                  <a:lnTo>
                    <a:pt x="176276" y="1905"/>
                  </a:lnTo>
                  <a:lnTo>
                    <a:pt x="193421" y="4826"/>
                  </a:lnTo>
                  <a:lnTo>
                    <a:pt x="209931" y="9398"/>
                  </a:lnTo>
                  <a:lnTo>
                    <a:pt x="219583" y="10668"/>
                  </a:lnTo>
                  <a:lnTo>
                    <a:pt x="229108" y="13462"/>
                  </a:lnTo>
                  <a:lnTo>
                    <a:pt x="238379" y="17399"/>
                  </a:lnTo>
                  <a:lnTo>
                    <a:pt x="247142" y="22606"/>
                  </a:lnTo>
                  <a:lnTo>
                    <a:pt x="255651" y="28575"/>
                  </a:lnTo>
                  <a:lnTo>
                    <a:pt x="263652" y="35433"/>
                  </a:lnTo>
                  <a:lnTo>
                    <a:pt x="271018" y="43053"/>
                  </a:lnTo>
                  <a:lnTo>
                    <a:pt x="277876" y="51054"/>
                  </a:lnTo>
                  <a:lnTo>
                    <a:pt x="283845" y="59563"/>
                  </a:lnTo>
                  <a:lnTo>
                    <a:pt x="289052" y="68199"/>
                  </a:lnTo>
                  <a:lnTo>
                    <a:pt x="293624" y="77089"/>
                  </a:lnTo>
                  <a:lnTo>
                    <a:pt x="297180" y="85852"/>
                  </a:lnTo>
                  <a:lnTo>
                    <a:pt x="299974" y="94361"/>
                  </a:lnTo>
                  <a:lnTo>
                    <a:pt x="301498" y="102616"/>
                  </a:lnTo>
                  <a:lnTo>
                    <a:pt x="302006" y="110236"/>
                  </a:lnTo>
                  <a:lnTo>
                    <a:pt x="301371" y="117348"/>
                  </a:lnTo>
                  <a:lnTo>
                    <a:pt x="299974" y="111760"/>
                  </a:lnTo>
                  <a:lnTo>
                    <a:pt x="297942" y="105537"/>
                  </a:lnTo>
                  <a:lnTo>
                    <a:pt x="295656" y="98933"/>
                  </a:lnTo>
                  <a:lnTo>
                    <a:pt x="292862" y="91948"/>
                  </a:lnTo>
                  <a:lnTo>
                    <a:pt x="285750" y="77343"/>
                  </a:lnTo>
                  <a:lnTo>
                    <a:pt x="276479" y="62611"/>
                  </a:lnTo>
                  <a:lnTo>
                    <a:pt x="271018" y="55372"/>
                  </a:lnTo>
                  <a:lnTo>
                    <a:pt x="264922" y="48387"/>
                  </a:lnTo>
                  <a:lnTo>
                    <a:pt x="258191" y="41783"/>
                  </a:lnTo>
                  <a:lnTo>
                    <a:pt x="250825" y="35560"/>
                  </a:lnTo>
                  <a:lnTo>
                    <a:pt x="242697" y="29972"/>
                  </a:lnTo>
                  <a:lnTo>
                    <a:pt x="234061" y="25146"/>
                  </a:lnTo>
                  <a:lnTo>
                    <a:pt x="224536" y="20828"/>
                  </a:lnTo>
                  <a:lnTo>
                    <a:pt x="214249" y="17526"/>
                  </a:lnTo>
                  <a:lnTo>
                    <a:pt x="200914" y="14605"/>
                  </a:lnTo>
                  <a:lnTo>
                    <a:pt x="186436" y="12700"/>
                  </a:lnTo>
                  <a:lnTo>
                    <a:pt x="170942" y="11557"/>
                  </a:lnTo>
                  <a:lnTo>
                    <a:pt x="154813" y="11303"/>
                  </a:lnTo>
                  <a:lnTo>
                    <a:pt x="138303" y="12065"/>
                  </a:lnTo>
                  <a:lnTo>
                    <a:pt x="121539" y="13716"/>
                  </a:lnTo>
                  <a:lnTo>
                    <a:pt x="104775" y="16129"/>
                  </a:lnTo>
                  <a:lnTo>
                    <a:pt x="88392" y="19431"/>
                  </a:lnTo>
                  <a:lnTo>
                    <a:pt x="72644" y="23495"/>
                  </a:lnTo>
                  <a:lnTo>
                    <a:pt x="57785" y="28321"/>
                  </a:lnTo>
                  <a:lnTo>
                    <a:pt x="43815" y="33782"/>
                  </a:lnTo>
                  <a:lnTo>
                    <a:pt x="31242" y="40259"/>
                  </a:lnTo>
                  <a:lnTo>
                    <a:pt x="20447" y="47117"/>
                  </a:lnTo>
                  <a:lnTo>
                    <a:pt x="11557" y="54991"/>
                  </a:lnTo>
                  <a:lnTo>
                    <a:pt x="4572" y="63373"/>
                  </a:lnTo>
                  <a:lnTo>
                    <a:pt x="1905" y="67818"/>
                  </a:lnTo>
                  <a:lnTo>
                    <a:pt x="0" y="72390"/>
                  </a:lnTo>
                  <a:close/>
                </a:path>
              </a:pathLst>
            </a:custGeom>
            <a:solidFill>
              <a:srgbClr val="CC0000"/>
            </a:solidFill>
            <a:ln w="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4190746" y="2814574"/>
              <a:ext cx="237492" cy="33656"/>
            </a:xfrm>
            <a:custGeom>
              <a:avLst/>
              <a:gdLst/>
              <a:ahLst/>
              <a:cxnLst/>
              <a:rect l="0" t="0" r="0" b="0"/>
              <a:pathLst>
                <a:path w="237492" h="33656">
                  <a:moveTo>
                    <a:pt x="0" y="33655"/>
                  </a:moveTo>
                  <a:lnTo>
                    <a:pt x="3937" y="29591"/>
                  </a:lnTo>
                  <a:lnTo>
                    <a:pt x="8636" y="25781"/>
                  </a:lnTo>
                  <a:lnTo>
                    <a:pt x="13970" y="22225"/>
                  </a:lnTo>
                  <a:lnTo>
                    <a:pt x="19939" y="19050"/>
                  </a:lnTo>
                  <a:lnTo>
                    <a:pt x="26416" y="16129"/>
                  </a:lnTo>
                  <a:lnTo>
                    <a:pt x="33401" y="13208"/>
                  </a:lnTo>
                  <a:lnTo>
                    <a:pt x="48768" y="8509"/>
                  </a:lnTo>
                  <a:lnTo>
                    <a:pt x="65532" y="4826"/>
                  </a:lnTo>
                  <a:lnTo>
                    <a:pt x="83566" y="2159"/>
                  </a:lnTo>
                  <a:lnTo>
                    <a:pt x="101981" y="508"/>
                  </a:lnTo>
                  <a:lnTo>
                    <a:pt x="120904" y="0"/>
                  </a:lnTo>
                  <a:lnTo>
                    <a:pt x="139700" y="381"/>
                  </a:lnTo>
                  <a:lnTo>
                    <a:pt x="158116" y="1905"/>
                  </a:lnTo>
                  <a:lnTo>
                    <a:pt x="175768" y="4445"/>
                  </a:lnTo>
                  <a:lnTo>
                    <a:pt x="192151" y="7874"/>
                  </a:lnTo>
                  <a:lnTo>
                    <a:pt x="199644" y="10033"/>
                  </a:lnTo>
                  <a:lnTo>
                    <a:pt x="206756" y="12319"/>
                  </a:lnTo>
                  <a:lnTo>
                    <a:pt x="213360" y="15113"/>
                  </a:lnTo>
                  <a:lnTo>
                    <a:pt x="219456" y="17907"/>
                  </a:lnTo>
                  <a:lnTo>
                    <a:pt x="225044" y="21082"/>
                  </a:lnTo>
                  <a:lnTo>
                    <a:pt x="229870" y="24511"/>
                  </a:lnTo>
                  <a:lnTo>
                    <a:pt x="234061" y="28067"/>
                  </a:lnTo>
                  <a:lnTo>
                    <a:pt x="237491" y="32004"/>
                  </a:lnTo>
                  <a:lnTo>
                    <a:pt x="224282" y="24765"/>
                  </a:lnTo>
                  <a:lnTo>
                    <a:pt x="209931" y="18542"/>
                  </a:lnTo>
                  <a:lnTo>
                    <a:pt x="194437" y="13716"/>
                  </a:lnTo>
                  <a:lnTo>
                    <a:pt x="178181" y="10033"/>
                  </a:lnTo>
                  <a:lnTo>
                    <a:pt x="161417" y="7493"/>
                  </a:lnTo>
                  <a:lnTo>
                    <a:pt x="144399" y="5842"/>
                  </a:lnTo>
                  <a:lnTo>
                    <a:pt x="127000" y="5334"/>
                  </a:lnTo>
                  <a:lnTo>
                    <a:pt x="109855" y="5715"/>
                  </a:lnTo>
                  <a:lnTo>
                    <a:pt x="92710" y="6858"/>
                  </a:lnTo>
                  <a:lnTo>
                    <a:pt x="76454" y="8890"/>
                  </a:lnTo>
                  <a:lnTo>
                    <a:pt x="60706" y="11557"/>
                  </a:lnTo>
                  <a:lnTo>
                    <a:pt x="45720" y="14986"/>
                  </a:lnTo>
                  <a:lnTo>
                    <a:pt x="32131" y="18923"/>
                  </a:lnTo>
                  <a:lnTo>
                    <a:pt x="19685" y="23368"/>
                  </a:lnTo>
                  <a:lnTo>
                    <a:pt x="9017" y="28321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183761" y="2839085"/>
              <a:ext cx="254763" cy="192406"/>
            </a:xfrm>
            <a:custGeom>
              <a:avLst/>
              <a:gdLst/>
              <a:ahLst/>
              <a:cxnLst/>
              <a:rect l="0" t="0" r="0" b="0"/>
              <a:pathLst>
                <a:path w="254763" h="192406">
                  <a:moveTo>
                    <a:pt x="0" y="96139"/>
                  </a:moveTo>
                  <a:lnTo>
                    <a:pt x="508" y="86360"/>
                  </a:lnTo>
                  <a:lnTo>
                    <a:pt x="2413" y="76708"/>
                  </a:lnTo>
                  <a:lnTo>
                    <a:pt x="5588" y="67564"/>
                  </a:lnTo>
                  <a:lnTo>
                    <a:pt x="9906" y="58674"/>
                  </a:lnTo>
                  <a:lnTo>
                    <a:pt x="15240" y="50292"/>
                  </a:lnTo>
                  <a:lnTo>
                    <a:pt x="21717" y="42291"/>
                  </a:lnTo>
                  <a:lnTo>
                    <a:pt x="28956" y="34925"/>
                  </a:lnTo>
                  <a:lnTo>
                    <a:pt x="37211" y="28194"/>
                  </a:lnTo>
                  <a:lnTo>
                    <a:pt x="46228" y="21971"/>
                  </a:lnTo>
                  <a:lnTo>
                    <a:pt x="56007" y="16383"/>
                  </a:lnTo>
                  <a:lnTo>
                    <a:pt x="66675" y="11557"/>
                  </a:lnTo>
                  <a:lnTo>
                    <a:pt x="77724" y="7493"/>
                  </a:lnTo>
                  <a:lnTo>
                    <a:pt x="89408" y="4191"/>
                  </a:lnTo>
                  <a:lnTo>
                    <a:pt x="101600" y="1905"/>
                  </a:lnTo>
                  <a:lnTo>
                    <a:pt x="114300" y="381"/>
                  </a:lnTo>
                  <a:lnTo>
                    <a:pt x="127381" y="0"/>
                  </a:lnTo>
                  <a:lnTo>
                    <a:pt x="140335" y="381"/>
                  </a:lnTo>
                  <a:lnTo>
                    <a:pt x="152908" y="1905"/>
                  </a:lnTo>
                  <a:lnTo>
                    <a:pt x="165227" y="4191"/>
                  </a:lnTo>
                  <a:lnTo>
                    <a:pt x="176911" y="7493"/>
                  </a:lnTo>
                  <a:lnTo>
                    <a:pt x="188087" y="11557"/>
                  </a:lnTo>
                  <a:lnTo>
                    <a:pt x="198628" y="16383"/>
                  </a:lnTo>
                  <a:lnTo>
                    <a:pt x="208280" y="21971"/>
                  </a:lnTo>
                  <a:lnTo>
                    <a:pt x="217424" y="28194"/>
                  </a:lnTo>
                  <a:lnTo>
                    <a:pt x="225679" y="34925"/>
                  </a:lnTo>
                  <a:lnTo>
                    <a:pt x="233045" y="42291"/>
                  </a:lnTo>
                  <a:lnTo>
                    <a:pt x="239395" y="50292"/>
                  </a:lnTo>
                  <a:lnTo>
                    <a:pt x="244729" y="58674"/>
                  </a:lnTo>
                  <a:lnTo>
                    <a:pt x="248920" y="67564"/>
                  </a:lnTo>
                  <a:lnTo>
                    <a:pt x="252095" y="76708"/>
                  </a:lnTo>
                  <a:lnTo>
                    <a:pt x="254000" y="86360"/>
                  </a:lnTo>
                  <a:lnTo>
                    <a:pt x="254762" y="96139"/>
                  </a:lnTo>
                  <a:lnTo>
                    <a:pt x="254000" y="106045"/>
                  </a:lnTo>
                  <a:lnTo>
                    <a:pt x="252095" y="115570"/>
                  </a:lnTo>
                  <a:lnTo>
                    <a:pt x="248920" y="124841"/>
                  </a:lnTo>
                  <a:lnTo>
                    <a:pt x="244729" y="133604"/>
                  </a:lnTo>
                  <a:lnTo>
                    <a:pt x="239395" y="141986"/>
                  </a:lnTo>
                  <a:lnTo>
                    <a:pt x="233045" y="149987"/>
                  </a:lnTo>
                  <a:lnTo>
                    <a:pt x="225679" y="157353"/>
                  </a:lnTo>
                  <a:lnTo>
                    <a:pt x="217424" y="164211"/>
                  </a:lnTo>
                  <a:lnTo>
                    <a:pt x="208280" y="170434"/>
                  </a:lnTo>
                  <a:lnTo>
                    <a:pt x="198628" y="175895"/>
                  </a:lnTo>
                  <a:lnTo>
                    <a:pt x="188087" y="180848"/>
                  </a:lnTo>
                  <a:lnTo>
                    <a:pt x="176911" y="184912"/>
                  </a:lnTo>
                  <a:lnTo>
                    <a:pt x="165227" y="187960"/>
                  </a:lnTo>
                  <a:lnTo>
                    <a:pt x="152908" y="190373"/>
                  </a:lnTo>
                  <a:lnTo>
                    <a:pt x="140335" y="191897"/>
                  </a:lnTo>
                  <a:lnTo>
                    <a:pt x="127381" y="192405"/>
                  </a:lnTo>
                  <a:lnTo>
                    <a:pt x="114300" y="191897"/>
                  </a:lnTo>
                  <a:lnTo>
                    <a:pt x="101600" y="190373"/>
                  </a:lnTo>
                  <a:lnTo>
                    <a:pt x="89408" y="187960"/>
                  </a:lnTo>
                  <a:lnTo>
                    <a:pt x="77724" y="184912"/>
                  </a:lnTo>
                  <a:lnTo>
                    <a:pt x="66675" y="180848"/>
                  </a:lnTo>
                  <a:lnTo>
                    <a:pt x="56007" y="175895"/>
                  </a:lnTo>
                  <a:lnTo>
                    <a:pt x="46228" y="170434"/>
                  </a:lnTo>
                  <a:lnTo>
                    <a:pt x="37211" y="164211"/>
                  </a:lnTo>
                  <a:lnTo>
                    <a:pt x="28956" y="157353"/>
                  </a:lnTo>
                  <a:lnTo>
                    <a:pt x="21717" y="149987"/>
                  </a:lnTo>
                  <a:lnTo>
                    <a:pt x="15240" y="141986"/>
                  </a:lnTo>
                  <a:lnTo>
                    <a:pt x="9906" y="133604"/>
                  </a:lnTo>
                  <a:lnTo>
                    <a:pt x="5588" y="124841"/>
                  </a:lnTo>
                  <a:lnTo>
                    <a:pt x="2413" y="115570"/>
                  </a:lnTo>
                  <a:lnTo>
                    <a:pt x="508" y="106045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4183616" y="2839170"/>
              <a:ext cx="254809" cy="192442"/>
            </a:xfrm>
            <a:custGeom>
              <a:avLst/>
              <a:gdLst/>
              <a:ahLst/>
              <a:cxnLst/>
              <a:rect l="0" t="0" r="0" b="0"/>
              <a:pathLst>
                <a:path w="254809" h="192442">
                  <a:moveTo>
                    <a:pt x="0" y="96221"/>
                  </a:moveTo>
                  <a:lnTo>
                    <a:pt x="765" y="86396"/>
                  </a:lnTo>
                  <a:lnTo>
                    <a:pt x="2678" y="76572"/>
                  </a:lnTo>
                  <a:lnTo>
                    <a:pt x="5739" y="67615"/>
                  </a:lnTo>
                  <a:lnTo>
                    <a:pt x="9947" y="58657"/>
                  </a:lnTo>
                  <a:lnTo>
                    <a:pt x="15304" y="50278"/>
                  </a:lnTo>
                  <a:lnTo>
                    <a:pt x="21808" y="42187"/>
                  </a:lnTo>
                  <a:lnTo>
                    <a:pt x="29077" y="34963"/>
                  </a:lnTo>
                  <a:lnTo>
                    <a:pt x="37494" y="28028"/>
                  </a:lnTo>
                  <a:lnTo>
                    <a:pt x="46294" y="21960"/>
                  </a:lnTo>
                  <a:lnTo>
                    <a:pt x="56241" y="16181"/>
                  </a:lnTo>
                  <a:lnTo>
                    <a:pt x="66571" y="11558"/>
                  </a:lnTo>
                  <a:lnTo>
                    <a:pt x="78049" y="7513"/>
                  </a:lnTo>
                  <a:lnTo>
                    <a:pt x="89527" y="4046"/>
                  </a:lnTo>
                  <a:lnTo>
                    <a:pt x="101770" y="1734"/>
                  </a:lnTo>
                  <a:lnTo>
                    <a:pt x="114396" y="289"/>
                  </a:lnTo>
                  <a:lnTo>
                    <a:pt x="127404" y="0"/>
                  </a:lnTo>
                  <a:lnTo>
                    <a:pt x="140412" y="289"/>
                  </a:lnTo>
                  <a:lnTo>
                    <a:pt x="153038" y="1734"/>
                  </a:lnTo>
                  <a:lnTo>
                    <a:pt x="165281" y="4046"/>
                  </a:lnTo>
                  <a:lnTo>
                    <a:pt x="177141" y="7513"/>
                  </a:lnTo>
                  <a:lnTo>
                    <a:pt x="188236" y="11558"/>
                  </a:lnTo>
                  <a:lnTo>
                    <a:pt x="198949" y="16181"/>
                  </a:lnTo>
                  <a:lnTo>
                    <a:pt x="208514" y="21960"/>
                  </a:lnTo>
                  <a:lnTo>
                    <a:pt x="217696" y="28028"/>
                  </a:lnTo>
                  <a:lnTo>
                    <a:pt x="225730" y="34963"/>
                  </a:lnTo>
                  <a:lnTo>
                    <a:pt x="233000" y="42187"/>
                  </a:lnTo>
                  <a:lnTo>
                    <a:pt x="239504" y="50278"/>
                  </a:lnTo>
                  <a:lnTo>
                    <a:pt x="244860" y="58657"/>
                  </a:lnTo>
                  <a:lnTo>
                    <a:pt x="249068" y="67615"/>
                  </a:lnTo>
                  <a:lnTo>
                    <a:pt x="252130" y="76572"/>
                  </a:lnTo>
                  <a:lnTo>
                    <a:pt x="254043" y="86396"/>
                  </a:lnTo>
                  <a:lnTo>
                    <a:pt x="254808" y="96221"/>
                  </a:lnTo>
                  <a:lnTo>
                    <a:pt x="254043" y="106045"/>
                  </a:lnTo>
                  <a:lnTo>
                    <a:pt x="252130" y="115581"/>
                  </a:lnTo>
                  <a:lnTo>
                    <a:pt x="249068" y="124827"/>
                  </a:lnTo>
                  <a:lnTo>
                    <a:pt x="244860" y="133495"/>
                  </a:lnTo>
                  <a:lnTo>
                    <a:pt x="239504" y="141875"/>
                  </a:lnTo>
                  <a:lnTo>
                    <a:pt x="233000" y="149966"/>
                  </a:lnTo>
                  <a:lnTo>
                    <a:pt x="225730" y="157189"/>
                  </a:lnTo>
                  <a:lnTo>
                    <a:pt x="217696" y="164124"/>
                  </a:lnTo>
                  <a:lnTo>
                    <a:pt x="208514" y="170481"/>
                  </a:lnTo>
                  <a:lnTo>
                    <a:pt x="198949" y="175971"/>
                  </a:lnTo>
                  <a:lnTo>
                    <a:pt x="188236" y="180883"/>
                  </a:lnTo>
                  <a:lnTo>
                    <a:pt x="177141" y="184929"/>
                  </a:lnTo>
                  <a:lnTo>
                    <a:pt x="165281" y="187818"/>
                  </a:lnTo>
                  <a:lnTo>
                    <a:pt x="153038" y="190419"/>
                  </a:lnTo>
                  <a:lnTo>
                    <a:pt x="140412" y="191864"/>
                  </a:lnTo>
                  <a:lnTo>
                    <a:pt x="127404" y="192441"/>
                  </a:lnTo>
                  <a:lnTo>
                    <a:pt x="114396" y="191864"/>
                  </a:lnTo>
                  <a:lnTo>
                    <a:pt x="101770" y="190419"/>
                  </a:lnTo>
                  <a:lnTo>
                    <a:pt x="89527" y="187818"/>
                  </a:lnTo>
                  <a:lnTo>
                    <a:pt x="78049" y="184929"/>
                  </a:lnTo>
                  <a:lnTo>
                    <a:pt x="66571" y="180883"/>
                  </a:lnTo>
                  <a:lnTo>
                    <a:pt x="56241" y="175971"/>
                  </a:lnTo>
                  <a:lnTo>
                    <a:pt x="46294" y="170481"/>
                  </a:lnTo>
                  <a:lnTo>
                    <a:pt x="37494" y="164124"/>
                  </a:lnTo>
                  <a:lnTo>
                    <a:pt x="29077" y="157189"/>
                  </a:lnTo>
                  <a:lnTo>
                    <a:pt x="21808" y="149966"/>
                  </a:lnTo>
                  <a:lnTo>
                    <a:pt x="15304" y="141875"/>
                  </a:lnTo>
                  <a:lnTo>
                    <a:pt x="9947" y="133495"/>
                  </a:lnTo>
                  <a:lnTo>
                    <a:pt x="5739" y="124827"/>
                  </a:lnTo>
                  <a:lnTo>
                    <a:pt x="2678" y="115581"/>
                  </a:lnTo>
                  <a:lnTo>
                    <a:pt x="765" y="10604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4227195" y="2872740"/>
              <a:ext cx="163450" cy="123318"/>
            </a:xfrm>
            <a:custGeom>
              <a:avLst/>
              <a:gdLst/>
              <a:ahLst/>
              <a:cxnLst/>
              <a:rect l="0" t="0" r="0" b="0"/>
              <a:pathLst>
                <a:path w="163450" h="123318">
                  <a:moveTo>
                    <a:pt x="37084" y="107696"/>
                  </a:moveTo>
                  <a:lnTo>
                    <a:pt x="27940" y="101727"/>
                  </a:lnTo>
                  <a:lnTo>
                    <a:pt x="20193" y="94742"/>
                  </a:lnTo>
                  <a:lnTo>
                    <a:pt x="13970" y="86995"/>
                  </a:lnTo>
                  <a:lnTo>
                    <a:pt x="9398" y="78359"/>
                  </a:lnTo>
                  <a:lnTo>
                    <a:pt x="16002" y="78232"/>
                  </a:lnTo>
                  <a:lnTo>
                    <a:pt x="22480" y="79375"/>
                  </a:lnTo>
                  <a:lnTo>
                    <a:pt x="29083" y="81915"/>
                  </a:lnTo>
                  <a:lnTo>
                    <a:pt x="32767" y="83947"/>
                  </a:lnTo>
                  <a:lnTo>
                    <a:pt x="36322" y="86360"/>
                  </a:lnTo>
                  <a:lnTo>
                    <a:pt x="37465" y="88138"/>
                  </a:lnTo>
                  <a:lnTo>
                    <a:pt x="38227" y="90424"/>
                  </a:lnTo>
                  <a:lnTo>
                    <a:pt x="38735" y="95758"/>
                  </a:lnTo>
                  <a:lnTo>
                    <a:pt x="38355" y="101727"/>
                  </a:lnTo>
                  <a:lnTo>
                    <a:pt x="0" y="61595"/>
                  </a:lnTo>
                  <a:lnTo>
                    <a:pt x="508" y="55372"/>
                  </a:lnTo>
                  <a:lnTo>
                    <a:pt x="1779" y="49276"/>
                  </a:lnTo>
                  <a:lnTo>
                    <a:pt x="3810" y="43307"/>
                  </a:lnTo>
                  <a:lnTo>
                    <a:pt x="6605" y="37592"/>
                  </a:lnTo>
                  <a:lnTo>
                    <a:pt x="9906" y="32258"/>
                  </a:lnTo>
                  <a:lnTo>
                    <a:pt x="14097" y="27178"/>
                  </a:lnTo>
                  <a:lnTo>
                    <a:pt x="18669" y="22479"/>
                  </a:lnTo>
                  <a:lnTo>
                    <a:pt x="24004" y="18034"/>
                  </a:lnTo>
                  <a:lnTo>
                    <a:pt x="29845" y="14097"/>
                  </a:lnTo>
                  <a:lnTo>
                    <a:pt x="36068" y="10541"/>
                  </a:lnTo>
                  <a:lnTo>
                    <a:pt x="42799" y="7366"/>
                  </a:lnTo>
                  <a:lnTo>
                    <a:pt x="49911" y="4826"/>
                  </a:lnTo>
                  <a:lnTo>
                    <a:pt x="57405" y="2794"/>
                  </a:lnTo>
                  <a:lnTo>
                    <a:pt x="65279" y="1270"/>
                  </a:lnTo>
                  <a:lnTo>
                    <a:pt x="73406" y="254"/>
                  </a:lnTo>
                  <a:lnTo>
                    <a:pt x="81788" y="0"/>
                  </a:lnTo>
                  <a:lnTo>
                    <a:pt x="90170" y="254"/>
                  </a:lnTo>
                  <a:lnTo>
                    <a:pt x="98298" y="1270"/>
                  </a:lnTo>
                  <a:lnTo>
                    <a:pt x="106045" y="2794"/>
                  </a:lnTo>
                  <a:lnTo>
                    <a:pt x="113538" y="4826"/>
                  </a:lnTo>
                  <a:lnTo>
                    <a:pt x="120650" y="7366"/>
                  </a:lnTo>
                  <a:lnTo>
                    <a:pt x="127381" y="10541"/>
                  </a:lnTo>
                  <a:lnTo>
                    <a:pt x="133731" y="14097"/>
                  </a:lnTo>
                  <a:lnTo>
                    <a:pt x="139573" y="18034"/>
                  </a:lnTo>
                  <a:lnTo>
                    <a:pt x="144780" y="22479"/>
                  </a:lnTo>
                  <a:lnTo>
                    <a:pt x="149480" y="27178"/>
                  </a:lnTo>
                  <a:lnTo>
                    <a:pt x="153670" y="32258"/>
                  </a:lnTo>
                  <a:lnTo>
                    <a:pt x="157099" y="37592"/>
                  </a:lnTo>
                  <a:lnTo>
                    <a:pt x="159893" y="43307"/>
                  </a:lnTo>
                  <a:lnTo>
                    <a:pt x="161671" y="49276"/>
                  </a:lnTo>
                  <a:lnTo>
                    <a:pt x="163068" y="55372"/>
                  </a:lnTo>
                  <a:lnTo>
                    <a:pt x="163449" y="61595"/>
                  </a:lnTo>
                  <a:lnTo>
                    <a:pt x="163068" y="67945"/>
                  </a:lnTo>
                  <a:lnTo>
                    <a:pt x="161671" y="74041"/>
                  </a:lnTo>
                  <a:lnTo>
                    <a:pt x="159893" y="80010"/>
                  </a:lnTo>
                  <a:lnTo>
                    <a:pt x="157099" y="85725"/>
                  </a:lnTo>
                  <a:lnTo>
                    <a:pt x="153670" y="91059"/>
                  </a:lnTo>
                  <a:lnTo>
                    <a:pt x="149480" y="96139"/>
                  </a:lnTo>
                  <a:lnTo>
                    <a:pt x="144780" y="100838"/>
                  </a:lnTo>
                  <a:lnTo>
                    <a:pt x="139573" y="105283"/>
                  </a:lnTo>
                  <a:lnTo>
                    <a:pt x="133731" y="109220"/>
                  </a:lnTo>
                  <a:lnTo>
                    <a:pt x="127381" y="112776"/>
                  </a:lnTo>
                  <a:lnTo>
                    <a:pt x="120650" y="115951"/>
                  </a:lnTo>
                  <a:lnTo>
                    <a:pt x="113538" y="118491"/>
                  </a:lnTo>
                  <a:lnTo>
                    <a:pt x="106045" y="120523"/>
                  </a:lnTo>
                  <a:lnTo>
                    <a:pt x="98298" y="122047"/>
                  </a:lnTo>
                  <a:lnTo>
                    <a:pt x="90170" y="123063"/>
                  </a:lnTo>
                  <a:lnTo>
                    <a:pt x="81788" y="123317"/>
                  </a:lnTo>
                  <a:lnTo>
                    <a:pt x="73406" y="123063"/>
                  </a:lnTo>
                  <a:lnTo>
                    <a:pt x="65279" y="122047"/>
                  </a:lnTo>
                  <a:lnTo>
                    <a:pt x="57405" y="120523"/>
                  </a:lnTo>
                  <a:lnTo>
                    <a:pt x="49911" y="118491"/>
                  </a:lnTo>
                  <a:lnTo>
                    <a:pt x="42799" y="115951"/>
                  </a:lnTo>
                  <a:lnTo>
                    <a:pt x="36068" y="112776"/>
                  </a:lnTo>
                  <a:lnTo>
                    <a:pt x="29845" y="109220"/>
                  </a:lnTo>
                  <a:lnTo>
                    <a:pt x="24004" y="105283"/>
                  </a:lnTo>
                  <a:lnTo>
                    <a:pt x="18669" y="100838"/>
                  </a:lnTo>
                  <a:lnTo>
                    <a:pt x="14097" y="96139"/>
                  </a:lnTo>
                  <a:lnTo>
                    <a:pt x="9906" y="91059"/>
                  </a:lnTo>
                  <a:lnTo>
                    <a:pt x="6605" y="85725"/>
                  </a:lnTo>
                  <a:lnTo>
                    <a:pt x="3810" y="80010"/>
                  </a:lnTo>
                  <a:lnTo>
                    <a:pt x="1779" y="74041"/>
                  </a:lnTo>
                  <a:lnTo>
                    <a:pt x="508" y="67945"/>
                  </a:lnTo>
                  <a:lnTo>
                    <a:pt x="7112" y="45466"/>
                  </a:lnTo>
                  <a:lnTo>
                    <a:pt x="11684" y="37084"/>
                  </a:lnTo>
                  <a:lnTo>
                    <a:pt x="18161" y="29337"/>
                  </a:lnTo>
                  <a:lnTo>
                    <a:pt x="26035" y="22479"/>
                  </a:lnTo>
                  <a:lnTo>
                    <a:pt x="35433" y="16510"/>
                  </a:lnTo>
                  <a:lnTo>
                    <a:pt x="37338" y="21082"/>
                  </a:lnTo>
                  <a:lnTo>
                    <a:pt x="37846" y="25781"/>
                  </a:lnTo>
                  <a:lnTo>
                    <a:pt x="36449" y="31369"/>
                  </a:lnTo>
                  <a:lnTo>
                    <a:pt x="35306" y="34671"/>
                  </a:lnTo>
                  <a:lnTo>
                    <a:pt x="33909" y="38354"/>
                  </a:lnTo>
                  <a:lnTo>
                    <a:pt x="31877" y="39751"/>
                  </a:lnTo>
                  <a:lnTo>
                    <a:pt x="29210" y="41021"/>
                  </a:lnTo>
                  <a:lnTo>
                    <a:pt x="22733" y="43053"/>
                  </a:lnTo>
                  <a:lnTo>
                    <a:pt x="15113" y="44450"/>
                  </a:lnTo>
                  <a:lnTo>
                    <a:pt x="76200" y="4699"/>
                  </a:lnTo>
                  <a:lnTo>
                    <a:pt x="88265" y="5588"/>
                  </a:lnTo>
                  <a:lnTo>
                    <a:pt x="99949" y="7747"/>
                  </a:lnTo>
                  <a:lnTo>
                    <a:pt x="110998" y="11303"/>
                  </a:lnTo>
                  <a:lnTo>
                    <a:pt x="121412" y="16256"/>
                  </a:lnTo>
                  <a:lnTo>
                    <a:pt x="116332" y="18923"/>
                  </a:lnTo>
                  <a:lnTo>
                    <a:pt x="110363" y="20574"/>
                  </a:lnTo>
                  <a:lnTo>
                    <a:pt x="102997" y="21463"/>
                  </a:lnTo>
                  <a:lnTo>
                    <a:pt x="98552" y="21717"/>
                  </a:lnTo>
                  <a:lnTo>
                    <a:pt x="93472" y="21717"/>
                  </a:lnTo>
                  <a:lnTo>
                    <a:pt x="88646" y="19177"/>
                  </a:lnTo>
                  <a:lnTo>
                    <a:pt x="84074" y="15113"/>
                  </a:lnTo>
                  <a:lnTo>
                    <a:pt x="79883" y="10160"/>
                  </a:lnTo>
                  <a:lnTo>
                    <a:pt x="148844" y="41783"/>
                  </a:lnTo>
                  <a:lnTo>
                    <a:pt x="151638" y="50673"/>
                  </a:lnTo>
                  <a:lnTo>
                    <a:pt x="152400" y="59690"/>
                  </a:lnTo>
                  <a:lnTo>
                    <a:pt x="151384" y="68707"/>
                  </a:lnTo>
                  <a:lnTo>
                    <a:pt x="148463" y="77724"/>
                  </a:lnTo>
                  <a:lnTo>
                    <a:pt x="143383" y="74930"/>
                  </a:lnTo>
                  <a:lnTo>
                    <a:pt x="139446" y="71247"/>
                  </a:lnTo>
                  <a:lnTo>
                    <a:pt x="136144" y="66294"/>
                  </a:lnTo>
                  <a:lnTo>
                    <a:pt x="132842" y="59309"/>
                  </a:lnTo>
                  <a:lnTo>
                    <a:pt x="134493" y="55245"/>
                  </a:lnTo>
                  <a:lnTo>
                    <a:pt x="138176" y="50673"/>
                  </a:lnTo>
                  <a:lnTo>
                    <a:pt x="143256" y="45974"/>
                  </a:lnTo>
                  <a:lnTo>
                    <a:pt x="124714" y="105410"/>
                  </a:lnTo>
                  <a:lnTo>
                    <a:pt x="114427" y="110109"/>
                  </a:lnTo>
                  <a:lnTo>
                    <a:pt x="103251" y="113538"/>
                  </a:lnTo>
                  <a:lnTo>
                    <a:pt x="91440" y="115570"/>
                  </a:lnTo>
                  <a:lnTo>
                    <a:pt x="79248" y="116078"/>
                  </a:lnTo>
                  <a:lnTo>
                    <a:pt x="81026" y="111379"/>
                  </a:lnTo>
                  <a:lnTo>
                    <a:pt x="84329" y="106934"/>
                  </a:lnTo>
                  <a:lnTo>
                    <a:pt x="89535" y="102870"/>
                  </a:lnTo>
                  <a:lnTo>
                    <a:pt x="93218" y="101092"/>
                  </a:lnTo>
                  <a:lnTo>
                    <a:pt x="97536" y="99314"/>
                  </a:lnTo>
                  <a:lnTo>
                    <a:pt x="100330" y="99060"/>
                  </a:lnTo>
                  <a:lnTo>
                    <a:pt x="103251" y="99187"/>
                  </a:lnTo>
                  <a:lnTo>
                    <a:pt x="110236" y="100457"/>
                  </a:lnTo>
                  <a:lnTo>
                    <a:pt x="117475" y="102616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236797" y="2950994"/>
              <a:ext cx="29078" cy="29475"/>
            </a:xfrm>
            <a:custGeom>
              <a:avLst/>
              <a:gdLst/>
              <a:ahLst/>
              <a:cxnLst/>
              <a:rect l="0" t="0" r="0" b="0"/>
              <a:pathLst>
                <a:path w="29078" h="29475">
                  <a:moveTo>
                    <a:pt x="27547" y="29474"/>
                  </a:moveTo>
                  <a:lnTo>
                    <a:pt x="18365" y="23405"/>
                  </a:lnTo>
                  <a:lnTo>
                    <a:pt x="10713" y="16471"/>
                  </a:lnTo>
                  <a:lnTo>
                    <a:pt x="4209" y="8669"/>
                  </a:lnTo>
                  <a:lnTo>
                    <a:pt x="0" y="0"/>
                  </a:lnTo>
                  <a:lnTo>
                    <a:pt x="6504" y="0"/>
                  </a:lnTo>
                  <a:lnTo>
                    <a:pt x="13008" y="1156"/>
                  </a:lnTo>
                  <a:lnTo>
                    <a:pt x="19513" y="3757"/>
                  </a:lnTo>
                  <a:lnTo>
                    <a:pt x="22956" y="5779"/>
                  </a:lnTo>
                  <a:lnTo>
                    <a:pt x="26782" y="8091"/>
                  </a:lnTo>
                  <a:lnTo>
                    <a:pt x="27930" y="9825"/>
                  </a:lnTo>
                  <a:lnTo>
                    <a:pt x="28695" y="12136"/>
                  </a:lnTo>
                  <a:lnTo>
                    <a:pt x="29077" y="17338"/>
                  </a:lnTo>
                  <a:lnTo>
                    <a:pt x="28695" y="2340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4227232" y="2872688"/>
              <a:ext cx="163368" cy="123383"/>
            </a:xfrm>
            <a:custGeom>
              <a:avLst/>
              <a:gdLst/>
              <a:ahLst/>
              <a:cxnLst/>
              <a:rect l="0" t="0" r="0" b="0"/>
              <a:pathLst>
                <a:path w="163368" h="123383">
                  <a:moveTo>
                    <a:pt x="0" y="61836"/>
                  </a:moveTo>
                  <a:lnTo>
                    <a:pt x="382" y="55479"/>
                  </a:lnTo>
                  <a:lnTo>
                    <a:pt x="1913" y="49411"/>
                  </a:lnTo>
                  <a:lnTo>
                    <a:pt x="3826" y="43343"/>
                  </a:lnTo>
                  <a:lnTo>
                    <a:pt x="6504" y="37564"/>
                  </a:lnTo>
                  <a:lnTo>
                    <a:pt x="9947" y="32363"/>
                  </a:lnTo>
                  <a:lnTo>
                    <a:pt x="14156" y="27162"/>
                  </a:lnTo>
                  <a:lnTo>
                    <a:pt x="18747" y="22538"/>
                  </a:lnTo>
                  <a:lnTo>
                    <a:pt x="24103" y="18204"/>
                  </a:lnTo>
                  <a:lnTo>
                    <a:pt x="29842" y="14159"/>
                  </a:lnTo>
                  <a:lnTo>
                    <a:pt x="35964" y="10691"/>
                  </a:lnTo>
                  <a:lnTo>
                    <a:pt x="42850" y="7513"/>
                  </a:lnTo>
                  <a:lnTo>
                    <a:pt x="49737" y="4912"/>
                  </a:lnTo>
                  <a:lnTo>
                    <a:pt x="57389" y="2890"/>
                  </a:lnTo>
                  <a:lnTo>
                    <a:pt x="65041" y="1445"/>
                  </a:lnTo>
                  <a:lnTo>
                    <a:pt x="73458" y="289"/>
                  </a:lnTo>
                  <a:lnTo>
                    <a:pt x="81875" y="0"/>
                  </a:lnTo>
                  <a:lnTo>
                    <a:pt x="89910" y="289"/>
                  </a:lnTo>
                  <a:lnTo>
                    <a:pt x="98326" y="1445"/>
                  </a:lnTo>
                  <a:lnTo>
                    <a:pt x="105978" y="2890"/>
                  </a:lnTo>
                  <a:lnTo>
                    <a:pt x="113630" y="4912"/>
                  </a:lnTo>
                  <a:lnTo>
                    <a:pt x="120517" y="7513"/>
                  </a:lnTo>
                  <a:lnTo>
                    <a:pt x="127404" y="10691"/>
                  </a:lnTo>
                  <a:lnTo>
                    <a:pt x="133525" y="14159"/>
                  </a:lnTo>
                  <a:lnTo>
                    <a:pt x="139647" y="18204"/>
                  </a:lnTo>
                  <a:lnTo>
                    <a:pt x="144621" y="22538"/>
                  </a:lnTo>
                  <a:lnTo>
                    <a:pt x="149211" y="27162"/>
                  </a:lnTo>
                  <a:lnTo>
                    <a:pt x="153420" y="32363"/>
                  </a:lnTo>
                  <a:lnTo>
                    <a:pt x="156863" y="37564"/>
                  </a:lnTo>
                  <a:lnTo>
                    <a:pt x="159924" y="43343"/>
                  </a:lnTo>
                  <a:lnTo>
                    <a:pt x="161837" y="49411"/>
                  </a:lnTo>
                  <a:lnTo>
                    <a:pt x="162985" y="55479"/>
                  </a:lnTo>
                  <a:lnTo>
                    <a:pt x="163367" y="61836"/>
                  </a:lnTo>
                  <a:lnTo>
                    <a:pt x="162985" y="68193"/>
                  </a:lnTo>
                  <a:lnTo>
                    <a:pt x="161837" y="74260"/>
                  </a:lnTo>
                  <a:lnTo>
                    <a:pt x="159924" y="80040"/>
                  </a:lnTo>
                  <a:lnTo>
                    <a:pt x="156863" y="85819"/>
                  </a:lnTo>
                  <a:lnTo>
                    <a:pt x="153420" y="91020"/>
                  </a:lnTo>
                  <a:lnTo>
                    <a:pt x="149211" y="96221"/>
                  </a:lnTo>
                  <a:lnTo>
                    <a:pt x="144621" y="100844"/>
                  </a:lnTo>
                  <a:lnTo>
                    <a:pt x="139647" y="105178"/>
                  </a:lnTo>
                  <a:lnTo>
                    <a:pt x="133525" y="109224"/>
                  </a:lnTo>
                  <a:lnTo>
                    <a:pt x="127404" y="112691"/>
                  </a:lnTo>
                  <a:lnTo>
                    <a:pt x="120517" y="115870"/>
                  </a:lnTo>
                  <a:lnTo>
                    <a:pt x="113630" y="118470"/>
                  </a:lnTo>
                  <a:lnTo>
                    <a:pt x="105978" y="120493"/>
                  </a:lnTo>
                  <a:lnTo>
                    <a:pt x="98326" y="122226"/>
                  </a:lnTo>
                  <a:lnTo>
                    <a:pt x="89910" y="123093"/>
                  </a:lnTo>
                  <a:lnTo>
                    <a:pt x="81875" y="123382"/>
                  </a:lnTo>
                  <a:lnTo>
                    <a:pt x="73458" y="123093"/>
                  </a:lnTo>
                  <a:lnTo>
                    <a:pt x="65041" y="122226"/>
                  </a:lnTo>
                  <a:lnTo>
                    <a:pt x="57389" y="120493"/>
                  </a:lnTo>
                  <a:lnTo>
                    <a:pt x="49737" y="118470"/>
                  </a:lnTo>
                  <a:lnTo>
                    <a:pt x="42850" y="115870"/>
                  </a:lnTo>
                  <a:lnTo>
                    <a:pt x="35964" y="112691"/>
                  </a:lnTo>
                  <a:lnTo>
                    <a:pt x="29842" y="109224"/>
                  </a:lnTo>
                  <a:lnTo>
                    <a:pt x="24103" y="105178"/>
                  </a:lnTo>
                  <a:lnTo>
                    <a:pt x="18747" y="100844"/>
                  </a:lnTo>
                  <a:lnTo>
                    <a:pt x="14156" y="96221"/>
                  </a:lnTo>
                  <a:lnTo>
                    <a:pt x="9947" y="91020"/>
                  </a:lnTo>
                  <a:lnTo>
                    <a:pt x="6504" y="85819"/>
                  </a:lnTo>
                  <a:lnTo>
                    <a:pt x="3826" y="80040"/>
                  </a:lnTo>
                  <a:lnTo>
                    <a:pt x="1913" y="74260"/>
                  </a:lnTo>
                  <a:lnTo>
                    <a:pt x="382" y="6819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4234501" y="2889448"/>
              <a:ext cx="30609" cy="28895"/>
            </a:xfrm>
            <a:custGeom>
              <a:avLst/>
              <a:gdLst/>
              <a:ahLst/>
              <a:cxnLst/>
              <a:rect l="0" t="0" r="0" b="0"/>
              <a:pathLst>
                <a:path w="30609" h="28895">
                  <a:moveTo>
                    <a:pt x="0" y="28894"/>
                  </a:moveTo>
                  <a:lnTo>
                    <a:pt x="4591" y="20515"/>
                  </a:lnTo>
                  <a:lnTo>
                    <a:pt x="10713" y="12713"/>
                  </a:lnTo>
                  <a:lnTo>
                    <a:pt x="18747" y="5779"/>
                  </a:lnTo>
                  <a:lnTo>
                    <a:pt x="28312" y="0"/>
                  </a:lnTo>
                  <a:lnTo>
                    <a:pt x="29843" y="4334"/>
                  </a:lnTo>
                  <a:lnTo>
                    <a:pt x="30608" y="9246"/>
                  </a:lnTo>
                  <a:lnTo>
                    <a:pt x="29077" y="14736"/>
                  </a:lnTo>
                  <a:lnTo>
                    <a:pt x="27930" y="17914"/>
                  </a:lnTo>
                  <a:lnTo>
                    <a:pt x="26399" y="21671"/>
                  </a:lnTo>
                  <a:lnTo>
                    <a:pt x="24486" y="23115"/>
                  </a:lnTo>
                  <a:lnTo>
                    <a:pt x="21808" y="24271"/>
                  </a:lnTo>
                  <a:lnTo>
                    <a:pt x="15304" y="26294"/>
                  </a:lnTo>
                  <a:lnTo>
                    <a:pt x="7652" y="2802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4303368" y="2877600"/>
              <a:ext cx="45147" cy="17050"/>
            </a:xfrm>
            <a:custGeom>
              <a:avLst/>
              <a:gdLst/>
              <a:ahLst/>
              <a:cxnLst/>
              <a:rect l="0" t="0" r="0" b="0"/>
              <a:pathLst>
                <a:path w="45147" h="17050">
                  <a:moveTo>
                    <a:pt x="0" y="0"/>
                  </a:moveTo>
                  <a:lnTo>
                    <a:pt x="12243" y="578"/>
                  </a:lnTo>
                  <a:lnTo>
                    <a:pt x="23721" y="2890"/>
                  </a:lnTo>
                  <a:lnTo>
                    <a:pt x="34816" y="6357"/>
                  </a:lnTo>
                  <a:lnTo>
                    <a:pt x="45146" y="11269"/>
                  </a:lnTo>
                  <a:lnTo>
                    <a:pt x="40173" y="14159"/>
                  </a:lnTo>
                  <a:lnTo>
                    <a:pt x="34051" y="15893"/>
                  </a:lnTo>
                  <a:lnTo>
                    <a:pt x="26782" y="16759"/>
                  </a:lnTo>
                  <a:lnTo>
                    <a:pt x="22191" y="16759"/>
                  </a:lnTo>
                  <a:lnTo>
                    <a:pt x="17217" y="17049"/>
                  </a:lnTo>
                  <a:lnTo>
                    <a:pt x="12626" y="14448"/>
                  </a:lnTo>
                  <a:lnTo>
                    <a:pt x="8035" y="10403"/>
                  </a:lnTo>
                  <a:lnTo>
                    <a:pt x="3826" y="54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4359992" y="2914586"/>
              <a:ext cx="19513" cy="36120"/>
            </a:xfrm>
            <a:custGeom>
              <a:avLst/>
              <a:gdLst/>
              <a:ahLst/>
              <a:cxnLst/>
              <a:rect l="0" t="0" r="0" b="0"/>
              <a:pathLst>
                <a:path w="19513" h="36120">
                  <a:moveTo>
                    <a:pt x="16069" y="0"/>
                  </a:moveTo>
                  <a:lnTo>
                    <a:pt x="18747" y="8669"/>
                  </a:lnTo>
                  <a:lnTo>
                    <a:pt x="19512" y="17915"/>
                  </a:lnTo>
                  <a:lnTo>
                    <a:pt x="18364" y="27162"/>
                  </a:lnTo>
                  <a:lnTo>
                    <a:pt x="15304" y="36119"/>
                  </a:lnTo>
                  <a:lnTo>
                    <a:pt x="10330" y="33230"/>
                  </a:lnTo>
                  <a:lnTo>
                    <a:pt x="6504" y="29473"/>
                  </a:lnTo>
                  <a:lnTo>
                    <a:pt x="3061" y="24272"/>
                  </a:lnTo>
                  <a:lnTo>
                    <a:pt x="0" y="17626"/>
                  </a:lnTo>
                  <a:lnTo>
                    <a:pt x="1531" y="13292"/>
                  </a:lnTo>
                  <a:lnTo>
                    <a:pt x="5356" y="8958"/>
                  </a:lnTo>
                  <a:lnTo>
                    <a:pt x="10330" y="433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4306429" y="2971798"/>
              <a:ext cx="45530" cy="17050"/>
            </a:xfrm>
            <a:custGeom>
              <a:avLst/>
              <a:gdLst/>
              <a:ahLst/>
              <a:cxnLst/>
              <a:rect l="0" t="0" r="0" b="0"/>
              <a:pathLst>
                <a:path w="45530" h="17050">
                  <a:moveTo>
                    <a:pt x="45529" y="6357"/>
                  </a:moveTo>
                  <a:lnTo>
                    <a:pt x="35199" y="10981"/>
                  </a:lnTo>
                  <a:lnTo>
                    <a:pt x="24103" y="14448"/>
                  </a:lnTo>
                  <a:lnTo>
                    <a:pt x="12243" y="16471"/>
                  </a:lnTo>
                  <a:lnTo>
                    <a:pt x="0" y="17049"/>
                  </a:lnTo>
                  <a:lnTo>
                    <a:pt x="1913" y="12426"/>
                  </a:lnTo>
                  <a:lnTo>
                    <a:pt x="4973" y="7802"/>
                  </a:lnTo>
                  <a:lnTo>
                    <a:pt x="10330" y="3757"/>
                  </a:lnTo>
                  <a:lnTo>
                    <a:pt x="13773" y="2023"/>
                  </a:lnTo>
                  <a:lnTo>
                    <a:pt x="18364" y="289"/>
                  </a:lnTo>
                  <a:lnTo>
                    <a:pt x="21043" y="0"/>
                  </a:lnTo>
                  <a:lnTo>
                    <a:pt x="24103" y="289"/>
                  </a:lnTo>
                  <a:lnTo>
                    <a:pt x="30990" y="1445"/>
                  </a:lnTo>
                  <a:lnTo>
                    <a:pt x="38259" y="346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4230878" y="2877439"/>
              <a:ext cx="142749" cy="111507"/>
            </a:xfrm>
            <a:custGeom>
              <a:avLst/>
              <a:gdLst/>
              <a:ahLst/>
              <a:cxnLst/>
              <a:rect l="0" t="0" r="0" b="0"/>
              <a:pathLst>
                <a:path w="142749" h="111507">
                  <a:moveTo>
                    <a:pt x="59436" y="49022"/>
                  </a:moveTo>
                  <a:lnTo>
                    <a:pt x="62865" y="46101"/>
                  </a:lnTo>
                  <a:lnTo>
                    <a:pt x="61214" y="42926"/>
                  </a:lnTo>
                  <a:lnTo>
                    <a:pt x="59182" y="39370"/>
                  </a:lnTo>
                  <a:lnTo>
                    <a:pt x="56642" y="35179"/>
                  </a:lnTo>
                  <a:lnTo>
                    <a:pt x="53975" y="30607"/>
                  </a:lnTo>
                  <a:lnTo>
                    <a:pt x="50673" y="25527"/>
                  </a:lnTo>
                  <a:lnTo>
                    <a:pt x="47117" y="19812"/>
                  </a:lnTo>
                  <a:lnTo>
                    <a:pt x="43053" y="13589"/>
                  </a:lnTo>
                  <a:lnTo>
                    <a:pt x="38608" y="6858"/>
                  </a:lnTo>
                  <a:lnTo>
                    <a:pt x="40894" y="5461"/>
                  </a:lnTo>
                  <a:lnTo>
                    <a:pt x="43942" y="4191"/>
                  </a:lnTo>
                  <a:lnTo>
                    <a:pt x="51054" y="2032"/>
                  </a:lnTo>
                  <a:lnTo>
                    <a:pt x="58420" y="508"/>
                  </a:lnTo>
                  <a:lnTo>
                    <a:pt x="61722" y="0"/>
                  </a:lnTo>
                  <a:lnTo>
                    <a:pt x="64389" y="0"/>
                  </a:lnTo>
                  <a:lnTo>
                    <a:pt x="69088" y="12065"/>
                  </a:lnTo>
                  <a:lnTo>
                    <a:pt x="72898" y="24511"/>
                  </a:lnTo>
                  <a:lnTo>
                    <a:pt x="74549" y="30353"/>
                  </a:lnTo>
                  <a:lnTo>
                    <a:pt x="76073" y="35560"/>
                  </a:lnTo>
                  <a:lnTo>
                    <a:pt x="77470" y="39878"/>
                  </a:lnTo>
                  <a:lnTo>
                    <a:pt x="78867" y="43180"/>
                  </a:lnTo>
                  <a:lnTo>
                    <a:pt x="83693" y="44577"/>
                  </a:lnTo>
                  <a:lnTo>
                    <a:pt x="87122" y="42164"/>
                  </a:lnTo>
                  <a:lnTo>
                    <a:pt x="91059" y="39624"/>
                  </a:lnTo>
                  <a:lnTo>
                    <a:pt x="95504" y="36576"/>
                  </a:lnTo>
                  <a:lnTo>
                    <a:pt x="100330" y="33020"/>
                  </a:lnTo>
                  <a:lnTo>
                    <a:pt x="105791" y="29083"/>
                  </a:lnTo>
                  <a:lnTo>
                    <a:pt x="111760" y="24638"/>
                  </a:lnTo>
                  <a:lnTo>
                    <a:pt x="118237" y="19685"/>
                  </a:lnTo>
                  <a:lnTo>
                    <a:pt x="125476" y="14351"/>
                  </a:lnTo>
                  <a:lnTo>
                    <a:pt x="128016" y="15621"/>
                  </a:lnTo>
                  <a:lnTo>
                    <a:pt x="130429" y="17399"/>
                  </a:lnTo>
                  <a:lnTo>
                    <a:pt x="135255" y="21844"/>
                  </a:lnTo>
                  <a:lnTo>
                    <a:pt x="139573" y="26670"/>
                  </a:lnTo>
                  <a:lnTo>
                    <a:pt x="141097" y="28829"/>
                  </a:lnTo>
                  <a:lnTo>
                    <a:pt x="142113" y="30734"/>
                  </a:lnTo>
                  <a:lnTo>
                    <a:pt x="128270" y="37211"/>
                  </a:lnTo>
                  <a:lnTo>
                    <a:pt x="114173" y="43561"/>
                  </a:lnTo>
                  <a:lnTo>
                    <a:pt x="107696" y="46736"/>
                  </a:lnTo>
                  <a:lnTo>
                    <a:pt x="101854" y="49530"/>
                  </a:lnTo>
                  <a:lnTo>
                    <a:pt x="97028" y="52070"/>
                  </a:lnTo>
                  <a:lnTo>
                    <a:pt x="93218" y="53975"/>
                  </a:lnTo>
                  <a:lnTo>
                    <a:pt x="93726" y="57023"/>
                  </a:lnTo>
                  <a:lnTo>
                    <a:pt x="93472" y="58674"/>
                  </a:lnTo>
                  <a:lnTo>
                    <a:pt x="101854" y="62484"/>
                  </a:lnTo>
                  <a:lnTo>
                    <a:pt x="106680" y="64643"/>
                  </a:lnTo>
                  <a:lnTo>
                    <a:pt x="112395" y="67056"/>
                  </a:lnTo>
                  <a:lnTo>
                    <a:pt x="118745" y="69596"/>
                  </a:lnTo>
                  <a:lnTo>
                    <a:pt x="125730" y="72517"/>
                  </a:lnTo>
                  <a:lnTo>
                    <a:pt x="133858" y="75692"/>
                  </a:lnTo>
                  <a:lnTo>
                    <a:pt x="142748" y="79248"/>
                  </a:lnTo>
                  <a:lnTo>
                    <a:pt x="141859" y="81280"/>
                  </a:lnTo>
                  <a:lnTo>
                    <a:pt x="140462" y="83566"/>
                  </a:lnTo>
                  <a:lnTo>
                    <a:pt x="136398" y="88646"/>
                  </a:lnTo>
                  <a:lnTo>
                    <a:pt x="131572" y="93091"/>
                  </a:lnTo>
                  <a:lnTo>
                    <a:pt x="129413" y="94869"/>
                  </a:lnTo>
                  <a:lnTo>
                    <a:pt x="127381" y="96012"/>
                  </a:lnTo>
                  <a:lnTo>
                    <a:pt x="114300" y="88646"/>
                  </a:lnTo>
                  <a:lnTo>
                    <a:pt x="102362" y="80899"/>
                  </a:lnTo>
                  <a:lnTo>
                    <a:pt x="97028" y="77216"/>
                  </a:lnTo>
                  <a:lnTo>
                    <a:pt x="92075" y="74041"/>
                  </a:lnTo>
                  <a:lnTo>
                    <a:pt x="87757" y="71374"/>
                  </a:lnTo>
                  <a:lnTo>
                    <a:pt x="84328" y="69342"/>
                  </a:lnTo>
                  <a:lnTo>
                    <a:pt x="80645" y="70612"/>
                  </a:lnTo>
                  <a:lnTo>
                    <a:pt x="76835" y="71120"/>
                  </a:lnTo>
                  <a:lnTo>
                    <a:pt x="75184" y="79121"/>
                  </a:lnTo>
                  <a:lnTo>
                    <a:pt x="72898" y="87884"/>
                  </a:lnTo>
                  <a:lnTo>
                    <a:pt x="71628" y="92710"/>
                  </a:lnTo>
                  <a:lnTo>
                    <a:pt x="69977" y="98298"/>
                  </a:lnTo>
                  <a:lnTo>
                    <a:pt x="68453" y="104521"/>
                  </a:lnTo>
                  <a:lnTo>
                    <a:pt x="66421" y="111506"/>
                  </a:lnTo>
                  <a:lnTo>
                    <a:pt x="63627" y="111506"/>
                  </a:lnTo>
                  <a:lnTo>
                    <a:pt x="60325" y="111379"/>
                  </a:lnTo>
                  <a:lnTo>
                    <a:pt x="52705" y="109982"/>
                  </a:lnTo>
                  <a:lnTo>
                    <a:pt x="45466" y="107823"/>
                  </a:lnTo>
                  <a:lnTo>
                    <a:pt x="42672" y="106807"/>
                  </a:lnTo>
                  <a:lnTo>
                    <a:pt x="40513" y="105664"/>
                  </a:lnTo>
                  <a:lnTo>
                    <a:pt x="45847" y="94107"/>
                  </a:lnTo>
                  <a:lnTo>
                    <a:pt x="51943" y="83058"/>
                  </a:lnTo>
                  <a:lnTo>
                    <a:pt x="54737" y="77978"/>
                  </a:lnTo>
                  <a:lnTo>
                    <a:pt x="57404" y="73533"/>
                  </a:lnTo>
                  <a:lnTo>
                    <a:pt x="59436" y="69596"/>
                  </a:lnTo>
                  <a:lnTo>
                    <a:pt x="60833" y="66421"/>
                  </a:lnTo>
                  <a:lnTo>
                    <a:pt x="58674" y="64008"/>
                  </a:lnTo>
                  <a:lnTo>
                    <a:pt x="57150" y="61468"/>
                  </a:lnTo>
                  <a:lnTo>
                    <a:pt x="52451" y="61722"/>
                  </a:lnTo>
                  <a:lnTo>
                    <a:pt x="46990" y="62357"/>
                  </a:lnTo>
                  <a:lnTo>
                    <a:pt x="40894" y="63119"/>
                  </a:lnTo>
                  <a:lnTo>
                    <a:pt x="34163" y="63881"/>
                  </a:lnTo>
                  <a:lnTo>
                    <a:pt x="18923" y="65532"/>
                  </a:lnTo>
                  <a:lnTo>
                    <a:pt x="2159" y="66802"/>
                  </a:lnTo>
                  <a:lnTo>
                    <a:pt x="1270" y="64770"/>
                  </a:lnTo>
                  <a:lnTo>
                    <a:pt x="508" y="62230"/>
                  </a:lnTo>
                  <a:lnTo>
                    <a:pt x="0" y="56388"/>
                  </a:lnTo>
                  <a:lnTo>
                    <a:pt x="381" y="50673"/>
                  </a:lnTo>
                  <a:lnTo>
                    <a:pt x="889" y="48260"/>
                  </a:lnTo>
                  <a:lnTo>
                    <a:pt x="1397" y="46228"/>
                  </a:lnTo>
                  <a:lnTo>
                    <a:pt x="17780" y="47117"/>
                  </a:lnTo>
                  <a:lnTo>
                    <a:pt x="34417" y="47879"/>
                  </a:lnTo>
                  <a:lnTo>
                    <a:pt x="42037" y="48387"/>
                  </a:lnTo>
                  <a:lnTo>
                    <a:pt x="49022" y="48641"/>
                  </a:lnTo>
                  <a:lnTo>
                    <a:pt x="54991" y="4889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231058" y="2877311"/>
              <a:ext cx="142326" cy="111825"/>
            </a:xfrm>
            <a:custGeom>
              <a:avLst/>
              <a:gdLst/>
              <a:ahLst/>
              <a:cxnLst/>
              <a:rect l="0" t="0" r="0" b="0"/>
              <a:pathLst>
                <a:path w="142326" h="111825">
                  <a:moveTo>
                    <a:pt x="59302" y="49122"/>
                  </a:moveTo>
                  <a:lnTo>
                    <a:pt x="62745" y="46232"/>
                  </a:lnTo>
                  <a:lnTo>
                    <a:pt x="60832" y="43054"/>
                  </a:lnTo>
                  <a:lnTo>
                    <a:pt x="58919" y="39587"/>
                  </a:lnTo>
                  <a:lnTo>
                    <a:pt x="56624" y="35252"/>
                  </a:lnTo>
                  <a:lnTo>
                    <a:pt x="53563" y="30918"/>
                  </a:lnTo>
                  <a:lnTo>
                    <a:pt x="50502" y="25717"/>
                  </a:lnTo>
                  <a:lnTo>
                    <a:pt x="47059" y="19938"/>
                  </a:lnTo>
                  <a:lnTo>
                    <a:pt x="42851" y="13870"/>
                  </a:lnTo>
                  <a:lnTo>
                    <a:pt x="38259" y="6935"/>
                  </a:lnTo>
                  <a:lnTo>
                    <a:pt x="40555" y="5779"/>
                  </a:lnTo>
                  <a:lnTo>
                    <a:pt x="43616" y="4334"/>
                  </a:lnTo>
                  <a:lnTo>
                    <a:pt x="50885" y="2023"/>
                  </a:lnTo>
                  <a:lnTo>
                    <a:pt x="58154" y="578"/>
                  </a:lnTo>
                  <a:lnTo>
                    <a:pt x="61597" y="289"/>
                  </a:lnTo>
                  <a:lnTo>
                    <a:pt x="64276" y="0"/>
                  </a:lnTo>
                  <a:lnTo>
                    <a:pt x="68867" y="12136"/>
                  </a:lnTo>
                  <a:lnTo>
                    <a:pt x="72693" y="24561"/>
                  </a:lnTo>
                  <a:lnTo>
                    <a:pt x="74606" y="30340"/>
                  </a:lnTo>
                  <a:lnTo>
                    <a:pt x="75754" y="35830"/>
                  </a:lnTo>
                  <a:lnTo>
                    <a:pt x="77284" y="40164"/>
                  </a:lnTo>
                  <a:lnTo>
                    <a:pt x="78432" y="43343"/>
                  </a:lnTo>
                  <a:lnTo>
                    <a:pt x="83405" y="44787"/>
                  </a:lnTo>
                  <a:lnTo>
                    <a:pt x="86849" y="42476"/>
                  </a:lnTo>
                  <a:lnTo>
                    <a:pt x="91057" y="39875"/>
                  </a:lnTo>
                  <a:lnTo>
                    <a:pt x="95266" y="36697"/>
                  </a:lnTo>
                  <a:lnTo>
                    <a:pt x="100239" y="33230"/>
                  </a:lnTo>
                  <a:lnTo>
                    <a:pt x="105596" y="29184"/>
                  </a:lnTo>
                  <a:lnTo>
                    <a:pt x="111717" y="24850"/>
                  </a:lnTo>
                  <a:lnTo>
                    <a:pt x="118221" y="19938"/>
                  </a:lnTo>
                  <a:lnTo>
                    <a:pt x="125108" y="14448"/>
                  </a:lnTo>
                  <a:lnTo>
                    <a:pt x="127786" y="15893"/>
                  </a:lnTo>
                  <a:lnTo>
                    <a:pt x="130082" y="17626"/>
                  </a:lnTo>
                  <a:lnTo>
                    <a:pt x="135055" y="21960"/>
                  </a:lnTo>
                  <a:lnTo>
                    <a:pt x="139264" y="26873"/>
                  </a:lnTo>
                  <a:lnTo>
                    <a:pt x="140794" y="28895"/>
                  </a:lnTo>
                  <a:lnTo>
                    <a:pt x="141942" y="30918"/>
                  </a:lnTo>
                  <a:lnTo>
                    <a:pt x="128169" y="37275"/>
                  </a:lnTo>
                  <a:lnTo>
                    <a:pt x="114013" y="43632"/>
                  </a:lnTo>
                  <a:lnTo>
                    <a:pt x="107509" y="46810"/>
                  </a:lnTo>
                  <a:lnTo>
                    <a:pt x="101770" y="49699"/>
                  </a:lnTo>
                  <a:lnTo>
                    <a:pt x="96796" y="52300"/>
                  </a:lnTo>
                  <a:lnTo>
                    <a:pt x="92970" y="54034"/>
                  </a:lnTo>
                  <a:lnTo>
                    <a:pt x="93353" y="57212"/>
                  </a:lnTo>
                  <a:lnTo>
                    <a:pt x="93353" y="58946"/>
                  </a:lnTo>
                  <a:lnTo>
                    <a:pt x="101770" y="62703"/>
                  </a:lnTo>
                  <a:lnTo>
                    <a:pt x="106361" y="64725"/>
                  </a:lnTo>
                  <a:lnTo>
                    <a:pt x="112100" y="67037"/>
                  </a:lnTo>
                  <a:lnTo>
                    <a:pt x="118604" y="69637"/>
                  </a:lnTo>
                  <a:lnTo>
                    <a:pt x="125490" y="72816"/>
                  </a:lnTo>
                  <a:lnTo>
                    <a:pt x="133908" y="75994"/>
                  </a:lnTo>
                  <a:lnTo>
                    <a:pt x="142325" y="79462"/>
                  </a:lnTo>
                  <a:lnTo>
                    <a:pt x="141560" y="81484"/>
                  </a:lnTo>
                  <a:lnTo>
                    <a:pt x="140029" y="83796"/>
                  </a:lnTo>
                  <a:lnTo>
                    <a:pt x="136203" y="88708"/>
                  </a:lnTo>
                  <a:lnTo>
                    <a:pt x="131230" y="93331"/>
                  </a:lnTo>
                  <a:lnTo>
                    <a:pt x="129317" y="95065"/>
                  </a:lnTo>
                  <a:lnTo>
                    <a:pt x="127021" y="96221"/>
                  </a:lnTo>
                  <a:lnTo>
                    <a:pt x="114013" y="88708"/>
                  </a:lnTo>
                  <a:lnTo>
                    <a:pt x="102152" y="80906"/>
                  </a:lnTo>
                  <a:lnTo>
                    <a:pt x="96796" y="77439"/>
                  </a:lnTo>
                  <a:lnTo>
                    <a:pt x="91822" y="74260"/>
                  </a:lnTo>
                  <a:lnTo>
                    <a:pt x="87614" y="71371"/>
                  </a:lnTo>
                  <a:lnTo>
                    <a:pt x="84170" y="69637"/>
                  </a:lnTo>
                  <a:lnTo>
                    <a:pt x="80345" y="70793"/>
                  </a:lnTo>
                  <a:lnTo>
                    <a:pt x="76519" y="71371"/>
                  </a:lnTo>
                  <a:lnTo>
                    <a:pt x="74988" y="79172"/>
                  </a:lnTo>
                  <a:lnTo>
                    <a:pt x="72693" y="88130"/>
                  </a:lnTo>
                  <a:lnTo>
                    <a:pt x="71545" y="93042"/>
                  </a:lnTo>
                  <a:lnTo>
                    <a:pt x="69632" y="98532"/>
                  </a:lnTo>
                  <a:lnTo>
                    <a:pt x="68102" y="104600"/>
                  </a:lnTo>
                  <a:lnTo>
                    <a:pt x="66189" y="111824"/>
                  </a:lnTo>
                  <a:lnTo>
                    <a:pt x="63510" y="111824"/>
                  </a:lnTo>
                  <a:lnTo>
                    <a:pt x="60067" y="111535"/>
                  </a:lnTo>
                  <a:lnTo>
                    <a:pt x="52415" y="110090"/>
                  </a:lnTo>
                  <a:lnTo>
                    <a:pt x="45529" y="108068"/>
                  </a:lnTo>
                  <a:lnTo>
                    <a:pt x="42468" y="106912"/>
                  </a:lnTo>
                  <a:lnTo>
                    <a:pt x="40172" y="105756"/>
                  </a:lnTo>
                  <a:lnTo>
                    <a:pt x="45529" y="94198"/>
                  </a:lnTo>
                  <a:lnTo>
                    <a:pt x="51650" y="83218"/>
                  </a:lnTo>
                  <a:lnTo>
                    <a:pt x="54711" y="78017"/>
                  </a:lnTo>
                  <a:lnTo>
                    <a:pt x="57389" y="73683"/>
                  </a:lnTo>
                  <a:lnTo>
                    <a:pt x="59302" y="69637"/>
                  </a:lnTo>
                  <a:lnTo>
                    <a:pt x="60832" y="66459"/>
                  </a:lnTo>
                  <a:lnTo>
                    <a:pt x="58537" y="64147"/>
                  </a:lnTo>
                  <a:lnTo>
                    <a:pt x="57006" y="61546"/>
                  </a:lnTo>
                  <a:lnTo>
                    <a:pt x="52415" y="61836"/>
                  </a:lnTo>
                  <a:lnTo>
                    <a:pt x="46676" y="62413"/>
                  </a:lnTo>
                  <a:lnTo>
                    <a:pt x="40555" y="63280"/>
                  </a:lnTo>
                  <a:lnTo>
                    <a:pt x="34051" y="63858"/>
                  </a:lnTo>
                  <a:lnTo>
                    <a:pt x="18747" y="65592"/>
                  </a:lnTo>
                  <a:lnTo>
                    <a:pt x="1913" y="67037"/>
                  </a:lnTo>
                  <a:lnTo>
                    <a:pt x="1148" y="64725"/>
                  </a:lnTo>
                  <a:lnTo>
                    <a:pt x="383" y="62413"/>
                  </a:lnTo>
                  <a:lnTo>
                    <a:pt x="0" y="56634"/>
                  </a:lnTo>
                  <a:lnTo>
                    <a:pt x="383" y="50856"/>
                  </a:lnTo>
                  <a:lnTo>
                    <a:pt x="765" y="48255"/>
                  </a:lnTo>
                  <a:lnTo>
                    <a:pt x="1148" y="46521"/>
                  </a:lnTo>
                  <a:lnTo>
                    <a:pt x="17599" y="47388"/>
                  </a:lnTo>
                  <a:lnTo>
                    <a:pt x="34051" y="47966"/>
                  </a:lnTo>
                  <a:lnTo>
                    <a:pt x="42085" y="48544"/>
                  </a:lnTo>
                  <a:lnTo>
                    <a:pt x="48972" y="48833"/>
                  </a:lnTo>
                  <a:lnTo>
                    <a:pt x="54711" y="4912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4291711" y="2924810"/>
              <a:ext cx="27179" cy="20448"/>
            </a:xfrm>
            <a:custGeom>
              <a:avLst/>
              <a:gdLst/>
              <a:ahLst/>
              <a:cxnLst/>
              <a:rect l="0" t="0" r="0" b="0"/>
              <a:pathLst>
                <a:path w="27179" h="20448">
                  <a:moveTo>
                    <a:pt x="0" y="10287"/>
                  </a:moveTo>
                  <a:lnTo>
                    <a:pt x="1143" y="6223"/>
                  </a:lnTo>
                  <a:lnTo>
                    <a:pt x="4064" y="2921"/>
                  </a:lnTo>
                  <a:lnTo>
                    <a:pt x="8255" y="762"/>
                  </a:lnTo>
                  <a:lnTo>
                    <a:pt x="13589" y="0"/>
                  </a:lnTo>
                  <a:lnTo>
                    <a:pt x="18923" y="762"/>
                  </a:lnTo>
                  <a:lnTo>
                    <a:pt x="23114" y="2921"/>
                  </a:lnTo>
                  <a:lnTo>
                    <a:pt x="26162" y="6223"/>
                  </a:lnTo>
                  <a:lnTo>
                    <a:pt x="27178" y="10287"/>
                  </a:lnTo>
                  <a:lnTo>
                    <a:pt x="26162" y="14224"/>
                  </a:lnTo>
                  <a:lnTo>
                    <a:pt x="23114" y="17399"/>
                  </a:lnTo>
                  <a:lnTo>
                    <a:pt x="18923" y="19685"/>
                  </a:lnTo>
                  <a:lnTo>
                    <a:pt x="13589" y="20447"/>
                  </a:lnTo>
                  <a:lnTo>
                    <a:pt x="8255" y="19685"/>
                  </a:lnTo>
                  <a:lnTo>
                    <a:pt x="4064" y="17399"/>
                  </a:lnTo>
                  <a:lnTo>
                    <a:pt x="1143" y="14224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4652772" y="2648458"/>
              <a:ext cx="31751" cy="27814"/>
            </a:xfrm>
            <a:custGeom>
              <a:avLst/>
              <a:gdLst/>
              <a:ahLst/>
              <a:cxnLst/>
              <a:rect l="0" t="0" r="0" b="0"/>
              <a:pathLst>
                <a:path w="31751" h="27814">
                  <a:moveTo>
                    <a:pt x="3810" y="24130"/>
                  </a:moveTo>
                  <a:lnTo>
                    <a:pt x="2667" y="22606"/>
                  </a:lnTo>
                  <a:lnTo>
                    <a:pt x="1651" y="20447"/>
                  </a:lnTo>
                  <a:lnTo>
                    <a:pt x="127" y="15240"/>
                  </a:lnTo>
                  <a:lnTo>
                    <a:pt x="0" y="12319"/>
                  </a:lnTo>
                  <a:lnTo>
                    <a:pt x="635" y="9652"/>
                  </a:lnTo>
                  <a:lnTo>
                    <a:pt x="1651" y="7366"/>
                  </a:lnTo>
                  <a:lnTo>
                    <a:pt x="3683" y="5334"/>
                  </a:lnTo>
                  <a:lnTo>
                    <a:pt x="7112" y="3048"/>
                  </a:lnTo>
                  <a:lnTo>
                    <a:pt x="10287" y="1397"/>
                  </a:lnTo>
                  <a:lnTo>
                    <a:pt x="12954" y="508"/>
                  </a:lnTo>
                  <a:lnTo>
                    <a:pt x="15240" y="0"/>
                  </a:lnTo>
                  <a:lnTo>
                    <a:pt x="19685" y="0"/>
                  </a:lnTo>
                  <a:lnTo>
                    <a:pt x="24765" y="635"/>
                  </a:lnTo>
                  <a:lnTo>
                    <a:pt x="27178" y="4191"/>
                  </a:lnTo>
                  <a:lnTo>
                    <a:pt x="29718" y="9017"/>
                  </a:lnTo>
                  <a:lnTo>
                    <a:pt x="31369" y="14732"/>
                  </a:lnTo>
                  <a:lnTo>
                    <a:pt x="31750" y="20066"/>
                  </a:lnTo>
                  <a:lnTo>
                    <a:pt x="31115" y="22479"/>
                  </a:lnTo>
                  <a:lnTo>
                    <a:pt x="29845" y="24638"/>
                  </a:lnTo>
                  <a:lnTo>
                    <a:pt x="27940" y="26289"/>
                  </a:lnTo>
                  <a:lnTo>
                    <a:pt x="25019" y="27305"/>
                  </a:lnTo>
                  <a:lnTo>
                    <a:pt x="21463" y="27813"/>
                  </a:lnTo>
                  <a:lnTo>
                    <a:pt x="16637" y="27432"/>
                  </a:lnTo>
                  <a:lnTo>
                    <a:pt x="10922" y="26289"/>
                  </a:lnTo>
                  <a:close/>
                </a:path>
              </a:pathLst>
            </a:custGeom>
            <a:solidFill>
              <a:srgbClr val="777777"/>
            </a:solidFill>
            <a:ln w="0" cap="flat" cmpd="sng" algn="ctr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4634738" y="2745867"/>
              <a:ext cx="54611" cy="14479"/>
            </a:xfrm>
            <a:custGeom>
              <a:avLst/>
              <a:gdLst/>
              <a:ahLst/>
              <a:cxnLst/>
              <a:rect l="0" t="0" r="0" b="0"/>
              <a:pathLst>
                <a:path w="54611" h="14479">
                  <a:moveTo>
                    <a:pt x="0" y="3556"/>
                  </a:moveTo>
                  <a:lnTo>
                    <a:pt x="381" y="2159"/>
                  </a:lnTo>
                  <a:lnTo>
                    <a:pt x="1397" y="1016"/>
                  </a:lnTo>
                  <a:lnTo>
                    <a:pt x="2921" y="254"/>
                  </a:lnTo>
                  <a:lnTo>
                    <a:pt x="4572" y="0"/>
                  </a:lnTo>
                  <a:lnTo>
                    <a:pt x="49911" y="0"/>
                  </a:lnTo>
                  <a:lnTo>
                    <a:pt x="51816" y="254"/>
                  </a:lnTo>
                  <a:lnTo>
                    <a:pt x="53213" y="1016"/>
                  </a:lnTo>
                  <a:lnTo>
                    <a:pt x="54229" y="2159"/>
                  </a:lnTo>
                  <a:lnTo>
                    <a:pt x="54610" y="3556"/>
                  </a:lnTo>
                  <a:lnTo>
                    <a:pt x="54610" y="10922"/>
                  </a:lnTo>
                  <a:lnTo>
                    <a:pt x="54229" y="12319"/>
                  </a:lnTo>
                  <a:lnTo>
                    <a:pt x="53213" y="13462"/>
                  </a:lnTo>
                  <a:lnTo>
                    <a:pt x="51816" y="14224"/>
                  </a:lnTo>
                  <a:lnTo>
                    <a:pt x="49911" y="14478"/>
                  </a:lnTo>
                  <a:lnTo>
                    <a:pt x="4572" y="14478"/>
                  </a:lnTo>
                  <a:lnTo>
                    <a:pt x="2921" y="14224"/>
                  </a:lnTo>
                  <a:lnTo>
                    <a:pt x="1397" y="13462"/>
                  </a:lnTo>
                  <a:lnTo>
                    <a:pt x="381" y="12319"/>
                  </a:lnTo>
                  <a:lnTo>
                    <a:pt x="0" y="1092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977386" y="2715260"/>
              <a:ext cx="259462" cy="177547"/>
            </a:xfrm>
            <a:custGeom>
              <a:avLst/>
              <a:gdLst/>
              <a:ahLst/>
              <a:cxnLst/>
              <a:rect l="0" t="0" r="0" b="0"/>
              <a:pathLst>
                <a:path w="259462" h="177547">
                  <a:moveTo>
                    <a:pt x="191008" y="174371"/>
                  </a:moveTo>
                  <a:lnTo>
                    <a:pt x="183642" y="175133"/>
                  </a:lnTo>
                  <a:lnTo>
                    <a:pt x="174117" y="175768"/>
                  </a:lnTo>
                  <a:lnTo>
                    <a:pt x="163068" y="176276"/>
                  </a:lnTo>
                  <a:lnTo>
                    <a:pt x="150749" y="176784"/>
                  </a:lnTo>
                  <a:lnTo>
                    <a:pt x="137414" y="177038"/>
                  </a:lnTo>
                  <a:lnTo>
                    <a:pt x="123190" y="177292"/>
                  </a:lnTo>
                  <a:lnTo>
                    <a:pt x="93980" y="177546"/>
                  </a:lnTo>
                  <a:lnTo>
                    <a:pt x="65405" y="177419"/>
                  </a:lnTo>
                  <a:lnTo>
                    <a:pt x="52070" y="177292"/>
                  </a:lnTo>
                  <a:lnTo>
                    <a:pt x="39878" y="177038"/>
                  </a:lnTo>
                  <a:lnTo>
                    <a:pt x="29083" y="176911"/>
                  </a:lnTo>
                  <a:lnTo>
                    <a:pt x="19939" y="176657"/>
                  </a:lnTo>
                  <a:lnTo>
                    <a:pt x="12700" y="176276"/>
                  </a:lnTo>
                  <a:lnTo>
                    <a:pt x="7747" y="176022"/>
                  </a:lnTo>
                  <a:lnTo>
                    <a:pt x="4572" y="175641"/>
                  </a:lnTo>
                  <a:lnTo>
                    <a:pt x="3302" y="175006"/>
                  </a:lnTo>
                  <a:lnTo>
                    <a:pt x="3556" y="173609"/>
                  </a:lnTo>
                  <a:lnTo>
                    <a:pt x="5334" y="171450"/>
                  </a:lnTo>
                  <a:lnTo>
                    <a:pt x="8255" y="168021"/>
                  </a:lnTo>
                  <a:lnTo>
                    <a:pt x="12192" y="163068"/>
                  </a:lnTo>
                  <a:lnTo>
                    <a:pt x="16764" y="156591"/>
                  </a:lnTo>
                  <a:lnTo>
                    <a:pt x="19177" y="152654"/>
                  </a:lnTo>
                  <a:lnTo>
                    <a:pt x="21971" y="148082"/>
                  </a:lnTo>
                  <a:lnTo>
                    <a:pt x="24638" y="144907"/>
                  </a:lnTo>
                  <a:lnTo>
                    <a:pt x="28448" y="142240"/>
                  </a:lnTo>
                  <a:lnTo>
                    <a:pt x="37592" y="137922"/>
                  </a:lnTo>
                  <a:lnTo>
                    <a:pt x="42164" y="135763"/>
                  </a:lnTo>
                  <a:lnTo>
                    <a:pt x="46482" y="133477"/>
                  </a:lnTo>
                  <a:lnTo>
                    <a:pt x="49403" y="130683"/>
                  </a:lnTo>
                  <a:lnTo>
                    <a:pt x="51181" y="127381"/>
                  </a:lnTo>
                  <a:lnTo>
                    <a:pt x="52324" y="121666"/>
                  </a:lnTo>
                  <a:lnTo>
                    <a:pt x="53213" y="114554"/>
                  </a:lnTo>
                  <a:lnTo>
                    <a:pt x="53721" y="106807"/>
                  </a:lnTo>
                  <a:lnTo>
                    <a:pt x="53975" y="98552"/>
                  </a:lnTo>
                  <a:lnTo>
                    <a:pt x="53721" y="90551"/>
                  </a:lnTo>
                  <a:lnTo>
                    <a:pt x="53086" y="83439"/>
                  </a:lnTo>
                  <a:lnTo>
                    <a:pt x="51689" y="77724"/>
                  </a:lnTo>
                  <a:lnTo>
                    <a:pt x="50927" y="75565"/>
                  </a:lnTo>
                  <a:lnTo>
                    <a:pt x="49911" y="73914"/>
                  </a:lnTo>
                  <a:lnTo>
                    <a:pt x="46736" y="70358"/>
                  </a:lnTo>
                  <a:lnTo>
                    <a:pt x="43180" y="67564"/>
                  </a:lnTo>
                  <a:lnTo>
                    <a:pt x="36068" y="63500"/>
                  </a:lnTo>
                  <a:lnTo>
                    <a:pt x="28956" y="61087"/>
                  </a:lnTo>
                  <a:lnTo>
                    <a:pt x="21844" y="59563"/>
                  </a:lnTo>
                  <a:lnTo>
                    <a:pt x="15367" y="58420"/>
                  </a:lnTo>
                  <a:lnTo>
                    <a:pt x="9398" y="57023"/>
                  </a:lnTo>
                  <a:lnTo>
                    <a:pt x="4699" y="54483"/>
                  </a:lnTo>
                  <a:lnTo>
                    <a:pt x="2921" y="52705"/>
                  </a:lnTo>
                  <a:lnTo>
                    <a:pt x="1397" y="50419"/>
                  </a:lnTo>
                  <a:lnTo>
                    <a:pt x="127" y="46609"/>
                  </a:lnTo>
                  <a:lnTo>
                    <a:pt x="0" y="42799"/>
                  </a:lnTo>
                  <a:lnTo>
                    <a:pt x="508" y="38735"/>
                  </a:lnTo>
                  <a:lnTo>
                    <a:pt x="2159" y="34798"/>
                  </a:lnTo>
                  <a:lnTo>
                    <a:pt x="6731" y="27178"/>
                  </a:lnTo>
                  <a:lnTo>
                    <a:pt x="13335" y="20701"/>
                  </a:lnTo>
                  <a:lnTo>
                    <a:pt x="18796" y="16891"/>
                  </a:lnTo>
                  <a:lnTo>
                    <a:pt x="24892" y="13716"/>
                  </a:lnTo>
                  <a:lnTo>
                    <a:pt x="31496" y="11176"/>
                  </a:lnTo>
                  <a:lnTo>
                    <a:pt x="38608" y="9271"/>
                  </a:lnTo>
                  <a:lnTo>
                    <a:pt x="53975" y="6096"/>
                  </a:lnTo>
                  <a:lnTo>
                    <a:pt x="69977" y="3429"/>
                  </a:lnTo>
                  <a:lnTo>
                    <a:pt x="80772" y="2540"/>
                  </a:lnTo>
                  <a:lnTo>
                    <a:pt x="92710" y="1651"/>
                  </a:lnTo>
                  <a:lnTo>
                    <a:pt x="105283" y="1016"/>
                  </a:lnTo>
                  <a:lnTo>
                    <a:pt x="118618" y="635"/>
                  </a:lnTo>
                  <a:lnTo>
                    <a:pt x="146304" y="127"/>
                  </a:lnTo>
                  <a:lnTo>
                    <a:pt x="174371" y="0"/>
                  </a:lnTo>
                  <a:lnTo>
                    <a:pt x="201168" y="254"/>
                  </a:lnTo>
                  <a:lnTo>
                    <a:pt x="213741" y="635"/>
                  </a:lnTo>
                  <a:lnTo>
                    <a:pt x="225298" y="889"/>
                  </a:lnTo>
                  <a:lnTo>
                    <a:pt x="235839" y="1397"/>
                  </a:lnTo>
                  <a:lnTo>
                    <a:pt x="245110" y="1778"/>
                  </a:lnTo>
                  <a:lnTo>
                    <a:pt x="252857" y="2286"/>
                  </a:lnTo>
                  <a:lnTo>
                    <a:pt x="259207" y="2667"/>
                  </a:lnTo>
                  <a:lnTo>
                    <a:pt x="259461" y="2921"/>
                  </a:lnTo>
                  <a:lnTo>
                    <a:pt x="258826" y="3175"/>
                  </a:lnTo>
                  <a:lnTo>
                    <a:pt x="255651" y="3683"/>
                  </a:lnTo>
                  <a:lnTo>
                    <a:pt x="250444" y="4445"/>
                  </a:lnTo>
                  <a:lnTo>
                    <a:pt x="244094" y="5334"/>
                  </a:lnTo>
                  <a:lnTo>
                    <a:pt x="237363" y="6223"/>
                  </a:lnTo>
                  <a:lnTo>
                    <a:pt x="231267" y="6985"/>
                  </a:lnTo>
                  <a:lnTo>
                    <a:pt x="226314" y="7620"/>
                  </a:lnTo>
                  <a:lnTo>
                    <a:pt x="223520" y="7874"/>
                  </a:lnTo>
                  <a:lnTo>
                    <a:pt x="208661" y="8890"/>
                  </a:lnTo>
                  <a:lnTo>
                    <a:pt x="193167" y="8763"/>
                  </a:lnTo>
                  <a:lnTo>
                    <a:pt x="177673" y="8636"/>
                  </a:lnTo>
                  <a:lnTo>
                    <a:pt x="162814" y="9271"/>
                  </a:lnTo>
                  <a:lnTo>
                    <a:pt x="144399" y="10287"/>
                  </a:lnTo>
                  <a:lnTo>
                    <a:pt x="127635" y="10922"/>
                  </a:lnTo>
                  <a:lnTo>
                    <a:pt x="112395" y="11176"/>
                  </a:lnTo>
                  <a:lnTo>
                    <a:pt x="98044" y="11684"/>
                  </a:lnTo>
                  <a:lnTo>
                    <a:pt x="84709" y="13081"/>
                  </a:lnTo>
                  <a:lnTo>
                    <a:pt x="72263" y="15367"/>
                  </a:lnTo>
                  <a:lnTo>
                    <a:pt x="60198" y="18923"/>
                  </a:lnTo>
                  <a:lnTo>
                    <a:pt x="48387" y="24511"/>
                  </a:lnTo>
                  <a:lnTo>
                    <a:pt x="42037" y="28956"/>
                  </a:lnTo>
                  <a:lnTo>
                    <a:pt x="37211" y="34671"/>
                  </a:lnTo>
                  <a:lnTo>
                    <a:pt x="33909" y="41148"/>
                  </a:lnTo>
                  <a:lnTo>
                    <a:pt x="32893" y="47625"/>
                  </a:lnTo>
                  <a:lnTo>
                    <a:pt x="33274" y="50292"/>
                  </a:lnTo>
                  <a:lnTo>
                    <a:pt x="34163" y="52451"/>
                  </a:lnTo>
                  <a:lnTo>
                    <a:pt x="35433" y="53975"/>
                  </a:lnTo>
                  <a:lnTo>
                    <a:pt x="36957" y="55372"/>
                  </a:lnTo>
                  <a:lnTo>
                    <a:pt x="41148" y="57277"/>
                  </a:lnTo>
                  <a:lnTo>
                    <a:pt x="46228" y="59309"/>
                  </a:lnTo>
                  <a:lnTo>
                    <a:pt x="51562" y="62738"/>
                  </a:lnTo>
                  <a:lnTo>
                    <a:pt x="54356" y="65151"/>
                  </a:lnTo>
                  <a:lnTo>
                    <a:pt x="56896" y="68326"/>
                  </a:lnTo>
                  <a:lnTo>
                    <a:pt x="59436" y="72263"/>
                  </a:lnTo>
                  <a:lnTo>
                    <a:pt x="61595" y="77216"/>
                  </a:lnTo>
                  <a:lnTo>
                    <a:pt x="63627" y="83185"/>
                  </a:lnTo>
                  <a:lnTo>
                    <a:pt x="65405" y="90424"/>
                  </a:lnTo>
                  <a:lnTo>
                    <a:pt x="65913" y="99060"/>
                  </a:lnTo>
                  <a:lnTo>
                    <a:pt x="64643" y="107950"/>
                  </a:lnTo>
                  <a:lnTo>
                    <a:pt x="59309" y="125476"/>
                  </a:lnTo>
                  <a:lnTo>
                    <a:pt x="56388" y="134112"/>
                  </a:lnTo>
                  <a:lnTo>
                    <a:pt x="54356" y="142748"/>
                  </a:lnTo>
                  <a:lnTo>
                    <a:pt x="53467" y="150876"/>
                  </a:lnTo>
                  <a:lnTo>
                    <a:pt x="54991" y="158750"/>
                  </a:lnTo>
                  <a:lnTo>
                    <a:pt x="57150" y="162560"/>
                  </a:lnTo>
                  <a:lnTo>
                    <a:pt x="60706" y="165227"/>
                  </a:lnTo>
                  <a:lnTo>
                    <a:pt x="65405" y="167259"/>
                  </a:lnTo>
                  <a:lnTo>
                    <a:pt x="70739" y="168529"/>
                  </a:lnTo>
                  <a:lnTo>
                    <a:pt x="82169" y="169926"/>
                  </a:lnTo>
                  <a:lnTo>
                    <a:pt x="87630" y="170180"/>
                  </a:lnTo>
                  <a:lnTo>
                    <a:pt x="92329" y="170561"/>
                  </a:lnTo>
                  <a:lnTo>
                    <a:pt x="103632" y="171450"/>
                  </a:lnTo>
                  <a:lnTo>
                    <a:pt x="113792" y="171958"/>
                  </a:lnTo>
                  <a:lnTo>
                    <a:pt x="133096" y="172339"/>
                  </a:lnTo>
                  <a:lnTo>
                    <a:pt x="144145" y="172339"/>
                  </a:lnTo>
                  <a:lnTo>
                    <a:pt x="156845" y="172720"/>
                  </a:lnTo>
                  <a:lnTo>
                    <a:pt x="164211" y="172974"/>
                  </a:lnTo>
                  <a:lnTo>
                    <a:pt x="172339" y="173228"/>
                  </a:lnTo>
                  <a:lnTo>
                    <a:pt x="181229" y="173736"/>
                  </a:lnTo>
                  <a:close/>
                </a:path>
              </a:pathLst>
            </a:custGeom>
            <a:solidFill>
              <a:srgbClr val="CC0000"/>
            </a:solidFill>
            <a:ln w="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987546" y="2887853"/>
              <a:ext cx="173992" cy="4446"/>
            </a:xfrm>
            <a:custGeom>
              <a:avLst/>
              <a:gdLst/>
              <a:ahLst/>
              <a:cxnLst/>
              <a:rect l="0" t="0" r="0" b="0"/>
              <a:pathLst>
                <a:path w="173992" h="4446">
                  <a:moveTo>
                    <a:pt x="5334" y="508"/>
                  </a:moveTo>
                  <a:lnTo>
                    <a:pt x="12573" y="381"/>
                  </a:lnTo>
                  <a:lnTo>
                    <a:pt x="21082" y="254"/>
                  </a:lnTo>
                  <a:lnTo>
                    <a:pt x="30988" y="127"/>
                  </a:lnTo>
                  <a:lnTo>
                    <a:pt x="41910" y="0"/>
                  </a:lnTo>
                  <a:lnTo>
                    <a:pt x="53721" y="0"/>
                  </a:lnTo>
                  <a:lnTo>
                    <a:pt x="79248" y="0"/>
                  </a:lnTo>
                  <a:lnTo>
                    <a:pt x="105664" y="254"/>
                  </a:lnTo>
                  <a:lnTo>
                    <a:pt x="131318" y="762"/>
                  </a:lnTo>
                  <a:lnTo>
                    <a:pt x="143383" y="1397"/>
                  </a:lnTo>
                  <a:lnTo>
                    <a:pt x="154686" y="1905"/>
                  </a:lnTo>
                  <a:lnTo>
                    <a:pt x="164973" y="2540"/>
                  </a:lnTo>
                  <a:lnTo>
                    <a:pt x="173991" y="3429"/>
                  </a:lnTo>
                  <a:lnTo>
                    <a:pt x="165481" y="3810"/>
                  </a:lnTo>
                  <a:lnTo>
                    <a:pt x="156083" y="4191"/>
                  </a:lnTo>
                  <a:lnTo>
                    <a:pt x="135636" y="4445"/>
                  </a:lnTo>
                  <a:lnTo>
                    <a:pt x="113666" y="4445"/>
                  </a:lnTo>
                  <a:lnTo>
                    <a:pt x="91313" y="3937"/>
                  </a:lnTo>
                  <a:lnTo>
                    <a:pt x="69723" y="3556"/>
                  </a:lnTo>
                  <a:lnTo>
                    <a:pt x="50292" y="2921"/>
                  </a:lnTo>
                  <a:lnTo>
                    <a:pt x="41529" y="2667"/>
                  </a:lnTo>
                  <a:lnTo>
                    <a:pt x="33782" y="2413"/>
                  </a:lnTo>
                  <a:lnTo>
                    <a:pt x="27051" y="2159"/>
                  </a:lnTo>
                  <a:lnTo>
                    <a:pt x="21336" y="2032"/>
                  </a:lnTo>
                  <a:lnTo>
                    <a:pt x="13208" y="1651"/>
                  </a:lnTo>
                  <a:lnTo>
                    <a:pt x="6350" y="1397"/>
                  </a:lnTo>
                  <a:lnTo>
                    <a:pt x="1651" y="889"/>
                  </a:lnTo>
                  <a:lnTo>
                    <a:pt x="381" y="762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3981831" y="2726055"/>
              <a:ext cx="49023" cy="32259"/>
            </a:xfrm>
            <a:custGeom>
              <a:avLst/>
              <a:gdLst/>
              <a:ahLst/>
              <a:cxnLst/>
              <a:rect l="0" t="0" r="0" b="0"/>
              <a:pathLst>
                <a:path w="49023" h="32259">
                  <a:moveTo>
                    <a:pt x="1651" y="26162"/>
                  </a:moveTo>
                  <a:lnTo>
                    <a:pt x="3937" y="20955"/>
                  </a:lnTo>
                  <a:lnTo>
                    <a:pt x="5715" y="18288"/>
                  </a:lnTo>
                  <a:lnTo>
                    <a:pt x="8001" y="15621"/>
                  </a:lnTo>
                  <a:lnTo>
                    <a:pt x="11049" y="12573"/>
                  </a:lnTo>
                  <a:lnTo>
                    <a:pt x="14732" y="9144"/>
                  </a:lnTo>
                  <a:lnTo>
                    <a:pt x="15494" y="8509"/>
                  </a:lnTo>
                  <a:lnTo>
                    <a:pt x="17272" y="7366"/>
                  </a:lnTo>
                  <a:lnTo>
                    <a:pt x="19812" y="6096"/>
                  </a:lnTo>
                  <a:lnTo>
                    <a:pt x="23495" y="4572"/>
                  </a:lnTo>
                  <a:lnTo>
                    <a:pt x="28067" y="3048"/>
                  </a:lnTo>
                  <a:lnTo>
                    <a:pt x="33909" y="1778"/>
                  </a:lnTo>
                  <a:lnTo>
                    <a:pt x="40767" y="635"/>
                  </a:lnTo>
                  <a:lnTo>
                    <a:pt x="49022" y="0"/>
                  </a:lnTo>
                  <a:lnTo>
                    <a:pt x="42799" y="1905"/>
                  </a:lnTo>
                  <a:lnTo>
                    <a:pt x="36830" y="4064"/>
                  </a:lnTo>
                  <a:lnTo>
                    <a:pt x="26670" y="9144"/>
                  </a:lnTo>
                  <a:lnTo>
                    <a:pt x="18161" y="14478"/>
                  </a:lnTo>
                  <a:lnTo>
                    <a:pt x="11303" y="19812"/>
                  </a:lnTo>
                  <a:lnTo>
                    <a:pt x="6096" y="24765"/>
                  </a:lnTo>
                  <a:lnTo>
                    <a:pt x="2667" y="28702"/>
                  </a:lnTo>
                  <a:lnTo>
                    <a:pt x="1397" y="30226"/>
                  </a:lnTo>
                  <a:lnTo>
                    <a:pt x="635" y="31369"/>
                  </a:lnTo>
                  <a:lnTo>
                    <a:pt x="127" y="32004"/>
                  </a:lnTo>
                  <a:lnTo>
                    <a:pt x="0" y="32258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3960241" y="2870200"/>
              <a:ext cx="233935" cy="82551"/>
            </a:xfrm>
            <a:custGeom>
              <a:avLst/>
              <a:gdLst/>
              <a:ahLst/>
              <a:cxnLst/>
              <a:rect l="0" t="0" r="0" b="0"/>
              <a:pathLst>
                <a:path w="233935" h="82551">
                  <a:moveTo>
                    <a:pt x="36576" y="127"/>
                  </a:moveTo>
                  <a:lnTo>
                    <a:pt x="47498" y="254"/>
                  </a:lnTo>
                  <a:lnTo>
                    <a:pt x="71628" y="254"/>
                  </a:lnTo>
                  <a:lnTo>
                    <a:pt x="98298" y="254"/>
                  </a:lnTo>
                  <a:lnTo>
                    <a:pt x="125984" y="254"/>
                  </a:lnTo>
                  <a:lnTo>
                    <a:pt x="154559" y="254"/>
                  </a:lnTo>
                  <a:lnTo>
                    <a:pt x="182372" y="254"/>
                  </a:lnTo>
                  <a:lnTo>
                    <a:pt x="209296" y="508"/>
                  </a:lnTo>
                  <a:lnTo>
                    <a:pt x="233934" y="1016"/>
                  </a:lnTo>
                  <a:lnTo>
                    <a:pt x="224663" y="12192"/>
                  </a:lnTo>
                  <a:lnTo>
                    <a:pt x="217043" y="23114"/>
                  </a:lnTo>
                  <a:lnTo>
                    <a:pt x="211074" y="33782"/>
                  </a:lnTo>
                  <a:lnTo>
                    <a:pt x="206375" y="44069"/>
                  </a:lnTo>
                  <a:lnTo>
                    <a:pt x="203073" y="54102"/>
                  </a:lnTo>
                  <a:lnTo>
                    <a:pt x="200660" y="63881"/>
                  </a:lnTo>
                  <a:lnTo>
                    <a:pt x="198882" y="73406"/>
                  </a:lnTo>
                  <a:lnTo>
                    <a:pt x="197866" y="82550"/>
                  </a:lnTo>
                  <a:lnTo>
                    <a:pt x="185039" y="82423"/>
                  </a:lnTo>
                  <a:lnTo>
                    <a:pt x="173355" y="82169"/>
                  </a:lnTo>
                  <a:lnTo>
                    <a:pt x="162433" y="82042"/>
                  </a:lnTo>
                  <a:lnTo>
                    <a:pt x="152527" y="81788"/>
                  </a:lnTo>
                  <a:lnTo>
                    <a:pt x="133985" y="81280"/>
                  </a:lnTo>
                  <a:lnTo>
                    <a:pt x="116713" y="80772"/>
                  </a:lnTo>
                  <a:lnTo>
                    <a:pt x="99695" y="80264"/>
                  </a:lnTo>
                  <a:lnTo>
                    <a:pt x="81661" y="79883"/>
                  </a:lnTo>
                  <a:lnTo>
                    <a:pt x="61341" y="79629"/>
                  </a:lnTo>
                  <a:lnTo>
                    <a:pt x="49911" y="79502"/>
                  </a:lnTo>
                  <a:lnTo>
                    <a:pt x="37719" y="79502"/>
                  </a:lnTo>
                  <a:lnTo>
                    <a:pt x="33020" y="78994"/>
                  </a:lnTo>
                  <a:lnTo>
                    <a:pt x="27813" y="77470"/>
                  </a:lnTo>
                  <a:lnTo>
                    <a:pt x="22352" y="75311"/>
                  </a:lnTo>
                  <a:lnTo>
                    <a:pt x="16891" y="72390"/>
                  </a:lnTo>
                  <a:lnTo>
                    <a:pt x="11684" y="68961"/>
                  </a:lnTo>
                  <a:lnTo>
                    <a:pt x="7112" y="65151"/>
                  </a:lnTo>
                  <a:lnTo>
                    <a:pt x="3556" y="61087"/>
                  </a:lnTo>
                  <a:lnTo>
                    <a:pt x="1270" y="56769"/>
                  </a:lnTo>
                  <a:lnTo>
                    <a:pt x="254" y="52959"/>
                  </a:lnTo>
                  <a:lnTo>
                    <a:pt x="0" y="48768"/>
                  </a:lnTo>
                  <a:lnTo>
                    <a:pt x="0" y="44450"/>
                  </a:lnTo>
                  <a:lnTo>
                    <a:pt x="889" y="39751"/>
                  </a:lnTo>
                  <a:lnTo>
                    <a:pt x="3810" y="30226"/>
                  </a:lnTo>
                  <a:lnTo>
                    <a:pt x="8128" y="21082"/>
                  </a:lnTo>
                  <a:lnTo>
                    <a:pt x="13081" y="12700"/>
                  </a:lnTo>
                  <a:lnTo>
                    <a:pt x="18161" y="5969"/>
                  </a:lnTo>
                  <a:lnTo>
                    <a:pt x="20447" y="3429"/>
                  </a:lnTo>
                  <a:lnTo>
                    <a:pt x="22733" y="1524"/>
                  </a:lnTo>
                  <a:lnTo>
                    <a:pt x="24638" y="254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190619" y="2605913"/>
              <a:ext cx="187199" cy="94997"/>
            </a:xfrm>
            <a:custGeom>
              <a:avLst/>
              <a:gdLst/>
              <a:ahLst/>
              <a:cxnLst/>
              <a:rect l="0" t="0" r="0" b="0"/>
              <a:pathLst>
                <a:path w="187199" h="94997">
                  <a:moveTo>
                    <a:pt x="12446" y="88519"/>
                  </a:moveTo>
                  <a:lnTo>
                    <a:pt x="23749" y="90170"/>
                  </a:lnTo>
                  <a:lnTo>
                    <a:pt x="35052" y="91059"/>
                  </a:lnTo>
                  <a:lnTo>
                    <a:pt x="40640" y="90678"/>
                  </a:lnTo>
                  <a:lnTo>
                    <a:pt x="46355" y="89535"/>
                  </a:lnTo>
                  <a:lnTo>
                    <a:pt x="47498" y="89027"/>
                  </a:lnTo>
                  <a:lnTo>
                    <a:pt x="48895" y="88011"/>
                  </a:lnTo>
                  <a:lnTo>
                    <a:pt x="53086" y="85217"/>
                  </a:lnTo>
                  <a:lnTo>
                    <a:pt x="58801" y="81407"/>
                  </a:lnTo>
                  <a:lnTo>
                    <a:pt x="65532" y="76708"/>
                  </a:lnTo>
                  <a:lnTo>
                    <a:pt x="73279" y="71247"/>
                  </a:lnTo>
                  <a:lnTo>
                    <a:pt x="82042" y="65024"/>
                  </a:lnTo>
                  <a:lnTo>
                    <a:pt x="91440" y="58420"/>
                  </a:lnTo>
                  <a:lnTo>
                    <a:pt x="101219" y="51435"/>
                  </a:lnTo>
                  <a:lnTo>
                    <a:pt x="121920" y="37084"/>
                  </a:lnTo>
                  <a:lnTo>
                    <a:pt x="142621" y="23241"/>
                  </a:lnTo>
                  <a:lnTo>
                    <a:pt x="152654" y="16764"/>
                  </a:lnTo>
                  <a:lnTo>
                    <a:pt x="162052" y="10922"/>
                  </a:lnTo>
                  <a:lnTo>
                    <a:pt x="170688" y="5715"/>
                  </a:lnTo>
                  <a:lnTo>
                    <a:pt x="178689" y="1397"/>
                  </a:lnTo>
                  <a:lnTo>
                    <a:pt x="183388" y="127"/>
                  </a:lnTo>
                  <a:lnTo>
                    <a:pt x="185674" y="0"/>
                  </a:lnTo>
                  <a:lnTo>
                    <a:pt x="187198" y="635"/>
                  </a:lnTo>
                  <a:lnTo>
                    <a:pt x="178181" y="6096"/>
                  </a:lnTo>
                  <a:lnTo>
                    <a:pt x="168656" y="11938"/>
                  </a:lnTo>
                  <a:lnTo>
                    <a:pt x="148717" y="24638"/>
                  </a:lnTo>
                  <a:lnTo>
                    <a:pt x="128016" y="38227"/>
                  </a:lnTo>
                  <a:lnTo>
                    <a:pt x="107950" y="51689"/>
                  </a:lnTo>
                  <a:lnTo>
                    <a:pt x="98425" y="58293"/>
                  </a:lnTo>
                  <a:lnTo>
                    <a:pt x="89281" y="64643"/>
                  </a:lnTo>
                  <a:lnTo>
                    <a:pt x="80899" y="70485"/>
                  </a:lnTo>
                  <a:lnTo>
                    <a:pt x="73279" y="76073"/>
                  </a:lnTo>
                  <a:lnTo>
                    <a:pt x="66421" y="81026"/>
                  </a:lnTo>
                  <a:lnTo>
                    <a:pt x="60579" y="85344"/>
                  </a:lnTo>
                  <a:lnTo>
                    <a:pt x="55880" y="89027"/>
                  </a:lnTo>
                  <a:lnTo>
                    <a:pt x="52578" y="91694"/>
                  </a:lnTo>
                  <a:lnTo>
                    <a:pt x="46863" y="93599"/>
                  </a:lnTo>
                  <a:lnTo>
                    <a:pt x="41656" y="94615"/>
                  </a:lnTo>
                  <a:lnTo>
                    <a:pt x="36449" y="94996"/>
                  </a:lnTo>
                  <a:lnTo>
                    <a:pt x="31242" y="94869"/>
                  </a:lnTo>
                  <a:lnTo>
                    <a:pt x="25527" y="94361"/>
                  </a:lnTo>
                  <a:lnTo>
                    <a:pt x="18923" y="93599"/>
                  </a:lnTo>
                  <a:lnTo>
                    <a:pt x="11557" y="92583"/>
                  </a:lnTo>
                  <a:lnTo>
                    <a:pt x="3048" y="91440"/>
                  </a:lnTo>
                  <a:lnTo>
                    <a:pt x="1397" y="90805"/>
                  </a:lnTo>
                  <a:lnTo>
                    <a:pt x="127" y="89408"/>
                  </a:lnTo>
                  <a:lnTo>
                    <a:pt x="0" y="88138"/>
                  </a:lnTo>
                  <a:lnTo>
                    <a:pt x="1016" y="8763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142613" y="2774950"/>
              <a:ext cx="349378" cy="11304"/>
            </a:xfrm>
            <a:custGeom>
              <a:avLst/>
              <a:gdLst/>
              <a:ahLst/>
              <a:cxnLst/>
              <a:rect l="0" t="0" r="0" b="0"/>
              <a:pathLst>
                <a:path w="349378" h="11304">
                  <a:moveTo>
                    <a:pt x="8001" y="1397"/>
                  </a:moveTo>
                  <a:lnTo>
                    <a:pt x="17526" y="1143"/>
                  </a:lnTo>
                  <a:lnTo>
                    <a:pt x="28702" y="1016"/>
                  </a:lnTo>
                  <a:lnTo>
                    <a:pt x="41148" y="762"/>
                  </a:lnTo>
                  <a:lnTo>
                    <a:pt x="54737" y="508"/>
                  </a:lnTo>
                  <a:lnTo>
                    <a:pt x="69342" y="381"/>
                  </a:lnTo>
                  <a:lnTo>
                    <a:pt x="100711" y="0"/>
                  </a:lnTo>
                  <a:lnTo>
                    <a:pt x="133731" y="0"/>
                  </a:lnTo>
                  <a:lnTo>
                    <a:pt x="167513" y="254"/>
                  </a:lnTo>
                  <a:lnTo>
                    <a:pt x="200152" y="762"/>
                  </a:lnTo>
                  <a:lnTo>
                    <a:pt x="215646" y="1143"/>
                  </a:lnTo>
                  <a:lnTo>
                    <a:pt x="230505" y="1651"/>
                  </a:lnTo>
                  <a:lnTo>
                    <a:pt x="245999" y="2540"/>
                  </a:lnTo>
                  <a:lnTo>
                    <a:pt x="262509" y="3810"/>
                  </a:lnTo>
                  <a:lnTo>
                    <a:pt x="295783" y="7112"/>
                  </a:lnTo>
                  <a:lnTo>
                    <a:pt x="311531" y="8763"/>
                  </a:lnTo>
                  <a:lnTo>
                    <a:pt x="326136" y="10033"/>
                  </a:lnTo>
                  <a:lnTo>
                    <a:pt x="338963" y="11049"/>
                  </a:lnTo>
                  <a:lnTo>
                    <a:pt x="344424" y="11303"/>
                  </a:lnTo>
                  <a:lnTo>
                    <a:pt x="349377" y="11303"/>
                  </a:lnTo>
                  <a:lnTo>
                    <a:pt x="321183" y="11303"/>
                  </a:lnTo>
                  <a:lnTo>
                    <a:pt x="291211" y="10668"/>
                  </a:lnTo>
                  <a:lnTo>
                    <a:pt x="259715" y="10033"/>
                  </a:lnTo>
                  <a:lnTo>
                    <a:pt x="227330" y="9144"/>
                  </a:lnTo>
                  <a:lnTo>
                    <a:pt x="161290" y="7239"/>
                  </a:lnTo>
                  <a:lnTo>
                    <a:pt x="128524" y="6223"/>
                  </a:lnTo>
                  <a:lnTo>
                    <a:pt x="96266" y="5334"/>
                  </a:lnTo>
                  <a:lnTo>
                    <a:pt x="70612" y="4572"/>
                  </a:lnTo>
                  <a:lnTo>
                    <a:pt x="43942" y="3810"/>
                  </a:lnTo>
                  <a:lnTo>
                    <a:pt x="31115" y="3429"/>
                  </a:lnTo>
                  <a:lnTo>
                    <a:pt x="19304" y="2794"/>
                  </a:lnTo>
                  <a:lnTo>
                    <a:pt x="8890" y="2286"/>
                  </a:lnTo>
                  <a:lnTo>
                    <a:pt x="0" y="1651"/>
                  </a:lnTo>
                  <a:close/>
                </a:path>
              </a:pathLst>
            </a:custGeom>
            <a:solidFill>
              <a:srgbClr val="CC0000"/>
            </a:solidFill>
            <a:ln w="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4126611" y="2732405"/>
              <a:ext cx="468250" cy="19178"/>
            </a:xfrm>
            <a:custGeom>
              <a:avLst/>
              <a:gdLst/>
              <a:ahLst/>
              <a:cxnLst/>
              <a:rect l="0" t="0" r="0" b="0"/>
              <a:pathLst>
                <a:path w="468250" h="19178">
                  <a:moveTo>
                    <a:pt x="3937" y="0"/>
                  </a:moveTo>
                  <a:lnTo>
                    <a:pt x="8763" y="0"/>
                  </a:lnTo>
                  <a:lnTo>
                    <a:pt x="14478" y="0"/>
                  </a:lnTo>
                  <a:lnTo>
                    <a:pt x="20955" y="0"/>
                  </a:lnTo>
                  <a:lnTo>
                    <a:pt x="36322" y="0"/>
                  </a:lnTo>
                  <a:lnTo>
                    <a:pt x="54102" y="127"/>
                  </a:lnTo>
                  <a:lnTo>
                    <a:pt x="74295" y="508"/>
                  </a:lnTo>
                  <a:lnTo>
                    <a:pt x="96393" y="889"/>
                  </a:lnTo>
                  <a:lnTo>
                    <a:pt x="120142" y="1397"/>
                  </a:lnTo>
                  <a:lnTo>
                    <a:pt x="145161" y="1905"/>
                  </a:lnTo>
                  <a:lnTo>
                    <a:pt x="171196" y="2667"/>
                  </a:lnTo>
                  <a:lnTo>
                    <a:pt x="197612" y="3429"/>
                  </a:lnTo>
                  <a:lnTo>
                    <a:pt x="251079" y="5207"/>
                  </a:lnTo>
                  <a:lnTo>
                    <a:pt x="277241" y="6223"/>
                  </a:lnTo>
                  <a:lnTo>
                    <a:pt x="302514" y="7112"/>
                  </a:lnTo>
                  <a:lnTo>
                    <a:pt x="326644" y="8255"/>
                  </a:lnTo>
                  <a:lnTo>
                    <a:pt x="349377" y="9398"/>
                  </a:lnTo>
                  <a:lnTo>
                    <a:pt x="364871" y="10414"/>
                  </a:lnTo>
                  <a:lnTo>
                    <a:pt x="381127" y="11811"/>
                  </a:lnTo>
                  <a:lnTo>
                    <a:pt x="414401" y="15113"/>
                  </a:lnTo>
                  <a:lnTo>
                    <a:pt x="430403" y="16637"/>
                  </a:lnTo>
                  <a:lnTo>
                    <a:pt x="444881" y="18034"/>
                  </a:lnTo>
                  <a:lnTo>
                    <a:pt x="457708" y="18796"/>
                  </a:lnTo>
                  <a:lnTo>
                    <a:pt x="463296" y="19050"/>
                  </a:lnTo>
                  <a:lnTo>
                    <a:pt x="468249" y="19177"/>
                  </a:lnTo>
                  <a:lnTo>
                    <a:pt x="440055" y="19050"/>
                  </a:lnTo>
                  <a:lnTo>
                    <a:pt x="409956" y="18669"/>
                  </a:lnTo>
                  <a:lnTo>
                    <a:pt x="378587" y="18161"/>
                  </a:lnTo>
                  <a:lnTo>
                    <a:pt x="346202" y="17399"/>
                  </a:lnTo>
                  <a:lnTo>
                    <a:pt x="280035" y="15494"/>
                  </a:lnTo>
                  <a:lnTo>
                    <a:pt x="247269" y="14351"/>
                  </a:lnTo>
                  <a:lnTo>
                    <a:pt x="215138" y="13081"/>
                  </a:lnTo>
                  <a:lnTo>
                    <a:pt x="201168" y="12446"/>
                  </a:lnTo>
                  <a:lnTo>
                    <a:pt x="186055" y="11811"/>
                  </a:lnTo>
                  <a:lnTo>
                    <a:pt x="154178" y="10033"/>
                  </a:lnTo>
                  <a:lnTo>
                    <a:pt x="121031" y="8128"/>
                  </a:lnTo>
                  <a:lnTo>
                    <a:pt x="88519" y="6223"/>
                  </a:lnTo>
                  <a:lnTo>
                    <a:pt x="72898" y="5207"/>
                  </a:lnTo>
                  <a:lnTo>
                    <a:pt x="58293" y="4191"/>
                  </a:lnTo>
                  <a:lnTo>
                    <a:pt x="44704" y="3302"/>
                  </a:lnTo>
                  <a:lnTo>
                    <a:pt x="32258" y="2413"/>
                  </a:lnTo>
                  <a:lnTo>
                    <a:pt x="21336" y="1778"/>
                  </a:lnTo>
                  <a:lnTo>
                    <a:pt x="12319" y="1143"/>
                  </a:lnTo>
                  <a:lnTo>
                    <a:pt x="5080" y="6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C0000"/>
            </a:solidFill>
            <a:ln w="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4147947" y="2735326"/>
              <a:ext cx="369825" cy="16384"/>
            </a:xfrm>
            <a:custGeom>
              <a:avLst/>
              <a:gdLst/>
              <a:ahLst/>
              <a:cxnLst/>
              <a:rect l="0" t="0" r="0" b="0"/>
              <a:pathLst>
                <a:path w="369825" h="16384">
                  <a:moveTo>
                    <a:pt x="7874" y="0"/>
                  </a:moveTo>
                  <a:lnTo>
                    <a:pt x="17272" y="0"/>
                  </a:lnTo>
                  <a:lnTo>
                    <a:pt x="27813" y="254"/>
                  </a:lnTo>
                  <a:lnTo>
                    <a:pt x="39497" y="381"/>
                  </a:lnTo>
                  <a:lnTo>
                    <a:pt x="52324" y="889"/>
                  </a:lnTo>
                  <a:lnTo>
                    <a:pt x="65659" y="1270"/>
                  </a:lnTo>
                  <a:lnTo>
                    <a:pt x="94742" y="2540"/>
                  </a:lnTo>
                  <a:lnTo>
                    <a:pt x="125476" y="3937"/>
                  </a:lnTo>
                  <a:lnTo>
                    <a:pt x="156591" y="5461"/>
                  </a:lnTo>
                  <a:lnTo>
                    <a:pt x="186563" y="6858"/>
                  </a:lnTo>
                  <a:lnTo>
                    <a:pt x="215011" y="8255"/>
                  </a:lnTo>
                  <a:lnTo>
                    <a:pt x="235331" y="9271"/>
                  </a:lnTo>
                  <a:lnTo>
                    <a:pt x="257429" y="10541"/>
                  </a:lnTo>
                  <a:lnTo>
                    <a:pt x="302514" y="13208"/>
                  </a:lnTo>
                  <a:lnTo>
                    <a:pt x="323723" y="14351"/>
                  </a:lnTo>
                  <a:lnTo>
                    <a:pt x="333502" y="14986"/>
                  </a:lnTo>
                  <a:lnTo>
                    <a:pt x="342646" y="15494"/>
                  </a:lnTo>
                  <a:lnTo>
                    <a:pt x="350901" y="15748"/>
                  </a:lnTo>
                  <a:lnTo>
                    <a:pt x="358267" y="16129"/>
                  </a:lnTo>
                  <a:lnTo>
                    <a:pt x="364617" y="16256"/>
                  </a:lnTo>
                  <a:lnTo>
                    <a:pt x="369824" y="16383"/>
                  </a:lnTo>
                  <a:lnTo>
                    <a:pt x="341503" y="16129"/>
                  </a:lnTo>
                  <a:lnTo>
                    <a:pt x="310896" y="15367"/>
                  </a:lnTo>
                  <a:lnTo>
                    <a:pt x="278892" y="14351"/>
                  </a:lnTo>
                  <a:lnTo>
                    <a:pt x="245745" y="12827"/>
                  </a:lnTo>
                  <a:lnTo>
                    <a:pt x="177800" y="9652"/>
                  </a:lnTo>
                  <a:lnTo>
                    <a:pt x="144145" y="8001"/>
                  </a:lnTo>
                  <a:lnTo>
                    <a:pt x="111252" y="6477"/>
                  </a:lnTo>
                  <a:lnTo>
                    <a:pt x="96774" y="5715"/>
                  </a:lnTo>
                  <a:lnTo>
                    <a:pt x="81153" y="4953"/>
                  </a:lnTo>
                  <a:lnTo>
                    <a:pt x="49657" y="3429"/>
                  </a:lnTo>
                  <a:lnTo>
                    <a:pt x="34544" y="2540"/>
                  </a:lnTo>
                  <a:lnTo>
                    <a:pt x="20955" y="1651"/>
                  </a:lnTo>
                  <a:lnTo>
                    <a:pt x="9271" y="889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5180584" y="2814447"/>
              <a:ext cx="482728" cy="102744"/>
            </a:xfrm>
            <a:custGeom>
              <a:avLst/>
              <a:gdLst/>
              <a:ahLst/>
              <a:cxnLst/>
              <a:rect l="0" t="0" r="0" b="0"/>
              <a:pathLst>
                <a:path w="482728" h="102744">
                  <a:moveTo>
                    <a:pt x="0" y="89662"/>
                  </a:moveTo>
                  <a:lnTo>
                    <a:pt x="254" y="82042"/>
                  </a:lnTo>
                  <a:lnTo>
                    <a:pt x="1397" y="74676"/>
                  </a:lnTo>
                  <a:lnTo>
                    <a:pt x="3175" y="67691"/>
                  </a:lnTo>
                  <a:lnTo>
                    <a:pt x="5842" y="61087"/>
                  </a:lnTo>
                  <a:lnTo>
                    <a:pt x="9144" y="54737"/>
                  </a:lnTo>
                  <a:lnTo>
                    <a:pt x="13208" y="48768"/>
                  </a:lnTo>
                  <a:lnTo>
                    <a:pt x="17780" y="43180"/>
                  </a:lnTo>
                  <a:lnTo>
                    <a:pt x="22860" y="37973"/>
                  </a:lnTo>
                  <a:lnTo>
                    <a:pt x="28702" y="33020"/>
                  </a:lnTo>
                  <a:lnTo>
                    <a:pt x="35052" y="28448"/>
                  </a:lnTo>
                  <a:lnTo>
                    <a:pt x="41656" y="24257"/>
                  </a:lnTo>
                  <a:lnTo>
                    <a:pt x="48895" y="20320"/>
                  </a:lnTo>
                  <a:lnTo>
                    <a:pt x="56388" y="16891"/>
                  </a:lnTo>
                  <a:lnTo>
                    <a:pt x="72644" y="10795"/>
                  </a:lnTo>
                  <a:lnTo>
                    <a:pt x="90043" y="5969"/>
                  </a:lnTo>
                  <a:lnTo>
                    <a:pt x="108204" y="2794"/>
                  </a:lnTo>
                  <a:lnTo>
                    <a:pt x="126873" y="762"/>
                  </a:lnTo>
                  <a:lnTo>
                    <a:pt x="145796" y="0"/>
                  </a:lnTo>
                  <a:lnTo>
                    <a:pt x="164592" y="762"/>
                  </a:lnTo>
                  <a:lnTo>
                    <a:pt x="183007" y="2794"/>
                  </a:lnTo>
                  <a:lnTo>
                    <a:pt x="200787" y="5969"/>
                  </a:lnTo>
                  <a:lnTo>
                    <a:pt x="217297" y="10795"/>
                  </a:lnTo>
                  <a:lnTo>
                    <a:pt x="227457" y="11811"/>
                  </a:lnTo>
                  <a:lnTo>
                    <a:pt x="237617" y="13970"/>
                  </a:lnTo>
                  <a:lnTo>
                    <a:pt x="247523" y="17145"/>
                  </a:lnTo>
                  <a:lnTo>
                    <a:pt x="257429" y="21209"/>
                  </a:lnTo>
                  <a:lnTo>
                    <a:pt x="266827" y="26162"/>
                  </a:lnTo>
                  <a:lnTo>
                    <a:pt x="275717" y="31750"/>
                  </a:lnTo>
                  <a:lnTo>
                    <a:pt x="283591" y="38100"/>
                  </a:lnTo>
                  <a:lnTo>
                    <a:pt x="290703" y="45212"/>
                  </a:lnTo>
                  <a:lnTo>
                    <a:pt x="293878" y="48514"/>
                  </a:lnTo>
                  <a:lnTo>
                    <a:pt x="297053" y="51181"/>
                  </a:lnTo>
                  <a:lnTo>
                    <a:pt x="300228" y="53213"/>
                  </a:lnTo>
                  <a:lnTo>
                    <a:pt x="303911" y="54610"/>
                  </a:lnTo>
                  <a:lnTo>
                    <a:pt x="307975" y="55753"/>
                  </a:lnTo>
                  <a:lnTo>
                    <a:pt x="313182" y="56388"/>
                  </a:lnTo>
                  <a:lnTo>
                    <a:pt x="319786" y="56769"/>
                  </a:lnTo>
                  <a:lnTo>
                    <a:pt x="327787" y="56896"/>
                  </a:lnTo>
                  <a:lnTo>
                    <a:pt x="337693" y="57023"/>
                  </a:lnTo>
                  <a:lnTo>
                    <a:pt x="349631" y="57023"/>
                  </a:lnTo>
                  <a:lnTo>
                    <a:pt x="364109" y="57150"/>
                  </a:lnTo>
                  <a:lnTo>
                    <a:pt x="381254" y="57404"/>
                  </a:lnTo>
                  <a:lnTo>
                    <a:pt x="390906" y="57531"/>
                  </a:lnTo>
                  <a:lnTo>
                    <a:pt x="401447" y="57785"/>
                  </a:lnTo>
                  <a:lnTo>
                    <a:pt x="412750" y="58166"/>
                  </a:lnTo>
                  <a:lnTo>
                    <a:pt x="424815" y="58420"/>
                  </a:lnTo>
                  <a:lnTo>
                    <a:pt x="437896" y="59055"/>
                  </a:lnTo>
                  <a:lnTo>
                    <a:pt x="451866" y="59563"/>
                  </a:lnTo>
                  <a:lnTo>
                    <a:pt x="466852" y="60325"/>
                  </a:lnTo>
                  <a:lnTo>
                    <a:pt x="482727" y="61087"/>
                  </a:lnTo>
                  <a:lnTo>
                    <a:pt x="445516" y="61976"/>
                  </a:lnTo>
                  <a:lnTo>
                    <a:pt x="427863" y="62230"/>
                  </a:lnTo>
                  <a:lnTo>
                    <a:pt x="410972" y="62484"/>
                  </a:lnTo>
                  <a:lnTo>
                    <a:pt x="394970" y="62738"/>
                  </a:lnTo>
                  <a:lnTo>
                    <a:pt x="379857" y="62992"/>
                  </a:lnTo>
                  <a:lnTo>
                    <a:pt x="366014" y="63373"/>
                  </a:lnTo>
                  <a:lnTo>
                    <a:pt x="353314" y="63881"/>
                  </a:lnTo>
                  <a:lnTo>
                    <a:pt x="342011" y="64516"/>
                  </a:lnTo>
                  <a:lnTo>
                    <a:pt x="332105" y="65405"/>
                  </a:lnTo>
                  <a:lnTo>
                    <a:pt x="324104" y="66421"/>
                  </a:lnTo>
                  <a:lnTo>
                    <a:pt x="317754" y="67818"/>
                  </a:lnTo>
                  <a:lnTo>
                    <a:pt x="313055" y="69469"/>
                  </a:lnTo>
                  <a:lnTo>
                    <a:pt x="310515" y="71501"/>
                  </a:lnTo>
                  <a:lnTo>
                    <a:pt x="310007" y="73914"/>
                  </a:lnTo>
                  <a:lnTo>
                    <a:pt x="311912" y="76835"/>
                  </a:lnTo>
                  <a:lnTo>
                    <a:pt x="313436" y="83693"/>
                  </a:lnTo>
                  <a:lnTo>
                    <a:pt x="313436" y="90297"/>
                  </a:lnTo>
                  <a:lnTo>
                    <a:pt x="312547" y="96647"/>
                  </a:lnTo>
                  <a:lnTo>
                    <a:pt x="311404" y="102743"/>
                  </a:lnTo>
                  <a:lnTo>
                    <a:pt x="308864" y="90678"/>
                  </a:lnTo>
                  <a:lnTo>
                    <a:pt x="304673" y="78867"/>
                  </a:lnTo>
                  <a:lnTo>
                    <a:pt x="298704" y="67564"/>
                  </a:lnTo>
                  <a:lnTo>
                    <a:pt x="294894" y="62103"/>
                  </a:lnTo>
                  <a:lnTo>
                    <a:pt x="290322" y="56769"/>
                  </a:lnTo>
                  <a:lnTo>
                    <a:pt x="285496" y="51816"/>
                  </a:lnTo>
                  <a:lnTo>
                    <a:pt x="279654" y="46990"/>
                  </a:lnTo>
                  <a:lnTo>
                    <a:pt x="273304" y="42418"/>
                  </a:lnTo>
                  <a:lnTo>
                    <a:pt x="266192" y="38100"/>
                  </a:lnTo>
                  <a:lnTo>
                    <a:pt x="258445" y="34163"/>
                  </a:lnTo>
                  <a:lnTo>
                    <a:pt x="249936" y="30226"/>
                  </a:lnTo>
                  <a:lnTo>
                    <a:pt x="240538" y="26924"/>
                  </a:lnTo>
                  <a:lnTo>
                    <a:pt x="230251" y="23876"/>
                  </a:lnTo>
                  <a:lnTo>
                    <a:pt x="216662" y="20574"/>
                  </a:lnTo>
                  <a:lnTo>
                    <a:pt x="201422" y="17907"/>
                  </a:lnTo>
                  <a:lnTo>
                    <a:pt x="184785" y="15748"/>
                  </a:lnTo>
                  <a:lnTo>
                    <a:pt x="167386" y="14351"/>
                  </a:lnTo>
                  <a:lnTo>
                    <a:pt x="149098" y="13843"/>
                  </a:lnTo>
                  <a:lnTo>
                    <a:pt x="130429" y="14224"/>
                  </a:lnTo>
                  <a:lnTo>
                    <a:pt x="111887" y="15748"/>
                  </a:lnTo>
                  <a:lnTo>
                    <a:pt x="93726" y="18542"/>
                  </a:lnTo>
                  <a:lnTo>
                    <a:pt x="76073" y="22479"/>
                  </a:lnTo>
                  <a:lnTo>
                    <a:pt x="67691" y="25019"/>
                  </a:lnTo>
                  <a:lnTo>
                    <a:pt x="59563" y="27940"/>
                  </a:lnTo>
                  <a:lnTo>
                    <a:pt x="51816" y="31242"/>
                  </a:lnTo>
                  <a:lnTo>
                    <a:pt x="44450" y="34925"/>
                  </a:lnTo>
                  <a:lnTo>
                    <a:pt x="37338" y="39116"/>
                  </a:lnTo>
                  <a:lnTo>
                    <a:pt x="30861" y="43688"/>
                  </a:lnTo>
                  <a:lnTo>
                    <a:pt x="24892" y="48768"/>
                  </a:lnTo>
                  <a:lnTo>
                    <a:pt x="19431" y="54229"/>
                  </a:lnTo>
                  <a:lnTo>
                    <a:pt x="14478" y="60198"/>
                  </a:lnTo>
                  <a:lnTo>
                    <a:pt x="10287" y="66675"/>
                  </a:lnTo>
                  <a:lnTo>
                    <a:pt x="6858" y="73660"/>
                  </a:lnTo>
                  <a:lnTo>
                    <a:pt x="3937" y="81153"/>
                  </a:lnTo>
                  <a:lnTo>
                    <a:pt x="1905" y="89154"/>
                  </a:lnTo>
                  <a:lnTo>
                    <a:pt x="635" y="97790"/>
                  </a:lnTo>
                  <a:close/>
                </a:path>
              </a:pathLst>
            </a:custGeom>
            <a:solidFill>
              <a:srgbClr val="DD0000"/>
            </a:solidFill>
            <a:ln w="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5220462" y="2812034"/>
              <a:ext cx="241555" cy="39244"/>
            </a:xfrm>
            <a:custGeom>
              <a:avLst/>
              <a:gdLst/>
              <a:ahLst/>
              <a:cxnLst/>
              <a:rect l="0" t="0" r="0" b="0"/>
              <a:pathLst>
                <a:path w="241555" h="39244">
                  <a:moveTo>
                    <a:pt x="0" y="27559"/>
                  </a:moveTo>
                  <a:lnTo>
                    <a:pt x="3937" y="23495"/>
                  </a:lnTo>
                  <a:lnTo>
                    <a:pt x="8763" y="19939"/>
                  </a:lnTo>
                  <a:lnTo>
                    <a:pt x="14097" y="16510"/>
                  </a:lnTo>
                  <a:lnTo>
                    <a:pt x="20193" y="13462"/>
                  </a:lnTo>
                  <a:lnTo>
                    <a:pt x="26670" y="10795"/>
                  </a:lnTo>
                  <a:lnTo>
                    <a:pt x="33782" y="8382"/>
                  </a:lnTo>
                  <a:lnTo>
                    <a:pt x="41402" y="6223"/>
                  </a:lnTo>
                  <a:lnTo>
                    <a:pt x="49403" y="4572"/>
                  </a:lnTo>
                  <a:lnTo>
                    <a:pt x="66548" y="1905"/>
                  </a:lnTo>
                  <a:lnTo>
                    <a:pt x="84836" y="381"/>
                  </a:lnTo>
                  <a:lnTo>
                    <a:pt x="103759" y="0"/>
                  </a:lnTo>
                  <a:lnTo>
                    <a:pt x="123063" y="635"/>
                  </a:lnTo>
                  <a:lnTo>
                    <a:pt x="142240" y="2286"/>
                  </a:lnTo>
                  <a:lnTo>
                    <a:pt x="161036" y="4953"/>
                  </a:lnTo>
                  <a:lnTo>
                    <a:pt x="178943" y="8509"/>
                  </a:lnTo>
                  <a:lnTo>
                    <a:pt x="195580" y="13081"/>
                  </a:lnTo>
                  <a:lnTo>
                    <a:pt x="210439" y="18415"/>
                  </a:lnTo>
                  <a:lnTo>
                    <a:pt x="217297" y="21463"/>
                  </a:lnTo>
                  <a:lnTo>
                    <a:pt x="223520" y="24638"/>
                  </a:lnTo>
                  <a:lnTo>
                    <a:pt x="228981" y="28067"/>
                  </a:lnTo>
                  <a:lnTo>
                    <a:pt x="233807" y="31623"/>
                  </a:lnTo>
                  <a:lnTo>
                    <a:pt x="238252" y="35306"/>
                  </a:lnTo>
                  <a:lnTo>
                    <a:pt x="241554" y="39243"/>
                  </a:lnTo>
                  <a:lnTo>
                    <a:pt x="228346" y="31750"/>
                  </a:lnTo>
                  <a:lnTo>
                    <a:pt x="213741" y="25273"/>
                  </a:lnTo>
                  <a:lnTo>
                    <a:pt x="198120" y="19685"/>
                  </a:lnTo>
                  <a:lnTo>
                    <a:pt x="181737" y="15240"/>
                  </a:lnTo>
                  <a:lnTo>
                    <a:pt x="164592" y="11557"/>
                  </a:lnTo>
                  <a:lnTo>
                    <a:pt x="147193" y="8890"/>
                  </a:lnTo>
                  <a:lnTo>
                    <a:pt x="129540" y="7112"/>
                  </a:lnTo>
                  <a:lnTo>
                    <a:pt x="111760" y="6223"/>
                  </a:lnTo>
                  <a:lnTo>
                    <a:pt x="94488" y="6096"/>
                  </a:lnTo>
                  <a:lnTo>
                    <a:pt x="77724" y="6985"/>
                  </a:lnTo>
                  <a:lnTo>
                    <a:pt x="61595" y="8509"/>
                  </a:lnTo>
                  <a:lnTo>
                    <a:pt x="46482" y="10922"/>
                  </a:lnTo>
                  <a:lnTo>
                    <a:pt x="32512" y="13970"/>
                  </a:lnTo>
                  <a:lnTo>
                    <a:pt x="19939" y="17780"/>
                  </a:lnTo>
                  <a:lnTo>
                    <a:pt x="9017" y="22352"/>
                  </a:lnTo>
                  <a:close/>
                </a:path>
              </a:pathLst>
            </a:custGeom>
            <a:solidFill>
              <a:srgbClr val="FF5E5E"/>
            </a:solidFill>
            <a:ln w="0" cap="flat" cmpd="sng" algn="ctr">
              <a:solidFill>
                <a:srgbClr val="FF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5091557" y="2901696"/>
              <a:ext cx="81409" cy="18924"/>
            </a:xfrm>
            <a:custGeom>
              <a:avLst/>
              <a:gdLst/>
              <a:ahLst/>
              <a:cxnLst/>
              <a:rect l="0" t="0" r="0" b="0"/>
              <a:pathLst>
                <a:path w="81409" h="18924">
                  <a:moveTo>
                    <a:pt x="25908" y="635"/>
                  </a:moveTo>
                  <a:lnTo>
                    <a:pt x="47498" y="0"/>
                  </a:lnTo>
                  <a:lnTo>
                    <a:pt x="57658" y="254"/>
                  </a:lnTo>
                  <a:lnTo>
                    <a:pt x="66802" y="889"/>
                  </a:lnTo>
                  <a:lnTo>
                    <a:pt x="74803" y="2286"/>
                  </a:lnTo>
                  <a:lnTo>
                    <a:pt x="81408" y="4318"/>
                  </a:lnTo>
                  <a:lnTo>
                    <a:pt x="75438" y="8890"/>
                  </a:lnTo>
                  <a:lnTo>
                    <a:pt x="68199" y="12446"/>
                  </a:lnTo>
                  <a:lnTo>
                    <a:pt x="59563" y="15113"/>
                  </a:lnTo>
                  <a:lnTo>
                    <a:pt x="49531" y="17018"/>
                  </a:lnTo>
                  <a:lnTo>
                    <a:pt x="38608" y="18161"/>
                  </a:lnTo>
                  <a:lnTo>
                    <a:pt x="26543" y="18796"/>
                  </a:lnTo>
                  <a:lnTo>
                    <a:pt x="13717" y="18923"/>
                  </a:lnTo>
                  <a:lnTo>
                    <a:pt x="0" y="18796"/>
                  </a:lnTo>
                  <a:lnTo>
                    <a:pt x="889" y="14732"/>
                  </a:lnTo>
                  <a:lnTo>
                    <a:pt x="2413" y="10414"/>
                  </a:lnTo>
                  <a:lnTo>
                    <a:pt x="3937" y="6096"/>
                  </a:lnTo>
                  <a:lnTo>
                    <a:pt x="3557" y="1524"/>
                  </a:lnTo>
                  <a:close/>
                </a:path>
              </a:pathLst>
            </a:custGeom>
            <a:solidFill>
              <a:srgbClr val="DD0000"/>
            </a:solidFill>
            <a:ln w="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5481320" y="2904617"/>
              <a:ext cx="182755" cy="65406"/>
            </a:xfrm>
            <a:custGeom>
              <a:avLst/>
              <a:gdLst/>
              <a:ahLst/>
              <a:cxnLst/>
              <a:rect l="0" t="0" r="0" b="0"/>
              <a:pathLst>
                <a:path w="182755" h="65406">
                  <a:moveTo>
                    <a:pt x="12065" y="1016"/>
                  </a:moveTo>
                  <a:lnTo>
                    <a:pt x="25273" y="1143"/>
                  </a:lnTo>
                  <a:lnTo>
                    <a:pt x="39244" y="1143"/>
                  </a:lnTo>
                  <a:lnTo>
                    <a:pt x="53848" y="1016"/>
                  </a:lnTo>
                  <a:lnTo>
                    <a:pt x="83820" y="635"/>
                  </a:lnTo>
                  <a:lnTo>
                    <a:pt x="113157" y="127"/>
                  </a:lnTo>
                  <a:lnTo>
                    <a:pt x="126873" y="0"/>
                  </a:lnTo>
                  <a:lnTo>
                    <a:pt x="139700" y="0"/>
                  </a:lnTo>
                  <a:lnTo>
                    <a:pt x="151511" y="0"/>
                  </a:lnTo>
                  <a:lnTo>
                    <a:pt x="161545" y="381"/>
                  </a:lnTo>
                  <a:lnTo>
                    <a:pt x="170180" y="889"/>
                  </a:lnTo>
                  <a:lnTo>
                    <a:pt x="176657" y="1651"/>
                  </a:lnTo>
                  <a:lnTo>
                    <a:pt x="180975" y="2540"/>
                  </a:lnTo>
                  <a:lnTo>
                    <a:pt x="182754" y="3810"/>
                  </a:lnTo>
                  <a:lnTo>
                    <a:pt x="182754" y="8636"/>
                  </a:lnTo>
                  <a:lnTo>
                    <a:pt x="181864" y="13081"/>
                  </a:lnTo>
                  <a:lnTo>
                    <a:pt x="180213" y="17145"/>
                  </a:lnTo>
                  <a:lnTo>
                    <a:pt x="177927" y="20701"/>
                  </a:lnTo>
                  <a:lnTo>
                    <a:pt x="175133" y="24003"/>
                  </a:lnTo>
                  <a:lnTo>
                    <a:pt x="171958" y="26924"/>
                  </a:lnTo>
                  <a:lnTo>
                    <a:pt x="165100" y="32258"/>
                  </a:lnTo>
                  <a:lnTo>
                    <a:pt x="157988" y="36957"/>
                  </a:lnTo>
                  <a:lnTo>
                    <a:pt x="151893" y="41656"/>
                  </a:lnTo>
                  <a:lnTo>
                    <a:pt x="149479" y="44069"/>
                  </a:lnTo>
                  <a:lnTo>
                    <a:pt x="147701" y="46609"/>
                  </a:lnTo>
                  <a:lnTo>
                    <a:pt x="146685" y="49149"/>
                  </a:lnTo>
                  <a:lnTo>
                    <a:pt x="146431" y="52070"/>
                  </a:lnTo>
                  <a:lnTo>
                    <a:pt x="146812" y="53848"/>
                  </a:lnTo>
                  <a:lnTo>
                    <a:pt x="148463" y="55245"/>
                  </a:lnTo>
                  <a:lnTo>
                    <a:pt x="153162" y="57785"/>
                  </a:lnTo>
                  <a:lnTo>
                    <a:pt x="157480" y="60198"/>
                  </a:lnTo>
                  <a:lnTo>
                    <a:pt x="158623" y="61722"/>
                  </a:lnTo>
                  <a:lnTo>
                    <a:pt x="158623" y="63627"/>
                  </a:lnTo>
                  <a:lnTo>
                    <a:pt x="144272" y="64135"/>
                  </a:lnTo>
                  <a:lnTo>
                    <a:pt x="131064" y="64643"/>
                  </a:lnTo>
                  <a:lnTo>
                    <a:pt x="118872" y="64897"/>
                  </a:lnTo>
                  <a:lnTo>
                    <a:pt x="107823" y="65278"/>
                  </a:lnTo>
                  <a:lnTo>
                    <a:pt x="97536" y="65405"/>
                  </a:lnTo>
                  <a:lnTo>
                    <a:pt x="88011" y="65405"/>
                  </a:lnTo>
                  <a:lnTo>
                    <a:pt x="70739" y="65405"/>
                  </a:lnTo>
                  <a:lnTo>
                    <a:pt x="55245" y="65151"/>
                  </a:lnTo>
                  <a:lnTo>
                    <a:pt x="40895" y="64897"/>
                  </a:lnTo>
                  <a:lnTo>
                    <a:pt x="26417" y="64770"/>
                  </a:lnTo>
                  <a:lnTo>
                    <a:pt x="11176" y="64643"/>
                  </a:lnTo>
                  <a:lnTo>
                    <a:pt x="12193" y="57023"/>
                  </a:lnTo>
                  <a:lnTo>
                    <a:pt x="11938" y="48514"/>
                  </a:lnTo>
                  <a:lnTo>
                    <a:pt x="10795" y="39751"/>
                  </a:lnTo>
                  <a:lnTo>
                    <a:pt x="9018" y="30861"/>
                  </a:lnTo>
                  <a:lnTo>
                    <a:pt x="6731" y="22225"/>
                  </a:lnTo>
                  <a:lnTo>
                    <a:pt x="4319" y="14097"/>
                  </a:lnTo>
                  <a:lnTo>
                    <a:pt x="1905" y="6858"/>
                  </a:ln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5575427" y="2793492"/>
              <a:ext cx="109221" cy="47245"/>
            </a:xfrm>
            <a:custGeom>
              <a:avLst/>
              <a:gdLst/>
              <a:ahLst/>
              <a:cxnLst/>
              <a:rect l="0" t="0" r="0" b="0"/>
              <a:pathLst>
                <a:path w="109221" h="47245">
                  <a:moveTo>
                    <a:pt x="3556" y="762"/>
                  </a:moveTo>
                  <a:lnTo>
                    <a:pt x="6858" y="254"/>
                  </a:lnTo>
                  <a:lnTo>
                    <a:pt x="11176" y="0"/>
                  </a:lnTo>
                  <a:lnTo>
                    <a:pt x="16637" y="254"/>
                  </a:lnTo>
                  <a:lnTo>
                    <a:pt x="22479" y="762"/>
                  </a:lnTo>
                  <a:lnTo>
                    <a:pt x="29083" y="1524"/>
                  </a:lnTo>
                  <a:lnTo>
                    <a:pt x="43561" y="4064"/>
                  </a:lnTo>
                  <a:lnTo>
                    <a:pt x="58928" y="7493"/>
                  </a:lnTo>
                  <a:lnTo>
                    <a:pt x="73660" y="11557"/>
                  </a:lnTo>
                  <a:lnTo>
                    <a:pt x="86868" y="16129"/>
                  </a:lnTo>
                  <a:lnTo>
                    <a:pt x="92456" y="18542"/>
                  </a:lnTo>
                  <a:lnTo>
                    <a:pt x="97282" y="21082"/>
                  </a:lnTo>
                  <a:lnTo>
                    <a:pt x="98679" y="23114"/>
                  </a:lnTo>
                  <a:lnTo>
                    <a:pt x="100838" y="26289"/>
                  </a:lnTo>
                  <a:lnTo>
                    <a:pt x="105537" y="34163"/>
                  </a:lnTo>
                  <a:lnTo>
                    <a:pt x="107442" y="38354"/>
                  </a:lnTo>
                  <a:lnTo>
                    <a:pt x="108839" y="42164"/>
                  </a:lnTo>
                  <a:lnTo>
                    <a:pt x="109220" y="45085"/>
                  </a:lnTo>
                  <a:lnTo>
                    <a:pt x="109093" y="46228"/>
                  </a:lnTo>
                  <a:lnTo>
                    <a:pt x="108585" y="46990"/>
                  </a:lnTo>
                  <a:lnTo>
                    <a:pt x="95377" y="47244"/>
                  </a:lnTo>
                  <a:lnTo>
                    <a:pt x="81661" y="46736"/>
                  </a:lnTo>
                  <a:lnTo>
                    <a:pt x="68199" y="45847"/>
                  </a:lnTo>
                  <a:lnTo>
                    <a:pt x="55245" y="44704"/>
                  </a:lnTo>
                  <a:lnTo>
                    <a:pt x="43307" y="43053"/>
                  </a:lnTo>
                  <a:lnTo>
                    <a:pt x="33147" y="41021"/>
                  </a:lnTo>
                  <a:lnTo>
                    <a:pt x="25146" y="38989"/>
                  </a:lnTo>
                  <a:lnTo>
                    <a:pt x="22098" y="37846"/>
                  </a:lnTo>
                  <a:lnTo>
                    <a:pt x="19558" y="36576"/>
                  </a:lnTo>
                  <a:lnTo>
                    <a:pt x="14986" y="33020"/>
                  </a:lnTo>
                  <a:lnTo>
                    <a:pt x="10668" y="28575"/>
                  </a:lnTo>
                  <a:lnTo>
                    <a:pt x="6731" y="23495"/>
                  </a:lnTo>
                  <a:lnTo>
                    <a:pt x="3429" y="18288"/>
                  </a:lnTo>
                  <a:lnTo>
                    <a:pt x="1143" y="13081"/>
                  </a:lnTo>
                  <a:lnTo>
                    <a:pt x="0" y="8382"/>
                  </a:lnTo>
                  <a:lnTo>
                    <a:pt x="0" y="4445"/>
                  </a:lnTo>
                  <a:lnTo>
                    <a:pt x="508" y="2921"/>
                  </a:lnTo>
                  <a:lnTo>
                    <a:pt x="1397" y="177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5575494" y="2793516"/>
              <a:ext cx="109040" cy="47100"/>
            </a:xfrm>
            <a:custGeom>
              <a:avLst/>
              <a:gdLst/>
              <a:ahLst/>
              <a:cxnLst/>
              <a:rect l="0" t="0" r="0" b="0"/>
              <a:pathLst>
                <a:path w="109040" h="47100">
                  <a:moveTo>
                    <a:pt x="1148" y="1734"/>
                  </a:moveTo>
                  <a:lnTo>
                    <a:pt x="382" y="2890"/>
                  </a:lnTo>
                  <a:lnTo>
                    <a:pt x="0" y="4624"/>
                  </a:lnTo>
                  <a:lnTo>
                    <a:pt x="0" y="8380"/>
                  </a:lnTo>
                  <a:lnTo>
                    <a:pt x="1148" y="13003"/>
                  </a:lnTo>
                  <a:lnTo>
                    <a:pt x="3443" y="18204"/>
                  </a:lnTo>
                  <a:lnTo>
                    <a:pt x="6504" y="23405"/>
                  </a:lnTo>
                  <a:lnTo>
                    <a:pt x="10712" y="28606"/>
                  </a:lnTo>
                  <a:lnTo>
                    <a:pt x="14921" y="32941"/>
                  </a:lnTo>
                  <a:lnTo>
                    <a:pt x="19512" y="36697"/>
                  </a:lnTo>
                  <a:lnTo>
                    <a:pt x="21808" y="37853"/>
                  </a:lnTo>
                  <a:lnTo>
                    <a:pt x="25251" y="39008"/>
                  </a:lnTo>
                  <a:lnTo>
                    <a:pt x="33285" y="41031"/>
                  </a:lnTo>
                  <a:lnTo>
                    <a:pt x="43233" y="43054"/>
                  </a:lnTo>
                  <a:lnTo>
                    <a:pt x="55093" y="44787"/>
                  </a:lnTo>
                  <a:lnTo>
                    <a:pt x="68101" y="45943"/>
                  </a:lnTo>
                  <a:lnTo>
                    <a:pt x="81492" y="46810"/>
                  </a:lnTo>
                  <a:lnTo>
                    <a:pt x="95265" y="47099"/>
                  </a:lnTo>
                  <a:lnTo>
                    <a:pt x="108274" y="47099"/>
                  </a:lnTo>
                  <a:lnTo>
                    <a:pt x="109039" y="46232"/>
                  </a:lnTo>
                  <a:lnTo>
                    <a:pt x="109039" y="45076"/>
                  </a:lnTo>
                  <a:lnTo>
                    <a:pt x="108656" y="42187"/>
                  </a:lnTo>
                  <a:lnTo>
                    <a:pt x="107509" y="38431"/>
                  </a:lnTo>
                  <a:lnTo>
                    <a:pt x="105596" y="34096"/>
                  </a:lnTo>
                  <a:lnTo>
                    <a:pt x="100622" y="26295"/>
                  </a:lnTo>
                  <a:lnTo>
                    <a:pt x="98708" y="23116"/>
                  </a:lnTo>
                  <a:lnTo>
                    <a:pt x="97178" y="21094"/>
                  </a:lnTo>
                  <a:lnTo>
                    <a:pt x="92587" y="18493"/>
                  </a:lnTo>
                  <a:lnTo>
                    <a:pt x="86849" y="16181"/>
                  </a:lnTo>
                  <a:lnTo>
                    <a:pt x="73457" y="11558"/>
                  </a:lnTo>
                  <a:lnTo>
                    <a:pt x="58919" y="7513"/>
                  </a:lnTo>
                  <a:lnTo>
                    <a:pt x="43616" y="4045"/>
                  </a:lnTo>
                  <a:lnTo>
                    <a:pt x="29077" y="1445"/>
                  </a:lnTo>
                  <a:lnTo>
                    <a:pt x="22573" y="867"/>
                  </a:lnTo>
                  <a:lnTo>
                    <a:pt x="16451" y="289"/>
                  </a:lnTo>
                  <a:lnTo>
                    <a:pt x="11095" y="0"/>
                  </a:lnTo>
                  <a:lnTo>
                    <a:pt x="6886" y="289"/>
                  </a:lnTo>
                  <a:lnTo>
                    <a:pt x="3443" y="86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4643247" y="2760345"/>
              <a:ext cx="37212" cy="8637"/>
            </a:xfrm>
            <a:custGeom>
              <a:avLst/>
              <a:gdLst/>
              <a:ahLst/>
              <a:cxnLst/>
              <a:rect l="0" t="0" r="0" b="0"/>
              <a:pathLst>
                <a:path w="37212" h="8637">
                  <a:moveTo>
                    <a:pt x="37211" y="0"/>
                  </a:moveTo>
                  <a:lnTo>
                    <a:pt x="36957" y="1651"/>
                  </a:lnTo>
                  <a:lnTo>
                    <a:pt x="35814" y="3302"/>
                  </a:lnTo>
                  <a:lnTo>
                    <a:pt x="34036" y="4826"/>
                  </a:lnTo>
                  <a:lnTo>
                    <a:pt x="31877" y="6223"/>
                  </a:lnTo>
                  <a:lnTo>
                    <a:pt x="25908" y="8001"/>
                  </a:lnTo>
                  <a:lnTo>
                    <a:pt x="18669" y="8636"/>
                  </a:lnTo>
                  <a:lnTo>
                    <a:pt x="11430" y="8001"/>
                  </a:lnTo>
                  <a:lnTo>
                    <a:pt x="5588" y="6223"/>
                  </a:lnTo>
                  <a:lnTo>
                    <a:pt x="3175" y="4826"/>
                  </a:lnTo>
                  <a:lnTo>
                    <a:pt x="1524" y="3302"/>
                  </a:lnTo>
                  <a:lnTo>
                    <a:pt x="381" y="16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  <a:ln w="0" cap="flat" cmpd="sng" algn="ctr">
              <a:solidFill>
                <a:srgbClr val="DD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4643112" y="2760287"/>
              <a:ext cx="37113" cy="8669"/>
            </a:xfrm>
            <a:custGeom>
              <a:avLst/>
              <a:gdLst/>
              <a:ahLst/>
              <a:cxnLst/>
              <a:rect l="0" t="0" r="0" b="0"/>
              <a:pathLst>
                <a:path w="37113" h="8669">
                  <a:moveTo>
                    <a:pt x="0" y="0"/>
                  </a:moveTo>
                  <a:lnTo>
                    <a:pt x="383" y="1733"/>
                  </a:lnTo>
                  <a:lnTo>
                    <a:pt x="1530" y="3467"/>
                  </a:lnTo>
                  <a:lnTo>
                    <a:pt x="3443" y="4912"/>
                  </a:lnTo>
                  <a:lnTo>
                    <a:pt x="5739" y="6357"/>
                  </a:lnTo>
                  <a:lnTo>
                    <a:pt x="11478" y="8090"/>
                  </a:lnTo>
                  <a:lnTo>
                    <a:pt x="18748" y="8668"/>
                  </a:lnTo>
                  <a:lnTo>
                    <a:pt x="26017" y="8090"/>
                  </a:lnTo>
                  <a:lnTo>
                    <a:pt x="32138" y="6357"/>
                  </a:lnTo>
                  <a:lnTo>
                    <a:pt x="34051" y="4912"/>
                  </a:lnTo>
                  <a:lnTo>
                    <a:pt x="35964" y="3467"/>
                  </a:lnTo>
                  <a:lnTo>
                    <a:pt x="37112" y="1733"/>
                  </a:lnTo>
                  <a:lnTo>
                    <a:pt x="37112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4643247" y="2751455"/>
              <a:ext cx="37212" cy="8764"/>
            </a:xfrm>
            <a:custGeom>
              <a:avLst/>
              <a:gdLst/>
              <a:ahLst/>
              <a:cxnLst/>
              <a:rect l="0" t="0" r="0" b="0"/>
              <a:pathLst>
                <a:path w="37212" h="8764">
                  <a:moveTo>
                    <a:pt x="381" y="6985"/>
                  </a:moveTo>
                  <a:lnTo>
                    <a:pt x="1524" y="5334"/>
                  </a:lnTo>
                  <a:lnTo>
                    <a:pt x="3175" y="3810"/>
                  </a:lnTo>
                  <a:lnTo>
                    <a:pt x="5588" y="2540"/>
                  </a:lnTo>
                  <a:lnTo>
                    <a:pt x="11430" y="635"/>
                  </a:lnTo>
                  <a:lnTo>
                    <a:pt x="18669" y="0"/>
                  </a:lnTo>
                  <a:lnTo>
                    <a:pt x="25908" y="635"/>
                  </a:lnTo>
                  <a:lnTo>
                    <a:pt x="31877" y="2540"/>
                  </a:lnTo>
                  <a:lnTo>
                    <a:pt x="34036" y="3810"/>
                  </a:lnTo>
                  <a:lnTo>
                    <a:pt x="35814" y="5334"/>
                  </a:lnTo>
                  <a:lnTo>
                    <a:pt x="36957" y="6985"/>
                  </a:lnTo>
                  <a:lnTo>
                    <a:pt x="37211" y="8763"/>
                  </a:lnTo>
                  <a:lnTo>
                    <a:pt x="0" y="8763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4643112" y="2751618"/>
              <a:ext cx="37113" cy="8670"/>
            </a:xfrm>
            <a:custGeom>
              <a:avLst/>
              <a:gdLst/>
              <a:ahLst/>
              <a:cxnLst/>
              <a:rect l="0" t="0" r="0" b="0"/>
              <a:pathLst>
                <a:path w="37113" h="8670">
                  <a:moveTo>
                    <a:pt x="0" y="8669"/>
                  </a:moveTo>
                  <a:lnTo>
                    <a:pt x="37112" y="8669"/>
                  </a:lnTo>
                  <a:lnTo>
                    <a:pt x="37112" y="6935"/>
                  </a:lnTo>
                  <a:lnTo>
                    <a:pt x="35964" y="5201"/>
                  </a:lnTo>
                  <a:lnTo>
                    <a:pt x="34051" y="3756"/>
                  </a:lnTo>
                  <a:lnTo>
                    <a:pt x="32138" y="2312"/>
                  </a:lnTo>
                  <a:lnTo>
                    <a:pt x="26017" y="578"/>
                  </a:lnTo>
                  <a:lnTo>
                    <a:pt x="18748" y="0"/>
                  </a:lnTo>
                  <a:lnTo>
                    <a:pt x="11478" y="578"/>
                  </a:lnTo>
                  <a:lnTo>
                    <a:pt x="5739" y="2312"/>
                  </a:lnTo>
                  <a:lnTo>
                    <a:pt x="3443" y="3756"/>
                  </a:lnTo>
                  <a:lnTo>
                    <a:pt x="1530" y="5201"/>
                  </a:lnTo>
                  <a:lnTo>
                    <a:pt x="383" y="693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3" name="Straight Connector 222"/>
            <p:cNvCxnSpPr/>
            <p:nvPr/>
          </p:nvCxnSpPr>
          <p:spPr>
            <a:xfrm>
              <a:off x="4442206" y="2853055"/>
              <a:ext cx="734568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442206" y="2853055"/>
              <a:ext cx="734568" cy="0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Freeform 224"/>
            <p:cNvSpPr/>
            <p:nvPr/>
          </p:nvSpPr>
          <p:spPr>
            <a:xfrm>
              <a:off x="5157470" y="2823591"/>
              <a:ext cx="38482" cy="11558"/>
            </a:xfrm>
            <a:custGeom>
              <a:avLst/>
              <a:gdLst/>
              <a:ahLst/>
              <a:cxnLst/>
              <a:rect l="0" t="0" r="0" b="0"/>
              <a:pathLst>
                <a:path w="38482" h="11558">
                  <a:moveTo>
                    <a:pt x="254" y="4572"/>
                  </a:moveTo>
                  <a:lnTo>
                    <a:pt x="1397" y="3429"/>
                  </a:lnTo>
                  <a:lnTo>
                    <a:pt x="5588" y="1651"/>
                  </a:lnTo>
                  <a:lnTo>
                    <a:pt x="11684" y="381"/>
                  </a:lnTo>
                  <a:lnTo>
                    <a:pt x="19304" y="0"/>
                  </a:lnTo>
                  <a:lnTo>
                    <a:pt x="26544" y="381"/>
                  </a:lnTo>
                  <a:lnTo>
                    <a:pt x="32767" y="1651"/>
                  </a:lnTo>
                  <a:lnTo>
                    <a:pt x="36830" y="3429"/>
                  </a:lnTo>
                  <a:lnTo>
                    <a:pt x="37973" y="4572"/>
                  </a:lnTo>
                  <a:lnTo>
                    <a:pt x="38481" y="5715"/>
                  </a:lnTo>
                  <a:lnTo>
                    <a:pt x="37973" y="6985"/>
                  </a:lnTo>
                  <a:lnTo>
                    <a:pt x="36830" y="8001"/>
                  </a:lnTo>
                  <a:lnTo>
                    <a:pt x="32767" y="9906"/>
                  </a:lnTo>
                  <a:lnTo>
                    <a:pt x="26544" y="11049"/>
                  </a:lnTo>
                  <a:lnTo>
                    <a:pt x="19304" y="11557"/>
                  </a:lnTo>
                  <a:lnTo>
                    <a:pt x="11684" y="11049"/>
                  </a:lnTo>
                  <a:lnTo>
                    <a:pt x="5588" y="9906"/>
                  </a:lnTo>
                  <a:lnTo>
                    <a:pt x="1397" y="8001"/>
                  </a:lnTo>
                  <a:lnTo>
                    <a:pt x="254" y="6985"/>
                  </a:lnTo>
                  <a:lnTo>
                    <a:pt x="0" y="5715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5157318" y="2823567"/>
              <a:ext cx="38643" cy="11559"/>
            </a:xfrm>
            <a:custGeom>
              <a:avLst/>
              <a:gdLst/>
              <a:ahLst/>
              <a:cxnLst/>
              <a:rect l="0" t="0" r="0" b="0"/>
              <a:pathLst>
                <a:path w="38643" h="11559">
                  <a:moveTo>
                    <a:pt x="0" y="5779"/>
                  </a:moveTo>
                  <a:lnTo>
                    <a:pt x="383" y="6935"/>
                  </a:lnTo>
                  <a:lnTo>
                    <a:pt x="1530" y="8091"/>
                  </a:lnTo>
                  <a:lnTo>
                    <a:pt x="5739" y="9825"/>
                  </a:lnTo>
                  <a:lnTo>
                    <a:pt x="11860" y="11269"/>
                  </a:lnTo>
                  <a:lnTo>
                    <a:pt x="19512" y="11558"/>
                  </a:lnTo>
                  <a:lnTo>
                    <a:pt x="26781" y="11269"/>
                  </a:lnTo>
                  <a:lnTo>
                    <a:pt x="32902" y="9825"/>
                  </a:lnTo>
                  <a:lnTo>
                    <a:pt x="37111" y="8091"/>
                  </a:lnTo>
                  <a:lnTo>
                    <a:pt x="38259" y="6935"/>
                  </a:lnTo>
                  <a:lnTo>
                    <a:pt x="38642" y="5779"/>
                  </a:lnTo>
                  <a:lnTo>
                    <a:pt x="38259" y="4624"/>
                  </a:lnTo>
                  <a:lnTo>
                    <a:pt x="37111" y="3468"/>
                  </a:lnTo>
                  <a:lnTo>
                    <a:pt x="32902" y="1734"/>
                  </a:lnTo>
                  <a:lnTo>
                    <a:pt x="26781" y="289"/>
                  </a:lnTo>
                  <a:lnTo>
                    <a:pt x="19512" y="0"/>
                  </a:lnTo>
                  <a:lnTo>
                    <a:pt x="11860" y="289"/>
                  </a:lnTo>
                  <a:lnTo>
                    <a:pt x="5739" y="1734"/>
                  </a:lnTo>
                  <a:lnTo>
                    <a:pt x="1530" y="3468"/>
                  </a:lnTo>
                  <a:lnTo>
                    <a:pt x="383" y="462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7" name="Straight Connector 226"/>
            <p:cNvCxnSpPr/>
            <p:nvPr/>
          </p:nvCxnSpPr>
          <p:spPr>
            <a:xfrm>
              <a:off x="5597652" y="2827020"/>
              <a:ext cx="26797" cy="5842"/>
            </a:xfrm>
            <a:prstGeom prst="line">
              <a:avLst/>
            </a:prstGeom>
            <a:ln w="12700" cap="flat" cmpd="sng" algn="ctr">
              <a:solidFill>
                <a:srgbClr val="B2B2B2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5590032" y="2821305"/>
              <a:ext cx="30607" cy="2794"/>
            </a:xfrm>
            <a:prstGeom prst="line">
              <a:avLst/>
            </a:prstGeom>
            <a:ln w="12700" cap="flat" cmpd="sng" algn="ctr">
              <a:solidFill>
                <a:srgbClr val="B2B2B2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5586222" y="2812542"/>
              <a:ext cx="30607" cy="2921"/>
            </a:xfrm>
            <a:prstGeom prst="line">
              <a:avLst/>
            </a:prstGeom>
            <a:ln w="12700" cap="flat" cmpd="sng" algn="ctr">
              <a:solidFill>
                <a:srgbClr val="B2B2B2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5578602" y="2803906"/>
              <a:ext cx="34417" cy="2921"/>
            </a:xfrm>
            <a:prstGeom prst="line">
              <a:avLst/>
            </a:prstGeom>
            <a:ln w="12700" cap="flat" cmpd="sng" algn="ctr">
              <a:solidFill>
                <a:srgbClr val="B2B2B2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5574665" y="2795270"/>
              <a:ext cx="34544" cy="2921"/>
            </a:xfrm>
            <a:prstGeom prst="line">
              <a:avLst/>
            </a:prstGeom>
            <a:ln w="12700" cap="flat" cmpd="sng" algn="ctr">
              <a:solidFill>
                <a:srgbClr val="B2B2B2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Freeform 231"/>
            <p:cNvSpPr/>
            <p:nvPr/>
          </p:nvSpPr>
          <p:spPr>
            <a:xfrm>
              <a:off x="5622671" y="2803017"/>
              <a:ext cx="35307" cy="24893"/>
            </a:xfrm>
            <a:custGeom>
              <a:avLst/>
              <a:gdLst/>
              <a:ahLst/>
              <a:cxnLst/>
              <a:rect l="0" t="0" r="0" b="0"/>
              <a:pathLst>
                <a:path w="35307" h="24893">
                  <a:moveTo>
                    <a:pt x="10795" y="24892"/>
                  </a:moveTo>
                  <a:lnTo>
                    <a:pt x="6604" y="18542"/>
                  </a:lnTo>
                  <a:lnTo>
                    <a:pt x="3429" y="12192"/>
                  </a:lnTo>
                  <a:lnTo>
                    <a:pt x="1270" y="5969"/>
                  </a:lnTo>
                  <a:lnTo>
                    <a:pt x="0" y="0"/>
                  </a:lnTo>
                  <a:lnTo>
                    <a:pt x="10033" y="3048"/>
                  </a:lnTo>
                  <a:lnTo>
                    <a:pt x="18542" y="5969"/>
                  </a:lnTo>
                  <a:lnTo>
                    <a:pt x="26289" y="9398"/>
                  </a:lnTo>
                  <a:lnTo>
                    <a:pt x="34163" y="14097"/>
                  </a:lnTo>
                  <a:lnTo>
                    <a:pt x="35306" y="16129"/>
                  </a:lnTo>
                  <a:lnTo>
                    <a:pt x="34290" y="17780"/>
                  </a:lnTo>
                  <a:lnTo>
                    <a:pt x="32004" y="19177"/>
                  </a:lnTo>
                  <a:lnTo>
                    <a:pt x="28321" y="20447"/>
                  </a:lnTo>
                  <a:lnTo>
                    <a:pt x="19304" y="22606"/>
                  </a:lnTo>
                  <a:lnTo>
                    <a:pt x="14859" y="23749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4643112" y="2599052"/>
              <a:ext cx="366526" cy="122516"/>
            </a:xfrm>
            <a:custGeom>
              <a:avLst/>
              <a:gdLst/>
              <a:ahLst/>
              <a:cxnLst/>
              <a:rect l="0" t="0" r="0" b="0"/>
              <a:pathLst>
                <a:path w="366526" h="122516">
                  <a:moveTo>
                    <a:pt x="366525" y="122515"/>
                  </a:moveTo>
                  <a:lnTo>
                    <a:pt x="2678" y="121070"/>
                  </a:lnTo>
                  <a:lnTo>
                    <a:pt x="0" y="0"/>
                  </a:lnTo>
                  <a:lnTo>
                    <a:pt x="21425" y="289"/>
                  </a:lnTo>
                  <a:lnTo>
                    <a:pt x="43999" y="578"/>
                  </a:lnTo>
                  <a:lnTo>
                    <a:pt x="68101" y="1156"/>
                  </a:lnTo>
                  <a:lnTo>
                    <a:pt x="92970" y="2023"/>
                  </a:lnTo>
                  <a:lnTo>
                    <a:pt x="119752" y="3179"/>
                  </a:lnTo>
                  <a:lnTo>
                    <a:pt x="147299" y="4912"/>
                  </a:lnTo>
                  <a:lnTo>
                    <a:pt x="176758" y="6935"/>
                  </a:lnTo>
                  <a:lnTo>
                    <a:pt x="207366" y="9536"/>
                  </a:lnTo>
                  <a:lnTo>
                    <a:pt x="215783" y="14159"/>
                  </a:lnTo>
                  <a:lnTo>
                    <a:pt x="224965" y="19360"/>
                  </a:lnTo>
                  <a:lnTo>
                    <a:pt x="234530" y="24850"/>
                  </a:lnTo>
                  <a:lnTo>
                    <a:pt x="244477" y="30918"/>
                  </a:lnTo>
                  <a:lnTo>
                    <a:pt x="265137" y="44210"/>
                  </a:lnTo>
                  <a:lnTo>
                    <a:pt x="286945" y="58657"/>
                  </a:lnTo>
                  <a:lnTo>
                    <a:pt x="308753" y="73971"/>
                  </a:lnTo>
                  <a:lnTo>
                    <a:pt x="329413" y="90152"/>
                  </a:lnTo>
                  <a:lnTo>
                    <a:pt x="348926" y="10633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4335124" y="2597607"/>
              <a:ext cx="276616" cy="123672"/>
            </a:xfrm>
            <a:custGeom>
              <a:avLst/>
              <a:gdLst/>
              <a:ahLst/>
              <a:cxnLst/>
              <a:rect l="0" t="0" r="0" b="0"/>
              <a:pathLst>
                <a:path w="276616" h="123672">
                  <a:moveTo>
                    <a:pt x="275467" y="0"/>
                  </a:moveTo>
                  <a:lnTo>
                    <a:pt x="246773" y="289"/>
                  </a:lnTo>
                  <a:lnTo>
                    <a:pt x="219226" y="1734"/>
                  </a:lnTo>
                  <a:lnTo>
                    <a:pt x="193593" y="4046"/>
                  </a:lnTo>
                  <a:lnTo>
                    <a:pt x="169106" y="7224"/>
                  </a:lnTo>
                  <a:lnTo>
                    <a:pt x="146151" y="11558"/>
                  </a:lnTo>
                  <a:lnTo>
                    <a:pt x="125108" y="16471"/>
                  </a:lnTo>
                  <a:lnTo>
                    <a:pt x="105213" y="22538"/>
                  </a:lnTo>
                  <a:lnTo>
                    <a:pt x="86849" y="29184"/>
                  </a:lnTo>
                  <a:lnTo>
                    <a:pt x="70397" y="36697"/>
                  </a:lnTo>
                  <a:lnTo>
                    <a:pt x="55476" y="44788"/>
                  </a:lnTo>
                  <a:lnTo>
                    <a:pt x="42085" y="53456"/>
                  </a:lnTo>
                  <a:lnTo>
                    <a:pt x="30225" y="62991"/>
                  </a:lnTo>
                  <a:lnTo>
                    <a:pt x="19895" y="73105"/>
                  </a:lnTo>
                  <a:lnTo>
                    <a:pt x="11478" y="83796"/>
                  </a:lnTo>
                  <a:lnTo>
                    <a:pt x="4973" y="94776"/>
                  </a:lnTo>
                  <a:lnTo>
                    <a:pt x="0" y="106334"/>
                  </a:lnTo>
                  <a:lnTo>
                    <a:pt x="3060" y="108068"/>
                  </a:lnTo>
                  <a:lnTo>
                    <a:pt x="7652" y="109513"/>
                  </a:lnTo>
                  <a:lnTo>
                    <a:pt x="13390" y="110957"/>
                  </a:lnTo>
                  <a:lnTo>
                    <a:pt x="20660" y="112402"/>
                  </a:lnTo>
                  <a:lnTo>
                    <a:pt x="28695" y="113558"/>
                  </a:lnTo>
                  <a:lnTo>
                    <a:pt x="37494" y="114713"/>
                  </a:lnTo>
                  <a:lnTo>
                    <a:pt x="57389" y="116736"/>
                  </a:lnTo>
                  <a:lnTo>
                    <a:pt x="78814" y="118181"/>
                  </a:lnTo>
                  <a:lnTo>
                    <a:pt x="100622" y="119626"/>
                  </a:lnTo>
                  <a:lnTo>
                    <a:pt x="121664" y="120782"/>
                  </a:lnTo>
                  <a:lnTo>
                    <a:pt x="140794" y="121648"/>
                  </a:lnTo>
                  <a:lnTo>
                    <a:pt x="156481" y="122515"/>
                  </a:lnTo>
                  <a:lnTo>
                    <a:pt x="169872" y="123093"/>
                  </a:lnTo>
                  <a:lnTo>
                    <a:pt x="182879" y="123382"/>
                  </a:lnTo>
                  <a:lnTo>
                    <a:pt x="196271" y="123671"/>
                  </a:lnTo>
                  <a:lnTo>
                    <a:pt x="211192" y="123671"/>
                  </a:lnTo>
                  <a:lnTo>
                    <a:pt x="219226" y="123382"/>
                  </a:lnTo>
                  <a:lnTo>
                    <a:pt x="228408" y="123382"/>
                  </a:lnTo>
                  <a:lnTo>
                    <a:pt x="238739" y="123093"/>
                  </a:lnTo>
                  <a:lnTo>
                    <a:pt x="249833" y="123093"/>
                  </a:lnTo>
                  <a:lnTo>
                    <a:pt x="262459" y="122804"/>
                  </a:lnTo>
                  <a:lnTo>
                    <a:pt x="276615" y="12251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970528" y="2777744"/>
              <a:ext cx="68200" cy="85599"/>
            </a:xfrm>
            <a:custGeom>
              <a:avLst/>
              <a:gdLst/>
              <a:ahLst/>
              <a:cxnLst/>
              <a:rect l="0" t="0" r="0" b="0"/>
              <a:pathLst>
                <a:path w="68200" h="85599">
                  <a:moveTo>
                    <a:pt x="4064" y="0"/>
                  </a:moveTo>
                  <a:lnTo>
                    <a:pt x="6223" y="254"/>
                  </a:lnTo>
                  <a:lnTo>
                    <a:pt x="9398" y="889"/>
                  </a:lnTo>
                  <a:lnTo>
                    <a:pt x="13208" y="1651"/>
                  </a:lnTo>
                  <a:lnTo>
                    <a:pt x="17653" y="2540"/>
                  </a:lnTo>
                  <a:lnTo>
                    <a:pt x="27686" y="4572"/>
                  </a:lnTo>
                  <a:lnTo>
                    <a:pt x="38481" y="7112"/>
                  </a:lnTo>
                  <a:lnTo>
                    <a:pt x="48895" y="9652"/>
                  </a:lnTo>
                  <a:lnTo>
                    <a:pt x="58166" y="12065"/>
                  </a:lnTo>
                  <a:lnTo>
                    <a:pt x="61849" y="13081"/>
                  </a:lnTo>
                  <a:lnTo>
                    <a:pt x="64770" y="14097"/>
                  </a:lnTo>
                  <a:lnTo>
                    <a:pt x="67056" y="14986"/>
                  </a:lnTo>
                  <a:lnTo>
                    <a:pt x="68072" y="15748"/>
                  </a:lnTo>
                  <a:lnTo>
                    <a:pt x="68199" y="17399"/>
                  </a:lnTo>
                  <a:lnTo>
                    <a:pt x="68072" y="19812"/>
                  </a:lnTo>
                  <a:lnTo>
                    <a:pt x="67310" y="22606"/>
                  </a:lnTo>
                  <a:lnTo>
                    <a:pt x="66421" y="26035"/>
                  </a:lnTo>
                  <a:lnTo>
                    <a:pt x="64008" y="33655"/>
                  </a:lnTo>
                  <a:lnTo>
                    <a:pt x="60833" y="41910"/>
                  </a:lnTo>
                  <a:lnTo>
                    <a:pt x="57404" y="49784"/>
                  </a:lnTo>
                  <a:lnTo>
                    <a:pt x="54229" y="56642"/>
                  </a:lnTo>
                  <a:lnTo>
                    <a:pt x="52832" y="59309"/>
                  </a:lnTo>
                  <a:lnTo>
                    <a:pt x="51689" y="61595"/>
                  </a:lnTo>
                  <a:lnTo>
                    <a:pt x="50673" y="62992"/>
                  </a:lnTo>
                  <a:lnTo>
                    <a:pt x="50038" y="63627"/>
                  </a:lnTo>
                  <a:lnTo>
                    <a:pt x="47498" y="66167"/>
                  </a:lnTo>
                  <a:lnTo>
                    <a:pt x="43688" y="68961"/>
                  </a:lnTo>
                  <a:lnTo>
                    <a:pt x="34290" y="74930"/>
                  </a:lnTo>
                  <a:lnTo>
                    <a:pt x="23749" y="80899"/>
                  </a:lnTo>
                  <a:lnTo>
                    <a:pt x="18796" y="83312"/>
                  </a:lnTo>
                  <a:lnTo>
                    <a:pt x="14351" y="85598"/>
                  </a:lnTo>
                  <a:lnTo>
                    <a:pt x="12192" y="85344"/>
                  </a:lnTo>
                  <a:lnTo>
                    <a:pt x="10287" y="84328"/>
                  </a:lnTo>
                  <a:lnTo>
                    <a:pt x="8636" y="82804"/>
                  </a:lnTo>
                  <a:lnTo>
                    <a:pt x="7239" y="80899"/>
                  </a:lnTo>
                  <a:lnTo>
                    <a:pt x="5715" y="76708"/>
                  </a:lnTo>
                  <a:lnTo>
                    <a:pt x="5715" y="74549"/>
                  </a:lnTo>
                  <a:lnTo>
                    <a:pt x="6096" y="72644"/>
                  </a:lnTo>
                  <a:lnTo>
                    <a:pt x="10287" y="71628"/>
                  </a:lnTo>
                  <a:lnTo>
                    <a:pt x="15494" y="70104"/>
                  </a:lnTo>
                  <a:lnTo>
                    <a:pt x="27051" y="66294"/>
                  </a:lnTo>
                  <a:lnTo>
                    <a:pt x="32766" y="64135"/>
                  </a:lnTo>
                  <a:lnTo>
                    <a:pt x="37338" y="61976"/>
                  </a:lnTo>
                  <a:lnTo>
                    <a:pt x="40767" y="60071"/>
                  </a:lnTo>
                  <a:lnTo>
                    <a:pt x="42545" y="58166"/>
                  </a:lnTo>
                  <a:lnTo>
                    <a:pt x="47879" y="46736"/>
                  </a:lnTo>
                  <a:lnTo>
                    <a:pt x="51943" y="35179"/>
                  </a:lnTo>
                  <a:lnTo>
                    <a:pt x="53340" y="30099"/>
                  </a:lnTo>
                  <a:lnTo>
                    <a:pt x="54483" y="25654"/>
                  </a:lnTo>
                  <a:lnTo>
                    <a:pt x="54991" y="21971"/>
                  </a:lnTo>
                  <a:lnTo>
                    <a:pt x="54991" y="19685"/>
                  </a:lnTo>
                  <a:lnTo>
                    <a:pt x="50038" y="17653"/>
                  </a:lnTo>
                  <a:lnTo>
                    <a:pt x="43688" y="15748"/>
                  </a:lnTo>
                  <a:lnTo>
                    <a:pt x="36449" y="14097"/>
                  </a:lnTo>
                  <a:lnTo>
                    <a:pt x="28829" y="12573"/>
                  </a:lnTo>
                  <a:lnTo>
                    <a:pt x="13970" y="10033"/>
                  </a:lnTo>
                  <a:lnTo>
                    <a:pt x="7620" y="8636"/>
                  </a:lnTo>
                  <a:lnTo>
                    <a:pt x="2667" y="7366"/>
                  </a:lnTo>
                  <a:lnTo>
                    <a:pt x="762" y="5207"/>
                  </a:lnTo>
                  <a:lnTo>
                    <a:pt x="0" y="3048"/>
                  </a:lnTo>
                  <a:lnTo>
                    <a:pt x="1016" y="1143"/>
                  </a:lnTo>
                  <a:lnTo>
                    <a:pt x="2159" y="508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3970511" y="2777624"/>
              <a:ext cx="68103" cy="85820"/>
            </a:xfrm>
            <a:custGeom>
              <a:avLst/>
              <a:gdLst/>
              <a:ahLst/>
              <a:cxnLst/>
              <a:rect l="0" t="0" r="0" b="0"/>
              <a:pathLst>
                <a:path w="68103" h="85820">
                  <a:moveTo>
                    <a:pt x="4209" y="0"/>
                  </a:moveTo>
                  <a:lnTo>
                    <a:pt x="6122" y="289"/>
                  </a:lnTo>
                  <a:lnTo>
                    <a:pt x="9565" y="1156"/>
                  </a:lnTo>
                  <a:lnTo>
                    <a:pt x="13391" y="1734"/>
                  </a:lnTo>
                  <a:lnTo>
                    <a:pt x="17599" y="2601"/>
                  </a:lnTo>
                  <a:lnTo>
                    <a:pt x="27547" y="4624"/>
                  </a:lnTo>
                  <a:lnTo>
                    <a:pt x="38642" y="7224"/>
                  </a:lnTo>
                  <a:lnTo>
                    <a:pt x="48972" y="9824"/>
                  </a:lnTo>
                  <a:lnTo>
                    <a:pt x="58155" y="12136"/>
                  </a:lnTo>
                  <a:lnTo>
                    <a:pt x="61980" y="13292"/>
                  </a:lnTo>
                  <a:lnTo>
                    <a:pt x="64659" y="14159"/>
                  </a:lnTo>
                  <a:lnTo>
                    <a:pt x="66955" y="15026"/>
                  </a:lnTo>
                  <a:lnTo>
                    <a:pt x="68102" y="15893"/>
                  </a:lnTo>
                  <a:lnTo>
                    <a:pt x="68102" y="17626"/>
                  </a:lnTo>
                  <a:lnTo>
                    <a:pt x="68102" y="19938"/>
                  </a:lnTo>
                  <a:lnTo>
                    <a:pt x="67337" y="22828"/>
                  </a:lnTo>
                  <a:lnTo>
                    <a:pt x="66572" y="26295"/>
                  </a:lnTo>
                  <a:lnTo>
                    <a:pt x="63894" y="33807"/>
                  </a:lnTo>
                  <a:lnTo>
                    <a:pt x="60833" y="41898"/>
                  </a:lnTo>
                  <a:lnTo>
                    <a:pt x="57390" y="49989"/>
                  </a:lnTo>
                  <a:lnTo>
                    <a:pt x="54329" y="56635"/>
                  </a:lnTo>
                  <a:lnTo>
                    <a:pt x="52798" y="59524"/>
                  </a:lnTo>
                  <a:lnTo>
                    <a:pt x="51650" y="61547"/>
                  </a:lnTo>
                  <a:lnTo>
                    <a:pt x="50503" y="62991"/>
                  </a:lnTo>
                  <a:lnTo>
                    <a:pt x="50120" y="63858"/>
                  </a:lnTo>
                  <a:lnTo>
                    <a:pt x="47442" y="66170"/>
                  </a:lnTo>
                  <a:lnTo>
                    <a:pt x="43616" y="69060"/>
                  </a:lnTo>
                  <a:lnTo>
                    <a:pt x="34434" y="75127"/>
                  </a:lnTo>
                  <a:lnTo>
                    <a:pt x="23721" y="80907"/>
                  </a:lnTo>
                  <a:lnTo>
                    <a:pt x="18747" y="83507"/>
                  </a:lnTo>
                  <a:lnTo>
                    <a:pt x="14539" y="85819"/>
                  </a:lnTo>
                  <a:lnTo>
                    <a:pt x="12243" y="85530"/>
                  </a:lnTo>
                  <a:lnTo>
                    <a:pt x="10330" y="84374"/>
                  </a:lnTo>
                  <a:lnTo>
                    <a:pt x="8417" y="82929"/>
                  </a:lnTo>
                  <a:lnTo>
                    <a:pt x="7269" y="81195"/>
                  </a:lnTo>
                  <a:lnTo>
                    <a:pt x="5739" y="76861"/>
                  </a:lnTo>
                  <a:lnTo>
                    <a:pt x="5739" y="74550"/>
                  </a:lnTo>
                  <a:lnTo>
                    <a:pt x="6122" y="72816"/>
                  </a:lnTo>
                  <a:lnTo>
                    <a:pt x="10330" y="71660"/>
                  </a:lnTo>
                  <a:lnTo>
                    <a:pt x="15686" y="70215"/>
                  </a:lnTo>
                  <a:lnTo>
                    <a:pt x="27164" y="66459"/>
                  </a:lnTo>
                  <a:lnTo>
                    <a:pt x="32904" y="64148"/>
                  </a:lnTo>
                  <a:lnTo>
                    <a:pt x="37494" y="62125"/>
                  </a:lnTo>
                  <a:lnTo>
                    <a:pt x="40938" y="60102"/>
                  </a:lnTo>
                  <a:lnTo>
                    <a:pt x="42468" y="58368"/>
                  </a:lnTo>
                  <a:lnTo>
                    <a:pt x="47825" y="46810"/>
                  </a:lnTo>
                  <a:lnTo>
                    <a:pt x="52033" y="35252"/>
                  </a:lnTo>
                  <a:lnTo>
                    <a:pt x="53564" y="30340"/>
                  </a:lnTo>
                  <a:lnTo>
                    <a:pt x="54329" y="25717"/>
                  </a:lnTo>
                  <a:lnTo>
                    <a:pt x="55094" y="22249"/>
                  </a:lnTo>
                  <a:lnTo>
                    <a:pt x="55094" y="19938"/>
                  </a:lnTo>
                  <a:lnTo>
                    <a:pt x="50120" y="17626"/>
                  </a:lnTo>
                  <a:lnTo>
                    <a:pt x="43616" y="15893"/>
                  </a:lnTo>
                  <a:lnTo>
                    <a:pt x="36347" y="14159"/>
                  </a:lnTo>
                  <a:lnTo>
                    <a:pt x="28695" y="12714"/>
                  </a:lnTo>
                  <a:lnTo>
                    <a:pt x="13774" y="10114"/>
                  </a:lnTo>
                  <a:lnTo>
                    <a:pt x="7652" y="8669"/>
                  </a:lnTo>
                  <a:lnTo>
                    <a:pt x="2678" y="7513"/>
                  </a:lnTo>
                  <a:lnTo>
                    <a:pt x="765" y="5201"/>
                  </a:lnTo>
                  <a:lnTo>
                    <a:pt x="0" y="3179"/>
                  </a:lnTo>
                  <a:lnTo>
                    <a:pt x="1148" y="1156"/>
                  </a:lnTo>
                  <a:lnTo>
                    <a:pt x="2296" y="57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2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8481358" y="1432876"/>
            <a:ext cx="673692" cy="735396"/>
            <a:chOff x="8481358" y="1432876"/>
            <a:chExt cx="673692" cy="735396"/>
          </a:xfrm>
        </p:grpSpPr>
        <p:sp>
          <p:nvSpPr>
            <p:cNvPr id="238" name="Freeform 237"/>
            <p:cNvSpPr/>
            <p:nvPr/>
          </p:nvSpPr>
          <p:spPr>
            <a:xfrm>
              <a:off x="8823706" y="1504061"/>
              <a:ext cx="10923" cy="14479"/>
            </a:xfrm>
            <a:custGeom>
              <a:avLst/>
              <a:gdLst/>
              <a:ahLst/>
              <a:cxnLst/>
              <a:rect l="0" t="0" r="0" b="0"/>
              <a:pathLst>
                <a:path w="10923" h="14479">
                  <a:moveTo>
                    <a:pt x="510" y="254"/>
                  </a:moveTo>
                  <a:lnTo>
                    <a:pt x="1524" y="0"/>
                  </a:lnTo>
                  <a:lnTo>
                    <a:pt x="4445" y="254"/>
                  </a:lnTo>
                  <a:lnTo>
                    <a:pt x="7874" y="1143"/>
                  </a:lnTo>
                  <a:lnTo>
                    <a:pt x="10922" y="2159"/>
                  </a:lnTo>
                  <a:lnTo>
                    <a:pt x="9398" y="8890"/>
                  </a:lnTo>
                  <a:lnTo>
                    <a:pt x="8384" y="11938"/>
                  </a:lnTo>
                  <a:lnTo>
                    <a:pt x="6733" y="14478"/>
                  </a:lnTo>
                  <a:lnTo>
                    <a:pt x="5461" y="13589"/>
                  </a:lnTo>
                  <a:lnTo>
                    <a:pt x="4191" y="12319"/>
                  </a:lnTo>
                  <a:lnTo>
                    <a:pt x="2160" y="8890"/>
                  </a:lnTo>
                  <a:lnTo>
                    <a:pt x="762" y="4699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8823720" y="1504043"/>
              <a:ext cx="10816" cy="14463"/>
            </a:xfrm>
            <a:custGeom>
              <a:avLst/>
              <a:gdLst/>
              <a:ahLst/>
              <a:cxnLst/>
              <a:rect l="0" t="0" r="0" b="0"/>
              <a:pathLst>
                <a:path w="10816" h="14463">
                  <a:moveTo>
                    <a:pt x="0" y="762"/>
                  </a:moveTo>
                  <a:lnTo>
                    <a:pt x="746" y="4948"/>
                  </a:lnTo>
                  <a:lnTo>
                    <a:pt x="2237" y="8754"/>
                  </a:lnTo>
                  <a:lnTo>
                    <a:pt x="4102" y="12559"/>
                  </a:lnTo>
                  <a:lnTo>
                    <a:pt x="5595" y="13701"/>
                  </a:lnTo>
                  <a:lnTo>
                    <a:pt x="6713" y="14462"/>
                  </a:lnTo>
                  <a:lnTo>
                    <a:pt x="8204" y="11798"/>
                  </a:lnTo>
                  <a:lnTo>
                    <a:pt x="9324" y="8754"/>
                  </a:lnTo>
                  <a:lnTo>
                    <a:pt x="10815" y="2284"/>
                  </a:lnTo>
                  <a:lnTo>
                    <a:pt x="7832" y="1142"/>
                  </a:lnTo>
                  <a:lnTo>
                    <a:pt x="4476" y="381"/>
                  </a:lnTo>
                  <a:lnTo>
                    <a:pt x="1492" y="0"/>
                  </a:lnTo>
                  <a:lnTo>
                    <a:pt x="373" y="38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8935974" y="1973199"/>
              <a:ext cx="218949" cy="176658"/>
            </a:xfrm>
            <a:custGeom>
              <a:avLst/>
              <a:gdLst/>
              <a:ahLst/>
              <a:cxnLst/>
              <a:rect l="0" t="0" r="0" b="0"/>
              <a:pathLst>
                <a:path w="218949" h="176658">
                  <a:moveTo>
                    <a:pt x="72263" y="24892"/>
                  </a:moveTo>
                  <a:lnTo>
                    <a:pt x="76835" y="33909"/>
                  </a:lnTo>
                  <a:lnTo>
                    <a:pt x="81026" y="42926"/>
                  </a:lnTo>
                  <a:lnTo>
                    <a:pt x="89535" y="60960"/>
                  </a:lnTo>
                  <a:lnTo>
                    <a:pt x="93853" y="69977"/>
                  </a:lnTo>
                  <a:lnTo>
                    <a:pt x="98425" y="78867"/>
                  </a:lnTo>
                  <a:lnTo>
                    <a:pt x="103505" y="87376"/>
                  </a:lnTo>
                  <a:lnTo>
                    <a:pt x="109093" y="95504"/>
                  </a:lnTo>
                  <a:lnTo>
                    <a:pt x="116459" y="105791"/>
                  </a:lnTo>
                  <a:lnTo>
                    <a:pt x="120269" y="110744"/>
                  </a:lnTo>
                  <a:lnTo>
                    <a:pt x="124206" y="115824"/>
                  </a:lnTo>
                  <a:lnTo>
                    <a:pt x="128524" y="120269"/>
                  </a:lnTo>
                  <a:lnTo>
                    <a:pt x="133096" y="124333"/>
                  </a:lnTo>
                  <a:lnTo>
                    <a:pt x="138176" y="127635"/>
                  </a:lnTo>
                  <a:lnTo>
                    <a:pt x="143637" y="129921"/>
                  </a:lnTo>
                  <a:lnTo>
                    <a:pt x="147193" y="130937"/>
                  </a:lnTo>
                  <a:lnTo>
                    <a:pt x="150749" y="131191"/>
                  </a:lnTo>
                  <a:lnTo>
                    <a:pt x="157734" y="130556"/>
                  </a:lnTo>
                  <a:lnTo>
                    <a:pt x="164846" y="128651"/>
                  </a:lnTo>
                  <a:lnTo>
                    <a:pt x="171704" y="126238"/>
                  </a:lnTo>
                  <a:lnTo>
                    <a:pt x="178562" y="123571"/>
                  </a:lnTo>
                  <a:lnTo>
                    <a:pt x="185674" y="121666"/>
                  </a:lnTo>
                  <a:lnTo>
                    <a:pt x="192659" y="121031"/>
                  </a:lnTo>
                  <a:lnTo>
                    <a:pt x="196088" y="121285"/>
                  </a:lnTo>
                  <a:lnTo>
                    <a:pt x="199771" y="122174"/>
                  </a:lnTo>
                  <a:lnTo>
                    <a:pt x="203200" y="122428"/>
                  </a:lnTo>
                  <a:lnTo>
                    <a:pt x="206756" y="123317"/>
                  </a:lnTo>
                  <a:lnTo>
                    <a:pt x="210185" y="124587"/>
                  </a:lnTo>
                  <a:lnTo>
                    <a:pt x="213233" y="126365"/>
                  </a:lnTo>
                  <a:lnTo>
                    <a:pt x="215773" y="128524"/>
                  </a:lnTo>
                  <a:lnTo>
                    <a:pt x="217678" y="130937"/>
                  </a:lnTo>
                  <a:lnTo>
                    <a:pt x="218821" y="133477"/>
                  </a:lnTo>
                  <a:lnTo>
                    <a:pt x="218948" y="136271"/>
                  </a:lnTo>
                  <a:lnTo>
                    <a:pt x="214503" y="141605"/>
                  </a:lnTo>
                  <a:lnTo>
                    <a:pt x="210439" y="146050"/>
                  </a:lnTo>
                  <a:lnTo>
                    <a:pt x="206629" y="149606"/>
                  </a:lnTo>
                  <a:lnTo>
                    <a:pt x="202819" y="152654"/>
                  </a:lnTo>
                  <a:lnTo>
                    <a:pt x="199136" y="154813"/>
                  </a:lnTo>
                  <a:lnTo>
                    <a:pt x="195707" y="156591"/>
                  </a:lnTo>
                  <a:lnTo>
                    <a:pt x="188595" y="158877"/>
                  </a:lnTo>
                  <a:lnTo>
                    <a:pt x="181610" y="160020"/>
                  </a:lnTo>
                  <a:lnTo>
                    <a:pt x="174117" y="161163"/>
                  </a:lnTo>
                  <a:lnTo>
                    <a:pt x="170180" y="161925"/>
                  </a:lnTo>
                  <a:lnTo>
                    <a:pt x="165989" y="162814"/>
                  </a:lnTo>
                  <a:lnTo>
                    <a:pt x="161417" y="164338"/>
                  </a:lnTo>
                  <a:lnTo>
                    <a:pt x="156718" y="165989"/>
                  </a:lnTo>
                  <a:lnTo>
                    <a:pt x="150622" y="168021"/>
                  </a:lnTo>
                  <a:lnTo>
                    <a:pt x="144272" y="170434"/>
                  </a:lnTo>
                  <a:lnTo>
                    <a:pt x="137541" y="172974"/>
                  </a:lnTo>
                  <a:lnTo>
                    <a:pt x="130937" y="175133"/>
                  </a:lnTo>
                  <a:lnTo>
                    <a:pt x="124587" y="176403"/>
                  </a:lnTo>
                  <a:lnTo>
                    <a:pt x="118618" y="176657"/>
                  </a:lnTo>
                  <a:lnTo>
                    <a:pt x="115697" y="176276"/>
                  </a:lnTo>
                  <a:lnTo>
                    <a:pt x="113030" y="175387"/>
                  </a:lnTo>
                  <a:lnTo>
                    <a:pt x="110490" y="174117"/>
                  </a:lnTo>
                  <a:lnTo>
                    <a:pt x="108331" y="172339"/>
                  </a:lnTo>
                  <a:lnTo>
                    <a:pt x="105918" y="170688"/>
                  </a:lnTo>
                  <a:lnTo>
                    <a:pt x="103632" y="168783"/>
                  </a:lnTo>
                  <a:lnTo>
                    <a:pt x="100076" y="164465"/>
                  </a:lnTo>
                  <a:lnTo>
                    <a:pt x="97155" y="159385"/>
                  </a:lnTo>
                  <a:lnTo>
                    <a:pt x="94996" y="153924"/>
                  </a:lnTo>
                  <a:lnTo>
                    <a:pt x="91821" y="142748"/>
                  </a:lnTo>
                  <a:lnTo>
                    <a:pt x="90551" y="137541"/>
                  </a:lnTo>
                  <a:lnTo>
                    <a:pt x="89154" y="133096"/>
                  </a:lnTo>
                  <a:lnTo>
                    <a:pt x="84836" y="127254"/>
                  </a:lnTo>
                  <a:lnTo>
                    <a:pt x="79883" y="121412"/>
                  </a:lnTo>
                  <a:lnTo>
                    <a:pt x="74422" y="115951"/>
                  </a:lnTo>
                  <a:lnTo>
                    <a:pt x="68453" y="110617"/>
                  </a:lnTo>
                  <a:lnTo>
                    <a:pt x="56007" y="100330"/>
                  </a:lnTo>
                  <a:lnTo>
                    <a:pt x="43434" y="90043"/>
                  </a:lnTo>
                  <a:lnTo>
                    <a:pt x="37465" y="84709"/>
                  </a:lnTo>
                  <a:lnTo>
                    <a:pt x="31877" y="79502"/>
                  </a:lnTo>
                  <a:lnTo>
                    <a:pt x="26797" y="73787"/>
                  </a:lnTo>
                  <a:lnTo>
                    <a:pt x="22479" y="68072"/>
                  </a:lnTo>
                  <a:lnTo>
                    <a:pt x="18796" y="62103"/>
                  </a:lnTo>
                  <a:lnTo>
                    <a:pt x="16256" y="55626"/>
                  </a:lnTo>
                  <a:lnTo>
                    <a:pt x="14605" y="48641"/>
                  </a:lnTo>
                  <a:lnTo>
                    <a:pt x="14224" y="41402"/>
                  </a:lnTo>
                  <a:lnTo>
                    <a:pt x="11049" y="41275"/>
                  </a:lnTo>
                  <a:lnTo>
                    <a:pt x="8382" y="40132"/>
                  </a:lnTo>
                  <a:lnTo>
                    <a:pt x="6096" y="37973"/>
                  </a:lnTo>
                  <a:lnTo>
                    <a:pt x="4318" y="35179"/>
                  </a:lnTo>
                  <a:lnTo>
                    <a:pt x="2794" y="31877"/>
                  </a:lnTo>
                  <a:lnTo>
                    <a:pt x="1524" y="28321"/>
                  </a:lnTo>
                  <a:lnTo>
                    <a:pt x="762" y="24892"/>
                  </a:lnTo>
                  <a:lnTo>
                    <a:pt x="0" y="21844"/>
                  </a:lnTo>
                  <a:lnTo>
                    <a:pt x="1778" y="17399"/>
                  </a:lnTo>
                  <a:lnTo>
                    <a:pt x="4064" y="13589"/>
                  </a:lnTo>
                  <a:lnTo>
                    <a:pt x="6731" y="10287"/>
                  </a:lnTo>
                  <a:lnTo>
                    <a:pt x="9906" y="7366"/>
                  </a:lnTo>
                  <a:lnTo>
                    <a:pt x="13335" y="5080"/>
                  </a:lnTo>
                  <a:lnTo>
                    <a:pt x="17145" y="3302"/>
                  </a:lnTo>
                  <a:lnTo>
                    <a:pt x="21336" y="1905"/>
                  </a:lnTo>
                  <a:lnTo>
                    <a:pt x="25527" y="889"/>
                  </a:lnTo>
                  <a:lnTo>
                    <a:pt x="29972" y="381"/>
                  </a:lnTo>
                  <a:lnTo>
                    <a:pt x="34417" y="0"/>
                  </a:lnTo>
                  <a:lnTo>
                    <a:pt x="43434" y="508"/>
                  </a:lnTo>
                  <a:lnTo>
                    <a:pt x="52070" y="2032"/>
                  </a:lnTo>
                  <a:lnTo>
                    <a:pt x="56134" y="3175"/>
                  </a:lnTo>
                  <a:lnTo>
                    <a:pt x="59944" y="4699"/>
                  </a:lnTo>
                  <a:lnTo>
                    <a:pt x="62484" y="6096"/>
                  </a:lnTo>
                  <a:lnTo>
                    <a:pt x="64516" y="8128"/>
                  </a:lnTo>
                  <a:lnTo>
                    <a:pt x="66167" y="10414"/>
                  </a:lnTo>
                  <a:lnTo>
                    <a:pt x="67564" y="13208"/>
                  </a:lnTo>
                  <a:lnTo>
                    <a:pt x="69596" y="19177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8935977" y="1973290"/>
              <a:ext cx="218919" cy="176588"/>
            </a:xfrm>
            <a:custGeom>
              <a:avLst/>
              <a:gdLst/>
              <a:ahLst/>
              <a:cxnLst/>
              <a:rect l="0" t="0" r="0" b="0"/>
              <a:pathLst>
                <a:path w="218919" h="176588">
                  <a:moveTo>
                    <a:pt x="72351" y="24738"/>
                  </a:moveTo>
                  <a:lnTo>
                    <a:pt x="76826" y="33872"/>
                  </a:lnTo>
                  <a:lnTo>
                    <a:pt x="80928" y="42625"/>
                  </a:lnTo>
                  <a:lnTo>
                    <a:pt x="89506" y="60892"/>
                  </a:lnTo>
                  <a:lnTo>
                    <a:pt x="93982" y="70026"/>
                  </a:lnTo>
                  <a:lnTo>
                    <a:pt x="98458" y="78779"/>
                  </a:lnTo>
                  <a:lnTo>
                    <a:pt x="103305" y="87152"/>
                  </a:lnTo>
                  <a:lnTo>
                    <a:pt x="109272" y="95524"/>
                  </a:lnTo>
                  <a:lnTo>
                    <a:pt x="116359" y="105800"/>
                  </a:lnTo>
                  <a:lnTo>
                    <a:pt x="120088" y="110748"/>
                  </a:lnTo>
                  <a:lnTo>
                    <a:pt x="124191" y="115695"/>
                  </a:lnTo>
                  <a:lnTo>
                    <a:pt x="128666" y="120262"/>
                  </a:lnTo>
                  <a:lnTo>
                    <a:pt x="133141" y="124068"/>
                  </a:lnTo>
                  <a:lnTo>
                    <a:pt x="137989" y="127493"/>
                  </a:lnTo>
                  <a:lnTo>
                    <a:pt x="143584" y="129776"/>
                  </a:lnTo>
                  <a:lnTo>
                    <a:pt x="147314" y="130918"/>
                  </a:lnTo>
                  <a:lnTo>
                    <a:pt x="150670" y="131298"/>
                  </a:lnTo>
                  <a:lnTo>
                    <a:pt x="157756" y="130537"/>
                  </a:lnTo>
                  <a:lnTo>
                    <a:pt x="164841" y="128634"/>
                  </a:lnTo>
                  <a:lnTo>
                    <a:pt x="171554" y="125970"/>
                  </a:lnTo>
                  <a:lnTo>
                    <a:pt x="178640" y="123687"/>
                  </a:lnTo>
                  <a:lnTo>
                    <a:pt x="185727" y="121784"/>
                  </a:lnTo>
                  <a:lnTo>
                    <a:pt x="192812" y="121023"/>
                  </a:lnTo>
                  <a:lnTo>
                    <a:pt x="196169" y="121403"/>
                  </a:lnTo>
                  <a:lnTo>
                    <a:pt x="199898" y="122165"/>
                  </a:lnTo>
                  <a:lnTo>
                    <a:pt x="203254" y="122545"/>
                  </a:lnTo>
                  <a:lnTo>
                    <a:pt x="206611" y="123306"/>
                  </a:lnTo>
                  <a:lnTo>
                    <a:pt x="210341" y="124448"/>
                  </a:lnTo>
                  <a:lnTo>
                    <a:pt x="213324" y="126351"/>
                  </a:lnTo>
                  <a:lnTo>
                    <a:pt x="215935" y="128253"/>
                  </a:lnTo>
                  <a:lnTo>
                    <a:pt x="217799" y="130918"/>
                  </a:lnTo>
                  <a:lnTo>
                    <a:pt x="218918" y="133582"/>
                  </a:lnTo>
                  <a:lnTo>
                    <a:pt x="218918" y="136246"/>
                  </a:lnTo>
                  <a:lnTo>
                    <a:pt x="214443" y="141574"/>
                  </a:lnTo>
                  <a:lnTo>
                    <a:pt x="210341" y="146141"/>
                  </a:lnTo>
                  <a:lnTo>
                    <a:pt x="206611" y="149566"/>
                  </a:lnTo>
                  <a:lnTo>
                    <a:pt x="202882" y="152610"/>
                  </a:lnTo>
                  <a:lnTo>
                    <a:pt x="199152" y="154894"/>
                  </a:lnTo>
                  <a:lnTo>
                    <a:pt x="195796" y="156416"/>
                  </a:lnTo>
                  <a:lnTo>
                    <a:pt x="188709" y="158700"/>
                  </a:lnTo>
                  <a:lnTo>
                    <a:pt x="181624" y="159841"/>
                  </a:lnTo>
                  <a:lnTo>
                    <a:pt x="174165" y="160983"/>
                  </a:lnTo>
                  <a:lnTo>
                    <a:pt x="170063" y="161744"/>
                  </a:lnTo>
                  <a:lnTo>
                    <a:pt x="165960" y="162886"/>
                  </a:lnTo>
                  <a:lnTo>
                    <a:pt x="161485" y="164408"/>
                  </a:lnTo>
                  <a:lnTo>
                    <a:pt x="156637" y="165931"/>
                  </a:lnTo>
                  <a:lnTo>
                    <a:pt x="150670" y="167833"/>
                  </a:lnTo>
                  <a:lnTo>
                    <a:pt x="144329" y="170497"/>
                  </a:lnTo>
                  <a:lnTo>
                    <a:pt x="137616" y="172781"/>
                  </a:lnTo>
                  <a:lnTo>
                    <a:pt x="130904" y="175065"/>
                  </a:lnTo>
                  <a:lnTo>
                    <a:pt x="124563" y="176206"/>
                  </a:lnTo>
                  <a:lnTo>
                    <a:pt x="118596" y="176587"/>
                  </a:lnTo>
                  <a:lnTo>
                    <a:pt x="115613" y="176206"/>
                  </a:lnTo>
                  <a:lnTo>
                    <a:pt x="113002" y="175445"/>
                  </a:lnTo>
                  <a:lnTo>
                    <a:pt x="110392" y="173923"/>
                  </a:lnTo>
                  <a:lnTo>
                    <a:pt x="108154" y="172400"/>
                  </a:lnTo>
                  <a:lnTo>
                    <a:pt x="105916" y="170497"/>
                  </a:lnTo>
                  <a:lnTo>
                    <a:pt x="103679" y="168594"/>
                  </a:lnTo>
                  <a:lnTo>
                    <a:pt x="99949" y="164408"/>
                  </a:lnTo>
                  <a:lnTo>
                    <a:pt x="96965" y="159461"/>
                  </a:lnTo>
                  <a:lnTo>
                    <a:pt x="95101" y="153752"/>
                  </a:lnTo>
                  <a:lnTo>
                    <a:pt x="91745" y="142715"/>
                  </a:lnTo>
                  <a:lnTo>
                    <a:pt x="90626" y="137388"/>
                  </a:lnTo>
                  <a:lnTo>
                    <a:pt x="89134" y="133201"/>
                  </a:lnTo>
                  <a:lnTo>
                    <a:pt x="85031" y="127112"/>
                  </a:lnTo>
                  <a:lnTo>
                    <a:pt x="79811" y="121403"/>
                  </a:lnTo>
                  <a:lnTo>
                    <a:pt x="74589" y="116075"/>
                  </a:lnTo>
                  <a:lnTo>
                    <a:pt x="68622" y="110367"/>
                  </a:lnTo>
                  <a:lnTo>
                    <a:pt x="55942" y="100091"/>
                  </a:lnTo>
                  <a:lnTo>
                    <a:pt x="43262" y="90196"/>
                  </a:lnTo>
                  <a:lnTo>
                    <a:pt x="37668" y="84488"/>
                  </a:lnTo>
                  <a:lnTo>
                    <a:pt x="32073" y="79540"/>
                  </a:lnTo>
                  <a:lnTo>
                    <a:pt x="26852" y="73832"/>
                  </a:lnTo>
                  <a:lnTo>
                    <a:pt x="22377" y="68123"/>
                  </a:lnTo>
                  <a:lnTo>
                    <a:pt x="18647" y="62034"/>
                  </a:lnTo>
                  <a:lnTo>
                    <a:pt x="16410" y="55564"/>
                  </a:lnTo>
                  <a:lnTo>
                    <a:pt x="14545" y="48714"/>
                  </a:lnTo>
                  <a:lnTo>
                    <a:pt x="14172" y="41483"/>
                  </a:lnTo>
                  <a:lnTo>
                    <a:pt x="11189" y="41102"/>
                  </a:lnTo>
                  <a:lnTo>
                    <a:pt x="8205" y="39960"/>
                  </a:lnTo>
                  <a:lnTo>
                    <a:pt x="5967" y="38058"/>
                  </a:lnTo>
                  <a:lnTo>
                    <a:pt x="4102" y="35013"/>
                  </a:lnTo>
                  <a:lnTo>
                    <a:pt x="2984" y="31588"/>
                  </a:lnTo>
                  <a:lnTo>
                    <a:pt x="1491" y="28163"/>
                  </a:lnTo>
                  <a:lnTo>
                    <a:pt x="746" y="24738"/>
                  </a:lnTo>
                  <a:lnTo>
                    <a:pt x="0" y="21693"/>
                  </a:lnTo>
                  <a:lnTo>
                    <a:pt x="1865" y="17507"/>
                  </a:lnTo>
                  <a:lnTo>
                    <a:pt x="4102" y="13321"/>
                  </a:lnTo>
                  <a:lnTo>
                    <a:pt x="6713" y="10276"/>
                  </a:lnTo>
                  <a:lnTo>
                    <a:pt x="9697" y="7231"/>
                  </a:lnTo>
                  <a:lnTo>
                    <a:pt x="13426" y="4948"/>
                  </a:lnTo>
                  <a:lnTo>
                    <a:pt x="17156" y="3425"/>
                  </a:lnTo>
                  <a:lnTo>
                    <a:pt x="21258" y="1903"/>
                  </a:lnTo>
                  <a:lnTo>
                    <a:pt x="25360" y="762"/>
                  </a:lnTo>
                  <a:lnTo>
                    <a:pt x="29835" y="381"/>
                  </a:lnTo>
                  <a:lnTo>
                    <a:pt x="34311" y="0"/>
                  </a:lnTo>
                  <a:lnTo>
                    <a:pt x="43262" y="381"/>
                  </a:lnTo>
                  <a:lnTo>
                    <a:pt x="51840" y="1903"/>
                  </a:lnTo>
                  <a:lnTo>
                    <a:pt x="56314" y="3045"/>
                  </a:lnTo>
                  <a:lnTo>
                    <a:pt x="60044" y="4567"/>
                  </a:lnTo>
                  <a:lnTo>
                    <a:pt x="62282" y="6090"/>
                  </a:lnTo>
                  <a:lnTo>
                    <a:pt x="64519" y="7993"/>
                  </a:lnTo>
                  <a:lnTo>
                    <a:pt x="66012" y="10276"/>
                  </a:lnTo>
                  <a:lnTo>
                    <a:pt x="67503" y="12940"/>
                  </a:lnTo>
                  <a:lnTo>
                    <a:pt x="69741" y="1902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9021445" y="2094230"/>
              <a:ext cx="133605" cy="56516"/>
            </a:xfrm>
            <a:custGeom>
              <a:avLst/>
              <a:gdLst/>
              <a:ahLst/>
              <a:cxnLst/>
              <a:rect l="0" t="0" r="0" b="0"/>
              <a:pathLst>
                <a:path w="133605" h="56516">
                  <a:moveTo>
                    <a:pt x="2539" y="16129"/>
                  </a:moveTo>
                  <a:lnTo>
                    <a:pt x="5080" y="12065"/>
                  </a:lnTo>
                  <a:lnTo>
                    <a:pt x="7747" y="9271"/>
                  </a:lnTo>
                  <a:lnTo>
                    <a:pt x="10539" y="7620"/>
                  </a:lnTo>
                  <a:lnTo>
                    <a:pt x="13462" y="7112"/>
                  </a:lnTo>
                  <a:lnTo>
                    <a:pt x="16889" y="7620"/>
                  </a:lnTo>
                  <a:lnTo>
                    <a:pt x="20701" y="9144"/>
                  </a:lnTo>
                  <a:lnTo>
                    <a:pt x="24890" y="11303"/>
                  </a:lnTo>
                  <a:lnTo>
                    <a:pt x="29337" y="10795"/>
                  </a:lnTo>
                  <a:lnTo>
                    <a:pt x="33147" y="9652"/>
                  </a:lnTo>
                  <a:lnTo>
                    <a:pt x="36449" y="8001"/>
                  </a:lnTo>
                  <a:lnTo>
                    <a:pt x="39241" y="6604"/>
                  </a:lnTo>
                  <a:lnTo>
                    <a:pt x="42164" y="5334"/>
                  </a:lnTo>
                  <a:lnTo>
                    <a:pt x="44831" y="4572"/>
                  </a:lnTo>
                  <a:lnTo>
                    <a:pt x="47752" y="4699"/>
                  </a:lnTo>
                  <a:lnTo>
                    <a:pt x="51054" y="5842"/>
                  </a:lnTo>
                  <a:lnTo>
                    <a:pt x="53339" y="7112"/>
                  </a:lnTo>
                  <a:lnTo>
                    <a:pt x="55880" y="8001"/>
                  </a:lnTo>
                  <a:lnTo>
                    <a:pt x="61339" y="9144"/>
                  </a:lnTo>
                  <a:lnTo>
                    <a:pt x="66802" y="9271"/>
                  </a:lnTo>
                  <a:lnTo>
                    <a:pt x="72263" y="9144"/>
                  </a:lnTo>
                  <a:lnTo>
                    <a:pt x="79375" y="6985"/>
                  </a:lnTo>
                  <a:lnTo>
                    <a:pt x="86995" y="4572"/>
                  </a:lnTo>
                  <a:lnTo>
                    <a:pt x="94740" y="2159"/>
                  </a:lnTo>
                  <a:lnTo>
                    <a:pt x="101981" y="127"/>
                  </a:lnTo>
                  <a:lnTo>
                    <a:pt x="107188" y="0"/>
                  </a:lnTo>
                  <a:lnTo>
                    <a:pt x="112266" y="254"/>
                  </a:lnTo>
                  <a:lnTo>
                    <a:pt x="116839" y="1016"/>
                  </a:lnTo>
                  <a:lnTo>
                    <a:pt x="121031" y="2159"/>
                  </a:lnTo>
                  <a:lnTo>
                    <a:pt x="124839" y="3683"/>
                  </a:lnTo>
                  <a:lnTo>
                    <a:pt x="128014" y="5588"/>
                  </a:lnTo>
                  <a:lnTo>
                    <a:pt x="130556" y="8001"/>
                  </a:lnTo>
                  <a:lnTo>
                    <a:pt x="132334" y="10922"/>
                  </a:lnTo>
                  <a:lnTo>
                    <a:pt x="133096" y="13081"/>
                  </a:lnTo>
                  <a:lnTo>
                    <a:pt x="133604" y="15240"/>
                  </a:lnTo>
                  <a:lnTo>
                    <a:pt x="132714" y="18034"/>
                  </a:lnTo>
                  <a:lnTo>
                    <a:pt x="130810" y="21082"/>
                  </a:lnTo>
                  <a:lnTo>
                    <a:pt x="128014" y="24130"/>
                  </a:lnTo>
                  <a:lnTo>
                    <a:pt x="124460" y="27178"/>
                  </a:lnTo>
                  <a:lnTo>
                    <a:pt x="120523" y="29972"/>
                  </a:lnTo>
                  <a:lnTo>
                    <a:pt x="116459" y="32766"/>
                  </a:lnTo>
                  <a:lnTo>
                    <a:pt x="112139" y="35179"/>
                  </a:lnTo>
                  <a:lnTo>
                    <a:pt x="108204" y="37211"/>
                  </a:lnTo>
                  <a:lnTo>
                    <a:pt x="105029" y="38481"/>
                  </a:lnTo>
                  <a:lnTo>
                    <a:pt x="101854" y="39370"/>
                  </a:lnTo>
                  <a:lnTo>
                    <a:pt x="95504" y="40132"/>
                  </a:lnTo>
                  <a:lnTo>
                    <a:pt x="89027" y="40640"/>
                  </a:lnTo>
                  <a:lnTo>
                    <a:pt x="82423" y="41783"/>
                  </a:lnTo>
                  <a:lnTo>
                    <a:pt x="77597" y="43307"/>
                  </a:lnTo>
                  <a:lnTo>
                    <a:pt x="72643" y="44958"/>
                  </a:lnTo>
                  <a:lnTo>
                    <a:pt x="62611" y="48895"/>
                  </a:lnTo>
                  <a:lnTo>
                    <a:pt x="52451" y="52324"/>
                  </a:lnTo>
                  <a:lnTo>
                    <a:pt x="47498" y="53594"/>
                  </a:lnTo>
                  <a:lnTo>
                    <a:pt x="42545" y="54483"/>
                  </a:lnTo>
                  <a:lnTo>
                    <a:pt x="40259" y="55372"/>
                  </a:lnTo>
                  <a:lnTo>
                    <a:pt x="37590" y="56007"/>
                  </a:lnTo>
                  <a:lnTo>
                    <a:pt x="32258" y="56515"/>
                  </a:lnTo>
                  <a:lnTo>
                    <a:pt x="29589" y="56261"/>
                  </a:lnTo>
                  <a:lnTo>
                    <a:pt x="27432" y="55372"/>
                  </a:lnTo>
                  <a:lnTo>
                    <a:pt x="25781" y="54102"/>
                  </a:lnTo>
                  <a:lnTo>
                    <a:pt x="24764" y="52324"/>
                  </a:lnTo>
                  <a:lnTo>
                    <a:pt x="22479" y="51816"/>
                  </a:lnTo>
                  <a:lnTo>
                    <a:pt x="20447" y="50800"/>
                  </a:lnTo>
                  <a:lnTo>
                    <a:pt x="16764" y="47752"/>
                  </a:lnTo>
                  <a:lnTo>
                    <a:pt x="13335" y="43434"/>
                  </a:lnTo>
                  <a:lnTo>
                    <a:pt x="10414" y="38735"/>
                  </a:lnTo>
                  <a:lnTo>
                    <a:pt x="7620" y="33655"/>
                  </a:lnTo>
                  <a:lnTo>
                    <a:pt x="5080" y="28702"/>
                  </a:lnTo>
                  <a:lnTo>
                    <a:pt x="2539" y="24638"/>
                  </a:lnTo>
                  <a:lnTo>
                    <a:pt x="0" y="21590"/>
                  </a:lnTo>
                  <a:close/>
                </a:path>
              </a:pathLst>
            </a:custGeom>
            <a:solidFill>
              <a:srgbClr val="540000"/>
            </a:solidFill>
            <a:ln w="0" cap="flat" cmpd="sng" algn="ctr">
              <a:solidFill>
                <a:srgbClr val="54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8605901" y="1838325"/>
              <a:ext cx="10542" cy="21083"/>
            </a:xfrm>
            <a:custGeom>
              <a:avLst/>
              <a:gdLst/>
              <a:ahLst/>
              <a:cxnLst/>
              <a:rect l="0" t="0" r="0" b="0"/>
              <a:pathLst>
                <a:path w="10542" h="21083">
                  <a:moveTo>
                    <a:pt x="0" y="0"/>
                  </a:moveTo>
                  <a:lnTo>
                    <a:pt x="2794" y="2032"/>
                  </a:lnTo>
                  <a:lnTo>
                    <a:pt x="5588" y="3302"/>
                  </a:lnTo>
                  <a:lnTo>
                    <a:pt x="8128" y="4572"/>
                  </a:lnTo>
                  <a:lnTo>
                    <a:pt x="10541" y="6350"/>
                  </a:lnTo>
                  <a:lnTo>
                    <a:pt x="9779" y="8001"/>
                  </a:lnTo>
                  <a:lnTo>
                    <a:pt x="8890" y="9906"/>
                  </a:lnTo>
                  <a:lnTo>
                    <a:pt x="6604" y="14224"/>
                  </a:lnTo>
                  <a:lnTo>
                    <a:pt x="4445" y="18288"/>
                  </a:lnTo>
                  <a:lnTo>
                    <a:pt x="3810" y="19812"/>
                  </a:lnTo>
                  <a:lnTo>
                    <a:pt x="3302" y="2108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8605921" y="1838188"/>
              <a:ext cx="10444" cy="21313"/>
            </a:xfrm>
            <a:custGeom>
              <a:avLst/>
              <a:gdLst/>
              <a:ahLst/>
              <a:cxnLst/>
              <a:rect l="0" t="0" r="0" b="0"/>
              <a:pathLst>
                <a:path w="10444" h="21313">
                  <a:moveTo>
                    <a:pt x="3357" y="21312"/>
                  </a:moveTo>
                  <a:lnTo>
                    <a:pt x="3730" y="20170"/>
                  </a:lnTo>
                  <a:lnTo>
                    <a:pt x="4476" y="18267"/>
                  </a:lnTo>
                  <a:lnTo>
                    <a:pt x="6713" y="14461"/>
                  </a:lnTo>
                  <a:lnTo>
                    <a:pt x="8951" y="9895"/>
                  </a:lnTo>
                  <a:lnTo>
                    <a:pt x="9697" y="8372"/>
                  </a:lnTo>
                  <a:lnTo>
                    <a:pt x="10443" y="6469"/>
                  </a:lnTo>
                  <a:lnTo>
                    <a:pt x="8205" y="4567"/>
                  </a:lnTo>
                  <a:lnTo>
                    <a:pt x="5594" y="3425"/>
                  </a:lnTo>
                  <a:lnTo>
                    <a:pt x="2611" y="2283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8482076" y="1814576"/>
              <a:ext cx="245746" cy="137161"/>
            </a:xfrm>
            <a:custGeom>
              <a:avLst/>
              <a:gdLst/>
              <a:ahLst/>
              <a:cxnLst/>
              <a:rect l="0" t="0" r="0" b="0"/>
              <a:pathLst>
                <a:path w="245746" h="137161">
                  <a:moveTo>
                    <a:pt x="245745" y="84836"/>
                  </a:moveTo>
                  <a:lnTo>
                    <a:pt x="241046" y="90805"/>
                  </a:lnTo>
                  <a:lnTo>
                    <a:pt x="236982" y="96520"/>
                  </a:lnTo>
                  <a:lnTo>
                    <a:pt x="233172" y="102489"/>
                  </a:lnTo>
                  <a:lnTo>
                    <a:pt x="229616" y="108458"/>
                  </a:lnTo>
                  <a:lnTo>
                    <a:pt x="226695" y="114808"/>
                  </a:lnTo>
                  <a:lnTo>
                    <a:pt x="223901" y="121539"/>
                  </a:lnTo>
                  <a:lnTo>
                    <a:pt x="221234" y="128778"/>
                  </a:lnTo>
                  <a:lnTo>
                    <a:pt x="218948" y="136652"/>
                  </a:lnTo>
                  <a:lnTo>
                    <a:pt x="216027" y="137160"/>
                  </a:lnTo>
                  <a:lnTo>
                    <a:pt x="212852" y="136652"/>
                  </a:lnTo>
                  <a:lnTo>
                    <a:pt x="209804" y="135636"/>
                  </a:lnTo>
                  <a:lnTo>
                    <a:pt x="207010" y="134112"/>
                  </a:lnTo>
                  <a:lnTo>
                    <a:pt x="204343" y="132080"/>
                  </a:lnTo>
                  <a:lnTo>
                    <a:pt x="201930" y="129540"/>
                  </a:lnTo>
                  <a:lnTo>
                    <a:pt x="200025" y="126873"/>
                  </a:lnTo>
                  <a:lnTo>
                    <a:pt x="198882" y="124206"/>
                  </a:lnTo>
                  <a:lnTo>
                    <a:pt x="195707" y="123317"/>
                  </a:lnTo>
                  <a:lnTo>
                    <a:pt x="192405" y="122174"/>
                  </a:lnTo>
                  <a:lnTo>
                    <a:pt x="188976" y="120523"/>
                  </a:lnTo>
                  <a:lnTo>
                    <a:pt x="185293" y="118618"/>
                  </a:lnTo>
                  <a:lnTo>
                    <a:pt x="177546" y="114046"/>
                  </a:lnTo>
                  <a:lnTo>
                    <a:pt x="169418" y="108585"/>
                  </a:lnTo>
                  <a:lnTo>
                    <a:pt x="153543" y="96520"/>
                  </a:lnTo>
                  <a:lnTo>
                    <a:pt x="145923" y="90424"/>
                  </a:lnTo>
                  <a:lnTo>
                    <a:pt x="139065" y="84836"/>
                  </a:lnTo>
                  <a:lnTo>
                    <a:pt x="129159" y="79375"/>
                  </a:lnTo>
                  <a:lnTo>
                    <a:pt x="118872" y="74168"/>
                  </a:lnTo>
                  <a:lnTo>
                    <a:pt x="108966" y="69342"/>
                  </a:lnTo>
                  <a:lnTo>
                    <a:pt x="104648" y="66929"/>
                  </a:lnTo>
                  <a:lnTo>
                    <a:pt x="100584" y="64643"/>
                  </a:lnTo>
                  <a:lnTo>
                    <a:pt x="99822" y="66929"/>
                  </a:lnTo>
                  <a:lnTo>
                    <a:pt x="98552" y="70358"/>
                  </a:lnTo>
                  <a:lnTo>
                    <a:pt x="96901" y="74803"/>
                  </a:lnTo>
                  <a:lnTo>
                    <a:pt x="94488" y="80264"/>
                  </a:lnTo>
                  <a:lnTo>
                    <a:pt x="88519" y="75565"/>
                  </a:lnTo>
                  <a:lnTo>
                    <a:pt x="82931" y="71374"/>
                  </a:lnTo>
                  <a:lnTo>
                    <a:pt x="77470" y="67564"/>
                  </a:lnTo>
                  <a:lnTo>
                    <a:pt x="71374" y="64643"/>
                  </a:lnTo>
                  <a:lnTo>
                    <a:pt x="68072" y="63500"/>
                  </a:lnTo>
                  <a:lnTo>
                    <a:pt x="64643" y="62738"/>
                  </a:lnTo>
                  <a:lnTo>
                    <a:pt x="57658" y="61849"/>
                  </a:lnTo>
                  <a:lnTo>
                    <a:pt x="50673" y="61341"/>
                  </a:lnTo>
                  <a:lnTo>
                    <a:pt x="43688" y="59817"/>
                  </a:lnTo>
                  <a:lnTo>
                    <a:pt x="37719" y="58166"/>
                  </a:lnTo>
                  <a:lnTo>
                    <a:pt x="31496" y="56388"/>
                  </a:lnTo>
                  <a:lnTo>
                    <a:pt x="28702" y="55118"/>
                  </a:lnTo>
                  <a:lnTo>
                    <a:pt x="25781" y="53467"/>
                  </a:lnTo>
                  <a:lnTo>
                    <a:pt x="23114" y="51562"/>
                  </a:lnTo>
                  <a:lnTo>
                    <a:pt x="20701" y="48768"/>
                  </a:lnTo>
                  <a:lnTo>
                    <a:pt x="17907" y="49784"/>
                  </a:lnTo>
                  <a:lnTo>
                    <a:pt x="14605" y="50038"/>
                  </a:lnTo>
                  <a:lnTo>
                    <a:pt x="11176" y="49784"/>
                  </a:lnTo>
                  <a:lnTo>
                    <a:pt x="7874" y="48895"/>
                  </a:lnTo>
                  <a:lnTo>
                    <a:pt x="4826" y="47625"/>
                  </a:lnTo>
                  <a:lnTo>
                    <a:pt x="2413" y="45974"/>
                  </a:lnTo>
                  <a:lnTo>
                    <a:pt x="762" y="43561"/>
                  </a:lnTo>
                  <a:lnTo>
                    <a:pt x="0" y="41021"/>
                  </a:lnTo>
                  <a:lnTo>
                    <a:pt x="381" y="36576"/>
                  </a:lnTo>
                  <a:lnTo>
                    <a:pt x="1651" y="32639"/>
                  </a:lnTo>
                  <a:lnTo>
                    <a:pt x="3683" y="29083"/>
                  </a:lnTo>
                  <a:lnTo>
                    <a:pt x="6604" y="26035"/>
                  </a:lnTo>
                  <a:lnTo>
                    <a:pt x="10287" y="23368"/>
                  </a:lnTo>
                  <a:lnTo>
                    <a:pt x="14478" y="21082"/>
                  </a:lnTo>
                  <a:lnTo>
                    <a:pt x="19050" y="18796"/>
                  </a:lnTo>
                  <a:lnTo>
                    <a:pt x="24130" y="17145"/>
                  </a:lnTo>
                  <a:lnTo>
                    <a:pt x="35052" y="14351"/>
                  </a:lnTo>
                  <a:lnTo>
                    <a:pt x="46228" y="12446"/>
                  </a:lnTo>
                  <a:lnTo>
                    <a:pt x="57023" y="10795"/>
                  </a:lnTo>
                  <a:lnTo>
                    <a:pt x="66802" y="9652"/>
                  </a:lnTo>
                  <a:lnTo>
                    <a:pt x="83439" y="2921"/>
                  </a:lnTo>
                  <a:lnTo>
                    <a:pt x="91948" y="381"/>
                  </a:lnTo>
                  <a:lnTo>
                    <a:pt x="96266" y="0"/>
                  </a:lnTo>
                  <a:lnTo>
                    <a:pt x="100584" y="254"/>
                  </a:lnTo>
                  <a:lnTo>
                    <a:pt x="103505" y="1270"/>
                  </a:lnTo>
                  <a:lnTo>
                    <a:pt x="106045" y="3429"/>
                  </a:lnTo>
                  <a:lnTo>
                    <a:pt x="110109" y="5969"/>
                  </a:lnTo>
                  <a:lnTo>
                    <a:pt x="113792" y="8763"/>
                  </a:lnTo>
                  <a:lnTo>
                    <a:pt x="116967" y="12065"/>
                  </a:lnTo>
                  <a:lnTo>
                    <a:pt x="119888" y="16002"/>
                  </a:lnTo>
                  <a:lnTo>
                    <a:pt x="122428" y="20320"/>
                  </a:lnTo>
                  <a:lnTo>
                    <a:pt x="124460" y="25527"/>
                  </a:lnTo>
                  <a:lnTo>
                    <a:pt x="126238" y="31242"/>
                  </a:lnTo>
                  <a:lnTo>
                    <a:pt x="127508" y="37846"/>
                  </a:lnTo>
                  <a:lnTo>
                    <a:pt x="129286" y="38862"/>
                  </a:lnTo>
                  <a:lnTo>
                    <a:pt x="131445" y="39243"/>
                  </a:lnTo>
                  <a:lnTo>
                    <a:pt x="135636" y="39243"/>
                  </a:lnTo>
                  <a:lnTo>
                    <a:pt x="140081" y="39116"/>
                  </a:lnTo>
                  <a:lnTo>
                    <a:pt x="144399" y="39370"/>
                  </a:lnTo>
                  <a:lnTo>
                    <a:pt x="164592" y="44069"/>
                  </a:lnTo>
                  <a:lnTo>
                    <a:pt x="174498" y="46609"/>
                  </a:lnTo>
                  <a:lnTo>
                    <a:pt x="184404" y="49657"/>
                  </a:lnTo>
                  <a:lnTo>
                    <a:pt x="194183" y="53213"/>
                  </a:lnTo>
                  <a:lnTo>
                    <a:pt x="203581" y="57531"/>
                  </a:lnTo>
                  <a:lnTo>
                    <a:pt x="212598" y="62865"/>
                  </a:lnTo>
                  <a:lnTo>
                    <a:pt x="221234" y="69215"/>
                  </a:lnTo>
                  <a:lnTo>
                    <a:pt x="224536" y="69977"/>
                  </a:lnTo>
                  <a:lnTo>
                    <a:pt x="228219" y="71120"/>
                  </a:lnTo>
                  <a:lnTo>
                    <a:pt x="232029" y="72390"/>
                  </a:lnTo>
                  <a:lnTo>
                    <a:pt x="235712" y="74041"/>
                  </a:lnTo>
                  <a:lnTo>
                    <a:pt x="239141" y="76200"/>
                  </a:lnTo>
                  <a:lnTo>
                    <a:pt x="242062" y="78740"/>
                  </a:lnTo>
                  <a:lnTo>
                    <a:pt x="244348" y="81534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8482103" y="1814592"/>
              <a:ext cx="245771" cy="137007"/>
            </a:xfrm>
            <a:custGeom>
              <a:avLst/>
              <a:gdLst/>
              <a:ahLst/>
              <a:cxnLst/>
              <a:rect l="0" t="0" r="0" b="0"/>
              <a:pathLst>
                <a:path w="245771" h="137007">
                  <a:moveTo>
                    <a:pt x="245770" y="84867"/>
                  </a:moveTo>
                  <a:lnTo>
                    <a:pt x="240923" y="90957"/>
                  </a:lnTo>
                  <a:lnTo>
                    <a:pt x="236820" y="96665"/>
                  </a:lnTo>
                  <a:lnTo>
                    <a:pt x="233091" y="102374"/>
                  </a:lnTo>
                  <a:lnTo>
                    <a:pt x="229734" y="108463"/>
                  </a:lnTo>
                  <a:lnTo>
                    <a:pt x="226750" y="114933"/>
                  </a:lnTo>
                  <a:lnTo>
                    <a:pt x="223767" y="121403"/>
                  </a:lnTo>
                  <a:lnTo>
                    <a:pt x="221156" y="128634"/>
                  </a:lnTo>
                  <a:lnTo>
                    <a:pt x="218919" y="136625"/>
                  </a:lnTo>
                  <a:lnTo>
                    <a:pt x="215935" y="137006"/>
                  </a:lnTo>
                  <a:lnTo>
                    <a:pt x="212951" y="136625"/>
                  </a:lnTo>
                  <a:lnTo>
                    <a:pt x="209594" y="135484"/>
                  </a:lnTo>
                  <a:lnTo>
                    <a:pt x="206984" y="133962"/>
                  </a:lnTo>
                  <a:lnTo>
                    <a:pt x="204374" y="132059"/>
                  </a:lnTo>
                  <a:lnTo>
                    <a:pt x="201763" y="129775"/>
                  </a:lnTo>
                  <a:lnTo>
                    <a:pt x="199898" y="126731"/>
                  </a:lnTo>
                  <a:lnTo>
                    <a:pt x="198780" y="124066"/>
                  </a:lnTo>
                  <a:lnTo>
                    <a:pt x="195796" y="123305"/>
                  </a:lnTo>
                  <a:lnTo>
                    <a:pt x="192439" y="122163"/>
                  </a:lnTo>
                  <a:lnTo>
                    <a:pt x="189082" y="120641"/>
                  </a:lnTo>
                  <a:lnTo>
                    <a:pt x="185354" y="118738"/>
                  </a:lnTo>
                  <a:lnTo>
                    <a:pt x="177522" y="114172"/>
                  </a:lnTo>
                  <a:lnTo>
                    <a:pt x="169317" y="108463"/>
                  </a:lnTo>
                  <a:lnTo>
                    <a:pt x="153654" y="96665"/>
                  </a:lnTo>
                  <a:lnTo>
                    <a:pt x="145822" y="90576"/>
                  </a:lnTo>
                  <a:lnTo>
                    <a:pt x="139109" y="84867"/>
                  </a:lnTo>
                  <a:lnTo>
                    <a:pt x="129039" y="79540"/>
                  </a:lnTo>
                  <a:lnTo>
                    <a:pt x="118969" y="74211"/>
                  </a:lnTo>
                  <a:lnTo>
                    <a:pt x="108900" y="69264"/>
                  </a:lnTo>
                  <a:lnTo>
                    <a:pt x="104424" y="66981"/>
                  </a:lnTo>
                  <a:lnTo>
                    <a:pt x="100696" y="64697"/>
                  </a:lnTo>
                  <a:lnTo>
                    <a:pt x="99949" y="66981"/>
                  </a:lnTo>
                  <a:lnTo>
                    <a:pt x="98457" y="70406"/>
                  </a:lnTo>
                  <a:lnTo>
                    <a:pt x="96966" y="74592"/>
                  </a:lnTo>
                  <a:lnTo>
                    <a:pt x="94355" y="80301"/>
                  </a:lnTo>
                  <a:lnTo>
                    <a:pt x="88388" y="75353"/>
                  </a:lnTo>
                  <a:lnTo>
                    <a:pt x="82794" y="71167"/>
                  </a:lnTo>
                  <a:lnTo>
                    <a:pt x="77573" y="67742"/>
                  </a:lnTo>
                  <a:lnTo>
                    <a:pt x="71232" y="64697"/>
                  </a:lnTo>
                  <a:lnTo>
                    <a:pt x="68250" y="63555"/>
                  </a:lnTo>
                  <a:lnTo>
                    <a:pt x="64520" y="62794"/>
                  </a:lnTo>
                  <a:lnTo>
                    <a:pt x="57807" y="61652"/>
                  </a:lnTo>
                  <a:lnTo>
                    <a:pt x="50720" y="61272"/>
                  </a:lnTo>
                  <a:lnTo>
                    <a:pt x="43635" y="59749"/>
                  </a:lnTo>
                  <a:lnTo>
                    <a:pt x="37668" y="58227"/>
                  </a:lnTo>
                  <a:lnTo>
                    <a:pt x="31328" y="56324"/>
                  </a:lnTo>
                  <a:lnTo>
                    <a:pt x="28717" y="55183"/>
                  </a:lnTo>
                  <a:lnTo>
                    <a:pt x="25734" y="53661"/>
                  </a:lnTo>
                  <a:lnTo>
                    <a:pt x="23123" y="51377"/>
                  </a:lnTo>
                  <a:lnTo>
                    <a:pt x="20885" y="48713"/>
                  </a:lnTo>
                  <a:lnTo>
                    <a:pt x="17901" y="49855"/>
                  </a:lnTo>
                  <a:lnTo>
                    <a:pt x="14545" y="49855"/>
                  </a:lnTo>
                  <a:lnTo>
                    <a:pt x="11189" y="49855"/>
                  </a:lnTo>
                  <a:lnTo>
                    <a:pt x="7831" y="49093"/>
                  </a:lnTo>
                  <a:lnTo>
                    <a:pt x="4849" y="47571"/>
                  </a:lnTo>
                  <a:lnTo>
                    <a:pt x="2611" y="46049"/>
                  </a:lnTo>
                  <a:lnTo>
                    <a:pt x="747" y="43765"/>
                  </a:lnTo>
                  <a:lnTo>
                    <a:pt x="0" y="41102"/>
                  </a:lnTo>
                  <a:lnTo>
                    <a:pt x="373" y="36535"/>
                  </a:lnTo>
                  <a:lnTo>
                    <a:pt x="1492" y="32729"/>
                  </a:lnTo>
                  <a:lnTo>
                    <a:pt x="3729" y="28923"/>
                  </a:lnTo>
                  <a:lnTo>
                    <a:pt x="6714" y="25879"/>
                  </a:lnTo>
                  <a:lnTo>
                    <a:pt x="10442" y="23215"/>
                  </a:lnTo>
                  <a:lnTo>
                    <a:pt x="14545" y="20931"/>
                  </a:lnTo>
                  <a:lnTo>
                    <a:pt x="19020" y="19028"/>
                  </a:lnTo>
                  <a:lnTo>
                    <a:pt x="24241" y="17125"/>
                  </a:lnTo>
                  <a:lnTo>
                    <a:pt x="35057" y="14461"/>
                  </a:lnTo>
                  <a:lnTo>
                    <a:pt x="46245" y="12178"/>
                  </a:lnTo>
                  <a:lnTo>
                    <a:pt x="57061" y="10656"/>
                  </a:lnTo>
                  <a:lnTo>
                    <a:pt x="66757" y="9514"/>
                  </a:lnTo>
                  <a:lnTo>
                    <a:pt x="83540" y="2664"/>
                  </a:lnTo>
                  <a:lnTo>
                    <a:pt x="91744" y="380"/>
                  </a:lnTo>
                  <a:lnTo>
                    <a:pt x="96220" y="0"/>
                  </a:lnTo>
                  <a:lnTo>
                    <a:pt x="100696" y="380"/>
                  </a:lnTo>
                  <a:lnTo>
                    <a:pt x="103306" y="1141"/>
                  </a:lnTo>
                  <a:lnTo>
                    <a:pt x="105916" y="3425"/>
                  </a:lnTo>
                  <a:lnTo>
                    <a:pt x="110019" y="6089"/>
                  </a:lnTo>
                  <a:lnTo>
                    <a:pt x="113748" y="8753"/>
                  </a:lnTo>
                  <a:lnTo>
                    <a:pt x="117105" y="12178"/>
                  </a:lnTo>
                  <a:lnTo>
                    <a:pt x="119715" y="15984"/>
                  </a:lnTo>
                  <a:lnTo>
                    <a:pt x="122326" y="20170"/>
                  </a:lnTo>
                  <a:lnTo>
                    <a:pt x="124564" y="25498"/>
                  </a:lnTo>
                  <a:lnTo>
                    <a:pt x="126055" y="31207"/>
                  </a:lnTo>
                  <a:lnTo>
                    <a:pt x="127547" y="37676"/>
                  </a:lnTo>
                  <a:lnTo>
                    <a:pt x="129412" y="38818"/>
                  </a:lnTo>
                  <a:lnTo>
                    <a:pt x="131277" y="39199"/>
                  </a:lnTo>
                  <a:lnTo>
                    <a:pt x="135752" y="39199"/>
                  </a:lnTo>
                  <a:lnTo>
                    <a:pt x="140227" y="39199"/>
                  </a:lnTo>
                  <a:lnTo>
                    <a:pt x="144330" y="39579"/>
                  </a:lnTo>
                  <a:lnTo>
                    <a:pt x="164468" y="44146"/>
                  </a:lnTo>
                  <a:lnTo>
                    <a:pt x="174538" y="46429"/>
                  </a:lnTo>
                  <a:lnTo>
                    <a:pt x="184235" y="49474"/>
                  </a:lnTo>
                  <a:lnTo>
                    <a:pt x="193931" y="53280"/>
                  </a:lnTo>
                  <a:lnTo>
                    <a:pt x="203627" y="57466"/>
                  </a:lnTo>
                  <a:lnTo>
                    <a:pt x="212579" y="62794"/>
                  </a:lnTo>
                  <a:lnTo>
                    <a:pt x="221156" y="69264"/>
                  </a:lnTo>
                  <a:lnTo>
                    <a:pt x="224513" y="70025"/>
                  </a:lnTo>
                  <a:lnTo>
                    <a:pt x="228242" y="71167"/>
                  </a:lnTo>
                  <a:lnTo>
                    <a:pt x="231971" y="72308"/>
                  </a:lnTo>
                  <a:lnTo>
                    <a:pt x="235701" y="74211"/>
                  </a:lnTo>
                  <a:lnTo>
                    <a:pt x="239058" y="76114"/>
                  </a:lnTo>
                  <a:lnTo>
                    <a:pt x="242040" y="78778"/>
                  </a:lnTo>
                  <a:lnTo>
                    <a:pt x="244279" y="8144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8481441" y="1814322"/>
              <a:ext cx="123318" cy="79630"/>
            </a:xfrm>
            <a:custGeom>
              <a:avLst/>
              <a:gdLst/>
              <a:ahLst/>
              <a:cxnLst/>
              <a:rect l="0" t="0" r="0" b="0"/>
              <a:pathLst>
                <a:path w="123318" h="79630">
                  <a:moveTo>
                    <a:pt x="105029" y="2413"/>
                  </a:moveTo>
                  <a:lnTo>
                    <a:pt x="108204" y="4699"/>
                  </a:lnTo>
                  <a:lnTo>
                    <a:pt x="114681" y="9906"/>
                  </a:lnTo>
                  <a:lnTo>
                    <a:pt x="117856" y="12827"/>
                  </a:lnTo>
                  <a:lnTo>
                    <a:pt x="120394" y="15621"/>
                  </a:lnTo>
                  <a:lnTo>
                    <a:pt x="122174" y="18669"/>
                  </a:lnTo>
                  <a:lnTo>
                    <a:pt x="123317" y="21717"/>
                  </a:lnTo>
                  <a:lnTo>
                    <a:pt x="118618" y="21336"/>
                  </a:lnTo>
                  <a:lnTo>
                    <a:pt x="113284" y="21971"/>
                  </a:lnTo>
                  <a:lnTo>
                    <a:pt x="107568" y="23114"/>
                  </a:lnTo>
                  <a:lnTo>
                    <a:pt x="101727" y="25019"/>
                  </a:lnTo>
                  <a:lnTo>
                    <a:pt x="96139" y="27432"/>
                  </a:lnTo>
                  <a:lnTo>
                    <a:pt x="91059" y="30734"/>
                  </a:lnTo>
                  <a:lnTo>
                    <a:pt x="86868" y="34544"/>
                  </a:lnTo>
                  <a:lnTo>
                    <a:pt x="85343" y="36703"/>
                  </a:lnTo>
                  <a:lnTo>
                    <a:pt x="84074" y="38989"/>
                  </a:lnTo>
                  <a:lnTo>
                    <a:pt x="84582" y="42037"/>
                  </a:lnTo>
                  <a:lnTo>
                    <a:pt x="85979" y="44450"/>
                  </a:lnTo>
                  <a:lnTo>
                    <a:pt x="88138" y="46609"/>
                  </a:lnTo>
                  <a:lnTo>
                    <a:pt x="91059" y="48260"/>
                  </a:lnTo>
                  <a:lnTo>
                    <a:pt x="94488" y="49530"/>
                  </a:lnTo>
                  <a:lnTo>
                    <a:pt x="98425" y="50673"/>
                  </a:lnTo>
                  <a:lnTo>
                    <a:pt x="106043" y="52197"/>
                  </a:lnTo>
                  <a:lnTo>
                    <a:pt x="103505" y="59817"/>
                  </a:lnTo>
                  <a:lnTo>
                    <a:pt x="100711" y="67183"/>
                  </a:lnTo>
                  <a:lnTo>
                    <a:pt x="97917" y="73914"/>
                  </a:lnTo>
                  <a:lnTo>
                    <a:pt x="95250" y="79629"/>
                  </a:lnTo>
                  <a:lnTo>
                    <a:pt x="89662" y="75819"/>
                  </a:lnTo>
                  <a:lnTo>
                    <a:pt x="83566" y="71501"/>
                  </a:lnTo>
                  <a:lnTo>
                    <a:pt x="80137" y="69342"/>
                  </a:lnTo>
                  <a:lnTo>
                    <a:pt x="76327" y="67056"/>
                  </a:lnTo>
                  <a:lnTo>
                    <a:pt x="72136" y="65151"/>
                  </a:lnTo>
                  <a:lnTo>
                    <a:pt x="67183" y="63119"/>
                  </a:lnTo>
                  <a:lnTo>
                    <a:pt x="54610" y="61849"/>
                  </a:lnTo>
                  <a:lnTo>
                    <a:pt x="48514" y="60960"/>
                  </a:lnTo>
                  <a:lnTo>
                    <a:pt x="42418" y="59690"/>
                  </a:lnTo>
                  <a:lnTo>
                    <a:pt x="36576" y="57912"/>
                  </a:lnTo>
                  <a:lnTo>
                    <a:pt x="31115" y="55753"/>
                  </a:lnTo>
                  <a:lnTo>
                    <a:pt x="25908" y="52705"/>
                  </a:lnTo>
                  <a:lnTo>
                    <a:pt x="21082" y="49022"/>
                  </a:lnTo>
                  <a:lnTo>
                    <a:pt x="17653" y="49784"/>
                  </a:lnTo>
                  <a:lnTo>
                    <a:pt x="14095" y="49784"/>
                  </a:lnTo>
                  <a:lnTo>
                    <a:pt x="10541" y="49276"/>
                  </a:lnTo>
                  <a:lnTo>
                    <a:pt x="7618" y="48514"/>
                  </a:lnTo>
                  <a:lnTo>
                    <a:pt x="4953" y="47117"/>
                  </a:lnTo>
                  <a:lnTo>
                    <a:pt x="2540" y="45339"/>
                  </a:lnTo>
                  <a:lnTo>
                    <a:pt x="1016" y="43180"/>
                  </a:lnTo>
                  <a:lnTo>
                    <a:pt x="0" y="40386"/>
                  </a:lnTo>
                  <a:lnTo>
                    <a:pt x="1016" y="35941"/>
                  </a:lnTo>
                  <a:lnTo>
                    <a:pt x="2667" y="32004"/>
                  </a:lnTo>
                  <a:lnTo>
                    <a:pt x="5207" y="28702"/>
                  </a:lnTo>
                  <a:lnTo>
                    <a:pt x="8255" y="26035"/>
                  </a:lnTo>
                  <a:lnTo>
                    <a:pt x="11684" y="23622"/>
                  </a:lnTo>
                  <a:lnTo>
                    <a:pt x="15367" y="21590"/>
                  </a:lnTo>
                  <a:lnTo>
                    <a:pt x="22606" y="17780"/>
                  </a:lnTo>
                  <a:lnTo>
                    <a:pt x="28319" y="15621"/>
                  </a:lnTo>
                  <a:lnTo>
                    <a:pt x="34036" y="14351"/>
                  </a:lnTo>
                  <a:lnTo>
                    <a:pt x="45593" y="12700"/>
                  </a:lnTo>
                  <a:lnTo>
                    <a:pt x="57150" y="11557"/>
                  </a:lnTo>
                  <a:lnTo>
                    <a:pt x="68326" y="9906"/>
                  </a:lnTo>
                  <a:lnTo>
                    <a:pt x="72769" y="8636"/>
                  </a:lnTo>
                  <a:lnTo>
                    <a:pt x="76962" y="6858"/>
                  </a:lnTo>
                  <a:lnTo>
                    <a:pt x="85343" y="3175"/>
                  </a:lnTo>
                  <a:lnTo>
                    <a:pt x="89408" y="1397"/>
                  </a:lnTo>
                  <a:lnTo>
                    <a:pt x="93726" y="381"/>
                  </a:lnTo>
                  <a:lnTo>
                    <a:pt x="97917" y="0"/>
                  </a:lnTo>
                  <a:lnTo>
                    <a:pt x="102235" y="508"/>
                  </a:lnTo>
                  <a:close/>
                </a:path>
              </a:pathLst>
            </a:custGeom>
            <a:solidFill>
              <a:srgbClr val="540000"/>
            </a:solidFill>
            <a:ln w="0" cap="flat" cmpd="sng" algn="ctr">
              <a:solidFill>
                <a:srgbClr val="54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8481358" y="1814211"/>
              <a:ext cx="123445" cy="79922"/>
            </a:xfrm>
            <a:custGeom>
              <a:avLst/>
              <a:gdLst/>
              <a:ahLst/>
              <a:cxnLst/>
              <a:rect l="0" t="0" r="0" b="0"/>
              <a:pathLst>
                <a:path w="123445" h="79922">
                  <a:moveTo>
                    <a:pt x="102186" y="761"/>
                  </a:moveTo>
                  <a:lnTo>
                    <a:pt x="98084" y="0"/>
                  </a:lnTo>
                  <a:lnTo>
                    <a:pt x="93981" y="381"/>
                  </a:lnTo>
                  <a:lnTo>
                    <a:pt x="89506" y="1522"/>
                  </a:lnTo>
                  <a:lnTo>
                    <a:pt x="85404" y="3045"/>
                  </a:lnTo>
                  <a:lnTo>
                    <a:pt x="77199" y="6850"/>
                  </a:lnTo>
                  <a:lnTo>
                    <a:pt x="72724" y="8753"/>
                  </a:lnTo>
                  <a:lnTo>
                    <a:pt x="68249" y="9895"/>
                  </a:lnTo>
                  <a:lnTo>
                    <a:pt x="57432" y="11798"/>
                  </a:lnTo>
                  <a:lnTo>
                    <a:pt x="45872" y="12559"/>
                  </a:lnTo>
                  <a:lnTo>
                    <a:pt x="34310" y="14462"/>
                  </a:lnTo>
                  <a:lnTo>
                    <a:pt x="28343" y="15604"/>
                  </a:lnTo>
                  <a:lnTo>
                    <a:pt x="22749" y="17887"/>
                  </a:lnTo>
                  <a:lnTo>
                    <a:pt x="15290" y="21693"/>
                  </a:lnTo>
                  <a:lnTo>
                    <a:pt x="11561" y="23596"/>
                  </a:lnTo>
                  <a:lnTo>
                    <a:pt x="8204" y="26260"/>
                  </a:lnTo>
                  <a:lnTo>
                    <a:pt x="5221" y="28924"/>
                  </a:lnTo>
                  <a:lnTo>
                    <a:pt x="2610" y="32349"/>
                  </a:lnTo>
                  <a:lnTo>
                    <a:pt x="1118" y="36155"/>
                  </a:lnTo>
                  <a:lnTo>
                    <a:pt x="0" y="40341"/>
                  </a:lnTo>
                  <a:lnTo>
                    <a:pt x="1118" y="43386"/>
                  </a:lnTo>
                  <a:lnTo>
                    <a:pt x="2610" y="45289"/>
                  </a:lnTo>
                  <a:lnTo>
                    <a:pt x="4848" y="47191"/>
                  </a:lnTo>
                  <a:lnTo>
                    <a:pt x="7831" y="48714"/>
                  </a:lnTo>
                  <a:lnTo>
                    <a:pt x="10815" y="49475"/>
                  </a:lnTo>
                  <a:lnTo>
                    <a:pt x="14172" y="49855"/>
                  </a:lnTo>
                  <a:lnTo>
                    <a:pt x="17528" y="49855"/>
                  </a:lnTo>
                  <a:lnTo>
                    <a:pt x="21258" y="49094"/>
                  </a:lnTo>
                  <a:lnTo>
                    <a:pt x="26106" y="52900"/>
                  </a:lnTo>
                  <a:lnTo>
                    <a:pt x="31327" y="55945"/>
                  </a:lnTo>
                  <a:lnTo>
                    <a:pt x="36548" y="57848"/>
                  </a:lnTo>
                  <a:lnTo>
                    <a:pt x="42516" y="59751"/>
                  </a:lnTo>
                  <a:lnTo>
                    <a:pt x="48483" y="61273"/>
                  </a:lnTo>
                  <a:lnTo>
                    <a:pt x="54822" y="62034"/>
                  </a:lnTo>
                  <a:lnTo>
                    <a:pt x="67130" y="63176"/>
                  </a:lnTo>
                  <a:lnTo>
                    <a:pt x="72351" y="65078"/>
                  </a:lnTo>
                  <a:lnTo>
                    <a:pt x="76453" y="66981"/>
                  </a:lnTo>
                  <a:lnTo>
                    <a:pt x="80183" y="69265"/>
                  </a:lnTo>
                  <a:lnTo>
                    <a:pt x="83539" y="71548"/>
                  </a:lnTo>
                  <a:lnTo>
                    <a:pt x="89879" y="75734"/>
                  </a:lnTo>
                  <a:lnTo>
                    <a:pt x="95474" y="79921"/>
                  </a:lnTo>
                  <a:lnTo>
                    <a:pt x="98084" y="74212"/>
                  </a:lnTo>
                  <a:lnTo>
                    <a:pt x="100695" y="67362"/>
                  </a:lnTo>
                  <a:lnTo>
                    <a:pt x="103678" y="59751"/>
                  </a:lnTo>
                  <a:lnTo>
                    <a:pt x="105916" y="52139"/>
                  </a:lnTo>
                  <a:lnTo>
                    <a:pt x="98456" y="50997"/>
                  </a:lnTo>
                  <a:lnTo>
                    <a:pt x="94728" y="49855"/>
                  </a:lnTo>
                  <a:lnTo>
                    <a:pt x="90998" y="48333"/>
                  </a:lnTo>
                  <a:lnTo>
                    <a:pt x="88387" y="46811"/>
                  </a:lnTo>
                  <a:lnTo>
                    <a:pt x="86150" y="44527"/>
                  </a:lnTo>
                  <a:lnTo>
                    <a:pt x="84658" y="42244"/>
                  </a:lnTo>
                  <a:lnTo>
                    <a:pt x="84285" y="39199"/>
                  </a:lnTo>
                  <a:lnTo>
                    <a:pt x="85404" y="36916"/>
                  </a:lnTo>
                  <a:lnTo>
                    <a:pt x="86896" y="34632"/>
                  </a:lnTo>
                  <a:lnTo>
                    <a:pt x="90998" y="30827"/>
                  </a:lnTo>
                  <a:lnTo>
                    <a:pt x="96219" y="27401"/>
                  </a:lnTo>
                  <a:lnTo>
                    <a:pt x="101813" y="25118"/>
                  </a:lnTo>
                  <a:lnTo>
                    <a:pt x="107408" y="23215"/>
                  </a:lnTo>
                  <a:lnTo>
                    <a:pt x="113375" y="22073"/>
                  </a:lnTo>
                  <a:lnTo>
                    <a:pt x="118596" y="21693"/>
                  </a:lnTo>
                  <a:lnTo>
                    <a:pt x="123444" y="21693"/>
                  </a:lnTo>
                  <a:lnTo>
                    <a:pt x="122325" y="18648"/>
                  </a:lnTo>
                  <a:lnTo>
                    <a:pt x="120460" y="15604"/>
                  </a:lnTo>
                  <a:lnTo>
                    <a:pt x="117850" y="12939"/>
                  </a:lnTo>
                  <a:lnTo>
                    <a:pt x="114866" y="9895"/>
                  </a:lnTo>
                  <a:lnTo>
                    <a:pt x="108153" y="4948"/>
                  </a:lnTo>
                  <a:lnTo>
                    <a:pt x="105170" y="266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8829167" y="1465453"/>
              <a:ext cx="108205" cy="97537"/>
            </a:xfrm>
            <a:custGeom>
              <a:avLst/>
              <a:gdLst/>
              <a:ahLst/>
              <a:cxnLst/>
              <a:rect l="0" t="0" r="0" b="0"/>
              <a:pathLst>
                <a:path w="108205" h="97537">
                  <a:moveTo>
                    <a:pt x="105791" y="35941"/>
                  </a:moveTo>
                  <a:lnTo>
                    <a:pt x="104013" y="38481"/>
                  </a:lnTo>
                  <a:lnTo>
                    <a:pt x="102742" y="40894"/>
                  </a:lnTo>
                  <a:lnTo>
                    <a:pt x="101854" y="43180"/>
                  </a:lnTo>
                  <a:lnTo>
                    <a:pt x="100965" y="47752"/>
                  </a:lnTo>
                  <a:lnTo>
                    <a:pt x="99821" y="52197"/>
                  </a:lnTo>
                  <a:lnTo>
                    <a:pt x="98552" y="53213"/>
                  </a:lnTo>
                  <a:lnTo>
                    <a:pt x="97155" y="53848"/>
                  </a:lnTo>
                  <a:lnTo>
                    <a:pt x="95504" y="54483"/>
                  </a:lnTo>
                  <a:lnTo>
                    <a:pt x="94107" y="55372"/>
                  </a:lnTo>
                  <a:lnTo>
                    <a:pt x="92456" y="57404"/>
                  </a:lnTo>
                  <a:lnTo>
                    <a:pt x="90932" y="59817"/>
                  </a:lnTo>
                  <a:lnTo>
                    <a:pt x="88138" y="65151"/>
                  </a:lnTo>
                  <a:lnTo>
                    <a:pt x="86867" y="67564"/>
                  </a:lnTo>
                  <a:lnTo>
                    <a:pt x="85342" y="69469"/>
                  </a:lnTo>
                  <a:lnTo>
                    <a:pt x="83439" y="70612"/>
                  </a:lnTo>
                  <a:lnTo>
                    <a:pt x="81153" y="70739"/>
                  </a:lnTo>
                  <a:lnTo>
                    <a:pt x="80899" y="72771"/>
                  </a:lnTo>
                  <a:lnTo>
                    <a:pt x="80899" y="74676"/>
                  </a:lnTo>
                  <a:lnTo>
                    <a:pt x="80771" y="76454"/>
                  </a:lnTo>
                  <a:lnTo>
                    <a:pt x="80391" y="78105"/>
                  </a:lnTo>
                  <a:lnTo>
                    <a:pt x="79502" y="79629"/>
                  </a:lnTo>
                  <a:lnTo>
                    <a:pt x="78486" y="80137"/>
                  </a:lnTo>
                  <a:lnTo>
                    <a:pt x="77216" y="80137"/>
                  </a:lnTo>
                  <a:lnTo>
                    <a:pt x="75944" y="79629"/>
                  </a:lnTo>
                  <a:lnTo>
                    <a:pt x="73406" y="77851"/>
                  </a:lnTo>
                  <a:lnTo>
                    <a:pt x="72390" y="77343"/>
                  </a:lnTo>
                  <a:lnTo>
                    <a:pt x="71755" y="76962"/>
                  </a:lnTo>
                  <a:lnTo>
                    <a:pt x="71755" y="80899"/>
                  </a:lnTo>
                  <a:lnTo>
                    <a:pt x="71501" y="82677"/>
                  </a:lnTo>
                  <a:lnTo>
                    <a:pt x="70612" y="84328"/>
                  </a:lnTo>
                  <a:lnTo>
                    <a:pt x="69467" y="85344"/>
                  </a:lnTo>
                  <a:lnTo>
                    <a:pt x="68071" y="85852"/>
                  </a:lnTo>
                  <a:lnTo>
                    <a:pt x="66548" y="86106"/>
                  </a:lnTo>
                  <a:lnTo>
                    <a:pt x="65278" y="85852"/>
                  </a:lnTo>
                  <a:lnTo>
                    <a:pt x="66040" y="86868"/>
                  </a:lnTo>
                  <a:lnTo>
                    <a:pt x="66548" y="87884"/>
                  </a:lnTo>
                  <a:lnTo>
                    <a:pt x="66548" y="89027"/>
                  </a:lnTo>
                  <a:lnTo>
                    <a:pt x="66040" y="89916"/>
                  </a:lnTo>
                  <a:lnTo>
                    <a:pt x="65278" y="90297"/>
                  </a:lnTo>
                  <a:lnTo>
                    <a:pt x="64262" y="90551"/>
                  </a:lnTo>
                  <a:lnTo>
                    <a:pt x="62103" y="89916"/>
                  </a:lnTo>
                  <a:lnTo>
                    <a:pt x="60069" y="88773"/>
                  </a:lnTo>
                  <a:lnTo>
                    <a:pt x="58292" y="87503"/>
                  </a:lnTo>
                  <a:lnTo>
                    <a:pt x="59182" y="90043"/>
                  </a:lnTo>
                  <a:lnTo>
                    <a:pt x="59309" y="92075"/>
                  </a:lnTo>
                  <a:lnTo>
                    <a:pt x="59055" y="93853"/>
                  </a:lnTo>
                  <a:lnTo>
                    <a:pt x="58039" y="95377"/>
                  </a:lnTo>
                  <a:lnTo>
                    <a:pt x="55880" y="96901"/>
                  </a:lnTo>
                  <a:lnTo>
                    <a:pt x="53467" y="97536"/>
                  </a:lnTo>
                  <a:lnTo>
                    <a:pt x="50544" y="97536"/>
                  </a:lnTo>
                  <a:lnTo>
                    <a:pt x="48006" y="97028"/>
                  </a:lnTo>
                  <a:lnTo>
                    <a:pt x="44831" y="96139"/>
                  </a:lnTo>
                  <a:lnTo>
                    <a:pt x="42037" y="94361"/>
                  </a:lnTo>
                  <a:lnTo>
                    <a:pt x="39496" y="92075"/>
                  </a:lnTo>
                  <a:lnTo>
                    <a:pt x="37211" y="89535"/>
                  </a:lnTo>
                  <a:lnTo>
                    <a:pt x="33018" y="83439"/>
                  </a:lnTo>
                  <a:lnTo>
                    <a:pt x="30734" y="80772"/>
                  </a:lnTo>
                  <a:lnTo>
                    <a:pt x="28448" y="78105"/>
                  </a:lnTo>
                  <a:lnTo>
                    <a:pt x="28067" y="73660"/>
                  </a:lnTo>
                  <a:lnTo>
                    <a:pt x="27305" y="69850"/>
                  </a:lnTo>
                  <a:lnTo>
                    <a:pt x="26289" y="66675"/>
                  </a:lnTo>
                  <a:lnTo>
                    <a:pt x="24892" y="63881"/>
                  </a:lnTo>
                  <a:lnTo>
                    <a:pt x="23241" y="61722"/>
                  </a:lnTo>
                  <a:lnTo>
                    <a:pt x="21463" y="59817"/>
                  </a:lnTo>
                  <a:lnTo>
                    <a:pt x="19431" y="58547"/>
                  </a:lnTo>
                  <a:lnTo>
                    <a:pt x="17143" y="57404"/>
                  </a:lnTo>
                  <a:lnTo>
                    <a:pt x="12700" y="56007"/>
                  </a:lnTo>
                  <a:lnTo>
                    <a:pt x="8001" y="55118"/>
                  </a:lnTo>
                  <a:lnTo>
                    <a:pt x="3810" y="54483"/>
                  </a:lnTo>
                  <a:lnTo>
                    <a:pt x="0" y="53594"/>
                  </a:lnTo>
                  <a:lnTo>
                    <a:pt x="1268" y="51943"/>
                  </a:lnTo>
                  <a:lnTo>
                    <a:pt x="2413" y="50292"/>
                  </a:lnTo>
                  <a:lnTo>
                    <a:pt x="3937" y="46101"/>
                  </a:lnTo>
                  <a:lnTo>
                    <a:pt x="4826" y="41402"/>
                  </a:lnTo>
                  <a:lnTo>
                    <a:pt x="5207" y="36703"/>
                  </a:lnTo>
                  <a:lnTo>
                    <a:pt x="7112" y="37338"/>
                  </a:lnTo>
                  <a:lnTo>
                    <a:pt x="9142" y="37338"/>
                  </a:lnTo>
                  <a:lnTo>
                    <a:pt x="13081" y="36449"/>
                  </a:lnTo>
                  <a:lnTo>
                    <a:pt x="16764" y="34544"/>
                  </a:lnTo>
                  <a:lnTo>
                    <a:pt x="19939" y="31877"/>
                  </a:lnTo>
                  <a:lnTo>
                    <a:pt x="20318" y="29972"/>
                  </a:lnTo>
                  <a:lnTo>
                    <a:pt x="20701" y="27686"/>
                  </a:lnTo>
                  <a:lnTo>
                    <a:pt x="22225" y="21844"/>
                  </a:lnTo>
                  <a:lnTo>
                    <a:pt x="23367" y="19177"/>
                  </a:lnTo>
                  <a:lnTo>
                    <a:pt x="24892" y="16891"/>
                  </a:lnTo>
                  <a:lnTo>
                    <a:pt x="26668" y="15113"/>
                  </a:lnTo>
                  <a:lnTo>
                    <a:pt x="28956" y="14478"/>
                  </a:lnTo>
                  <a:lnTo>
                    <a:pt x="30480" y="14224"/>
                  </a:lnTo>
                  <a:lnTo>
                    <a:pt x="31494" y="14732"/>
                  </a:lnTo>
                  <a:lnTo>
                    <a:pt x="33655" y="16002"/>
                  </a:lnTo>
                  <a:lnTo>
                    <a:pt x="35306" y="18034"/>
                  </a:lnTo>
                  <a:lnTo>
                    <a:pt x="36830" y="20574"/>
                  </a:lnTo>
                  <a:lnTo>
                    <a:pt x="39242" y="25908"/>
                  </a:lnTo>
                  <a:lnTo>
                    <a:pt x="40767" y="28067"/>
                  </a:lnTo>
                  <a:lnTo>
                    <a:pt x="42543" y="29591"/>
                  </a:lnTo>
                  <a:lnTo>
                    <a:pt x="46228" y="27686"/>
                  </a:lnTo>
                  <a:lnTo>
                    <a:pt x="49911" y="25400"/>
                  </a:lnTo>
                  <a:lnTo>
                    <a:pt x="53719" y="23368"/>
                  </a:lnTo>
                  <a:lnTo>
                    <a:pt x="57658" y="21590"/>
                  </a:lnTo>
                  <a:lnTo>
                    <a:pt x="56894" y="19431"/>
                  </a:lnTo>
                  <a:lnTo>
                    <a:pt x="55880" y="16891"/>
                  </a:lnTo>
                  <a:lnTo>
                    <a:pt x="55117" y="13970"/>
                  </a:lnTo>
                  <a:lnTo>
                    <a:pt x="55371" y="11303"/>
                  </a:lnTo>
                  <a:lnTo>
                    <a:pt x="55880" y="10033"/>
                  </a:lnTo>
                  <a:lnTo>
                    <a:pt x="57023" y="8636"/>
                  </a:lnTo>
                  <a:lnTo>
                    <a:pt x="60579" y="5588"/>
                  </a:lnTo>
                  <a:lnTo>
                    <a:pt x="64642" y="2667"/>
                  </a:lnTo>
                  <a:lnTo>
                    <a:pt x="66802" y="1524"/>
                  </a:lnTo>
                  <a:lnTo>
                    <a:pt x="68707" y="508"/>
                  </a:lnTo>
                  <a:lnTo>
                    <a:pt x="70485" y="0"/>
                  </a:lnTo>
                  <a:lnTo>
                    <a:pt x="72136" y="0"/>
                  </a:lnTo>
                  <a:lnTo>
                    <a:pt x="73152" y="508"/>
                  </a:lnTo>
                  <a:lnTo>
                    <a:pt x="74293" y="1143"/>
                  </a:lnTo>
                  <a:lnTo>
                    <a:pt x="75692" y="2159"/>
                  </a:lnTo>
                  <a:lnTo>
                    <a:pt x="77342" y="3556"/>
                  </a:lnTo>
                  <a:lnTo>
                    <a:pt x="79502" y="5334"/>
                  </a:lnTo>
                  <a:lnTo>
                    <a:pt x="82042" y="7620"/>
                  </a:lnTo>
                  <a:lnTo>
                    <a:pt x="84836" y="10414"/>
                  </a:lnTo>
                  <a:lnTo>
                    <a:pt x="88392" y="13843"/>
                  </a:lnTo>
                  <a:lnTo>
                    <a:pt x="92329" y="17780"/>
                  </a:lnTo>
                  <a:lnTo>
                    <a:pt x="96901" y="22225"/>
                  </a:lnTo>
                  <a:lnTo>
                    <a:pt x="102235" y="27559"/>
                  </a:lnTo>
                  <a:lnTo>
                    <a:pt x="108204" y="33401"/>
                  </a:lnTo>
                  <a:close/>
                </a:path>
              </a:pathLst>
            </a:custGeom>
            <a:solidFill>
              <a:srgbClr val="FFD1C1"/>
            </a:solidFill>
            <a:ln w="0" cap="flat" cmpd="sng" algn="ctr">
              <a:solidFill>
                <a:srgbClr val="FFD1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829315" y="1465606"/>
              <a:ext cx="108154" cy="97428"/>
            </a:xfrm>
            <a:custGeom>
              <a:avLst/>
              <a:gdLst/>
              <a:ahLst/>
              <a:cxnLst/>
              <a:rect l="0" t="0" r="0" b="0"/>
              <a:pathLst>
                <a:path w="108154" h="97428">
                  <a:moveTo>
                    <a:pt x="108153" y="33110"/>
                  </a:moveTo>
                  <a:lnTo>
                    <a:pt x="102186" y="27401"/>
                  </a:lnTo>
                  <a:lnTo>
                    <a:pt x="96965" y="22073"/>
                  </a:lnTo>
                  <a:lnTo>
                    <a:pt x="92117" y="17506"/>
                  </a:lnTo>
                  <a:lnTo>
                    <a:pt x="88387" y="13701"/>
                  </a:lnTo>
                  <a:lnTo>
                    <a:pt x="84658" y="10275"/>
                  </a:lnTo>
                  <a:lnTo>
                    <a:pt x="82047" y="7611"/>
                  </a:lnTo>
                  <a:lnTo>
                    <a:pt x="79437" y="5328"/>
                  </a:lnTo>
                  <a:lnTo>
                    <a:pt x="77199" y="3425"/>
                  </a:lnTo>
                  <a:lnTo>
                    <a:pt x="75334" y="1903"/>
                  </a:lnTo>
                  <a:lnTo>
                    <a:pt x="74216" y="1142"/>
                  </a:lnTo>
                  <a:lnTo>
                    <a:pt x="73097" y="380"/>
                  </a:lnTo>
                  <a:lnTo>
                    <a:pt x="71977" y="0"/>
                  </a:lnTo>
                  <a:lnTo>
                    <a:pt x="70113" y="0"/>
                  </a:lnTo>
                  <a:lnTo>
                    <a:pt x="68621" y="380"/>
                  </a:lnTo>
                  <a:lnTo>
                    <a:pt x="66757" y="1522"/>
                  </a:lnTo>
                  <a:lnTo>
                    <a:pt x="64519" y="2283"/>
                  </a:lnTo>
                  <a:lnTo>
                    <a:pt x="60417" y="5328"/>
                  </a:lnTo>
                  <a:lnTo>
                    <a:pt x="57060" y="8372"/>
                  </a:lnTo>
                  <a:lnTo>
                    <a:pt x="55941" y="9895"/>
                  </a:lnTo>
                  <a:lnTo>
                    <a:pt x="55195" y="11036"/>
                  </a:lnTo>
                  <a:lnTo>
                    <a:pt x="54822" y="13701"/>
                  </a:lnTo>
                  <a:lnTo>
                    <a:pt x="55941" y="16745"/>
                  </a:lnTo>
                  <a:lnTo>
                    <a:pt x="56687" y="19409"/>
                  </a:lnTo>
                  <a:lnTo>
                    <a:pt x="57432" y="21312"/>
                  </a:lnTo>
                  <a:lnTo>
                    <a:pt x="53704" y="23215"/>
                  </a:lnTo>
                  <a:lnTo>
                    <a:pt x="49601" y="25118"/>
                  </a:lnTo>
                  <a:lnTo>
                    <a:pt x="45872" y="27401"/>
                  </a:lnTo>
                  <a:lnTo>
                    <a:pt x="42516" y="29304"/>
                  </a:lnTo>
                  <a:lnTo>
                    <a:pt x="40651" y="27782"/>
                  </a:lnTo>
                  <a:lnTo>
                    <a:pt x="39159" y="25879"/>
                  </a:lnTo>
                  <a:lnTo>
                    <a:pt x="36548" y="20551"/>
                  </a:lnTo>
                  <a:lnTo>
                    <a:pt x="35056" y="17887"/>
                  </a:lnTo>
                  <a:lnTo>
                    <a:pt x="33564" y="15984"/>
                  </a:lnTo>
                  <a:lnTo>
                    <a:pt x="31327" y="14462"/>
                  </a:lnTo>
                  <a:lnTo>
                    <a:pt x="30208" y="14081"/>
                  </a:lnTo>
                  <a:lnTo>
                    <a:pt x="28716" y="14462"/>
                  </a:lnTo>
                  <a:lnTo>
                    <a:pt x="26479" y="14842"/>
                  </a:lnTo>
                  <a:lnTo>
                    <a:pt x="24614" y="16745"/>
                  </a:lnTo>
                  <a:lnTo>
                    <a:pt x="23122" y="19029"/>
                  </a:lnTo>
                  <a:lnTo>
                    <a:pt x="22004" y="21693"/>
                  </a:lnTo>
                  <a:lnTo>
                    <a:pt x="20511" y="27401"/>
                  </a:lnTo>
                  <a:lnTo>
                    <a:pt x="20139" y="29685"/>
                  </a:lnTo>
                  <a:lnTo>
                    <a:pt x="19765" y="31587"/>
                  </a:lnTo>
                  <a:lnTo>
                    <a:pt x="16782" y="34251"/>
                  </a:lnTo>
                  <a:lnTo>
                    <a:pt x="13052" y="36154"/>
                  </a:lnTo>
                  <a:lnTo>
                    <a:pt x="8950" y="37296"/>
                  </a:lnTo>
                  <a:lnTo>
                    <a:pt x="7085" y="37296"/>
                  </a:lnTo>
                  <a:lnTo>
                    <a:pt x="4848" y="36535"/>
                  </a:lnTo>
                  <a:lnTo>
                    <a:pt x="4474" y="41482"/>
                  </a:lnTo>
                  <a:lnTo>
                    <a:pt x="3729" y="46049"/>
                  </a:lnTo>
                  <a:lnTo>
                    <a:pt x="2237" y="50235"/>
                  </a:lnTo>
                  <a:lnTo>
                    <a:pt x="1118" y="51758"/>
                  </a:lnTo>
                  <a:lnTo>
                    <a:pt x="0" y="53280"/>
                  </a:lnTo>
                  <a:lnTo>
                    <a:pt x="3729" y="54422"/>
                  </a:lnTo>
                  <a:lnTo>
                    <a:pt x="7831" y="54802"/>
                  </a:lnTo>
                  <a:lnTo>
                    <a:pt x="12680" y="55944"/>
                  </a:lnTo>
                  <a:lnTo>
                    <a:pt x="17155" y="57086"/>
                  </a:lnTo>
                  <a:lnTo>
                    <a:pt x="19393" y="58608"/>
                  </a:lnTo>
                  <a:lnTo>
                    <a:pt x="21257" y="59750"/>
                  </a:lnTo>
                  <a:lnTo>
                    <a:pt x="23122" y="61653"/>
                  </a:lnTo>
                  <a:lnTo>
                    <a:pt x="24614" y="63936"/>
                  </a:lnTo>
                  <a:lnTo>
                    <a:pt x="26106" y="66600"/>
                  </a:lnTo>
                  <a:lnTo>
                    <a:pt x="27225" y="69645"/>
                  </a:lnTo>
                  <a:lnTo>
                    <a:pt x="27971" y="73450"/>
                  </a:lnTo>
                  <a:lnTo>
                    <a:pt x="28343" y="78017"/>
                  </a:lnTo>
                  <a:lnTo>
                    <a:pt x="30581" y="80681"/>
                  </a:lnTo>
                  <a:lnTo>
                    <a:pt x="32818" y="83345"/>
                  </a:lnTo>
                  <a:lnTo>
                    <a:pt x="36921" y="89435"/>
                  </a:lnTo>
                  <a:lnTo>
                    <a:pt x="39159" y="92099"/>
                  </a:lnTo>
                  <a:lnTo>
                    <a:pt x="41769" y="94382"/>
                  </a:lnTo>
                  <a:lnTo>
                    <a:pt x="44753" y="95904"/>
                  </a:lnTo>
                  <a:lnTo>
                    <a:pt x="47737" y="96665"/>
                  </a:lnTo>
                  <a:lnTo>
                    <a:pt x="50347" y="97427"/>
                  </a:lnTo>
                  <a:lnTo>
                    <a:pt x="53330" y="97427"/>
                  </a:lnTo>
                  <a:lnTo>
                    <a:pt x="55941" y="96665"/>
                  </a:lnTo>
                  <a:lnTo>
                    <a:pt x="57806" y="95143"/>
                  </a:lnTo>
                  <a:lnTo>
                    <a:pt x="58925" y="93621"/>
                  </a:lnTo>
                  <a:lnTo>
                    <a:pt x="59297" y="92099"/>
                  </a:lnTo>
                  <a:lnTo>
                    <a:pt x="58925" y="89815"/>
                  </a:lnTo>
                  <a:lnTo>
                    <a:pt x="58179" y="87532"/>
                  </a:lnTo>
                  <a:lnTo>
                    <a:pt x="60043" y="88673"/>
                  </a:lnTo>
                  <a:lnTo>
                    <a:pt x="61908" y="89815"/>
                  </a:lnTo>
                  <a:lnTo>
                    <a:pt x="64146" y="90196"/>
                  </a:lnTo>
                  <a:lnTo>
                    <a:pt x="65265" y="90196"/>
                  </a:lnTo>
                  <a:lnTo>
                    <a:pt x="66010" y="89815"/>
                  </a:lnTo>
                  <a:lnTo>
                    <a:pt x="66384" y="89054"/>
                  </a:lnTo>
                  <a:lnTo>
                    <a:pt x="66384" y="87912"/>
                  </a:lnTo>
                  <a:lnTo>
                    <a:pt x="66010" y="86770"/>
                  </a:lnTo>
                  <a:lnTo>
                    <a:pt x="65265" y="85629"/>
                  </a:lnTo>
                  <a:lnTo>
                    <a:pt x="66384" y="86009"/>
                  </a:lnTo>
                  <a:lnTo>
                    <a:pt x="67875" y="85629"/>
                  </a:lnTo>
                  <a:lnTo>
                    <a:pt x="69367" y="85248"/>
                  </a:lnTo>
                  <a:lnTo>
                    <a:pt x="70486" y="84106"/>
                  </a:lnTo>
                  <a:lnTo>
                    <a:pt x="71232" y="82584"/>
                  </a:lnTo>
                  <a:lnTo>
                    <a:pt x="71605" y="80681"/>
                  </a:lnTo>
                  <a:lnTo>
                    <a:pt x="71605" y="76876"/>
                  </a:lnTo>
                  <a:lnTo>
                    <a:pt x="72351" y="77256"/>
                  </a:lnTo>
                  <a:lnTo>
                    <a:pt x="73469" y="77637"/>
                  </a:lnTo>
                  <a:lnTo>
                    <a:pt x="75707" y="79540"/>
                  </a:lnTo>
                  <a:lnTo>
                    <a:pt x="77199" y="79920"/>
                  </a:lnTo>
                  <a:lnTo>
                    <a:pt x="78318" y="79920"/>
                  </a:lnTo>
                  <a:lnTo>
                    <a:pt x="79437" y="79540"/>
                  </a:lnTo>
                  <a:lnTo>
                    <a:pt x="80183" y="78017"/>
                  </a:lnTo>
                  <a:lnTo>
                    <a:pt x="80555" y="76114"/>
                  </a:lnTo>
                  <a:lnTo>
                    <a:pt x="80929" y="74592"/>
                  </a:lnTo>
                  <a:lnTo>
                    <a:pt x="80929" y="72689"/>
                  </a:lnTo>
                  <a:lnTo>
                    <a:pt x="80929" y="70786"/>
                  </a:lnTo>
                  <a:lnTo>
                    <a:pt x="83166" y="70406"/>
                  </a:lnTo>
                  <a:lnTo>
                    <a:pt x="85404" y="69264"/>
                  </a:lnTo>
                  <a:lnTo>
                    <a:pt x="86522" y="67361"/>
                  </a:lnTo>
                  <a:lnTo>
                    <a:pt x="88014" y="65078"/>
                  </a:lnTo>
                  <a:lnTo>
                    <a:pt x="90625" y="59750"/>
                  </a:lnTo>
                  <a:lnTo>
                    <a:pt x="92117" y="57086"/>
                  </a:lnTo>
                  <a:lnTo>
                    <a:pt x="93981" y="55183"/>
                  </a:lnTo>
                  <a:lnTo>
                    <a:pt x="95474" y="54422"/>
                  </a:lnTo>
                  <a:lnTo>
                    <a:pt x="96965" y="53661"/>
                  </a:lnTo>
                  <a:lnTo>
                    <a:pt x="98456" y="53280"/>
                  </a:lnTo>
                  <a:lnTo>
                    <a:pt x="99576" y="52138"/>
                  </a:lnTo>
                  <a:lnTo>
                    <a:pt x="100695" y="47572"/>
                  </a:lnTo>
                  <a:lnTo>
                    <a:pt x="101813" y="43005"/>
                  </a:lnTo>
                  <a:lnTo>
                    <a:pt x="102559" y="40721"/>
                  </a:lnTo>
                  <a:lnTo>
                    <a:pt x="103678" y="38438"/>
                  </a:lnTo>
                  <a:lnTo>
                    <a:pt x="105543" y="3577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8790813" y="1850771"/>
              <a:ext cx="203074" cy="139574"/>
            </a:xfrm>
            <a:custGeom>
              <a:avLst/>
              <a:gdLst/>
              <a:ahLst/>
              <a:cxnLst/>
              <a:rect l="0" t="0" r="0" b="0"/>
              <a:pathLst>
                <a:path w="203074" h="139574">
                  <a:moveTo>
                    <a:pt x="202946" y="128524"/>
                  </a:moveTo>
                  <a:lnTo>
                    <a:pt x="195580" y="126873"/>
                  </a:lnTo>
                  <a:lnTo>
                    <a:pt x="187452" y="125603"/>
                  </a:lnTo>
                  <a:lnTo>
                    <a:pt x="179324" y="125095"/>
                  </a:lnTo>
                  <a:lnTo>
                    <a:pt x="171069" y="125222"/>
                  </a:lnTo>
                  <a:lnTo>
                    <a:pt x="167259" y="125730"/>
                  </a:lnTo>
                  <a:lnTo>
                    <a:pt x="163830" y="126619"/>
                  </a:lnTo>
                  <a:lnTo>
                    <a:pt x="160401" y="127762"/>
                  </a:lnTo>
                  <a:lnTo>
                    <a:pt x="157480" y="129159"/>
                  </a:lnTo>
                  <a:lnTo>
                    <a:pt x="154686" y="131064"/>
                  </a:lnTo>
                  <a:lnTo>
                    <a:pt x="152654" y="133604"/>
                  </a:lnTo>
                  <a:lnTo>
                    <a:pt x="150876" y="136271"/>
                  </a:lnTo>
                  <a:lnTo>
                    <a:pt x="149733" y="139573"/>
                  </a:lnTo>
                  <a:lnTo>
                    <a:pt x="147447" y="137668"/>
                  </a:lnTo>
                  <a:lnTo>
                    <a:pt x="145923" y="135255"/>
                  </a:lnTo>
                  <a:lnTo>
                    <a:pt x="145034" y="132207"/>
                  </a:lnTo>
                  <a:lnTo>
                    <a:pt x="144399" y="128778"/>
                  </a:lnTo>
                  <a:lnTo>
                    <a:pt x="143129" y="121920"/>
                  </a:lnTo>
                  <a:lnTo>
                    <a:pt x="142113" y="118745"/>
                  </a:lnTo>
                  <a:lnTo>
                    <a:pt x="140589" y="115951"/>
                  </a:lnTo>
                  <a:lnTo>
                    <a:pt x="127127" y="110363"/>
                  </a:lnTo>
                  <a:lnTo>
                    <a:pt x="113792" y="103886"/>
                  </a:lnTo>
                  <a:lnTo>
                    <a:pt x="100457" y="97028"/>
                  </a:lnTo>
                  <a:lnTo>
                    <a:pt x="88011" y="89789"/>
                  </a:lnTo>
                  <a:lnTo>
                    <a:pt x="76200" y="82296"/>
                  </a:lnTo>
                  <a:lnTo>
                    <a:pt x="65786" y="74930"/>
                  </a:lnTo>
                  <a:lnTo>
                    <a:pt x="61214" y="71501"/>
                  </a:lnTo>
                  <a:lnTo>
                    <a:pt x="56896" y="67945"/>
                  </a:lnTo>
                  <a:lnTo>
                    <a:pt x="53086" y="64516"/>
                  </a:lnTo>
                  <a:lnTo>
                    <a:pt x="49911" y="61214"/>
                  </a:lnTo>
                  <a:lnTo>
                    <a:pt x="43180" y="56769"/>
                  </a:lnTo>
                  <a:lnTo>
                    <a:pt x="35941" y="51816"/>
                  </a:lnTo>
                  <a:lnTo>
                    <a:pt x="21082" y="41402"/>
                  </a:lnTo>
                  <a:lnTo>
                    <a:pt x="14351" y="36449"/>
                  </a:lnTo>
                  <a:lnTo>
                    <a:pt x="8255" y="31877"/>
                  </a:lnTo>
                  <a:lnTo>
                    <a:pt x="5588" y="29845"/>
                  </a:lnTo>
                  <a:lnTo>
                    <a:pt x="3429" y="27940"/>
                  </a:lnTo>
                  <a:lnTo>
                    <a:pt x="1397" y="26416"/>
                  </a:lnTo>
                  <a:lnTo>
                    <a:pt x="0" y="25146"/>
                  </a:lnTo>
                  <a:lnTo>
                    <a:pt x="4953" y="21590"/>
                  </a:lnTo>
                  <a:lnTo>
                    <a:pt x="10287" y="18415"/>
                  </a:lnTo>
                  <a:lnTo>
                    <a:pt x="16256" y="15367"/>
                  </a:lnTo>
                  <a:lnTo>
                    <a:pt x="22225" y="12446"/>
                  </a:lnTo>
                  <a:lnTo>
                    <a:pt x="28829" y="9779"/>
                  </a:lnTo>
                  <a:lnTo>
                    <a:pt x="35306" y="7366"/>
                  </a:lnTo>
                  <a:lnTo>
                    <a:pt x="42418" y="5334"/>
                  </a:lnTo>
                  <a:lnTo>
                    <a:pt x="49276" y="3556"/>
                  </a:lnTo>
                  <a:lnTo>
                    <a:pt x="63881" y="1016"/>
                  </a:lnTo>
                  <a:lnTo>
                    <a:pt x="78232" y="0"/>
                  </a:lnTo>
                  <a:lnTo>
                    <a:pt x="85471" y="0"/>
                  </a:lnTo>
                  <a:lnTo>
                    <a:pt x="92456" y="635"/>
                  </a:lnTo>
                  <a:lnTo>
                    <a:pt x="99187" y="1651"/>
                  </a:lnTo>
                  <a:lnTo>
                    <a:pt x="106045" y="3175"/>
                  </a:lnTo>
                  <a:lnTo>
                    <a:pt x="114427" y="8382"/>
                  </a:lnTo>
                  <a:lnTo>
                    <a:pt x="122936" y="14732"/>
                  </a:lnTo>
                  <a:lnTo>
                    <a:pt x="131064" y="21590"/>
                  </a:lnTo>
                  <a:lnTo>
                    <a:pt x="139065" y="29337"/>
                  </a:lnTo>
                  <a:lnTo>
                    <a:pt x="154940" y="45212"/>
                  </a:lnTo>
                  <a:lnTo>
                    <a:pt x="170434" y="61214"/>
                  </a:lnTo>
                  <a:lnTo>
                    <a:pt x="174371" y="62484"/>
                  </a:lnTo>
                  <a:lnTo>
                    <a:pt x="178054" y="64262"/>
                  </a:lnTo>
                  <a:lnTo>
                    <a:pt x="181229" y="66040"/>
                  </a:lnTo>
                  <a:lnTo>
                    <a:pt x="183896" y="68453"/>
                  </a:lnTo>
                  <a:lnTo>
                    <a:pt x="186182" y="71120"/>
                  </a:lnTo>
                  <a:lnTo>
                    <a:pt x="187960" y="74168"/>
                  </a:lnTo>
                  <a:lnTo>
                    <a:pt x="188722" y="77597"/>
                  </a:lnTo>
                  <a:lnTo>
                    <a:pt x="188849" y="81407"/>
                  </a:lnTo>
                  <a:lnTo>
                    <a:pt x="192024" y="85852"/>
                  </a:lnTo>
                  <a:lnTo>
                    <a:pt x="194945" y="91440"/>
                  </a:lnTo>
                  <a:lnTo>
                    <a:pt x="197485" y="97790"/>
                  </a:lnTo>
                  <a:lnTo>
                    <a:pt x="199771" y="104521"/>
                  </a:lnTo>
                  <a:lnTo>
                    <a:pt x="201422" y="111379"/>
                  </a:lnTo>
                  <a:lnTo>
                    <a:pt x="202692" y="117983"/>
                  </a:lnTo>
                  <a:lnTo>
                    <a:pt x="203073" y="123825"/>
                  </a:lnTo>
                  <a:lnTo>
                    <a:pt x="203073" y="126365"/>
                  </a:lnTo>
                  <a:close/>
                </a:path>
              </a:pathLst>
            </a:custGeom>
            <a:solidFill>
              <a:srgbClr val="FFD1C1"/>
            </a:solidFill>
            <a:ln w="0" cap="flat" cmpd="sng" algn="ctr">
              <a:solidFill>
                <a:srgbClr val="FFD1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8790901" y="1850746"/>
              <a:ext cx="202884" cy="139671"/>
            </a:xfrm>
            <a:custGeom>
              <a:avLst/>
              <a:gdLst/>
              <a:ahLst/>
              <a:cxnLst/>
              <a:rect l="0" t="0" r="0" b="0"/>
              <a:pathLst>
                <a:path w="202884" h="139671">
                  <a:moveTo>
                    <a:pt x="202883" y="128634"/>
                  </a:moveTo>
                  <a:lnTo>
                    <a:pt x="195423" y="127112"/>
                  </a:lnTo>
                  <a:lnTo>
                    <a:pt x="187219" y="125589"/>
                  </a:lnTo>
                  <a:lnTo>
                    <a:pt x="179387" y="125209"/>
                  </a:lnTo>
                  <a:lnTo>
                    <a:pt x="171182" y="125209"/>
                  </a:lnTo>
                  <a:lnTo>
                    <a:pt x="167079" y="125970"/>
                  </a:lnTo>
                  <a:lnTo>
                    <a:pt x="163723" y="126731"/>
                  </a:lnTo>
                  <a:lnTo>
                    <a:pt x="160367" y="127873"/>
                  </a:lnTo>
                  <a:lnTo>
                    <a:pt x="157383" y="129395"/>
                  </a:lnTo>
                  <a:lnTo>
                    <a:pt x="154773" y="130917"/>
                  </a:lnTo>
                  <a:lnTo>
                    <a:pt x="152534" y="133581"/>
                  </a:lnTo>
                  <a:lnTo>
                    <a:pt x="150670" y="136245"/>
                  </a:lnTo>
                  <a:lnTo>
                    <a:pt x="149552" y="139670"/>
                  </a:lnTo>
                  <a:lnTo>
                    <a:pt x="147313" y="137768"/>
                  </a:lnTo>
                  <a:lnTo>
                    <a:pt x="145822" y="135484"/>
                  </a:lnTo>
                  <a:lnTo>
                    <a:pt x="145076" y="132440"/>
                  </a:lnTo>
                  <a:lnTo>
                    <a:pt x="144330" y="129015"/>
                  </a:lnTo>
                  <a:lnTo>
                    <a:pt x="143211" y="121783"/>
                  </a:lnTo>
                  <a:lnTo>
                    <a:pt x="142092" y="118739"/>
                  </a:lnTo>
                  <a:lnTo>
                    <a:pt x="140600" y="116075"/>
                  </a:lnTo>
                  <a:lnTo>
                    <a:pt x="127175" y="110366"/>
                  </a:lnTo>
                  <a:lnTo>
                    <a:pt x="113748" y="103897"/>
                  </a:lnTo>
                  <a:lnTo>
                    <a:pt x="100322" y="97046"/>
                  </a:lnTo>
                  <a:lnTo>
                    <a:pt x="88016" y="89815"/>
                  </a:lnTo>
                  <a:lnTo>
                    <a:pt x="76081" y="82204"/>
                  </a:lnTo>
                  <a:lnTo>
                    <a:pt x="65639" y="74973"/>
                  </a:lnTo>
                  <a:lnTo>
                    <a:pt x="61163" y="71548"/>
                  </a:lnTo>
                  <a:lnTo>
                    <a:pt x="56688" y="68123"/>
                  </a:lnTo>
                  <a:lnTo>
                    <a:pt x="52958" y="64698"/>
                  </a:lnTo>
                  <a:lnTo>
                    <a:pt x="49975" y="61272"/>
                  </a:lnTo>
                  <a:lnTo>
                    <a:pt x="42889" y="56705"/>
                  </a:lnTo>
                  <a:lnTo>
                    <a:pt x="35804" y="51758"/>
                  </a:lnTo>
                  <a:lnTo>
                    <a:pt x="20885" y="41483"/>
                  </a:lnTo>
                  <a:lnTo>
                    <a:pt x="14172" y="36535"/>
                  </a:lnTo>
                  <a:lnTo>
                    <a:pt x="8205" y="31968"/>
                  </a:lnTo>
                  <a:lnTo>
                    <a:pt x="5595" y="30065"/>
                  </a:lnTo>
                  <a:lnTo>
                    <a:pt x="3357" y="28163"/>
                  </a:lnTo>
                  <a:lnTo>
                    <a:pt x="1493" y="26260"/>
                  </a:lnTo>
                  <a:lnTo>
                    <a:pt x="0" y="25118"/>
                  </a:lnTo>
                  <a:lnTo>
                    <a:pt x="4849" y="21692"/>
                  </a:lnTo>
                  <a:lnTo>
                    <a:pt x="10070" y="18648"/>
                  </a:lnTo>
                  <a:lnTo>
                    <a:pt x="16037" y="15223"/>
                  </a:lnTo>
                  <a:lnTo>
                    <a:pt x="22377" y="12559"/>
                  </a:lnTo>
                  <a:lnTo>
                    <a:pt x="28717" y="9895"/>
                  </a:lnTo>
                  <a:lnTo>
                    <a:pt x="35430" y="7611"/>
                  </a:lnTo>
                  <a:lnTo>
                    <a:pt x="42516" y="5328"/>
                  </a:lnTo>
                  <a:lnTo>
                    <a:pt x="49229" y="3425"/>
                  </a:lnTo>
                  <a:lnTo>
                    <a:pt x="63774" y="1142"/>
                  </a:lnTo>
                  <a:lnTo>
                    <a:pt x="78319" y="0"/>
                  </a:lnTo>
                  <a:lnTo>
                    <a:pt x="85405" y="0"/>
                  </a:lnTo>
                  <a:lnTo>
                    <a:pt x="92491" y="761"/>
                  </a:lnTo>
                  <a:lnTo>
                    <a:pt x="99204" y="1522"/>
                  </a:lnTo>
                  <a:lnTo>
                    <a:pt x="105917" y="3425"/>
                  </a:lnTo>
                  <a:lnTo>
                    <a:pt x="114495" y="8372"/>
                  </a:lnTo>
                  <a:lnTo>
                    <a:pt x="122699" y="14842"/>
                  </a:lnTo>
                  <a:lnTo>
                    <a:pt x="130904" y="21692"/>
                  </a:lnTo>
                  <a:lnTo>
                    <a:pt x="139109" y="29304"/>
                  </a:lnTo>
                  <a:lnTo>
                    <a:pt x="154773" y="45288"/>
                  </a:lnTo>
                  <a:lnTo>
                    <a:pt x="170436" y="61272"/>
                  </a:lnTo>
                  <a:lnTo>
                    <a:pt x="174166" y="62414"/>
                  </a:lnTo>
                  <a:lnTo>
                    <a:pt x="177895" y="64317"/>
                  </a:lnTo>
                  <a:lnTo>
                    <a:pt x="181252" y="66220"/>
                  </a:lnTo>
                  <a:lnTo>
                    <a:pt x="183863" y="68503"/>
                  </a:lnTo>
                  <a:lnTo>
                    <a:pt x="186100" y="71167"/>
                  </a:lnTo>
                  <a:lnTo>
                    <a:pt x="187965" y="74212"/>
                  </a:lnTo>
                  <a:lnTo>
                    <a:pt x="188711" y="77637"/>
                  </a:lnTo>
                  <a:lnTo>
                    <a:pt x="188711" y="81443"/>
                  </a:lnTo>
                  <a:lnTo>
                    <a:pt x="192067" y="86009"/>
                  </a:lnTo>
                  <a:lnTo>
                    <a:pt x="195051" y="91338"/>
                  </a:lnTo>
                  <a:lnTo>
                    <a:pt x="197288" y="97807"/>
                  </a:lnTo>
                  <a:lnTo>
                    <a:pt x="199525" y="104658"/>
                  </a:lnTo>
                  <a:lnTo>
                    <a:pt x="201390" y="111508"/>
                  </a:lnTo>
                  <a:lnTo>
                    <a:pt x="202510" y="117978"/>
                  </a:lnTo>
                  <a:lnTo>
                    <a:pt x="202883" y="123686"/>
                  </a:lnTo>
                  <a:lnTo>
                    <a:pt x="202883" y="1263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9023246" y="2100783"/>
              <a:ext cx="64148" cy="14842"/>
            </a:xfrm>
            <a:custGeom>
              <a:avLst/>
              <a:gdLst/>
              <a:ahLst/>
              <a:cxnLst/>
              <a:rect l="0" t="0" r="0" b="0"/>
              <a:pathLst>
                <a:path w="64148" h="14842">
                  <a:moveTo>
                    <a:pt x="0" y="14841"/>
                  </a:moveTo>
                  <a:lnTo>
                    <a:pt x="1865" y="11416"/>
                  </a:lnTo>
                  <a:lnTo>
                    <a:pt x="4476" y="8372"/>
                  </a:lnTo>
                  <a:lnTo>
                    <a:pt x="6713" y="6089"/>
                  </a:lnTo>
                  <a:lnTo>
                    <a:pt x="8205" y="4947"/>
                  </a:lnTo>
                  <a:lnTo>
                    <a:pt x="9324" y="4947"/>
                  </a:lnTo>
                  <a:lnTo>
                    <a:pt x="11934" y="4947"/>
                  </a:lnTo>
                  <a:lnTo>
                    <a:pt x="14918" y="6089"/>
                  </a:lnTo>
                  <a:lnTo>
                    <a:pt x="20139" y="8753"/>
                  </a:lnTo>
                  <a:lnTo>
                    <a:pt x="23496" y="7611"/>
                  </a:lnTo>
                  <a:lnTo>
                    <a:pt x="27225" y="6089"/>
                  </a:lnTo>
                  <a:lnTo>
                    <a:pt x="34684" y="3044"/>
                  </a:lnTo>
                  <a:lnTo>
                    <a:pt x="38040" y="1522"/>
                  </a:lnTo>
                  <a:lnTo>
                    <a:pt x="41397" y="761"/>
                  </a:lnTo>
                  <a:lnTo>
                    <a:pt x="44380" y="0"/>
                  </a:lnTo>
                  <a:lnTo>
                    <a:pt x="46245" y="380"/>
                  </a:lnTo>
                  <a:lnTo>
                    <a:pt x="55195" y="2663"/>
                  </a:lnTo>
                  <a:lnTo>
                    <a:pt x="64147" y="4566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9026603" y="2114104"/>
              <a:ext cx="10816" cy="7231"/>
            </a:xfrm>
            <a:custGeom>
              <a:avLst/>
              <a:gdLst/>
              <a:ahLst/>
              <a:cxnLst/>
              <a:rect l="0" t="0" r="0" b="0"/>
              <a:pathLst>
                <a:path w="10816" h="7231">
                  <a:moveTo>
                    <a:pt x="745" y="7230"/>
                  </a:moveTo>
                  <a:lnTo>
                    <a:pt x="0" y="6089"/>
                  </a:lnTo>
                  <a:lnTo>
                    <a:pt x="372" y="4566"/>
                  </a:lnTo>
                  <a:lnTo>
                    <a:pt x="1119" y="3044"/>
                  </a:lnTo>
                  <a:lnTo>
                    <a:pt x="2237" y="1522"/>
                  </a:lnTo>
                  <a:lnTo>
                    <a:pt x="4102" y="380"/>
                  </a:lnTo>
                  <a:lnTo>
                    <a:pt x="5967" y="0"/>
                  </a:lnTo>
                  <a:lnTo>
                    <a:pt x="8577" y="0"/>
                  </a:lnTo>
                  <a:lnTo>
                    <a:pt x="10815" y="761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8699373" y="1821180"/>
              <a:ext cx="125223" cy="165610"/>
            </a:xfrm>
            <a:custGeom>
              <a:avLst/>
              <a:gdLst/>
              <a:ahLst/>
              <a:cxnLst/>
              <a:rect l="0" t="0" r="0" b="0"/>
              <a:pathLst>
                <a:path w="125223" h="165610">
                  <a:moveTo>
                    <a:pt x="125222" y="25019"/>
                  </a:moveTo>
                  <a:lnTo>
                    <a:pt x="125222" y="29591"/>
                  </a:lnTo>
                  <a:lnTo>
                    <a:pt x="125222" y="34544"/>
                  </a:lnTo>
                  <a:lnTo>
                    <a:pt x="124841" y="39878"/>
                  </a:lnTo>
                  <a:lnTo>
                    <a:pt x="124333" y="45339"/>
                  </a:lnTo>
                  <a:lnTo>
                    <a:pt x="122301" y="57024"/>
                  </a:lnTo>
                  <a:lnTo>
                    <a:pt x="119761" y="69088"/>
                  </a:lnTo>
                  <a:lnTo>
                    <a:pt x="116332" y="81280"/>
                  </a:lnTo>
                  <a:lnTo>
                    <a:pt x="112268" y="93092"/>
                  </a:lnTo>
                  <a:lnTo>
                    <a:pt x="107823" y="104267"/>
                  </a:lnTo>
                  <a:lnTo>
                    <a:pt x="102870" y="114300"/>
                  </a:lnTo>
                  <a:lnTo>
                    <a:pt x="98806" y="121667"/>
                  </a:lnTo>
                  <a:lnTo>
                    <a:pt x="94234" y="129033"/>
                  </a:lnTo>
                  <a:lnTo>
                    <a:pt x="89281" y="136145"/>
                  </a:lnTo>
                  <a:lnTo>
                    <a:pt x="83947" y="142749"/>
                  </a:lnTo>
                  <a:lnTo>
                    <a:pt x="78359" y="148972"/>
                  </a:lnTo>
                  <a:lnTo>
                    <a:pt x="72263" y="154941"/>
                  </a:lnTo>
                  <a:lnTo>
                    <a:pt x="65913" y="160148"/>
                  </a:lnTo>
                  <a:lnTo>
                    <a:pt x="59182" y="164592"/>
                  </a:lnTo>
                  <a:lnTo>
                    <a:pt x="54229" y="165609"/>
                  </a:lnTo>
                  <a:lnTo>
                    <a:pt x="49530" y="165228"/>
                  </a:lnTo>
                  <a:lnTo>
                    <a:pt x="44958" y="163958"/>
                  </a:lnTo>
                  <a:lnTo>
                    <a:pt x="40259" y="161799"/>
                  </a:lnTo>
                  <a:lnTo>
                    <a:pt x="35814" y="159259"/>
                  </a:lnTo>
                  <a:lnTo>
                    <a:pt x="31369" y="156211"/>
                  </a:lnTo>
                  <a:lnTo>
                    <a:pt x="23114" y="150496"/>
                  </a:lnTo>
                  <a:lnTo>
                    <a:pt x="19177" y="149353"/>
                  </a:lnTo>
                  <a:lnTo>
                    <a:pt x="15494" y="147194"/>
                  </a:lnTo>
                  <a:lnTo>
                    <a:pt x="12065" y="144527"/>
                  </a:lnTo>
                  <a:lnTo>
                    <a:pt x="9017" y="141225"/>
                  </a:lnTo>
                  <a:lnTo>
                    <a:pt x="3810" y="134367"/>
                  </a:lnTo>
                  <a:lnTo>
                    <a:pt x="1651" y="131192"/>
                  </a:lnTo>
                  <a:lnTo>
                    <a:pt x="0" y="128525"/>
                  </a:lnTo>
                  <a:lnTo>
                    <a:pt x="2921" y="122429"/>
                  </a:lnTo>
                  <a:lnTo>
                    <a:pt x="5715" y="115824"/>
                  </a:lnTo>
                  <a:lnTo>
                    <a:pt x="11684" y="102236"/>
                  </a:lnTo>
                  <a:lnTo>
                    <a:pt x="14986" y="95631"/>
                  </a:lnTo>
                  <a:lnTo>
                    <a:pt x="18542" y="89408"/>
                  </a:lnTo>
                  <a:lnTo>
                    <a:pt x="22479" y="83439"/>
                  </a:lnTo>
                  <a:lnTo>
                    <a:pt x="26797" y="78486"/>
                  </a:lnTo>
                  <a:lnTo>
                    <a:pt x="28448" y="78486"/>
                  </a:lnTo>
                  <a:lnTo>
                    <a:pt x="29972" y="79375"/>
                  </a:lnTo>
                  <a:lnTo>
                    <a:pt x="32766" y="82550"/>
                  </a:lnTo>
                  <a:lnTo>
                    <a:pt x="35433" y="85599"/>
                  </a:lnTo>
                  <a:lnTo>
                    <a:pt x="36830" y="86361"/>
                  </a:lnTo>
                  <a:lnTo>
                    <a:pt x="38481" y="86233"/>
                  </a:lnTo>
                  <a:lnTo>
                    <a:pt x="36830" y="80264"/>
                  </a:lnTo>
                  <a:lnTo>
                    <a:pt x="35941" y="74930"/>
                  </a:lnTo>
                  <a:lnTo>
                    <a:pt x="35433" y="70231"/>
                  </a:lnTo>
                  <a:lnTo>
                    <a:pt x="35433" y="65786"/>
                  </a:lnTo>
                  <a:lnTo>
                    <a:pt x="35941" y="61595"/>
                  </a:lnTo>
                  <a:lnTo>
                    <a:pt x="36576" y="57658"/>
                  </a:lnTo>
                  <a:lnTo>
                    <a:pt x="38608" y="50419"/>
                  </a:lnTo>
                  <a:lnTo>
                    <a:pt x="40894" y="43054"/>
                  </a:lnTo>
                  <a:lnTo>
                    <a:pt x="43053" y="35306"/>
                  </a:lnTo>
                  <a:lnTo>
                    <a:pt x="43942" y="30988"/>
                  </a:lnTo>
                  <a:lnTo>
                    <a:pt x="44450" y="26289"/>
                  </a:lnTo>
                  <a:lnTo>
                    <a:pt x="44704" y="21209"/>
                  </a:lnTo>
                  <a:lnTo>
                    <a:pt x="44450" y="15621"/>
                  </a:lnTo>
                  <a:lnTo>
                    <a:pt x="50038" y="10795"/>
                  </a:lnTo>
                  <a:lnTo>
                    <a:pt x="55626" y="6985"/>
                  </a:lnTo>
                  <a:lnTo>
                    <a:pt x="61341" y="4064"/>
                  </a:lnTo>
                  <a:lnTo>
                    <a:pt x="67310" y="1905"/>
                  </a:lnTo>
                  <a:lnTo>
                    <a:pt x="73406" y="635"/>
                  </a:lnTo>
                  <a:lnTo>
                    <a:pt x="79248" y="0"/>
                  </a:lnTo>
                  <a:lnTo>
                    <a:pt x="85090" y="127"/>
                  </a:lnTo>
                  <a:lnTo>
                    <a:pt x="90805" y="889"/>
                  </a:lnTo>
                  <a:lnTo>
                    <a:pt x="96520" y="2286"/>
                  </a:lnTo>
                  <a:lnTo>
                    <a:pt x="101727" y="4318"/>
                  </a:lnTo>
                  <a:lnTo>
                    <a:pt x="106680" y="6731"/>
                  </a:lnTo>
                  <a:lnTo>
                    <a:pt x="111252" y="9652"/>
                  </a:lnTo>
                  <a:lnTo>
                    <a:pt x="115570" y="12954"/>
                  </a:lnTo>
                  <a:lnTo>
                    <a:pt x="119380" y="16764"/>
                  </a:lnTo>
                  <a:lnTo>
                    <a:pt x="122555" y="20701"/>
                  </a:lnTo>
                  <a:close/>
                </a:path>
              </a:pathLst>
            </a:custGeom>
            <a:solidFill>
              <a:srgbClr val="FFD1C1"/>
            </a:solidFill>
            <a:ln w="0" cap="flat" cmpd="sng" algn="ctr">
              <a:solidFill>
                <a:srgbClr val="FFD1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8699529" y="1821061"/>
              <a:ext cx="124938" cy="165551"/>
            </a:xfrm>
            <a:custGeom>
              <a:avLst/>
              <a:gdLst/>
              <a:ahLst/>
              <a:cxnLst/>
              <a:rect l="0" t="0" r="0" b="0"/>
              <a:pathLst>
                <a:path w="124938" h="165551">
                  <a:moveTo>
                    <a:pt x="124937" y="25118"/>
                  </a:moveTo>
                  <a:lnTo>
                    <a:pt x="124937" y="29685"/>
                  </a:lnTo>
                  <a:lnTo>
                    <a:pt x="124937" y="34632"/>
                  </a:lnTo>
                  <a:lnTo>
                    <a:pt x="124564" y="39960"/>
                  </a:lnTo>
                  <a:lnTo>
                    <a:pt x="124191" y="45288"/>
                  </a:lnTo>
                  <a:lnTo>
                    <a:pt x="122326" y="57086"/>
                  </a:lnTo>
                  <a:lnTo>
                    <a:pt x="119716" y="69265"/>
                  </a:lnTo>
                  <a:lnTo>
                    <a:pt x="116359" y="81443"/>
                  </a:lnTo>
                  <a:lnTo>
                    <a:pt x="112257" y="93241"/>
                  </a:lnTo>
                  <a:lnTo>
                    <a:pt x="107781" y="104277"/>
                  </a:lnTo>
                  <a:lnTo>
                    <a:pt x="102560" y="114552"/>
                  </a:lnTo>
                  <a:lnTo>
                    <a:pt x="98458" y="121784"/>
                  </a:lnTo>
                  <a:lnTo>
                    <a:pt x="93982" y="129015"/>
                  </a:lnTo>
                  <a:lnTo>
                    <a:pt x="89135" y="136245"/>
                  </a:lnTo>
                  <a:lnTo>
                    <a:pt x="83913" y="142715"/>
                  </a:lnTo>
                  <a:lnTo>
                    <a:pt x="78319" y="149185"/>
                  </a:lnTo>
                  <a:lnTo>
                    <a:pt x="71979" y="154894"/>
                  </a:lnTo>
                  <a:lnTo>
                    <a:pt x="65638" y="160222"/>
                  </a:lnTo>
                  <a:lnTo>
                    <a:pt x="58926" y="164788"/>
                  </a:lnTo>
                  <a:lnTo>
                    <a:pt x="54078" y="165550"/>
                  </a:lnTo>
                  <a:lnTo>
                    <a:pt x="49602" y="165550"/>
                  </a:lnTo>
                  <a:lnTo>
                    <a:pt x="44754" y="164027"/>
                  </a:lnTo>
                  <a:lnTo>
                    <a:pt x="40279" y="162125"/>
                  </a:lnTo>
                  <a:lnTo>
                    <a:pt x="35431" y="159461"/>
                  </a:lnTo>
                  <a:lnTo>
                    <a:pt x="31328" y="156416"/>
                  </a:lnTo>
                  <a:lnTo>
                    <a:pt x="22750" y="150707"/>
                  </a:lnTo>
                  <a:lnTo>
                    <a:pt x="19021" y="149566"/>
                  </a:lnTo>
                  <a:lnTo>
                    <a:pt x="15291" y="147282"/>
                  </a:lnTo>
                  <a:lnTo>
                    <a:pt x="11935" y="144618"/>
                  </a:lnTo>
                  <a:lnTo>
                    <a:pt x="8951" y="141573"/>
                  </a:lnTo>
                  <a:lnTo>
                    <a:pt x="3730" y="134343"/>
                  </a:lnTo>
                  <a:lnTo>
                    <a:pt x="1492" y="131298"/>
                  </a:lnTo>
                  <a:lnTo>
                    <a:pt x="0" y="128634"/>
                  </a:lnTo>
                  <a:lnTo>
                    <a:pt x="2611" y="122545"/>
                  </a:lnTo>
                  <a:lnTo>
                    <a:pt x="5595" y="116075"/>
                  </a:lnTo>
                  <a:lnTo>
                    <a:pt x="11562" y="102374"/>
                  </a:lnTo>
                  <a:lnTo>
                    <a:pt x="14918" y="95905"/>
                  </a:lnTo>
                  <a:lnTo>
                    <a:pt x="18275" y="89435"/>
                  </a:lnTo>
                  <a:lnTo>
                    <a:pt x="22377" y="83726"/>
                  </a:lnTo>
                  <a:lnTo>
                    <a:pt x="26853" y="78398"/>
                  </a:lnTo>
                  <a:lnTo>
                    <a:pt x="28344" y="78398"/>
                  </a:lnTo>
                  <a:lnTo>
                    <a:pt x="29836" y="79540"/>
                  </a:lnTo>
                  <a:lnTo>
                    <a:pt x="32820" y="82585"/>
                  </a:lnTo>
                  <a:lnTo>
                    <a:pt x="35431" y="85629"/>
                  </a:lnTo>
                  <a:lnTo>
                    <a:pt x="36922" y="86390"/>
                  </a:lnTo>
                  <a:lnTo>
                    <a:pt x="38414" y="86390"/>
                  </a:lnTo>
                  <a:lnTo>
                    <a:pt x="36922" y="80301"/>
                  </a:lnTo>
                  <a:lnTo>
                    <a:pt x="35803" y="74973"/>
                  </a:lnTo>
                  <a:lnTo>
                    <a:pt x="35431" y="70406"/>
                  </a:lnTo>
                  <a:lnTo>
                    <a:pt x="35431" y="65839"/>
                  </a:lnTo>
                  <a:lnTo>
                    <a:pt x="35803" y="61653"/>
                  </a:lnTo>
                  <a:lnTo>
                    <a:pt x="36549" y="57847"/>
                  </a:lnTo>
                  <a:lnTo>
                    <a:pt x="38414" y="50616"/>
                  </a:lnTo>
                  <a:lnTo>
                    <a:pt x="40651" y="43005"/>
                  </a:lnTo>
                  <a:lnTo>
                    <a:pt x="42889" y="35394"/>
                  </a:lnTo>
                  <a:lnTo>
                    <a:pt x="43635" y="31207"/>
                  </a:lnTo>
                  <a:lnTo>
                    <a:pt x="44381" y="26260"/>
                  </a:lnTo>
                  <a:lnTo>
                    <a:pt x="44754" y="21312"/>
                  </a:lnTo>
                  <a:lnTo>
                    <a:pt x="44381" y="15603"/>
                  </a:lnTo>
                  <a:lnTo>
                    <a:pt x="49976" y="11036"/>
                  </a:lnTo>
                  <a:lnTo>
                    <a:pt x="55569" y="7231"/>
                  </a:lnTo>
                  <a:lnTo>
                    <a:pt x="61163" y="4186"/>
                  </a:lnTo>
                  <a:lnTo>
                    <a:pt x="67130" y="1903"/>
                  </a:lnTo>
                  <a:lnTo>
                    <a:pt x="73098" y="761"/>
                  </a:lnTo>
                  <a:lnTo>
                    <a:pt x="79065" y="0"/>
                  </a:lnTo>
                  <a:lnTo>
                    <a:pt x="85032" y="381"/>
                  </a:lnTo>
                  <a:lnTo>
                    <a:pt x="90626" y="1142"/>
                  </a:lnTo>
                  <a:lnTo>
                    <a:pt x="96221" y="2283"/>
                  </a:lnTo>
                  <a:lnTo>
                    <a:pt x="101442" y="4567"/>
                  </a:lnTo>
                  <a:lnTo>
                    <a:pt x="106663" y="6850"/>
                  </a:lnTo>
                  <a:lnTo>
                    <a:pt x="111138" y="9895"/>
                  </a:lnTo>
                  <a:lnTo>
                    <a:pt x="115241" y="12939"/>
                  </a:lnTo>
                  <a:lnTo>
                    <a:pt x="119344" y="16745"/>
                  </a:lnTo>
                  <a:lnTo>
                    <a:pt x="122326" y="2093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729218" y="1744218"/>
              <a:ext cx="176023" cy="123826"/>
            </a:xfrm>
            <a:custGeom>
              <a:avLst/>
              <a:gdLst/>
              <a:ahLst/>
              <a:cxnLst/>
              <a:rect l="0" t="0" r="0" b="0"/>
              <a:pathLst>
                <a:path w="176023" h="123826">
                  <a:moveTo>
                    <a:pt x="133858" y="41275"/>
                  </a:moveTo>
                  <a:lnTo>
                    <a:pt x="133223" y="44577"/>
                  </a:lnTo>
                  <a:lnTo>
                    <a:pt x="132715" y="47371"/>
                  </a:lnTo>
                  <a:lnTo>
                    <a:pt x="132461" y="49784"/>
                  </a:lnTo>
                  <a:lnTo>
                    <a:pt x="132461" y="51816"/>
                  </a:lnTo>
                  <a:lnTo>
                    <a:pt x="133095" y="53340"/>
                  </a:lnTo>
                  <a:lnTo>
                    <a:pt x="133858" y="54356"/>
                  </a:lnTo>
                  <a:lnTo>
                    <a:pt x="135255" y="54991"/>
                  </a:lnTo>
                  <a:lnTo>
                    <a:pt x="135636" y="60198"/>
                  </a:lnTo>
                  <a:lnTo>
                    <a:pt x="135509" y="65024"/>
                  </a:lnTo>
                  <a:lnTo>
                    <a:pt x="135890" y="69596"/>
                  </a:lnTo>
                  <a:lnTo>
                    <a:pt x="136525" y="71882"/>
                  </a:lnTo>
                  <a:lnTo>
                    <a:pt x="137666" y="73660"/>
                  </a:lnTo>
                  <a:lnTo>
                    <a:pt x="139191" y="75438"/>
                  </a:lnTo>
                  <a:lnTo>
                    <a:pt x="141224" y="76581"/>
                  </a:lnTo>
                  <a:lnTo>
                    <a:pt x="145795" y="77978"/>
                  </a:lnTo>
                  <a:lnTo>
                    <a:pt x="150366" y="79375"/>
                  </a:lnTo>
                  <a:lnTo>
                    <a:pt x="152654" y="80264"/>
                  </a:lnTo>
                  <a:lnTo>
                    <a:pt x="154432" y="81661"/>
                  </a:lnTo>
                  <a:lnTo>
                    <a:pt x="154305" y="84709"/>
                  </a:lnTo>
                  <a:lnTo>
                    <a:pt x="154305" y="87249"/>
                  </a:lnTo>
                  <a:lnTo>
                    <a:pt x="154559" y="89027"/>
                  </a:lnTo>
                  <a:lnTo>
                    <a:pt x="155066" y="90551"/>
                  </a:lnTo>
                  <a:lnTo>
                    <a:pt x="155702" y="91694"/>
                  </a:lnTo>
                  <a:lnTo>
                    <a:pt x="156716" y="92583"/>
                  </a:lnTo>
                  <a:lnTo>
                    <a:pt x="159258" y="93980"/>
                  </a:lnTo>
                  <a:lnTo>
                    <a:pt x="162560" y="96012"/>
                  </a:lnTo>
                  <a:lnTo>
                    <a:pt x="164338" y="97282"/>
                  </a:lnTo>
                  <a:lnTo>
                    <a:pt x="166497" y="99187"/>
                  </a:lnTo>
                  <a:lnTo>
                    <a:pt x="168529" y="101473"/>
                  </a:lnTo>
                  <a:lnTo>
                    <a:pt x="170941" y="104521"/>
                  </a:lnTo>
                  <a:lnTo>
                    <a:pt x="173355" y="108204"/>
                  </a:lnTo>
                  <a:lnTo>
                    <a:pt x="176022" y="112903"/>
                  </a:lnTo>
                  <a:lnTo>
                    <a:pt x="170561" y="111506"/>
                  </a:lnTo>
                  <a:lnTo>
                    <a:pt x="165100" y="110490"/>
                  </a:lnTo>
                  <a:lnTo>
                    <a:pt x="159258" y="109855"/>
                  </a:lnTo>
                  <a:lnTo>
                    <a:pt x="153416" y="109601"/>
                  </a:lnTo>
                  <a:lnTo>
                    <a:pt x="141605" y="110109"/>
                  </a:lnTo>
                  <a:lnTo>
                    <a:pt x="130048" y="111633"/>
                  </a:lnTo>
                  <a:lnTo>
                    <a:pt x="119126" y="114046"/>
                  </a:lnTo>
                  <a:lnTo>
                    <a:pt x="109218" y="116967"/>
                  </a:lnTo>
                  <a:lnTo>
                    <a:pt x="104775" y="118491"/>
                  </a:lnTo>
                  <a:lnTo>
                    <a:pt x="100584" y="120396"/>
                  </a:lnTo>
                  <a:lnTo>
                    <a:pt x="96901" y="122174"/>
                  </a:lnTo>
                  <a:lnTo>
                    <a:pt x="93853" y="123825"/>
                  </a:lnTo>
                  <a:lnTo>
                    <a:pt x="94741" y="121031"/>
                  </a:lnTo>
                  <a:lnTo>
                    <a:pt x="95250" y="117094"/>
                  </a:lnTo>
                  <a:lnTo>
                    <a:pt x="95504" y="112522"/>
                  </a:lnTo>
                  <a:lnTo>
                    <a:pt x="94995" y="107442"/>
                  </a:lnTo>
                  <a:lnTo>
                    <a:pt x="91313" y="104648"/>
                  </a:lnTo>
                  <a:lnTo>
                    <a:pt x="86614" y="101981"/>
                  </a:lnTo>
                  <a:lnTo>
                    <a:pt x="81280" y="99695"/>
                  </a:lnTo>
                  <a:lnTo>
                    <a:pt x="75438" y="97663"/>
                  </a:lnTo>
                  <a:lnTo>
                    <a:pt x="69341" y="95885"/>
                  </a:lnTo>
                  <a:lnTo>
                    <a:pt x="63373" y="94361"/>
                  </a:lnTo>
                  <a:lnTo>
                    <a:pt x="57912" y="93218"/>
                  </a:lnTo>
                  <a:lnTo>
                    <a:pt x="53086" y="92583"/>
                  </a:lnTo>
                  <a:lnTo>
                    <a:pt x="53975" y="88900"/>
                  </a:lnTo>
                  <a:lnTo>
                    <a:pt x="54229" y="84963"/>
                  </a:lnTo>
                  <a:lnTo>
                    <a:pt x="53975" y="80518"/>
                  </a:lnTo>
                  <a:lnTo>
                    <a:pt x="53592" y="78105"/>
                  </a:lnTo>
                  <a:lnTo>
                    <a:pt x="52832" y="75184"/>
                  </a:lnTo>
                  <a:lnTo>
                    <a:pt x="51181" y="78994"/>
                  </a:lnTo>
                  <a:lnTo>
                    <a:pt x="49657" y="83058"/>
                  </a:lnTo>
                  <a:lnTo>
                    <a:pt x="47879" y="87503"/>
                  </a:lnTo>
                  <a:lnTo>
                    <a:pt x="45847" y="92583"/>
                  </a:lnTo>
                  <a:lnTo>
                    <a:pt x="42799" y="92583"/>
                  </a:lnTo>
                  <a:lnTo>
                    <a:pt x="38862" y="92583"/>
                  </a:lnTo>
                  <a:lnTo>
                    <a:pt x="34542" y="92837"/>
                  </a:lnTo>
                  <a:lnTo>
                    <a:pt x="29716" y="93472"/>
                  </a:lnTo>
                  <a:lnTo>
                    <a:pt x="25145" y="94996"/>
                  </a:lnTo>
                  <a:lnTo>
                    <a:pt x="20574" y="97155"/>
                  </a:lnTo>
                  <a:lnTo>
                    <a:pt x="16510" y="100584"/>
                  </a:lnTo>
                  <a:lnTo>
                    <a:pt x="14859" y="102616"/>
                  </a:lnTo>
                  <a:lnTo>
                    <a:pt x="13208" y="105156"/>
                  </a:lnTo>
                  <a:lnTo>
                    <a:pt x="9016" y="97790"/>
                  </a:lnTo>
                  <a:lnTo>
                    <a:pt x="5080" y="90043"/>
                  </a:lnTo>
                  <a:lnTo>
                    <a:pt x="2032" y="82042"/>
                  </a:lnTo>
                  <a:lnTo>
                    <a:pt x="127" y="73660"/>
                  </a:lnTo>
                  <a:lnTo>
                    <a:pt x="0" y="70612"/>
                  </a:lnTo>
                  <a:lnTo>
                    <a:pt x="127" y="67691"/>
                  </a:lnTo>
                  <a:lnTo>
                    <a:pt x="1651" y="61976"/>
                  </a:lnTo>
                  <a:lnTo>
                    <a:pt x="6350" y="51054"/>
                  </a:lnTo>
                  <a:lnTo>
                    <a:pt x="8636" y="45212"/>
                  </a:lnTo>
                  <a:lnTo>
                    <a:pt x="9398" y="42037"/>
                  </a:lnTo>
                  <a:lnTo>
                    <a:pt x="9906" y="38608"/>
                  </a:lnTo>
                  <a:lnTo>
                    <a:pt x="10160" y="34798"/>
                  </a:lnTo>
                  <a:lnTo>
                    <a:pt x="9906" y="30988"/>
                  </a:lnTo>
                  <a:lnTo>
                    <a:pt x="9142" y="26670"/>
                  </a:lnTo>
                  <a:lnTo>
                    <a:pt x="7747" y="22098"/>
                  </a:lnTo>
                  <a:lnTo>
                    <a:pt x="13589" y="16510"/>
                  </a:lnTo>
                  <a:lnTo>
                    <a:pt x="19939" y="11938"/>
                  </a:lnTo>
                  <a:lnTo>
                    <a:pt x="26416" y="8382"/>
                  </a:lnTo>
                  <a:lnTo>
                    <a:pt x="33401" y="5461"/>
                  </a:lnTo>
                  <a:lnTo>
                    <a:pt x="40766" y="3175"/>
                  </a:lnTo>
                  <a:lnTo>
                    <a:pt x="47879" y="1651"/>
                  </a:lnTo>
                  <a:lnTo>
                    <a:pt x="55372" y="635"/>
                  </a:lnTo>
                  <a:lnTo>
                    <a:pt x="62738" y="0"/>
                  </a:lnTo>
                  <a:lnTo>
                    <a:pt x="68326" y="254"/>
                  </a:lnTo>
                  <a:lnTo>
                    <a:pt x="73787" y="1016"/>
                  </a:lnTo>
                  <a:lnTo>
                    <a:pt x="79375" y="2540"/>
                  </a:lnTo>
                  <a:lnTo>
                    <a:pt x="84709" y="4191"/>
                  </a:lnTo>
                  <a:lnTo>
                    <a:pt x="95250" y="8890"/>
                  </a:lnTo>
                  <a:lnTo>
                    <a:pt x="105410" y="14097"/>
                  </a:lnTo>
                  <a:lnTo>
                    <a:pt x="107567" y="16891"/>
                  </a:lnTo>
                  <a:lnTo>
                    <a:pt x="110109" y="20066"/>
                  </a:lnTo>
                  <a:lnTo>
                    <a:pt x="113157" y="23495"/>
                  </a:lnTo>
                  <a:lnTo>
                    <a:pt x="116586" y="27051"/>
                  </a:lnTo>
                  <a:lnTo>
                    <a:pt x="120395" y="30480"/>
                  </a:lnTo>
                  <a:lnTo>
                    <a:pt x="124587" y="33528"/>
                  </a:lnTo>
                  <a:lnTo>
                    <a:pt x="129413" y="36068"/>
                  </a:lnTo>
                  <a:lnTo>
                    <a:pt x="134618" y="37719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8729366" y="1744185"/>
              <a:ext cx="176031" cy="124068"/>
            </a:xfrm>
            <a:custGeom>
              <a:avLst/>
              <a:gdLst/>
              <a:ahLst/>
              <a:cxnLst/>
              <a:rect l="0" t="0" r="0" b="0"/>
              <a:pathLst>
                <a:path w="176031" h="124068">
                  <a:moveTo>
                    <a:pt x="134260" y="37677"/>
                  </a:moveTo>
                  <a:lnTo>
                    <a:pt x="129039" y="36155"/>
                  </a:lnTo>
                  <a:lnTo>
                    <a:pt x="124563" y="33491"/>
                  </a:lnTo>
                  <a:lnTo>
                    <a:pt x="120088" y="30446"/>
                  </a:lnTo>
                  <a:lnTo>
                    <a:pt x="116358" y="27021"/>
                  </a:lnTo>
                  <a:lnTo>
                    <a:pt x="113002" y="23596"/>
                  </a:lnTo>
                  <a:lnTo>
                    <a:pt x="110018" y="20171"/>
                  </a:lnTo>
                  <a:lnTo>
                    <a:pt x="107408" y="16745"/>
                  </a:lnTo>
                  <a:lnTo>
                    <a:pt x="105170" y="14082"/>
                  </a:lnTo>
                  <a:lnTo>
                    <a:pt x="95100" y="9134"/>
                  </a:lnTo>
                  <a:lnTo>
                    <a:pt x="84658" y="4187"/>
                  </a:lnTo>
                  <a:lnTo>
                    <a:pt x="79064" y="2664"/>
                  </a:lnTo>
                  <a:lnTo>
                    <a:pt x="73842" y="1142"/>
                  </a:lnTo>
                  <a:lnTo>
                    <a:pt x="68249" y="381"/>
                  </a:lnTo>
                  <a:lnTo>
                    <a:pt x="62654" y="0"/>
                  </a:lnTo>
                  <a:lnTo>
                    <a:pt x="55195" y="762"/>
                  </a:lnTo>
                  <a:lnTo>
                    <a:pt x="47737" y="1523"/>
                  </a:lnTo>
                  <a:lnTo>
                    <a:pt x="40651" y="3426"/>
                  </a:lnTo>
                  <a:lnTo>
                    <a:pt x="33192" y="5709"/>
                  </a:lnTo>
                  <a:lnTo>
                    <a:pt x="26479" y="8373"/>
                  </a:lnTo>
                  <a:lnTo>
                    <a:pt x="19766" y="11798"/>
                  </a:lnTo>
                  <a:lnTo>
                    <a:pt x="13426" y="16745"/>
                  </a:lnTo>
                  <a:lnTo>
                    <a:pt x="7459" y="22074"/>
                  </a:lnTo>
                  <a:lnTo>
                    <a:pt x="8950" y="26640"/>
                  </a:lnTo>
                  <a:lnTo>
                    <a:pt x="9696" y="30827"/>
                  </a:lnTo>
                  <a:lnTo>
                    <a:pt x="10070" y="35013"/>
                  </a:lnTo>
                  <a:lnTo>
                    <a:pt x="9696" y="38438"/>
                  </a:lnTo>
                  <a:lnTo>
                    <a:pt x="9323" y="42244"/>
                  </a:lnTo>
                  <a:lnTo>
                    <a:pt x="8577" y="45288"/>
                  </a:lnTo>
                  <a:lnTo>
                    <a:pt x="6340" y="50997"/>
                  </a:lnTo>
                  <a:lnTo>
                    <a:pt x="1492" y="62034"/>
                  </a:lnTo>
                  <a:lnTo>
                    <a:pt x="0" y="67742"/>
                  </a:lnTo>
                  <a:lnTo>
                    <a:pt x="0" y="70787"/>
                  </a:lnTo>
                  <a:lnTo>
                    <a:pt x="0" y="73831"/>
                  </a:lnTo>
                  <a:lnTo>
                    <a:pt x="1864" y="82204"/>
                  </a:lnTo>
                  <a:lnTo>
                    <a:pt x="4848" y="90196"/>
                  </a:lnTo>
                  <a:lnTo>
                    <a:pt x="8950" y="97807"/>
                  </a:lnTo>
                  <a:lnTo>
                    <a:pt x="13052" y="105038"/>
                  </a:lnTo>
                  <a:lnTo>
                    <a:pt x="14544" y="102755"/>
                  </a:lnTo>
                  <a:lnTo>
                    <a:pt x="16409" y="100471"/>
                  </a:lnTo>
                  <a:lnTo>
                    <a:pt x="20512" y="97046"/>
                  </a:lnTo>
                  <a:lnTo>
                    <a:pt x="24986" y="95143"/>
                  </a:lnTo>
                  <a:lnTo>
                    <a:pt x="29462" y="93621"/>
                  </a:lnTo>
                  <a:lnTo>
                    <a:pt x="34311" y="92860"/>
                  </a:lnTo>
                  <a:lnTo>
                    <a:pt x="38786" y="92479"/>
                  </a:lnTo>
                  <a:lnTo>
                    <a:pt x="42888" y="92479"/>
                  </a:lnTo>
                  <a:lnTo>
                    <a:pt x="45498" y="92479"/>
                  </a:lnTo>
                  <a:lnTo>
                    <a:pt x="47737" y="87532"/>
                  </a:lnTo>
                  <a:lnTo>
                    <a:pt x="49601" y="82965"/>
                  </a:lnTo>
                  <a:lnTo>
                    <a:pt x="51093" y="79159"/>
                  </a:lnTo>
                  <a:lnTo>
                    <a:pt x="52585" y="75354"/>
                  </a:lnTo>
                  <a:lnTo>
                    <a:pt x="53330" y="78018"/>
                  </a:lnTo>
                  <a:lnTo>
                    <a:pt x="53704" y="80682"/>
                  </a:lnTo>
                  <a:lnTo>
                    <a:pt x="54076" y="85248"/>
                  </a:lnTo>
                  <a:lnTo>
                    <a:pt x="53704" y="89054"/>
                  </a:lnTo>
                  <a:lnTo>
                    <a:pt x="52958" y="92479"/>
                  </a:lnTo>
                  <a:lnTo>
                    <a:pt x="57806" y="93240"/>
                  </a:lnTo>
                  <a:lnTo>
                    <a:pt x="63400" y="94382"/>
                  </a:lnTo>
                  <a:lnTo>
                    <a:pt x="68995" y="95904"/>
                  </a:lnTo>
                  <a:lnTo>
                    <a:pt x="75335" y="97807"/>
                  </a:lnTo>
                  <a:lnTo>
                    <a:pt x="81302" y="99710"/>
                  </a:lnTo>
                  <a:lnTo>
                    <a:pt x="86523" y="101994"/>
                  </a:lnTo>
                  <a:lnTo>
                    <a:pt x="91372" y="104658"/>
                  </a:lnTo>
                  <a:lnTo>
                    <a:pt x="94728" y="107322"/>
                  </a:lnTo>
                  <a:lnTo>
                    <a:pt x="95474" y="112649"/>
                  </a:lnTo>
                  <a:lnTo>
                    <a:pt x="95100" y="117216"/>
                  </a:lnTo>
                  <a:lnTo>
                    <a:pt x="94728" y="121022"/>
                  </a:lnTo>
                  <a:lnTo>
                    <a:pt x="93609" y="124067"/>
                  </a:lnTo>
                  <a:lnTo>
                    <a:pt x="96965" y="122164"/>
                  </a:lnTo>
                  <a:lnTo>
                    <a:pt x="100321" y="120261"/>
                  </a:lnTo>
                  <a:lnTo>
                    <a:pt x="104424" y="118739"/>
                  </a:lnTo>
                  <a:lnTo>
                    <a:pt x="109273" y="116836"/>
                  </a:lnTo>
                  <a:lnTo>
                    <a:pt x="118969" y="114172"/>
                  </a:lnTo>
                  <a:lnTo>
                    <a:pt x="129785" y="111888"/>
                  </a:lnTo>
                  <a:lnTo>
                    <a:pt x="141345" y="109986"/>
                  </a:lnTo>
                  <a:lnTo>
                    <a:pt x="153279" y="109605"/>
                  </a:lnTo>
                  <a:lnTo>
                    <a:pt x="159247" y="109986"/>
                  </a:lnTo>
                  <a:lnTo>
                    <a:pt x="164841" y="110366"/>
                  </a:lnTo>
                  <a:lnTo>
                    <a:pt x="170435" y="111508"/>
                  </a:lnTo>
                  <a:lnTo>
                    <a:pt x="176030" y="113030"/>
                  </a:lnTo>
                  <a:lnTo>
                    <a:pt x="173419" y="108083"/>
                  </a:lnTo>
                  <a:lnTo>
                    <a:pt x="170809" y="104658"/>
                  </a:lnTo>
                  <a:lnTo>
                    <a:pt x="168571" y="101613"/>
                  </a:lnTo>
                  <a:lnTo>
                    <a:pt x="166333" y="99330"/>
                  </a:lnTo>
                  <a:lnTo>
                    <a:pt x="164096" y="97427"/>
                  </a:lnTo>
                  <a:lnTo>
                    <a:pt x="162231" y="95904"/>
                  </a:lnTo>
                  <a:lnTo>
                    <a:pt x="159247" y="94002"/>
                  </a:lnTo>
                  <a:lnTo>
                    <a:pt x="156637" y="92479"/>
                  </a:lnTo>
                  <a:lnTo>
                    <a:pt x="155518" y="91718"/>
                  </a:lnTo>
                  <a:lnTo>
                    <a:pt x="154772" y="90576"/>
                  </a:lnTo>
                  <a:lnTo>
                    <a:pt x="154399" y="89054"/>
                  </a:lnTo>
                  <a:lnTo>
                    <a:pt x="154026" y="87151"/>
                  </a:lnTo>
                  <a:lnTo>
                    <a:pt x="154026" y="84868"/>
                  </a:lnTo>
                  <a:lnTo>
                    <a:pt x="154399" y="81823"/>
                  </a:lnTo>
                  <a:lnTo>
                    <a:pt x="152534" y="80301"/>
                  </a:lnTo>
                  <a:lnTo>
                    <a:pt x="150297" y="79540"/>
                  </a:lnTo>
                  <a:lnTo>
                    <a:pt x="145448" y="78018"/>
                  </a:lnTo>
                  <a:lnTo>
                    <a:pt x="140973" y="76495"/>
                  </a:lnTo>
                  <a:lnTo>
                    <a:pt x="139108" y="75354"/>
                  </a:lnTo>
                  <a:lnTo>
                    <a:pt x="137617" y="73831"/>
                  </a:lnTo>
                  <a:lnTo>
                    <a:pt x="136497" y="71928"/>
                  </a:lnTo>
                  <a:lnTo>
                    <a:pt x="135752" y="69645"/>
                  </a:lnTo>
                  <a:lnTo>
                    <a:pt x="135378" y="65078"/>
                  </a:lnTo>
                  <a:lnTo>
                    <a:pt x="135378" y="60131"/>
                  </a:lnTo>
                  <a:lnTo>
                    <a:pt x="135006" y="55183"/>
                  </a:lnTo>
                  <a:lnTo>
                    <a:pt x="133887" y="54422"/>
                  </a:lnTo>
                  <a:lnTo>
                    <a:pt x="132767" y="53280"/>
                  </a:lnTo>
                  <a:lnTo>
                    <a:pt x="132395" y="51758"/>
                  </a:lnTo>
                  <a:lnTo>
                    <a:pt x="132395" y="49855"/>
                  </a:lnTo>
                  <a:lnTo>
                    <a:pt x="132767" y="47572"/>
                  </a:lnTo>
                  <a:lnTo>
                    <a:pt x="133141" y="44527"/>
                  </a:lnTo>
                  <a:lnTo>
                    <a:pt x="133887" y="4148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8716010" y="1505204"/>
              <a:ext cx="173483" cy="280417"/>
            </a:xfrm>
            <a:custGeom>
              <a:avLst/>
              <a:gdLst/>
              <a:ahLst/>
              <a:cxnLst/>
              <a:rect l="0" t="0" r="0" b="0"/>
              <a:pathLst>
                <a:path w="173483" h="280417">
                  <a:moveTo>
                    <a:pt x="164719" y="59055"/>
                  </a:moveTo>
                  <a:lnTo>
                    <a:pt x="164973" y="61087"/>
                  </a:lnTo>
                  <a:lnTo>
                    <a:pt x="164973" y="65405"/>
                  </a:lnTo>
                  <a:lnTo>
                    <a:pt x="164592" y="69723"/>
                  </a:lnTo>
                  <a:lnTo>
                    <a:pt x="164719" y="73660"/>
                  </a:lnTo>
                  <a:lnTo>
                    <a:pt x="163830" y="73914"/>
                  </a:lnTo>
                  <a:lnTo>
                    <a:pt x="162814" y="73660"/>
                  </a:lnTo>
                  <a:lnTo>
                    <a:pt x="161671" y="73406"/>
                  </a:lnTo>
                  <a:lnTo>
                    <a:pt x="160782" y="73660"/>
                  </a:lnTo>
                  <a:lnTo>
                    <a:pt x="160528" y="75438"/>
                  </a:lnTo>
                  <a:lnTo>
                    <a:pt x="160528" y="77851"/>
                  </a:lnTo>
                  <a:lnTo>
                    <a:pt x="160782" y="80391"/>
                  </a:lnTo>
                  <a:lnTo>
                    <a:pt x="161163" y="83439"/>
                  </a:lnTo>
                  <a:lnTo>
                    <a:pt x="162814" y="90170"/>
                  </a:lnTo>
                  <a:lnTo>
                    <a:pt x="164846" y="97790"/>
                  </a:lnTo>
                  <a:lnTo>
                    <a:pt x="169672" y="113411"/>
                  </a:lnTo>
                  <a:lnTo>
                    <a:pt x="171958" y="120904"/>
                  </a:lnTo>
                  <a:lnTo>
                    <a:pt x="173482" y="127762"/>
                  </a:lnTo>
                  <a:lnTo>
                    <a:pt x="172720" y="133350"/>
                  </a:lnTo>
                  <a:lnTo>
                    <a:pt x="170942" y="138684"/>
                  </a:lnTo>
                  <a:lnTo>
                    <a:pt x="168910" y="144145"/>
                  </a:lnTo>
                  <a:lnTo>
                    <a:pt x="167767" y="149733"/>
                  </a:lnTo>
                  <a:lnTo>
                    <a:pt x="168021" y="155321"/>
                  </a:lnTo>
                  <a:lnTo>
                    <a:pt x="168021" y="161544"/>
                  </a:lnTo>
                  <a:lnTo>
                    <a:pt x="168148" y="175514"/>
                  </a:lnTo>
                  <a:lnTo>
                    <a:pt x="168656" y="190246"/>
                  </a:lnTo>
                  <a:lnTo>
                    <a:pt x="169418" y="197866"/>
                  </a:lnTo>
                  <a:lnTo>
                    <a:pt x="170561" y="205359"/>
                  </a:lnTo>
                  <a:lnTo>
                    <a:pt x="168783" y="206375"/>
                  </a:lnTo>
                  <a:lnTo>
                    <a:pt x="167386" y="207645"/>
                  </a:lnTo>
                  <a:lnTo>
                    <a:pt x="165354" y="210820"/>
                  </a:lnTo>
                  <a:lnTo>
                    <a:pt x="164338" y="214376"/>
                  </a:lnTo>
                  <a:lnTo>
                    <a:pt x="163830" y="218440"/>
                  </a:lnTo>
                  <a:lnTo>
                    <a:pt x="164211" y="222631"/>
                  </a:lnTo>
                  <a:lnTo>
                    <a:pt x="164592" y="226949"/>
                  </a:lnTo>
                  <a:lnTo>
                    <a:pt x="165481" y="235204"/>
                  </a:lnTo>
                  <a:lnTo>
                    <a:pt x="163703" y="237871"/>
                  </a:lnTo>
                  <a:lnTo>
                    <a:pt x="161671" y="240665"/>
                  </a:lnTo>
                  <a:lnTo>
                    <a:pt x="156591" y="245491"/>
                  </a:lnTo>
                  <a:lnTo>
                    <a:pt x="154051" y="247777"/>
                  </a:lnTo>
                  <a:lnTo>
                    <a:pt x="151638" y="249682"/>
                  </a:lnTo>
                  <a:lnTo>
                    <a:pt x="149479" y="251079"/>
                  </a:lnTo>
                  <a:lnTo>
                    <a:pt x="147828" y="252476"/>
                  </a:lnTo>
                  <a:lnTo>
                    <a:pt x="147066" y="255778"/>
                  </a:lnTo>
                  <a:lnTo>
                    <a:pt x="147447" y="259588"/>
                  </a:lnTo>
                  <a:lnTo>
                    <a:pt x="149352" y="267843"/>
                  </a:lnTo>
                  <a:lnTo>
                    <a:pt x="150241" y="271653"/>
                  </a:lnTo>
                  <a:lnTo>
                    <a:pt x="150495" y="275082"/>
                  </a:lnTo>
                  <a:lnTo>
                    <a:pt x="150241" y="276606"/>
                  </a:lnTo>
                  <a:lnTo>
                    <a:pt x="149606" y="277876"/>
                  </a:lnTo>
                  <a:lnTo>
                    <a:pt x="148717" y="278892"/>
                  </a:lnTo>
                  <a:lnTo>
                    <a:pt x="147447" y="279781"/>
                  </a:lnTo>
                  <a:lnTo>
                    <a:pt x="145288" y="280416"/>
                  </a:lnTo>
                  <a:lnTo>
                    <a:pt x="143129" y="280289"/>
                  </a:lnTo>
                  <a:lnTo>
                    <a:pt x="141351" y="279781"/>
                  </a:lnTo>
                  <a:lnTo>
                    <a:pt x="139446" y="278765"/>
                  </a:lnTo>
                  <a:lnTo>
                    <a:pt x="136017" y="275082"/>
                  </a:lnTo>
                  <a:lnTo>
                    <a:pt x="132715" y="270510"/>
                  </a:lnTo>
                  <a:lnTo>
                    <a:pt x="129540" y="265557"/>
                  </a:lnTo>
                  <a:lnTo>
                    <a:pt x="126111" y="260477"/>
                  </a:lnTo>
                  <a:lnTo>
                    <a:pt x="122428" y="256159"/>
                  </a:lnTo>
                  <a:lnTo>
                    <a:pt x="120269" y="254381"/>
                  </a:lnTo>
                  <a:lnTo>
                    <a:pt x="118237" y="253111"/>
                  </a:lnTo>
                  <a:lnTo>
                    <a:pt x="110363" y="249428"/>
                  </a:lnTo>
                  <a:lnTo>
                    <a:pt x="101981" y="246253"/>
                  </a:lnTo>
                  <a:lnTo>
                    <a:pt x="93599" y="243713"/>
                  </a:lnTo>
                  <a:lnTo>
                    <a:pt x="85090" y="241681"/>
                  </a:lnTo>
                  <a:lnTo>
                    <a:pt x="76327" y="240411"/>
                  </a:lnTo>
                  <a:lnTo>
                    <a:pt x="67818" y="240157"/>
                  </a:lnTo>
                  <a:lnTo>
                    <a:pt x="59309" y="241046"/>
                  </a:lnTo>
                  <a:lnTo>
                    <a:pt x="50927" y="243205"/>
                  </a:lnTo>
                  <a:lnTo>
                    <a:pt x="49276" y="244094"/>
                  </a:lnTo>
                  <a:lnTo>
                    <a:pt x="47752" y="245491"/>
                  </a:lnTo>
                  <a:lnTo>
                    <a:pt x="45212" y="248920"/>
                  </a:lnTo>
                  <a:lnTo>
                    <a:pt x="42545" y="251968"/>
                  </a:lnTo>
                  <a:lnTo>
                    <a:pt x="40894" y="252857"/>
                  </a:lnTo>
                  <a:lnTo>
                    <a:pt x="39116" y="253111"/>
                  </a:lnTo>
                  <a:lnTo>
                    <a:pt x="39878" y="250698"/>
                  </a:lnTo>
                  <a:lnTo>
                    <a:pt x="40132" y="248412"/>
                  </a:lnTo>
                  <a:lnTo>
                    <a:pt x="39878" y="244094"/>
                  </a:lnTo>
                  <a:lnTo>
                    <a:pt x="38354" y="240411"/>
                  </a:lnTo>
                  <a:lnTo>
                    <a:pt x="36068" y="237236"/>
                  </a:lnTo>
                  <a:lnTo>
                    <a:pt x="33147" y="234569"/>
                  </a:lnTo>
                  <a:lnTo>
                    <a:pt x="29337" y="232664"/>
                  </a:lnTo>
                  <a:lnTo>
                    <a:pt x="25527" y="231521"/>
                  </a:lnTo>
                  <a:lnTo>
                    <a:pt x="21463" y="231140"/>
                  </a:lnTo>
                  <a:lnTo>
                    <a:pt x="22606" y="225933"/>
                  </a:lnTo>
                  <a:lnTo>
                    <a:pt x="23749" y="221361"/>
                  </a:lnTo>
                  <a:lnTo>
                    <a:pt x="25273" y="216408"/>
                  </a:lnTo>
                  <a:lnTo>
                    <a:pt x="26416" y="213868"/>
                  </a:lnTo>
                  <a:lnTo>
                    <a:pt x="28067" y="210693"/>
                  </a:lnTo>
                  <a:lnTo>
                    <a:pt x="27432" y="201041"/>
                  </a:lnTo>
                  <a:lnTo>
                    <a:pt x="28448" y="191135"/>
                  </a:lnTo>
                  <a:lnTo>
                    <a:pt x="30607" y="181229"/>
                  </a:lnTo>
                  <a:lnTo>
                    <a:pt x="33909" y="171450"/>
                  </a:lnTo>
                  <a:lnTo>
                    <a:pt x="38100" y="162052"/>
                  </a:lnTo>
                  <a:lnTo>
                    <a:pt x="43053" y="152908"/>
                  </a:lnTo>
                  <a:lnTo>
                    <a:pt x="48514" y="144399"/>
                  </a:lnTo>
                  <a:lnTo>
                    <a:pt x="54483" y="136398"/>
                  </a:lnTo>
                  <a:lnTo>
                    <a:pt x="54102" y="129921"/>
                  </a:lnTo>
                  <a:lnTo>
                    <a:pt x="53721" y="122555"/>
                  </a:lnTo>
                  <a:lnTo>
                    <a:pt x="53467" y="114554"/>
                  </a:lnTo>
                  <a:lnTo>
                    <a:pt x="53467" y="106172"/>
                  </a:lnTo>
                  <a:lnTo>
                    <a:pt x="53467" y="97663"/>
                  </a:lnTo>
                  <a:lnTo>
                    <a:pt x="53721" y="89408"/>
                  </a:lnTo>
                  <a:lnTo>
                    <a:pt x="54102" y="81915"/>
                  </a:lnTo>
                  <a:lnTo>
                    <a:pt x="54483" y="75184"/>
                  </a:lnTo>
                  <a:lnTo>
                    <a:pt x="46609" y="73787"/>
                  </a:lnTo>
                  <a:lnTo>
                    <a:pt x="39624" y="72390"/>
                  </a:lnTo>
                  <a:lnTo>
                    <a:pt x="33274" y="70739"/>
                  </a:lnTo>
                  <a:lnTo>
                    <a:pt x="27432" y="68580"/>
                  </a:lnTo>
                  <a:lnTo>
                    <a:pt x="22098" y="65913"/>
                  </a:lnTo>
                  <a:lnTo>
                    <a:pt x="17018" y="62103"/>
                  </a:lnTo>
                  <a:lnTo>
                    <a:pt x="12446" y="57277"/>
                  </a:lnTo>
                  <a:lnTo>
                    <a:pt x="8001" y="50927"/>
                  </a:lnTo>
                  <a:lnTo>
                    <a:pt x="5588" y="51816"/>
                  </a:lnTo>
                  <a:lnTo>
                    <a:pt x="3175" y="51816"/>
                  </a:lnTo>
                  <a:lnTo>
                    <a:pt x="1143" y="50927"/>
                  </a:lnTo>
                  <a:lnTo>
                    <a:pt x="381" y="50165"/>
                  </a:lnTo>
                  <a:lnTo>
                    <a:pt x="0" y="49276"/>
                  </a:lnTo>
                  <a:lnTo>
                    <a:pt x="3175" y="43815"/>
                  </a:lnTo>
                  <a:lnTo>
                    <a:pt x="6858" y="38354"/>
                  </a:lnTo>
                  <a:lnTo>
                    <a:pt x="10795" y="32893"/>
                  </a:lnTo>
                  <a:lnTo>
                    <a:pt x="14859" y="27940"/>
                  </a:lnTo>
                  <a:lnTo>
                    <a:pt x="19050" y="23368"/>
                  </a:lnTo>
                  <a:lnTo>
                    <a:pt x="22987" y="19939"/>
                  </a:lnTo>
                  <a:lnTo>
                    <a:pt x="26797" y="17526"/>
                  </a:lnTo>
                  <a:lnTo>
                    <a:pt x="28575" y="16764"/>
                  </a:lnTo>
                  <a:lnTo>
                    <a:pt x="30226" y="16383"/>
                  </a:lnTo>
                  <a:lnTo>
                    <a:pt x="35052" y="11049"/>
                  </a:lnTo>
                  <a:lnTo>
                    <a:pt x="37719" y="8890"/>
                  </a:lnTo>
                  <a:lnTo>
                    <a:pt x="38989" y="8255"/>
                  </a:lnTo>
                  <a:lnTo>
                    <a:pt x="40640" y="7747"/>
                  </a:lnTo>
                  <a:lnTo>
                    <a:pt x="44450" y="10033"/>
                  </a:lnTo>
                  <a:lnTo>
                    <a:pt x="48768" y="12065"/>
                  </a:lnTo>
                  <a:lnTo>
                    <a:pt x="52705" y="14224"/>
                  </a:lnTo>
                  <a:lnTo>
                    <a:pt x="55626" y="16383"/>
                  </a:lnTo>
                  <a:lnTo>
                    <a:pt x="55753" y="17399"/>
                  </a:lnTo>
                  <a:lnTo>
                    <a:pt x="55372" y="18415"/>
                  </a:lnTo>
                  <a:lnTo>
                    <a:pt x="54991" y="19431"/>
                  </a:lnTo>
                  <a:lnTo>
                    <a:pt x="55245" y="20320"/>
                  </a:lnTo>
                  <a:lnTo>
                    <a:pt x="56515" y="21590"/>
                  </a:lnTo>
                  <a:lnTo>
                    <a:pt x="58039" y="22225"/>
                  </a:lnTo>
                  <a:lnTo>
                    <a:pt x="59817" y="22479"/>
                  </a:lnTo>
                  <a:lnTo>
                    <a:pt x="62484" y="21844"/>
                  </a:lnTo>
                  <a:lnTo>
                    <a:pt x="68199" y="17653"/>
                  </a:lnTo>
                  <a:lnTo>
                    <a:pt x="73152" y="14478"/>
                  </a:lnTo>
                  <a:lnTo>
                    <a:pt x="77597" y="12192"/>
                  </a:lnTo>
                  <a:lnTo>
                    <a:pt x="81915" y="10668"/>
                  </a:lnTo>
                  <a:lnTo>
                    <a:pt x="86360" y="9652"/>
                  </a:lnTo>
                  <a:lnTo>
                    <a:pt x="90805" y="9144"/>
                  </a:lnTo>
                  <a:lnTo>
                    <a:pt x="95631" y="9144"/>
                  </a:lnTo>
                  <a:lnTo>
                    <a:pt x="100965" y="9398"/>
                  </a:lnTo>
                  <a:lnTo>
                    <a:pt x="101981" y="8255"/>
                  </a:lnTo>
                  <a:lnTo>
                    <a:pt x="102870" y="6858"/>
                  </a:lnTo>
                  <a:lnTo>
                    <a:pt x="104140" y="3556"/>
                  </a:lnTo>
                  <a:lnTo>
                    <a:pt x="104775" y="2159"/>
                  </a:lnTo>
                  <a:lnTo>
                    <a:pt x="105664" y="1016"/>
                  </a:lnTo>
                  <a:lnTo>
                    <a:pt x="106680" y="127"/>
                  </a:lnTo>
                  <a:lnTo>
                    <a:pt x="107950" y="0"/>
                  </a:lnTo>
                  <a:lnTo>
                    <a:pt x="109982" y="6858"/>
                  </a:lnTo>
                  <a:lnTo>
                    <a:pt x="111633" y="9906"/>
                  </a:lnTo>
                  <a:lnTo>
                    <a:pt x="113665" y="12446"/>
                  </a:lnTo>
                  <a:lnTo>
                    <a:pt x="116205" y="13335"/>
                  </a:lnTo>
                  <a:lnTo>
                    <a:pt x="119380" y="14097"/>
                  </a:lnTo>
                  <a:lnTo>
                    <a:pt x="125984" y="15621"/>
                  </a:lnTo>
                  <a:lnTo>
                    <a:pt x="129159" y="16764"/>
                  </a:lnTo>
                  <a:lnTo>
                    <a:pt x="132461" y="18034"/>
                  </a:lnTo>
                  <a:lnTo>
                    <a:pt x="135255" y="19812"/>
                  </a:lnTo>
                  <a:lnTo>
                    <a:pt x="137795" y="21844"/>
                  </a:lnTo>
                  <a:lnTo>
                    <a:pt x="139319" y="24003"/>
                  </a:lnTo>
                  <a:lnTo>
                    <a:pt x="140462" y="26416"/>
                  </a:lnTo>
                  <a:lnTo>
                    <a:pt x="141732" y="31877"/>
                  </a:lnTo>
                  <a:lnTo>
                    <a:pt x="142875" y="37338"/>
                  </a:lnTo>
                  <a:lnTo>
                    <a:pt x="143891" y="40005"/>
                  </a:lnTo>
                  <a:lnTo>
                    <a:pt x="145161" y="42291"/>
                  </a:lnTo>
                  <a:lnTo>
                    <a:pt x="148971" y="47371"/>
                  </a:lnTo>
                  <a:lnTo>
                    <a:pt x="153162" y="52197"/>
                  </a:lnTo>
                  <a:lnTo>
                    <a:pt x="155702" y="54229"/>
                  </a:lnTo>
                  <a:lnTo>
                    <a:pt x="158242" y="55753"/>
                  </a:lnTo>
                  <a:lnTo>
                    <a:pt x="160909" y="56769"/>
                  </a:lnTo>
                  <a:lnTo>
                    <a:pt x="163830" y="57277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8715939" y="1505186"/>
              <a:ext cx="173420" cy="280484"/>
            </a:xfrm>
            <a:custGeom>
              <a:avLst/>
              <a:gdLst/>
              <a:ahLst/>
              <a:cxnLst/>
              <a:rect l="0" t="0" r="0" b="0"/>
              <a:pathLst>
                <a:path w="173420" h="280484">
                  <a:moveTo>
                    <a:pt x="164096" y="57086"/>
                  </a:moveTo>
                  <a:lnTo>
                    <a:pt x="161112" y="56705"/>
                  </a:lnTo>
                  <a:lnTo>
                    <a:pt x="158501" y="55944"/>
                  </a:lnTo>
                  <a:lnTo>
                    <a:pt x="155891" y="54422"/>
                  </a:lnTo>
                  <a:lnTo>
                    <a:pt x="153281" y="52138"/>
                  </a:lnTo>
                  <a:lnTo>
                    <a:pt x="149178" y="47191"/>
                  </a:lnTo>
                  <a:lnTo>
                    <a:pt x="145075" y="42243"/>
                  </a:lnTo>
                  <a:lnTo>
                    <a:pt x="143957" y="39960"/>
                  </a:lnTo>
                  <a:lnTo>
                    <a:pt x="142838" y="37296"/>
                  </a:lnTo>
                  <a:lnTo>
                    <a:pt x="141719" y="31968"/>
                  </a:lnTo>
                  <a:lnTo>
                    <a:pt x="140600" y="26640"/>
                  </a:lnTo>
                  <a:lnTo>
                    <a:pt x="139482" y="23976"/>
                  </a:lnTo>
                  <a:lnTo>
                    <a:pt x="137990" y="21692"/>
                  </a:lnTo>
                  <a:lnTo>
                    <a:pt x="135379" y="19790"/>
                  </a:lnTo>
                  <a:lnTo>
                    <a:pt x="132395" y="18267"/>
                  </a:lnTo>
                  <a:lnTo>
                    <a:pt x="129412" y="16745"/>
                  </a:lnTo>
                  <a:lnTo>
                    <a:pt x="126055" y="15603"/>
                  </a:lnTo>
                  <a:lnTo>
                    <a:pt x="119343" y="14081"/>
                  </a:lnTo>
                  <a:lnTo>
                    <a:pt x="116359" y="13320"/>
                  </a:lnTo>
                  <a:lnTo>
                    <a:pt x="113748" y="12559"/>
                  </a:lnTo>
                  <a:lnTo>
                    <a:pt x="111511" y="9895"/>
                  </a:lnTo>
                  <a:lnTo>
                    <a:pt x="110018" y="6850"/>
                  </a:lnTo>
                  <a:lnTo>
                    <a:pt x="108154" y="0"/>
                  </a:lnTo>
                  <a:lnTo>
                    <a:pt x="106662" y="0"/>
                  </a:lnTo>
                  <a:lnTo>
                    <a:pt x="105916" y="1141"/>
                  </a:lnTo>
                  <a:lnTo>
                    <a:pt x="104798" y="2283"/>
                  </a:lnTo>
                  <a:lnTo>
                    <a:pt x="104051" y="3805"/>
                  </a:lnTo>
                  <a:lnTo>
                    <a:pt x="102933" y="6850"/>
                  </a:lnTo>
                  <a:lnTo>
                    <a:pt x="102187" y="8372"/>
                  </a:lnTo>
                  <a:lnTo>
                    <a:pt x="101069" y="9514"/>
                  </a:lnTo>
                  <a:lnTo>
                    <a:pt x="95847" y="9133"/>
                  </a:lnTo>
                  <a:lnTo>
                    <a:pt x="90999" y="9133"/>
                  </a:lnTo>
                  <a:lnTo>
                    <a:pt x="86524" y="9514"/>
                  </a:lnTo>
                  <a:lnTo>
                    <a:pt x="82048" y="10656"/>
                  </a:lnTo>
                  <a:lnTo>
                    <a:pt x="77572" y="12178"/>
                  </a:lnTo>
                  <a:lnTo>
                    <a:pt x="73097" y="14461"/>
                  </a:lnTo>
                  <a:lnTo>
                    <a:pt x="68249" y="17506"/>
                  </a:lnTo>
                  <a:lnTo>
                    <a:pt x="62655" y="21692"/>
                  </a:lnTo>
                  <a:lnTo>
                    <a:pt x="60045" y="22454"/>
                  </a:lnTo>
                  <a:lnTo>
                    <a:pt x="58180" y="22454"/>
                  </a:lnTo>
                  <a:lnTo>
                    <a:pt x="56688" y="21692"/>
                  </a:lnTo>
                  <a:lnTo>
                    <a:pt x="55196" y="20170"/>
                  </a:lnTo>
                  <a:lnTo>
                    <a:pt x="55196" y="19409"/>
                  </a:lnTo>
                  <a:lnTo>
                    <a:pt x="55569" y="18267"/>
                  </a:lnTo>
                  <a:lnTo>
                    <a:pt x="55942" y="17506"/>
                  </a:lnTo>
                  <a:lnTo>
                    <a:pt x="55569" y="16364"/>
                  </a:lnTo>
                  <a:lnTo>
                    <a:pt x="52585" y="14081"/>
                  </a:lnTo>
                  <a:lnTo>
                    <a:pt x="48856" y="12178"/>
                  </a:lnTo>
                  <a:lnTo>
                    <a:pt x="44754" y="9895"/>
                  </a:lnTo>
                  <a:lnTo>
                    <a:pt x="40651" y="7611"/>
                  </a:lnTo>
                  <a:lnTo>
                    <a:pt x="39159" y="8372"/>
                  </a:lnTo>
                  <a:lnTo>
                    <a:pt x="37668" y="8753"/>
                  </a:lnTo>
                  <a:lnTo>
                    <a:pt x="35057" y="11036"/>
                  </a:lnTo>
                  <a:lnTo>
                    <a:pt x="30209" y="16364"/>
                  </a:lnTo>
                  <a:lnTo>
                    <a:pt x="28717" y="16745"/>
                  </a:lnTo>
                  <a:lnTo>
                    <a:pt x="26852" y="17506"/>
                  </a:lnTo>
                  <a:lnTo>
                    <a:pt x="23123" y="19790"/>
                  </a:lnTo>
                  <a:lnTo>
                    <a:pt x="19021" y="23595"/>
                  </a:lnTo>
                  <a:lnTo>
                    <a:pt x="14918" y="27781"/>
                  </a:lnTo>
                  <a:lnTo>
                    <a:pt x="10815" y="33110"/>
                  </a:lnTo>
                  <a:lnTo>
                    <a:pt x="7087" y="38438"/>
                  </a:lnTo>
                  <a:lnTo>
                    <a:pt x="3357" y="43766"/>
                  </a:lnTo>
                  <a:lnTo>
                    <a:pt x="0" y="49474"/>
                  </a:lnTo>
                  <a:lnTo>
                    <a:pt x="373" y="50235"/>
                  </a:lnTo>
                  <a:lnTo>
                    <a:pt x="1120" y="50997"/>
                  </a:lnTo>
                  <a:lnTo>
                    <a:pt x="3357" y="51758"/>
                  </a:lnTo>
                  <a:lnTo>
                    <a:pt x="5595" y="51758"/>
                  </a:lnTo>
                  <a:lnTo>
                    <a:pt x="8205" y="50997"/>
                  </a:lnTo>
                  <a:lnTo>
                    <a:pt x="12680" y="57086"/>
                  </a:lnTo>
                  <a:lnTo>
                    <a:pt x="17156" y="62033"/>
                  </a:lnTo>
                  <a:lnTo>
                    <a:pt x="22004" y="65839"/>
                  </a:lnTo>
                  <a:lnTo>
                    <a:pt x="27599" y="68503"/>
                  </a:lnTo>
                  <a:lnTo>
                    <a:pt x="33192" y="70786"/>
                  </a:lnTo>
                  <a:lnTo>
                    <a:pt x="39533" y="72309"/>
                  </a:lnTo>
                  <a:lnTo>
                    <a:pt x="46618" y="73831"/>
                  </a:lnTo>
                  <a:lnTo>
                    <a:pt x="54450" y="75353"/>
                  </a:lnTo>
                  <a:lnTo>
                    <a:pt x="54078" y="81823"/>
                  </a:lnTo>
                  <a:lnTo>
                    <a:pt x="53704" y="89434"/>
                  </a:lnTo>
                  <a:lnTo>
                    <a:pt x="53704" y="97807"/>
                  </a:lnTo>
                  <a:lnTo>
                    <a:pt x="53704" y="106180"/>
                  </a:lnTo>
                  <a:lnTo>
                    <a:pt x="53704" y="114552"/>
                  </a:lnTo>
                  <a:lnTo>
                    <a:pt x="53704" y="122544"/>
                  </a:lnTo>
                  <a:lnTo>
                    <a:pt x="54078" y="129775"/>
                  </a:lnTo>
                  <a:lnTo>
                    <a:pt x="54450" y="136245"/>
                  </a:lnTo>
                  <a:lnTo>
                    <a:pt x="48483" y="144237"/>
                  </a:lnTo>
                  <a:lnTo>
                    <a:pt x="43262" y="152990"/>
                  </a:lnTo>
                  <a:lnTo>
                    <a:pt x="38041" y="162124"/>
                  </a:lnTo>
                  <a:lnTo>
                    <a:pt x="33938" y="171258"/>
                  </a:lnTo>
                  <a:lnTo>
                    <a:pt x="30581" y="181153"/>
                  </a:lnTo>
                  <a:lnTo>
                    <a:pt x="28344" y="191048"/>
                  </a:lnTo>
                  <a:lnTo>
                    <a:pt x="27599" y="200943"/>
                  </a:lnTo>
                  <a:lnTo>
                    <a:pt x="27971" y="210838"/>
                  </a:lnTo>
                  <a:lnTo>
                    <a:pt x="26479" y="213882"/>
                  </a:lnTo>
                  <a:lnTo>
                    <a:pt x="25360" y="216546"/>
                  </a:lnTo>
                  <a:lnTo>
                    <a:pt x="23869" y="221493"/>
                  </a:lnTo>
                  <a:lnTo>
                    <a:pt x="22750" y="226060"/>
                  </a:lnTo>
                  <a:lnTo>
                    <a:pt x="21632" y="231008"/>
                  </a:lnTo>
                  <a:lnTo>
                    <a:pt x="25734" y="231769"/>
                  </a:lnTo>
                  <a:lnTo>
                    <a:pt x="29463" y="232911"/>
                  </a:lnTo>
                  <a:lnTo>
                    <a:pt x="33192" y="234433"/>
                  </a:lnTo>
                  <a:lnTo>
                    <a:pt x="36176" y="237097"/>
                  </a:lnTo>
                  <a:lnTo>
                    <a:pt x="38413" y="240522"/>
                  </a:lnTo>
                  <a:lnTo>
                    <a:pt x="39905" y="243948"/>
                  </a:lnTo>
                  <a:lnTo>
                    <a:pt x="40278" y="248514"/>
                  </a:lnTo>
                  <a:lnTo>
                    <a:pt x="39905" y="250798"/>
                  </a:lnTo>
                  <a:lnTo>
                    <a:pt x="39159" y="253081"/>
                  </a:lnTo>
                  <a:lnTo>
                    <a:pt x="41024" y="252701"/>
                  </a:lnTo>
                  <a:lnTo>
                    <a:pt x="42516" y="251939"/>
                  </a:lnTo>
                  <a:lnTo>
                    <a:pt x="45126" y="248895"/>
                  </a:lnTo>
                  <a:lnTo>
                    <a:pt x="47737" y="245470"/>
                  </a:lnTo>
                  <a:lnTo>
                    <a:pt x="49229" y="243948"/>
                  </a:lnTo>
                  <a:lnTo>
                    <a:pt x="51093" y="243186"/>
                  </a:lnTo>
                  <a:lnTo>
                    <a:pt x="59299" y="241283"/>
                  </a:lnTo>
                  <a:lnTo>
                    <a:pt x="67876" y="240142"/>
                  </a:lnTo>
                  <a:lnTo>
                    <a:pt x="76454" y="240522"/>
                  </a:lnTo>
                  <a:lnTo>
                    <a:pt x="85032" y="241664"/>
                  </a:lnTo>
                  <a:lnTo>
                    <a:pt x="93609" y="243567"/>
                  </a:lnTo>
                  <a:lnTo>
                    <a:pt x="102187" y="246231"/>
                  </a:lnTo>
                  <a:lnTo>
                    <a:pt x="110392" y="249276"/>
                  </a:lnTo>
                  <a:lnTo>
                    <a:pt x="118224" y="253081"/>
                  </a:lnTo>
                  <a:lnTo>
                    <a:pt x="120461" y="254603"/>
                  </a:lnTo>
                  <a:lnTo>
                    <a:pt x="122699" y="256126"/>
                  </a:lnTo>
                  <a:lnTo>
                    <a:pt x="126055" y="260312"/>
                  </a:lnTo>
                  <a:lnTo>
                    <a:pt x="129412" y="265640"/>
                  </a:lnTo>
                  <a:lnTo>
                    <a:pt x="132769" y="270588"/>
                  </a:lnTo>
                  <a:lnTo>
                    <a:pt x="136125" y="275155"/>
                  </a:lnTo>
                  <a:lnTo>
                    <a:pt x="139482" y="278960"/>
                  </a:lnTo>
                  <a:lnTo>
                    <a:pt x="141347" y="279721"/>
                  </a:lnTo>
                  <a:lnTo>
                    <a:pt x="143211" y="280483"/>
                  </a:lnTo>
                  <a:lnTo>
                    <a:pt x="145449" y="280483"/>
                  </a:lnTo>
                  <a:lnTo>
                    <a:pt x="147314" y="279721"/>
                  </a:lnTo>
                  <a:lnTo>
                    <a:pt x="148805" y="278960"/>
                  </a:lnTo>
                  <a:lnTo>
                    <a:pt x="149551" y="277819"/>
                  </a:lnTo>
                  <a:lnTo>
                    <a:pt x="150297" y="276677"/>
                  </a:lnTo>
                  <a:lnTo>
                    <a:pt x="150670" y="275155"/>
                  </a:lnTo>
                  <a:lnTo>
                    <a:pt x="150297" y="271729"/>
                  </a:lnTo>
                  <a:lnTo>
                    <a:pt x="149551" y="267924"/>
                  </a:lnTo>
                  <a:lnTo>
                    <a:pt x="147314" y="259551"/>
                  </a:lnTo>
                  <a:lnTo>
                    <a:pt x="147314" y="255745"/>
                  </a:lnTo>
                  <a:lnTo>
                    <a:pt x="147686" y="252320"/>
                  </a:lnTo>
                  <a:lnTo>
                    <a:pt x="149551" y="251178"/>
                  </a:lnTo>
                  <a:lnTo>
                    <a:pt x="151789" y="249656"/>
                  </a:lnTo>
                  <a:lnTo>
                    <a:pt x="154027" y="247753"/>
                  </a:lnTo>
                  <a:lnTo>
                    <a:pt x="156637" y="245470"/>
                  </a:lnTo>
                  <a:lnTo>
                    <a:pt x="161859" y="240522"/>
                  </a:lnTo>
                  <a:lnTo>
                    <a:pt x="163723" y="237858"/>
                  </a:lnTo>
                  <a:lnTo>
                    <a:pt x="165587" y="235194"/>
                  </a:lnTo>
                  <a:lnTo>
                    <a:pt x="164469" y="226822"/>
                  </a:lnTo>
                  <a:lnTo>
                    <a:pt x="164096" y="222635"/>
                  </a:lnTo>
                  <a:lnTo>
                    <a:pt x="164096" y="218449"/>
                  </a:lnTo>
                  <a:lnTo>
                    <a:pt x="164469" y="214643"/>
                  </a:lnTo>
                  <a:lnTo>
                    <a:pt x="165215" y="210838"/>
                  </a:lnTo>
                  <a:lnTo>
                    <a:pt x="167452" y="207793"/>
                  </a:lnTo>
                  <a:lnTo>
                    <a:pt x="168943" y="206271"/>
                  </a:lnTo>
                  <a:lnTo>
                    <a:pt x="170436" y="205510"/>
                  </a:lnTo>
                  <a:lnTo>
                    <a:pt x="169317" y="197898"/>
                  </a:lnTo>
                  <a:lnTo>
                    <a:pt x="168571" y="190286"/>
                  </a:lnTo>
                  <a:lnTo>
                    <a:pt x="168198" y="175444"/>
                  </a:lnTo>
                  <a:lnTo>
                    <a:pt x="168198" y="161363"/>
                  </a:lnTo>
                  <a:lnTo>
                    <a:pt x="168198" y="155274"/>
                  </a:lnTo>
                  <a:lnTo>
                    <a:pt x="167826" y="149946"/>
                  </a:lnTo>
                  <a:lnTo>
                    <a:pt x="168943" y="144237"/>
                  </a:lnTo>
                  <a:lnTo>
                    <a:pt x="171182" y="138529"/>
                  </a:lnTo>
                  <a:lnTo>
                    <a:pt x="172673" y="133200"/>
                  </a:lnTo>
                  <a:lnTo>
                    <a:pt x="173419" y="127872"/>
                  </a:lnTo>
                  <a:lnTo>
                    <a:pt x="171928" y="121022"/>
                  </a:lnTo>
                  <a:lnTo>
                    <a:pt x="169690" y="113411"/>
                  </a:lnTo>
                  <a:lnTo>
                    <a:pt x="164841" y="97807"/>
                  </a:lnTo>
                  <a:lnTo>
                    <a:pt x="162976" y="90196"/>
                  </a:lnTo>
                  <a:lnTo>
                    <a:pt x="161112" y="83345"/>
                  </a:lnTo>
                  <a:lnTo>
                    <a:pt x="160739" y="80301"/>
                  </a:lnTo>
                  <a:lnTo>
                    <a:pt x="160739" y="77637"/>
                  </a:lnTo>
                  <a:lnTo>
                    <a:pt x="160739" y="75353"/>
                  </a:lnTo>
                  <a:lnTo>
                    <a:pt x="160739" y="73831"/>
                  </a:lnTo>
                  <a:lnTo>
                    <a:pt x="161859" y="73450"/>
                  </a:lnTo>
                  <a:lnTo>
                    <a:pt x="162976" y="73831"/>
                  </a:lnTo>
                  <a:lnTo>
                    <a:pt x="164096" y="73831"/>
                  </a:lnTo>
                  <a:lnTo>
                    <a:pt x="164841" y="73831"/>
                  </a:lnTo>
                  <a:lnTo>
                    <a:pt x="164469" y="69645"/>
                  </a:lnTo>
                  <a:lnTo>
                    <a:pt x="165215" y="65458"/>
                  </a:lnTo>
                  <a:lnTo>
                    <a:pt x="165215" y="61272"/>
                  </a:lnTo>
                  <a:lnTo>
                    <a:pt x="164841" y="5898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8698611" y="1733804"/>
              <a:ext cx="57659" cy="50674"/>
            </a:xfrm>
            <a:custGeom>
              <a:avLst/>
              <a:gdLst/>
              <a:ahLst/>
              <a:cxnLst/>
              <a:rect l="0" t="0" r="0" b="0"/>
              <a:pathLst>
                <a:path w="57659" h="50674">
                  <a:moveTo>
                    <a:pt x="38735" y="254"/>
                  </a:moveTo>
                  <a:lnTo>
                    <a:pt x="46228" y="3429"/>
                  </a:lnTo>
                  <a:lnTo>
                    <a:pt x="49911" y="5334"/>
                  </a:lnTo>
                  <a:lnTo>
                    <a:pt x="52959" y="8001"/>
                  </a:lnTo>
                  <a:lnTo>
                    <a:pt x="55499" y="11303"/>
                  </a:lnTo>
                  <a:lnTo>
                    <a:pt x="57277" y="15240"/>
                  </a:lnTo>
                  <a:lnTo>
                    <a:pt x="57531" y="17399"/>
                  </a:lnTo>
                  <a:lnTo>
                    <a:pt x="57658" y="19812"/>
                  </a:lnTo>
                  <a:lnTo>
                    <a:pt x="57404" y="22352"/>
                  </a:lnTo>
                  <a:lnTo>
                    <a:pt x="56769" y="25273"/>
                  </a:lnTo>
                  <a:lnTo>
                    <a:pt x="53975" y="26924"/>
                  </a:lnTo>
                  <a:lnTo>
                    <a:pt x="50800" y="29464"/>
                  </a:lnTo>
                  <a:lnTo>
                    <a:pt x="47117" y="32639"/>
                  </a:lnTo>
                  <a:lnTo>
                    <a:pt x="43561" y="36068"/>
                  </a:lnTo>
                  <a:lnTo>
                    <a:pt x="40005" y="40005"/>
                  </a:lnTo>
                  <a:lnTo>
                    <a:pt x="37084" y="44704"/>
                  </a:lnTo>
                  <a:lnTo>
                    <a:pt x="35814" y="46482"/>
                  </a:lnTo>
                  <a:lnTo>
                    <a:pt x="34544" y="48133"/>
                  </a:lnTo>
                  <a:lnTo>
                    <a:pt x="33401" y="49276"/>
                  </a:lnTo>
                  <a:lnTo>
                    <a:pt x="32258" y="49530"/>
                  </a:lnTo>
                  <a:lnTo>
                    <a:pt x="30099" y="49403"/>
                  </a:lnTo>
                  <a:lnTo>
                    <a:pt x="27940" y="48387"/>
                  </a:lnTo>
                  <a:lnTo>
                    <a:pt x="25654" y="47117"/>
                  </a:lnTo>
                  <a:lnTo>
                    <a:pt x="23368" y="46482"/>
                  </a:lnTo>
                  <a:lnTo>
                    <a:pt x="20574" y="46482"/>
                  </a:lnTo>
                  <a:lnTo>
                    <a:pt x="17653" y="46990"/>
                  </a:lnTo>
                  <a:lnTo>
                    <a:pt x="11938" y="48768"/>
                  </a:lnTo>
                  <a:lnTo>
                    <a:pt x="6350" y="50419"/>
                  </a:lnTo>
                  <a:lnTo>
                    <a:pt x="3556" y="50673"/>
                  </a:lnTo>
                  <a:lnTo>
                    <a:pt x="762" y="50419"/>
                  </a:lnTo>
                  <a:lnTo>
                    <a:pt x="254" y="49530"/>
                  </a:lnTo>
                  <a:lnTo>
                    <a:pt x="0" y="48387"/>
                  </a:lnTo>
                  <a:lnTo>
                    <a:pt x="0" y="47117"/>
                  </a:lnTo>
                  <a:lnTo>
                    <a:pt x="381" y="45720"/>
                  </a:lnTo>
                  <a:lnTo>
                    <a:pt x="1270" y="44069"/>
                  </a:lnTo>
                  <a:lnTo>
                    <a:pt x="2540" y="42545"/>
                  </a:lnTo>
                  <a:lnTo>
                    <a:pt x="4191" y="41148"/>
                  </a:lnTo>
                  <a:lnTo>
                    <a:pt x="6477" y="40259"/>
                  </a:lnTo>
                  <a:lnTo>
                    <a:pt x="5461" y="38735"/>
                  </a:lnTo>
                  <a:lnTo>
                    <a:pt x="5080" y="37211"/>
                  </a:lnTo>
                  <a:lnTo>
                    <a:pt x="5080" y="35814"/>
                  </a:lnTo>
                  <a:lnTo>
                    <a:pt x="5334" y="34417"/>
                  </a:lnTo>
                  <a:lnTo>
                    <a:pt x="6096" y="33401"/>
                  </a:lnTo>
                  <a:lnTo>
                    <a:pt x="7112" y="32766"/>
                  </a:lnTo>
                  <a:lnTo>
                    <a:pt x="8382" y="32258"/>
                  </a:lnTo>
                  <a:lnTo>
                    <a:pt x="10033" y="32258"/>
                  </a:lnTo>
                  <a:lnTo>
                    <a:pt x="8509" y="29718"/>
                  </a:lnTo>
                  <a:lnTo>
                    <a:pt x="7620" y="26543"/>
                  </a:lnTo>
                  <a:lnTo>
                    <a:pt x="7620" y="25146"/>
                  </a:lnTo>
                  <a:lnTo>
                    <a:pt x="8001" y="23622"/>
                  </a:lnTo>
                  <a:lnTo>
                    <a:pt x="8763" y="22352"/>
                  </a:lnTo>
                  <a:lnTo>
                    <a:pt x="10033" y="21336"/>
                  </a:lnTo>
                  <a:lnTo>
                    <a:pt x="9271" y="19177"/>
                  </a:lnTo>
                  <a:lnTo>
                    <a:pt x="9652" y="17526"/>
                  </a:lnTo>
                  <a:lnTo>
                    <a:pt x="10922" y="16383"/>
                  </a:lnTo>
                  <a:lnTo>
                    <a:pt x="12954" y="15875"/>
                  </a:lnTo>
                  <a:lnTo>
                    <a:pt x="11430" y="15113"/>
                  </a:lnTo>
                  <a:lnTo>
                    <a:pt x="10160" y="13843"/>
                  </a:lnTo>
                  <a:lnTo>
                    <a:pt x="8890" y="11811"/>
                  </a:lnTo>
                  <a:lnTo>
                    <a:pt x="8890" y="10922"/>
                  </a:lnTo>
                  <a:lnTo>
                    <a:pt x="9398" y="10033"/>
                  </a:lnTo>
                  <a:lnTo>
                    <a:pt x="10287" y="9271"/>
                  </a:lnTo>
                  <a:lnTo>
                    <a:pt x="11430" y="8890"/>
                  </a:lnTo>
                  <a:lnTo>
                    <a:pt x="18669" y="5715"/>
                  </a:lnTo>
                  <a:lnTo>
                    <a:pt x="26289" y="2540"/>
                  </a:lnTo>
                  <a:lnTo>
                    <a:pt x="29845" y="1270"/>
                  </a:lnTo>
                  <a:lnTo>
                    <a:pt x="33274" y="381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FFD1C1"/>
            </a:solidFill>
            <a:ln w="0" cap="flat" cmpd="sng" algn="ctr">
              <a:solidFill>
                <a:srgbClr val="FFD1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8698784" y="1733910"/>
              <a:ext cx="57434" cy="50617"/>
            </a:xfrm>
            <a:custGeom>
              <a:avLst/>
              <a:gdLst/>
              <a:ahLst/>
              <a:cxnLst/>
              <a:rect l="0" t="0" r="0" b="0"/>
              <a:pathLst>
                <a:path w="57434" h="50617">
                  <a:moveTo>
                    <a:pt x="38413" y="0"/>
                  </a:moveTo>
                  <a:lnTo>
                    <a:pt x="45871" y="3425"/>
                  </a:lnTo>
                  <a:lnTo>
                    <a:pt x="49601" y="5328"/>
                  </a:lnTo>
                  <a:lnTo>
                    <a:pt x="52958" y="7992"/>
                  </a:lnTo>
                  <a:lnTo>
                    <a:pt x="55196" y="11037"/>
                  </a:lnTo>
                  <a:lnTo>
                    <a:pt x="57060" y="15223"/>
                  </a:lnTo>
                  <a:lnTo>
                    <a:pt x="57433" y="17126"/>
                  </a:lnTo>
                  <a:lnTo>
                    <a:pt x="57433" y="19790"/>
                  </a:lnTo>
                  <a:lnTo>
                    <a:pt x="57060" y="22073"/>
                  </a:lnTo>
                  <a:lnTo>
                    <a:pt x="56688" y="25118"/>
                  </a:lnTo>
                  <a:lnTo>
                    <a:pt x="53703" y="27020"/>
                  </a:lnTo>
                  <a:lnTo>
                    <a:pt x="50721" y="29304"/>
                  </a:lnTo>
                  <a:lnTo>
                    <a:pt x="46991" y="32348"/>
                  </a:lnTo>
                  <a:lnTo>
                    <a:pt x="43261" y="35774"/>
                  </a:lnTo>
                  <a:lnTo>
                    <a:pt x="39904" y="39960"/>
                  </a:lnTo>
                  <a:lnTo>
                    <a:pt x="36922" y="44527"/>
                  </a:lnTo>
                  <a:lnTo>
                    <a:pt x="35802" y="46430"/>
                  </a:lnTo>
                  <a:lnTo>
                    <a:pt x="34311" y="47952"/>
                  </a:lnTo>
                  <a:lnTo>
                    <a:pt x="33192" y="49094"/>
                  </a:lnTo>
                  <a:lnTo>
                    <a:pt x="32073" y="49474"/>
                  </a:lnTo>
                  <a:lnTo>
                    <a:pt x="29835" y="49474"/>
                  </a:lnTo>
                  <a:lnTo>
                    <a:pt x="27598" y="48333"/>
                  </a:lnTo>
                  <a:lnTo>
                    <a:pt x="25359" y="46810"/>
                  </a:lnTo>
                  <a:lnTo>
                    <a:pt x="23122" y="46430"/>
                  </a:lnTo>
                  <a:lnTo>
                    <a:pt x="20512" y="46430"/>
                  </a:lnTo>
                  <a:lnTo>
                    <a:pt x="17528" y="46810"/>
                  </a:lnTo>
                  <a:lnTo>
                    <a:pt x="11934" y="48713"/>
                  </a:lnTo>
                  <a:lnTo>
                    <a:pt x="6340" y="50235"/>
                  </a:lnTo>
                  <a:lnTo>
                    <a:pt x="3356" y="50616"/>
                  </a:lnTo>
                  <a:lnTo>
                    <a:pt x="745" y="50235"/>
                  </a:lnTo>
                  <a:lnTo>
                    <a:pt x="0" y="49474"/>
                  </a:lnTo>
                  <a:lnTo>
                    <a:pt x="0" y="48333"/>
                  </a:lnTo>
                  <a:lnTo>
                    <a:pt x="0" y="46810"/>
                  </a:lnTo>
                  <a:lnTo>
                    <a:pt x="373" y="45669"/>
                  </a:lnTo>
                  <a:lnTo>
                    <a:pt x="1119" y="44146"/>
                  </a:lnTo>
                  <a:lnTo>
                    <a:pt x="2238" y="42243"/>
                  </a:lnTo>
                  <a:lnTo>
                    <a:pt x="4102" y="41102"/>
                  </a:lnTo>
                  <a:lnTo>
                    <a:pt x="6340" y="39960"/>
                  </a:lnTo>
                  <a:lnTo>
                    <a:pt x="5221" y="38818"/>
                  </a:lnTo>
                  <a:lnTo>
                    <a:pt x="4848" y="37296"/>
                  </a:lnTo>
                  <a:lnTo>
                    <a:pt x="4848" y="35774"/>
                  </a:lnTo>
                  <a:lnTo>
                    <a:pt x="5221" y="34251"/>
                  </a:lnTo>
                  <a:lnTo>
                    <a:pt x="5967" y="33490"/>
                  </a:lnTo>
                  <a:lnTo>
                    <a:pt x="7086" y="32729"/>
                  </a:lnTo>
                  <a:lnTo>
                    <a:pt x="8205" y="32348"/>
                  </a:lnTo>
                  <a:lnTo>
                    <a:pt x="9697" y="32348"/>
                  </a:lnTo>
                  <a:lnTo>
                    <a:pt x="8205" y="29684"/>
                  </a:lnTo>
                  <a:lnTo>
                    <a:pt x="7458" y="26259"/>
                  </a:lnTo>
                  <a:lnTo>
                    <a:pt x="7458" y="25118"/>
                  </a:lnTo>
                  <a:lnTo>
                    <a:pt x="7832" y="23596"/>
                  </a:lnTo>
                  <a:lnTo>
                    <a:pt x="8578" y="22073"/>
                  </a:lnTo>
                  <a:lnTo>
                    <a:pt x="9697" y="21312"/>
                  </a:lnTo>
                  <a:lnTo>
                    <a:pt x="8950" y="19029"/>
                  </a:lnTo>
                  <a:lnTo>
                    <a:pt x="9323" y="17506"/>
                  </a:lnTo>
                  <a:lnTo>
                    <a:pt x="10815" y="16365"/>
                  </a:lnTo>
                  <a:lnTo>
                    <a:pt x="12680" y="15984"/>
                  </a:lnTo>
                  <a:lnTo>
                    <a:pt x="11188" y="14842"/>
                  </a:lnTo>
                  <a:lnTo>
                    <a:pt x="10069" y="13701"/>
                  </a:lnTo>
                  <a:lnTo>
                    <a:pt x="8578" y="11798"/>
                  </a:lnTo>
                  <a:lnTo>
                    <a:pt x="8578" y="10656"/>
                  </a:lnTo>
                  <a:lnTo>
                    <a:pt x="9323" y="9895"/>
                  </a:lnTo>
                  <a:lnTo>
                    <a:pt x="10069" y="9134"/>
                  </a:lnTo>
                  <a:lnTo>
                    <a:pt x="11188" y="8753"/>
                  </a:lnTo>
                  <a:lnTo>
                    <a:pt x="18647" y="5709"/>
                  </a:lnTo>
                  <a:lnTo>
                    <a:pt x="26106" y="2283"/>
                  </a:lnTo>
                  <a:lnTo>
                    <a:pt x="29835" y="1142"/>
                  </a:lnTo>
                  <a:lnTo>
                    <a:pt x="33192" y="38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8744283" y="1625827"/>
              <a:ext cx="107782" cy="120643"/>
            </a:xfrm>
            <a:custGeom>
              <a:avLst/>
              <a:gdLst/>
              <a:ahLst/>
              <a:cxnLst/>
              <a:rect l="0" t="0" r="0" b="0"/>
              <a:pathLst>
                <a:path w="107782" h="120643">
                  <a:moveTo>
                    <a:pt x="0" y="90196"/>
                  </a:moveTo>
                  <a:lnTo>
                    <a:pt x="2984" y="95144"/>
                  </a:lnTo>
                  <a:lnTo>
                    <a:pt x="6340" y="99710"/>
                  </a:lnTo>
                  <a:lnTo>
                    <a:pt x="9697" y="101233"/>
                  </a:lnTo>
                  <a:lnTo>
                    <a:pt x="12308" y="103135"/>
                  </a:lnTo>
                  <a:lnTo>
                    <a:pt x="16410" y="108083"/>
                  </a:lnTo>
                  <a:lnTo>
                    <a:pt x="17529" y="109605"/>
                  </a:lnTo>
                  <a:lnTo>
                    <a:pt x="18275" y="111889"/>
                  </a:lnTo>
                  <a:lnTo>
                    <a:pt x="19393" y="115694"/>
                  </a:lnTo>
                  <a:lnTo>
                    <a:pt x="20139" y="117597"/>
                  </a:lnTo>
                  <a:lnTo>
                    <a:pt x="20885" y="119120"/>
                  </a:lnTo>
                  <a:lnTo>
                    <a:pt x="22377" y="120261"/>
                  </a:lnTo>
                  <a:lnTo>
                    <a:pt x="23869" y="120642"/>
                  </a:lnTo>
                  <a:lnTo>
                    <a:pt x="25734" y="115694"/>
                  </a:lnTo>
                  <a:lnTo>
                    <a:pt x="27971" y="111128"/>
                  </a:lnTo>
                  <a:lnTo>
                    <a:pt x="30581" y="106180"/>
                  </a:lnTo>
                  <a:lnTo>
                    <a:pt x="33566" y="101994"/>
                  </a:lnTo>
                  <a:lnTo>
                    <a:pt x="39533" y="93621"/>
                  </a:lnTo>
                  <a:lnTo>
                    <a:pt x="45126" y="85629"/>
                  </a:lnTo>
                  <a:lnTo>
                    <a:pt x="46618" y="79540"/>
                  </a:lnTo>
                  <a:lnTo>
                    <a:pt x="48111" y="74592"/>
                  </a:lnTo>
                  <a:lnTo>
                    <a:pt x="49602" y="70406"/>
                  </a:lnTo>
                  <a:lnTo>
                    <a:pt x="51840" y="66601"/>
                  </a:lnTo>
                  <a:lnTo>
                    <a:pt x="53704" y="62795"/>
                  </a:lnTo>
                  <a:lnTo>
                    <a:pt x="55943" y="58228"/>
                  </a:lnTo>
                  <a:lnTo>
                    <a:pt x="57807" y="52519"/>
                  </a:lnTo>
                  <a:lnTo>
                    <a:pt x="58925" y="49094"/>
                  </a:lnTo>
                  <a:lnTo>
                    <a:pt x="60045" y="45669"/>
                  </a:lnTo>
                  <a:lnTo>
                    <a:pt x="61910" y="42624"/>
                  </a:lnTo>
                  <a:lnTo>
                    <a:pt x="64520" y="39960"/>
                  </a:lnTo>
                  <a:lnTo>
                    <a:pt x="70114" y="35013"/>
                  </a:lnTo>
                  <a:lnTo>
                    <a:pt x="75708" y="30446"/>
                  </a:lnTo>
                  <a:lnTo>
                    <a:pt x="78319" y="27782"/>
                  </a:lnTo>
                  <a:lnTo>
                    <a:pt x="80557" y="25118"/>
                  </a:lnTo>
                  <a:lnTo>
                    <a:pt x="80557" y="24357"/>
                  </a:lnTo>
                  <a:lnTo>
                    <a:pt x="79811" y="23215"/>
                  </a:lnTo>
                  <a:lnTo>
                    <a:pt x="77946" y="22073"/>
                  </a:lnTo>
                  <a:lnTo>
                    <a:pt x="76455" y="20551"/>
                  </a:lnTo>
                  <a:lnTo>
                    <a:pt x="75708" y="19790"/>
                  </a:lnTo>
                  <a:lnTo>
                    <a:pt x="75708" y="19029"/>
                  </a:lnTo>
                  <a:lnTo>
                    <a:pt x="80929" y="18268"/>
                  </a:lnTo>
                  <a:lnTo>
                    <a:pt x="85778" y="16745"/>
                  </a:lnTo>
                  <a:lnTo>
                    <a:pt x="89880" y="14842"/>
                  </a:lnTo>
                  <a:lnTo>
                    <a:pt x="94356" y="12178"/>
                  </a:lnTo>
                  <a:lnTo>
                    <a:pt x="101441" y="6089"/>
                  </a:lnTo>
                  <a:lnTo>
                    <a:pt x="107781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8770762" y="1585867"/>
              <a:ext cx="36549" cy="54803"/>
            </a:xfrm>
            <a:custGeom>
              <a:avLst/>
              <a:gdLst/>
              <a:ahLst/>
              <a:cxnLst/>
              <a:rect l="0" t="0" r="0" b="0"/>
              <a:pathLst>
                <a:path w="36549" h="54803">
                  <a:moveTo>
                    <a:pt x="0" y="54802"/>
                  </a:moveTo>
                  <a:lnTo>
                    <a:pt x="3357" y="50996"/>
                  </a:lnTo>
                  <a:lnTo>
                    <a:pt x="6713" y="46810"/>
                  </a:lnTo>
                  <a:lnTo>
                    <a:pt x="11934" y="38057"/>
                  </a:lnTo>
                  <a:lnTo>
                    <a:pt x="16783" y="28923"/>
                  </a:lnTo>
                  <a:lnTo>
                    <a:pt x="22004" y="20551"/>
                  </a:lnTo>
                  <a:lnTo>
                    <a:pt x="23869" y="14461"/>
                  </a:lnTo>
                  <a:lnTo>
                    <a:pt x="27225" y="8753"/>
                  </a:lnTo>
                  <a:lnTo>
                    <a:pt x="31328" y="4186"/>
                  </a:lnTo>
                  <a:lnTo>
                    <a:pt x="33939" y="1903"/>
                  </a:lnTo>
                  <a:lnTo>
                    <a:pt x="36548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8765914" y="1542101"/>
              <a:ext cx="19766" cy="38439"/>
            </a:xfrm>
            <a:custGeom>
              <a:avLst/>
              <a:gdLst/>
              <a:ahLst/>
              <a:cxnLst/>
              <a:rect l="0" t="0" r="0" b="0"/>
              <a:pathLst>
                <a:path w="19766" h="38439">
                  <a:moveTo>
                    <a:pt x="0" y="25879"/>
                  </a:moveTo>
                  <a:lnTo>
                    <a:pt x="1492" y="28924"/>
                  </a:lnTo>
                  <a:lnTo>
                    <a:pt x="2983" y="31588"/>
                  </a:lnTo>
                  <a:lnTo>
                    <a:pt x="4103" y="34632"/>
                  </a:lnTo>
                  <a:lnTo>
                    <a:pt x="4475" y="36535"/>
                  </a:lnTo>
                  <a:lnTo>
                    <a:pt x="4848" y="38438"/>
                  </a:lnTo>
                  <a:lnTo>
                    <a:pt x="5220" y="33871"/>
                  </a:lnTo>
                  <a:lnTo>
                    <a:pt x="6713" y="29685"/>
                  </a:lnTo>
                  <a:lnTo>
                    <a:pt x="10070" y="20171"/>
                  </a:lnTo>
                  <a:lnTo>
                    <a:pt x="12680" y="15604"/>
                  </a:lnTo>
                  <a:lnTo>
                    <a:pt x="14917" y="10656"/>
                  </a:lnTo>
                  <a:lnTo>
                    <a:pt x="19765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8830437" y="1432941"/>
              <a:ext cx="118492" cy="70740"/>
            </a:xfrm>
            <a:custGeom>
              <a:avLst/>
              <a:gdLst/>
              <a:ahLst/>
              <a:cxnLst/>
              <a:rect l="0" t="0" r="0" b="0"/>
              <a:pathLst>
                <a:path w="118492" h="70740">
                  <a:moveTo>
                    <a:pt x="118491" y="64516"/>
                  </a:moveTo>
                  <a:lnTo>
                    <a:pt x="116586" y="67945"/>
                  </a:lnTo>
                  <a:lnTo>
                    <a:pt x="114300" y="70104"/>
                  </a:lnTo>
                  <a:lnTo>
                    <a:pt x="112014" y="70739"/>
                  </a:lnTo>
                  <a:lnTo>
                    <a:pt x="109728" y="70739"/>
                  </a:lnTo>
                  <a:lnTo>
                    <a:pt x="107696" y="69977"/>
                  </a:lnTo>
                  <a:lnTo>
                    <a:pt x="105664" y="68834"/>
                  </a:lnTo>
                  <a:lnTo>
                    <a:pt x="104013" y="67691"/>
                  </a:lnTo>
                  <a:lnTo>
                    <a:pt x="102489" y="66802"/>
                  </a:lnTo>
                  <a:lnTo>
                    <a:pt x="96266" y="63500"/>
                  </a:lnTo>
                  <a:lnTo>
                    <a:pt x="90170" y="59690"/>
                  </a:lnTo>
                  <a:lnTo>
                    <a:pt x="84455" y="55626"/>
                  </a:lnTo>
                  <a:lnTo>
                    <a:pt x="79121" y="51054"/>
                  </a:lnTo>
                  <a:lnTo>
                    <a:pt x="77470" y="49276"/>
                  </a:lnTo>
                  <a:lnTo>
                    <a:pt x="75946" y="47117"/>
                  </a:lnTo>
                  <a:lnTo>
                    <a:pt x="73533" y="42545"/>
                  </a:lnTo>
                  <a:lnTo>
                    <a:pt x="72136" y="40259"/>
                  </a:lnTo>
                  <a:lnTo>
                    <a:pt x="70739" y="38481"/>
                  </a:lnTo>
                  <a:lnTo>
                    <a:pt x="68961" y="36957"/>
                  </a:lnTo>
                  <a:lnTo>
                    <a:pt x="66802" y="36322"/>
                  </a:lnTo>
                  <a:lnTo>
                    <a:pt x="65278" y="36068"/>
                  </a:lnTo>
                  <a:lnTo>
                    <a:pt x="63881" y="36449"/>
                  </a:lnTo>
                  <a:lnTo>
                    <a:pt x="61341" y="37973"/>
                  </a:lnTo>
                  <a:lnTo>
                    <a:pt x="58420" y="40513"/>
                  </a:lnTo>
                  <a:lnTo>
                    <a:pt x="54864" y="43307"/>
                  </a:lnTo>
                  <a:lnTo>
                    <a:pt x="54483" y="44577"/>
                  </a:lnTo>
                  <a:lnTo>
                    <a:pt x="54610" y="46228"/>
                  </a:lnTo>
                  <a:lnTo>
                    <a:pt x="55626" y="49276"/>
                  </a:lnTo>
                  <a:lnTo>
                    <a:pt x="56769" y="52324"/>
                  </a:lnTo>
                  <a:lnTo>
                    <a:pt x="56769" y="53721"/>
                  </a:lnTo>
                  <a:lnTo>
                    <a:pt x="56388" y="54991"/>
                  </a:lnTo>
                  <a:lnTo>
                    <a:pt x="53848" y="55626"/>
                  </a:lnTo>
                  <a:lnTo>
                    <a:pt x="51689" y="56515"/>
                  </a:lnTo>
                  <a:lnTo>
                    <a:pt x="47879" y="59182"/>
                  </a:lnTo>
                  <a:lnTo>
                    <a:pt x="44577" y="61595"/>
                  </a:lnTo>
                  <a:lnTo>
                    <a:pt x="42672" y="62230"/>
                  </a:lnTo>
                  <a:lnTo>
                    <a:pt x="40767" y="62230"/>
                  </a:lnTo>
                  <a:lnTo>
                    <a:pt x="38989" y="60071"/>
                  </a:lnTo>
                  <a:lnTo>
                    <a:pt x="37719" y="57531"/>
                  </a:lnTo>
                  <a:lnTo>
                    <a:pt x="35052" y="52324"/>
                  </a:lnTo>
                  <a:lnTo>
                    <a:pt x="33528" y="49784"/>
                  </a:lnTo>
                  <a:lnTo>
                    <a:pt x="32004" y="48133"/>
                  </a:lnTo>
                  <a:lnTo>
                    <a:pt x="29972" y="47117"/>
                  </a:lnTo>
                  <a:lnTo>
                    <a:pt x="27559" y="47117"/>
                  </a:lnTo>
                  <a:lnTo>
                    <a:pt x="25019" y="48387"/>
                  </a:lnTo>
                  <a:lnTo>
                    <a:pt x="23241" y="50546"/>
                  </a:lnTo>
                  <a:lnTo>
                    <a:pt x="21717" y="53467"/>
                  </a:lnTo>
                  <a:lnTo>
                    <a:pt x="20574" y="56261"/>
                  </a:lnTo>
                  <a:lnTo>
                    <a:pt x="19939" y="59055"/>
                  </a:lnTo>
                  <a:lnTo>
                    <a:pt x="19558" y="61468"/>
                  </a:lnTo>
                  <a:lnTo>
                    <a:pt x="19558" y="62992"/>
                  </a:lnTo>
                  <a:lnTo>
                    <a:pt x="19939" y="63627"/>
                  </a:lnTo>
                  <a:lnTo>
                    <a:pt x="16891" y="66548"/>
                  </a:lnTo>
                  <a:lnTo>
                    <a:pt x="13335" y="68707"/>
                  </a:lnTo>
                  <a:lnTo>
                    <a:pt x="9525" y="69977"/>
                  </a:lnTo>
                  <a:lnTo>
                    <a:pt x="5715" y="69977"/>
                  </a:lnTo>
                  <a:lnTo>
                    <a:pt x="4064" y="69342"/>
                  </a:lnTo>
                  <a:lnTo>
                    <a:pt x="2667" y="68199"/>
                  </a:lnTo>
                  <a:lnTo>
                    <a:pt x="1524" y="66802"/>
                  </a:lnTo>
                  <a:lnTo>
                    <a:pt x="635" y="65151"/>
                  </a:lnTo>
                  <a:lnTo>
                    <a:pt x="127" y="62738"/>
                  </a:lnTo>
                  <a:lnTo>
                    <a:pt x="0" y="60198"/>
                  </a:lnTo>
                  <a:lnTo>
                    <a:pt x="635" y="54991"/>
                  </a:lnTo>
                  <a:lnTo>
                    <a:pt x="2286" y="49784"/>
                  </a:lnTo>
                  <a:lnTo>
                    <a:pt x="4191" y="44958"/>
                  </a:lnTo>
                  <a:lnTo>
                    <a:pt x="7366" y="41021"/>
                  </a:lnTo>
                  <a:lnTo>
                    <a:pt x="10033" y="36957"/>
                  </a:lnTo>
                  <a:lnTo>
                    <a:pt x="14605" y="28956"/>
                  </a:lnTo>
                  <a:lnTo>
                    <a:pt x="19431" y="21209"/>
                  </a:lnTo>
                  <a:lnTo>
                    <a:pt x="22098" y="17653"/>
                  </a:lnTo>
                  <a:lnTo>
                    <a:pt x="25400" y="14224"/>
                  </a:lnTo>
                  <a:lnTo>
                    <a:pt x="32004" y="10033"/>
                  </a:lnTo>
                  <a:lnTo>
                    <a:pt x="38481" y="5588"/>
                  </a:lnTo>
                  <a:lnTo>
                    <a:pt x="45212" y="2032"/>
                  </a:lnTo>
                  <a:lnTo>
                    <a:pt x="48768" y="889"/>
                  </a:lnTo>
                  <a:lnTo>
                    <a:pt x="52578" y="254"/>
                  </a:lnTo>
                  <a:lnTo>
                    <a:pt x="56769" y="0"/>
                  </a:lnTo>
                  <a:lnTo>
                    <a:pt x="60833" y="254"/>
                  </a:lnTo>
                  <a:lnTo>
                    <a:pt x="69088" y="1905"/>
                  </a:lnTo>
                  <a:lnTo>
                    <a:pt x="76962" y="4826"/>
                  </a:lnTo>
                  <a:lnTo>
                    <a:pt x="84455" y="8763"/>
                  </a:lnTo>
                  <a:lnTo>
                    <a:pt x="92329" y="13843"/>
                  </a:lnTo>
                  <a:lnTo>
                    <a:pt x="99441" y="19304"/>
                  </a:lnTo>
                  <a:lnTo>
                    <a:pt x="102870" y="22352"/>
                  </a:lnTo>
                  <a:lnTo>
                    <a:pt x="106045" y="25654"/>
                  </a:lnTo>
                  <a:lnTo>
                    <a:pt x="108839" y="29210"/>
                  </a:lnTo>
                  <a:lnTo>
                    <a:pt x="111379" y="33147"/>
                  </a:lnTo>
                  <a:lnTo>
                    <a:pt x="114554" y="40132"/>
                  </a:lnTo>
                  <a:lnTo>
                    <a:pt x="116840" y="47752"/>
                  </a:lnTo>
                  <a:lnTo>
                    <a:pt x="118110" y="5588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8830433" y="1432876"/>
              <a:ext cx="118598" cy="70788"/>
            </a:xfrm>
            <a:custGeom>
              <a:avLst/>
              <a:gdLst/>
              <a:ahLst/>
              <a:cxnLst/>
              <a:rect l="0" t="0" r="0" b="0"/>
              <a:pathLst>
                <a:path w="118598" h="70788">
                  <a:moveTo>
                    <a:pt x="118597" y="64698"/>
                  </a:moveTo>
                  <a:lnTo>
                    <a:pt x="116732" y="68123"/>
                  </a:lnTo>
                  <a:lnTo>
                    <a:pt x="114494" y="70026"/>
                  </a:lnTo>
                  <a:lnTo>
                    <a:pt x="111883" y="70787"/>
                  </a:lnTo>
                  <a:lnTo>
                    <a:pt x="109646" y="70787"/>
                  </a:lnTo>
                  <a:lnTo>
                    <a:pt x="107781" y="70026"/>
                  </a:lnTo>
                  <a:lnTo>
                    <a:pt x="105544" y="68884"/>
                  </a:lnTo>
                  <a:lnTo>
                    <a:pt x="104052" y="67742"/>
                  </a:lnTo>
                  <a:lnTo>
                    <a:pt x="102560" y="66981"/>
                  </a:lnTo>
                  <a:lnTo>
                    <a:pt x="96220" y="63556"/>
                  </a:lnTo>
                  <a:lnTo>
                    <a:pt x="90253" y="59750"/>
                  </a:lnTo>
                  <a:lnTo>
                    <a:pt x="84286" y="55564"/>
                  </a:lnTo>
                  <a:lnTo>
                    <a:pt x="79064" y="50997"/>
                  </a:lnTo>
                  <a:lnTo>
                    <a:pt x="77572" y="49475"/>
                  </a:lnTo>
                  <a:lnTo>
                    <a:pt x="76081" y="47191"/>
                  </a:lnTo>
                  <a:lnTo>
                    <a:pt x="73470" y="42625"/>
                  </a:lnTo>
                  <a:lnTo>
                    <a:pt x="72351" y="40341"/>
                  </a:lnTo>
                  <a:lnTo>
                    <a:pt x="70859" y="38438"/>
                  </a:lnTo>
                  <a:lnTo>
                    <a:pt x="68994" y="36916"/>
                  </a:lnTo>
                  <a:lnTo>
                    <a:pt x="66757" y="36155"/>
                  </a:lnTo>
                  <a:lnTo>
                    <a:pt x="65266" y="36155"/>
                  </a:lnTo>
                  <a:lnTo>
                    <a:pt x="63774" y="36535"/>
                  </a:lnTo>
                  <a:lnTo>
                    <a:pt x="61163" y="38058"/>
                  </a:lnTo>
                  <a:lnTo>
                    <a:pt x="58552" y="40722"/>
                  </a:lnTo>
                  <a:lnTo>
                    <a:pt x="54823" y="43386"/>
                  </a:lnTo>
                  <a:lnTo>
                    <a:pt x="54449" y="44527"/>
                  </a:lnTo>
                  <a:lnTo>
                    <a:pt x="54823" y="46430"/>
                  </a:lnTo>
                  <a:lnTo>
                    <a:pt x="55569" y="49475"/>
                  </a:lnTo>
                  <a:lnTo>
                    <a:pt x="56688" y="52139"/>
                  </a:lnTo>
                  <a:lnTo>
                    <a:pt x="56688" y="53661"/>
                  </a:lnTo>
                  <a:lnTo>
                    <a:pt x="56314" y="55183"/>
                  </a:lnTo>
                  <a:lnTo>
                    <a:pt x="53704" y="55564"/>
                  </a:lnTo>
                  <a:lnTo>
                    <a:pt x="51840" y="56706"/>
                  </a:lnTo>
                  <a:lnTo>
                    <a:pt x="48110" y="59370"/>
                  </a:lnTo>
                  <a:lnTo>
                    <a:pt x="44380" y="61653"/>
                  </a:lnTo>
                  <a:lnTo>
                    <a:pt x="42515" y="62414"/>
                  </a:lnTo>
                  <a:lnTo>
                    <a:pt x="40651" y="62414"/>
                  </a:lnTo>
                  <a:lnTo>
                    <a:pt x="39159" y="60131"/>
                  </a:lnTo>
                  <a:lnTo>
                    <a:pt x="37668" y="57467"/>
                  </a:lnTo>
                  <a:lnTo>
                    <a:pt x="35057" y="52139"/>
                  </a:lnTo>
                  <a:lnTo>
                    <a:pt x="33565" y="49855"/>
                  </a:lnTo>
                  <a:lnTo>
                    <a:pt x="32073" y="48333"/>
                  </a:lnTo>
                  <a:lnTo>
                    <a:pt x="29835" y="47191"/>
                  </a:lnTo>
                  <a:lnTo>
                    <a:pt x="27598" y="47191"/>
                  </a:lnTo>
                  <a:lnTo>
                    <a:pt x="24988" y="48333"/>
                  </a:lnTo>
                  <a:lnTo>
                    <a:pt x="23123" y="50617"/>
                  </a:lnTo>
                  <a:lnTo>
                    <a:pt x="21631" y="53281"/>
                  </a:lnTo>
                  <a:lnTo>
                    <a:pt x="20512" y="56325"/>
                  </a:lnTo>
                  <a:lnTo>
                    <a:pt x="20139" y="58989"/>
                  </a:lnTo>
                  <a:lnTo>
                    <a:pt x="19766" y="61653"/>
                  </a:lnTo>
                  <a:lnTo>
                    <a:pt x="19766" y="63176"/>
                  </a:lnTo>
                  <a:lnTo>
                    <a:pt x="20139" y="63556"/>
                  </a:lnTo>
                  <a:lnTo>
                    <a:pt x="16783" y="66601"/>
                  </a:lnTo>
                  <a:lnTo>
                    <a:pt x="13426" y="68884"/>
                  </a:lnTo>
                  <a:lnTo>
                    <a:pt x="9697" y="70026"/>
                  </a:lnTo>
                  <a:lnTo>
                    <a:pt x="5594" y="70026"/>
                  </a:lnTo>
                  <a:lnTo>
                    <a:pt x="4102" y="69265"/>
                  </a:lnTo>
                  <a:lnTo>
                    <a:pt x="2611" y="68123"/>
                  </a:lnTo>
                  <a:lnTo>
                    <a:pt x="1491" y="66981"/>
                  </a:lnTo>
                  <a:lnTo>
                    <a:pt x="746" y="65078"/>
                  </a:lnTo>
                  <a:lnTo>
                    <a:pt x="0" y="62795"/>
                  </a:lnTo>
                  <a:lnTo>
                    <a:pt x="0" y="60131"/>
                  </a:lnTo>
                  <a:lnTo>
                    <a:pt x="746" y="55183"/>
                  </a:lnTo>
                  <a:lnTo>
                    <a:pt x="2238" y="49855"/>
                  </a:lnTo>
                  <a:lnTo>
                    <a:pt x="4102" y="44908"/>
                  </a:lnTo>
                  <a:lnTo>
                    <a:pt x="7459" y="41102"/>
                  </a:lnTo>
                  <a:lnTo>
                    <a:pt x="10069" y="36916"/>
                  </a:lnTo>
                  <a:lnTo>
                    <a:pt x="14545" y="28924"/>
                  </a:lnTo>
                  <a:lnTo>
                    <a:pt x="19393" y="21313"/>
                  </a:lnTo>
                  <a:lnTo>
                    <a:pt x="22003" y="17507"/>
                  </a:lnTo>
                  <a:lnTo>
                    <a:pt x="25360" y="14462"/>
                  </a:lnTo>
                  <a:lnTo>
                    <a:pt x="32073" y="9895"/>
                  </a:lnTo>
                  <a:lnTo>
                    <a:pt x="38413" y="5709"/>
                  </a:lnTo>
                  <a:lnTo>
                    <a:pt x="45126" y="2284"/>
                  </a:lnTo>
                  <a:lnTo>
                    <a:pt x="48856" y="1142"/>
                  </a:lnTo>
                  <a:lnTo>
                    <a:pt x="52585" y="381"/>
                  </a:lnTo>
                  <a:lnTo>
                    <a:pt x="56688" y="0"/>
                  </a:lnTo>
                  <a:lnTo>
                    <a:pt x="60790" y="381"/>
                  </a:lnTo>
                  <a:lnTo>
                    <a:pt x="68994" y="1903"/>
                  </a:lnTo>
                  <a:lnTo>
                    <a:pt x="76826" y="4948"/>
                  </a:lnTo>
                  <a:lnTo>
                    <a:pt x="84286" y="8754"/>
                  </a:lnTo>
                  <a:lnTo>
                    <a:pt x="92491" y="14082"/>
                  </a:lnTo>
                  <a:lnTo>
                    <a:pt x="99576" y="19410"/>
                  </a:lnTo>
                  <a:lnTo>
                    <a:pt x="102933" y="22454"/>
                  </a:lnTo>
                  <a:lnTo>
                    <a:pt x="105916" y="25879"/>
                  </a:lnTo>
                  <a:lnTo>
                    <a:pt x="108900" y="29305"/>
                  </a:lnTo>
                  <a:lnTo>
                    <a:pt x="111511" y="33110"/>
                  </a:lnTo>
                  <a:lnTo>
                    <a:pt x="114494" y="40341"/>
                  </a:lnTo>
                  <a:lnTo>
                    <a:pt x="116732" y="47953"/>
                  </a:lnTo>
                  <a:lnTo>
                    <a:pt x="118224" y="5594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8756523" y="1489964"/>
              <a:ext cx="36958" cy="38355"/>
            </a:xfrm>
            <a:custGeom>
              <a:avLst/>
              <a:gdLst/>
              <a:ahLst/>
              <a:cxnLst/>
              <a:rect l="0" t="0" r="0" b="0"/>
              <a:pathLst>
                <a:path w="36958" h="38355">
                  <a:moveTo>
                    <a:pt x="36449" y="17145"/>
                  </a:moveTo>
                  <a:lnTo>
                    <a:pt x="35941" y="18923"/>
                  </a:lnTo>
                  <a:lnTo>
                    <a:pt x="35179" y="19812"/>
                  </a:lnTo>
                  <a:lnTo>
                    <a:pt x="34036" y="19812"/>
                  </a:lnTo>
                  <a:lnTo>
                    <a:pt x="32639" y="19558"/>
                  </a:lnTo>
                  <a:lnTo>
                    <a:pt x="29464" y="18161"/>
                  </a:lnTo>
                  <a:lnTo>
                    <a:pt x="27940" y="17653"/>
                  </a:lnTo>
                  <a:lnTo>
                    <a:pt x="26670" y="17653"/>
                  </a:lnTo>
                  <a:lnTo>
                    <a:pt x="25908" y="20447"/>
                  </a:lnTo>
                  <a:lnTo>
                    <a:pt x="24892" y="23241"/>
                  </a:lnTo>
                  <a:lnTo>
                    <a:pt x="21844" y="29464"/>
                  </a:lnTo>
                  <a:lnTo>
                    <a:pt x="20320" y="32385"/>
                  </a:lnTo>
                  <a:lnTo>
                    <a:pt x="19177" y="34798"/>
                  </a:lnTo>
                  <a:lnTo>
                    <a:pt x="18542" y="36830"/>
                  </a:lnTo>
                  <a:lnTo>
                    <a:pt x="18669" y="38227"/>
                  </a:lnTo>
                  <a:lnTo>
                    <a:pt x="17272" y="38354"/>
                  </a:lnTo>
                  <a:lnTo>
                    <a:pt x="15748" y="38227"/>
                  </a:lnTo>
                  <a:lnTo>
                    <a:pt x="13716" y="37338"/>
                  </a:lnTo>
                  <a:lnTo>
                    <a:pt x="11684" y="35560"/>
                  </a:lnTo>
                  <a:lnTo>
                    <a:pt x="10033" y="33020"/>
                  </a:lnTo>
                  <a:lnTo>
                    <a:pt x="8382" y="30480"/>
                  </a:lnTo>
                  <a:lnTo>
                    <a:pt x="6096" y="27686"/>
                  </a:lnTo>
                  <a:lnTo>
                    <a:pt x="3429" y="25273"/>
                  </a:lnTo>
                  <a:lnTo>
                    <a:pt x="0" y="23495"/>
                  </a:lnTo>
                  <a:lnTo>
                    <a:pt x="3175" y="12827"/>
                  </a:lnTo>
                  <a:lnTo>
                    <a:pt x="4572" y="7620"/>
                  </a:lnTo>
                  <a:lnTo>
                    <a:pt x="5842" y="3048"/>
                  </a:lnTo>
                  <a:lnTo>
                    <a:pt x="7112" y="1143"/>
                  </a:lnTo>
                  <a:lnTo>
                    <a:pt x="8509" y="0"/>
                  </a:lnTo>
                  <a:lnTo>
                    <a:pt x="10033" y="254"/>
                  </a:lnTo>
                  <a:lnTo>
                    <a:pt x="11557" y="1905"/>
                  </a:lnTo>
                  <a:lnTo>
                    <a:pt x="14478" y="635"/>
                  </a:lnTo>
                  <a:lnTo>
                    <a:pt x="15748" y="1016"/>
                  </a:lnTo>
                  <a:lnTo>
                    <a:pt x="16383" y="1905"/>
                  </a:lnTo>
                  <a:lnTo>
                    <a:pt x="17018" y="3302"/>
                  </a:lnTo>
                  <a:lnTo>
                    <a:pt x="18288" y="3048"/>
                  </a:lnTo>
                  <a:lnTo>
                    <a:pt x="19177" y="3175"/>
                  </a:lnTo>
                  <a:lnTo>
                    <a:pt x="20320" y="3937"/>
                  </a:lnTo>
                  <a:lnTo>
                    <a:pt x="20828" y="5207"/>
                  </a:lnTo>
                  <a:lnTo>
                    <a:pt x="20828" y="6223"/>
                  </a:lnTo>
                  <a:lnTo>
                    <a:pt x="23622" y="3048"/>
                  </a:lnTo>
                  <a:lnTo>
                    <a:pt x="26162" y="1143"/>
                  </a:lnTo>
                  <a:lnTo>
                    <a:pt x="27305" y="635"/>
                  </a:lnTo>
                  <a:lnTo>
                    <a:pt x="28321" y="635"/>
                  </a:lnTo>
                  <a:lnTo>
                    <a:pt x="29210" y="1016"/>
                  </a:lnTo>
                  <a:lnTo>
                    <a:pt x="29591" y="2032"/>
                  </a:lnTo>
                  <a:lnTo>
                    <a:pt x="29464" y="4445"/>
                  </a:lnTo>
                  <a:lnTo>
                    <a:pt x="29464" y="6477"/>
                  </a:lnTo>
                  <a:lnTo>
                    <a:pt x="29845" y="8001"/>
                  </a:lnTo>
                  <a:lnTo>
                    <a:pt x="30226" y="9525"/>
                  </a:lnTo>
                  <a:lnTo>
                    <a:pt x="31623" y="11303"/>
                  </a:lnTo>
                  <a:lnTo>
                    <a:pt x="33401" y="12446"/>
                  </a:lnTo>
                  <a:lnTo>
                    <a:pt x="35179" y="13335"/>
                  </a:lnTo>
                  <a:lnTo>
                    <a:pt x="36449" y="14097"/>
                  </a:lnTo>
                  <a:lnTo>
                    <a:pt x="36957" y="15240"/>
                  </a:lnTo>
                  <a:lnTo>
                    <a:pt x="36830" y="16129"/>
                  </a:lnTo>
                  <a:close/>
                </a:path>
              </a:pathLst>
            </a:custGeom>
            <a:solidFill>
              <a:srgbClr val="FFD1C1"/>
            </a:solidFill>
            <a:ln w="0" cap="flat" cmpd="sng" algn="ctr">
              <a:solidFill>
                <a:srgbClr val="FFD1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8756590" y="1489962"/>
              <a:ext cx="36923" cy="38439"/>
            </a:xfrm>
            <a:custGeom>
              <a:avLst/>
              <a:gdLst/>
              <a:ahLst/>
              <a:cxnLst/>
              <a:rect l="0" t="0" r="0" b="0"/>
              <a:pathLst>
                <a:path w="36923" h="38439">
                  <a:moveTo>
                    <a:pt x="36176" y="17126"/>
                  </a:moveTo>
                  <a:lnTo>
                    <a:pt x="35804" y="19029"/>
                  </a:lnTo>
                  <a:lnTo>
                    <a:pt x="35057" y="19790"/>
                  </a:lnTo>
                  <a:lnTo>
                    <a:pt x="33939" y="19790"/>
                  </a:lnTo>
                  <a:lnTo>
                    <a:pt x="32446" y="19409"/>
                  </a:lnTo>
                  <a:lnTo>
                    <a:pt x="29463" y="18268"/>
                  </a:lnTo>
                  <a:lnTo>
                    <a:pt x="27971" y="17506"/>
                  </a:lnTo>
                  <a:lnTo>
                    <a:pt x="26479" y="17506"/>
                  </a:lnTo>
                  <a:lnTo>
                    <a:pt x="25734" y="20551"/>
                  </a:lnTo>
                  <a:lnTo>
                    <a:pt x="24615" y="23215"/>
                  </a:lnTo>
                  <a:lnTo>
                    <a:pt x="21631" y="29304"/>
                  </a:lnTo>
                  <a:lnTo>
                    <a:pt x="20139" y="32349"/>
                  </a:lnTo>
                  <a:lnTo>
                    <a:pt x="19020" y="34632"/>
                  </a:lnTo>
                  <a:lnTo>
                    <a:pt x="18274" y="36916"/>
                  </a:lnTo>
                  <a:lnTo>
                    <a:pt x="18648" y="38438"/>
                  </a:lnTo>
                  <a:lnTo>
                    <a:pt x="17156" y="38438"/>
                  </a:lnTo>
                  <a:lnTo>
                    <a:pt x="15664" y="38438"/>
                  </a:lnTo>
                  <a:lnTo>
                    <a:pt x="13799" y="37296"/>
                  </a:lnTo>
                  <a:lnTo>
                    <a:pt x="11562" y="35393"/>
                  </a:lnTo>
                  <a:lnTo>
                    <a:pt x="10070" y="33110"/>
                  </a:lnTo>
                  <a:lnTo>
                    <a:pt x="8205" y="30446"/>
                  </a:lnTo>
                  <a:lnTo>
                    <a:pt x="5967" y="27782"/>
                  </a:lnTo>
                  <a:lnTo>
                    <a:pt x="3357" y="25118"/>
                  </a:lnTo>
                  <a:lnTo>
                    <a:pt x="0" y="23596"/>
                  </a:lnTo>
                  <a:lnTo>
                    <a:pt x="2984" y="12940"/>
                  </a:lnTo>
                  <a:lnTo>
                    <a:pt x="4475" y="7612"/>
                  </a:lnTo>
                  <a:lnTo>
                    <a:pt x="5595" y="3045"/>
                  </a:lnTo>
                  <a:lnTo>
                    <a:pt x="7086" y="1142"/>
                  </a:lnTo>
                  <a:lnTo>
                    <a:pt x="8578" y="0"/>
                  </a:lnTo>
                  <a:lnTo>
                    <a:pt x="10070" y="381"/>
                  </a:lnTo>
                  <a:lnTo>
                    <a:pt x="11562" y="1903"/>
                  </a:lnTo>
                  <a:lnTo>
                    <a:pt x="14172" y="761"/>
                  </a:lnTo>
                  <a:lnTo>
                    <a:pt x="15664" y="1142"/>
                  </a:lnTo>
                  <a:lnTo>
                    <a:pt x="16409" y="1903"/>
                  </a:lnTo>
                  <a:lnTo>
                    <a:pt x="16783" y="3425"/>
                  </a:lnTo>
                  <a:lnTo>
                    <a:pt x="18274" y="3045"/>
                  </a:lnTo>
                  <a:lnTo>
                    <a:pt x="19020" y="3045"/>
                  </a:lnTo>
                  <a:lnTo>
                    <a:pt x="20139" y="4187"/>
                  </a:lnTo>
                  <a:lnTo>
                    <a:pt x="20885" y="5328"/>
                  </a:lnTo>
                  <a:lnTo>
                    <a:pt x="20885" y="6089"/>
                  </a:lnTo>
                  <a:lnTo>
                    <a:pt x="23496" y="3045"/>
                  </a:lnTo>
                  <a:lnTo>
                    <a:pt x="26106" y="1142"/>
                  </a:lnTo>
                  <a:lnTo>
                    <a:pt x="27226" y="761"/>
                  </a:lnTo>
                  <a:lnTo>
                    <a:pt x="28344" y="761"/>
                  </a:lnTo>
                  <a:lnTo>
                    <a:pt x="29090" y="1142"/>
                  </a:lnTo>
                  <a:lnTo>
                    <a:pt x="29463" y="1903"/>
                  </a:lnTo>
                  <a:lnTo>
                    <a:pt x="29463" y="4567"/>
                  </a:lnTo>
                  <a:lnTo>
                    <a:pt x="29463" y="6470"/>
                  </a:lnTo>
                  <a:lnTo>
                    <a:pt x="29836" y="7992"/>
                  </a:lnTo>
                  <a:lnTo>
                    <a:pt x="30209" y="9514"/>
                  </a:lnTo>
                  <a:lnTo>
                    <a:pt x="31701" y="11417"/>
                  </a:lnTo>
                  <a:lnTo>
                    <a:pt x="33565" y="12559"/>
                  </a:lnTo>
                  <a:lnTo>
                    <a:pt x="35057" y="13320"/>
                  </a:lnTo>
                  <a:lnTo>
                    <a:pt x="36176" y="14081"/>
                  </a:lnTo>
                  <a:lnTo>
                    <a:pt x="36922" y="15223"/>
                  </a:lnTo>
                  <a:lnTo>
                    <a:pt x="36922" y="1598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0" name="Straight Connector 269"/>
            <p:cNvCxnSpPr/>
            <p:nvPr/>
          </p:nvCxnSpPr>
          <p:spPr>
            <a:xfrm flipH="1">
              <a:off x="8772271" y="1493774"/>
              <a:ext cx="3683" cy="381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Freeform 270"/>
            <p:cNvSpPr/>
            <p:nvPr/>
          </p:nvSpPr>
          <p:spPr>
            <a:xfrm>
              <a:off x="8783069" y="1492627"/>
              <a:ext cx="2612" cy="17126"/>
            </a:xfrm>
            <a:custGeom>
              <a:avLst/>
              <a:gdLst/>
              <a:ahLst/>
              <a:cxnLst/>
              <a:rect l="0" t="0" r="0" b="0"/>
              <a:pathLst>
                <a:path w="2612" h="17126">
                  <a:moveTo>
                    <a:pt x="0" y="17125"/>
                  </a:moveTo>
                  <a:lnTo>
                    <a:pt x="1865" y="8372"/>
                  </a:lnTo>
                  <a:lnTo>
                    <a:pt x="2611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8910244" y="1513939"/>
              <a:ext cx="6713" cy="22454"/>
            </a:xfrm>
            <a:custGeom>
              <a:avLst/>
              <a:gdLst/>
              <a:ahLst/>
              <a:cxnLst/>
              <a:rect l="0" t="0" r="0" b="0"/>
              <a:pathLst>
                <a:path w="6713" h="22454">
                  <a:moveTo>
                    <a:pt x="0" y="22453"/>
                  </a:moveTo>
                  <a:lnTo>
                    <a:pt x="1119" y="17886"/>
                  </a:lnTo>
                  <a:lnTo>
                    <a:pt x="2238" y="12178"/>
                  </a:lnTo>
                  <a:lnTo>
                    <a:pt x="4102" y="6469"/>
                  </a:lnTo>
                  <a:lnTo>
                    <a:pt x="5221" y="3044"/>
                  </a:lnTo>
                  <a:lnTo>
                    <a:pt x="6712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8890105" y="1531064"/>
              <a:ext cx="11190" cy="11418"/>
            </a:xfrm>
            <a:custGeom>
              <a:avLst/>
              <a:gdLst/>
              <a:ahLst/>
              <a:cxnLst/>
              <a:rect l="0" t="0" r="0" b="0"/>
              <a:pathLst>
                <a:path w="11190" h="11418">
                  <a:moveTo>
                    <a:pt x="2237" y="0"/>
                  </a:moveTo>
                  <a:lnTo>
                    <a:pt x="746" y="1522"/>
                  </a:lnTo>
                  <a:lnTo>
                    <a:pt x="0" y="3044"/>
                  </a:lnTo>
                  <a:lnTo>
                    <a:pt x="0" y="4567"/>
                  </a:lnTo>
                  <a:lnTo>
                    <a:pt x="746" y="5328"/>
                  </a:lnTo>
                  <a:lnTo>
                    <a:pt x="1492" y="6089"/>
                  </a:lnTo>
                  <a:lnTo>
                    <a:pt x="2610" y="6089"/>
                  </a:lnTo>
                  <a:lnTo>
                    <a:pt x="3729" y="6089"/>
                  </a:lnTo>
                  <a:lnTo>
                    <a:pt x="4848" y="6470"/>
                  </a:lnTo>
                  <a:lnTo>
                    <a:pt x="6713" y="7611"/>
                  </a:lnTo>
                  <a:lnTo>
                    <a:pt x="7832" y="9134"/>
                  </a:lnTo>
                  <a:lnTo>
                    <a:pt x="8950" y="10656"/>
                  </a:lnTo>
                  <a:lnTo>
                    <a:pt x="10070" y="11037"/>
                  </a:lnTo>
                  <a:lnTo>
                    <a:pt x="11189" y="11417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8885256" y="1545146"/>
              <a:ext cx="14173" cy="5328"/>
            </a:xfrm>
            <a:custGeom>
              <a:avLst/>
              <a:gdLst/>
              <a:ahLst/>
              <a:cxnLst/>
              <a:rect l="0" t="0" r="0" b="0"/>
              <a:pathLst>
                <a:path w="14173" h="5328">
                  <a:moveTo>
                    <a:pt x="0" y="0"/>
                  </a:moveTo>
                  <a:lnTo>
                    <a:pt x="1119" y="380"/>
                  </a:lnTo>
                  <a:lnTo>
                    <a:pt x="2611" y="380"/>
                  </a:lnTo>
                  <a:lnTo>
                    <a:pt x="3730" y="761"/>
                  </a:lnTo>
                  <a:lnTo>
                    <a:pt x="4848" y="1141"/>
                  </a:lnTo>
                  <a:lnTo>
                    <a:pt x="6713" y="2283"/>
                  </a:lnTo>
                  <a:lnTo>
                    <a:pt x="8578" y="4186"/>
                  </a:lnTo>
                  <a:lnTo>
                    <a:pt x="11189" y="5327"/>
                  </a:lnTo>
                  <a:lnTo>
                    <a:pt x="12680" y="5327"/>
                  </a:lnTo>
                  <a:lnTo>
                    <a:pt x="14172" y="5327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897190" y="1502902"/>
              <a:ext cx="14173" cy="5329"/>
            </a:xfrm>
            <a:custGeom>
              <a:avLst/>
              <a:gdLst/>
              <a:ahLst/>
              <a:cxnLst/>
              <a:rect l="0" t="0" r="0" b="0"/>
              <a:pathLst>
                <a:path w="14173" h="5329">
                  <a:moveTo>
                    <a:pt x="0" y="0"/>
                  </a:moveTo>
                  <a:lnTo>
                    <a:pt x="3730" y="761"/>
                  </a:lnTo>
                  <a:lnTo>
                    <a:pt x="7459" y="1522"/>
                  </a:lnTo>
                  <a:lnTo>
                    <a:pt x="10816" y="3425"/>
                  </a:lnTo>
                  <a:lnTo>
                    <a:pt x="14172" y="5328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924415" y="1515461"/>
              <a:ext cx="4477" cy="2665"/>
            </a:xfrm>
            <a:custGeom>
              <a:avLst/>
              <a:gdLst/>
              <a:ahLst/>
              <a:cxnLst/>
              <a:rect l="0" t="0" r="0" b="0"/>
              <a:pathLst>
                <a:path w="4477" h="2665">
                  <a:moveTo>
                    <a:pt x="0" y="0"/>
                  </a:moveTo>
                  <a:lnTo>
                    <a:pt x="2237" y="1142"/>
                  </a:lnTo>
                  <a:lnTo>
                    <a:pt x="4476" y="2664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849827" y="1491104"/>
              <a:ext cx="11190" cy="18268"/>
            </a:xfrm>
            <a:custGeom>
              <a:avLst/>
              <a:gdLst/>
              <a:ahLst/>
              <a:cxnLst/>
              <a:rect l="0" t="0" r="0" b="0"/>
              <a:pathLst>
                <a:path w="11190" h="18268">
                  <a:moveTo>
                    <a:pt x="746" y="0"/>
                  </a:moveTo>
                  <a:lnTo>
                    <a:pt x="373" y="1522"/>
                  </a:lnTo>
                  <a:lnTo>
                    <a:pt x="0" y="3806"/>
                  </a:lnTo>
                  <a:lnTo>
                    <a:pt x="373" y="6089"/>
                  </a:lnTo>
                  <a:lnTo>
                    <a:pt x="373" y="7992"/>
                  </a:lnTo>
                  <a:lnTo>
                    <a:pt x="1120" y="9895"/>
                  </a:lnTo>
                  <a:lnTo>
                    <a:pt x="2611" y="12178"/>
                  </a:lnTo>
                  <a:lnTo>
                    <a:pt x="5967" y="15603"/>
                  </a:lnTo>
                  <a:lnTo>
                    <a:pt x="8205" y="17126"/>
                  </a:lnTo>
                  <a:lnTo>
                    <a:pt x="11189" y="18267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823347" y="1644856"/>
              <a:ext cx="28345" cy="4568"/>
            </a:xfrm>
            <a:custGeom>
              <a:avLst/>
              <a:gdLst/>
              <a:ahLst/>
              <a:cxnLst/>
              <a:rect l="0" t="0" r="0" b="0"/>
              <a:pathLst>
                <a:path w="28345" h="4568">
                  <a:moveTo>
                    <a:pt x="28344" y="0"/>
                  </a:moveTo>
                  <a:lnTo>
                    <a:pt x="20140" y="2664"/>
                  </a:lnTo>
                  <a:lnTo>
                    <a:pt x="16037" y="3805"/>
                  </a:lnTo>
                  <a:lnTo>
                    <a:pt x="11935" y="4567"/>
                  </a:lnTo>
                  <a:lnTo>
                    <a:pt x="5968" y="4567"/>
                  </a:lnTo>
                  <a:lnTo>
                    <a:pt x="0" y="3805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859150" y="1736574"/>
              <a:ext cx="4104" cy="20171"/>
            </a:xfrm>
            <a:custGeom>
              <a:avLst/>
              <a:gdLst/>
              <a:ahLst/>
              <a:cxnLst/>
              <a:rect l="0" t="0" r="0" b="0"/>
              <a:pathLst>
                <a:path w="4104" h="20171">
                  <a:moveTo>
                    <a:pt x="0" y="0"/>
                  </a:moveTo>
                  <a:lnTo>
                    <a:pt x="0" y="3044"/>
                  </a:lnTo>
                  <a:lnTo>
                    <a:pt x="0" y="6089"/>
                  </a:lnTo>
                  <a:lnTo>
                    <a:pt x="746" y="9895"/>
                  </a:lnTo>
                  <a:lnTo>
                    <a:pt x="1864" y="13320"/>
                  </a:lnTo>
                  <a:lnTo>
                    <a:pt x="4103" y="2017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8707735" y="1764736"/>
              <a:ext cx="19767" cy="4568"/>
            </a:xfrm>
            <a:custGeom>
              <a:avLst/>
              <a:gdLst/>
              <a:ahLst/>
              <a:cxnLst/>
              <a:rect l="0" t="0" r="0" b="0"/>
              <a:pathLst>
                <a:path w="19767" h="4568">
                  <a:moveTo>
                    <a:pt x="19766" y="4567"/>
                  </a:moveTo>
                  <a:lnTo>
                    <a:pt x="13054" y="2284"/>
                  </a:lnTo>
                  <a:lnTo>
                    <a:pt x="6713" y="1142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8705497" y="1774251"/>
              <a:ext cx="17530" cy="6091"/>
            </a:xfrm>
            <a:custGeom>
              <a:avLst/>
              <a:gdLst/>
              <a:ahLst/>
              <a:cxnLst/>
              <a:rect l="0" t="0" r="0" b="0"/>
              <a:pathLst>
                <a:path w="17530" h="6091">
                  <a:moveTo>
                    <a:pt x="0" y="0"/>
                  </a:moveTo>
                  <a:lnTo>
                    <a:pt x="7458" y="2284"/>
                  </a:lnTo>
                  <a:lnTo>
                    <a:pt x="9697" y="3045"/>
                  </a:lnTo>
                  <a:lnTo>
                    <a:pt x="12679" y="4187"/>
                  </a:lnTo>
                  <a:lnTo>
                    <a:pt x="15290" y="4948"/>
                  </a:lnTo>
                  <a:lnTo>
                    <a:pt x="17529" y="609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8709227" y="1755222"/>
              <a:ext cx="23123" cy="763"/>
            </a:xfrm>
            <a:custGeom>
              <a:avLst/>
              <a:gdLst/>
              <a:ahLst/>
              <a:cxnLst/>
              <a:rect l="0" t="0" r="0" b="0"/>
              <a:pathLst>
                <a:path w="23123" h="763">
                  <a:moveTo>
                    <a:pt x="23122" y="0"/>
                  </a:moveTo>
                  <a:lnTo>
                    <a:pt x="15664" y="381"/>
                  </a:lnTo>
                  <a:lnTo>
                    <a:pt x="7832" y="762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8712210" y="1744185"/>
              <a:ext cx="17156" cy="4949"/>
            </a:xfrm>
            <a:custGeom>
              <a:avLst/>
              <a:gdLst/>
              <a:ahLst/>
              <a:cxnLst/>
              <a:rect l="0" t="0" r="0" b="0"/>
              <a:pathLst>
                <a:path w="17156" h="4949">
                  <a:moveTo>
                    <a:pt x="17155" y="0"/>
                  </a:moveTo>
                  <a:lnTo>
                    <a:pt x="7086" y="2664"/>
                  </a:lnTo>
                  <a:lnTo>
                    <a:pt x="0" y="4948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8569579" y="1812417"/>
              <a:ext cx="6861" cy="3938"/>
            </a:xfrm>
            <a:custGeom>
              <a:avLst/>
              <a:gdLst/>
              <a:ahLst/>
              <a:cxnLst/>
              <a:rect l="0" t="0" r="0" b="0"/>
              <a:pathLst>
                <a:path w="6861" h="3938">
                  <a:moveTo>
                    <a:pt x="762" y="3937"/>
                  </a:moveTo>
                  <a:lnTo>
                    <a:pt x="0" y="762"/>
                  </a:lnTo>
                  <a:lnTo>
                    <a:pt x="6096" y="0"/>
                  </a:lnTo>
                  <a:lnTo>
                    <a:pt x="6860" y="24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8569372" y="1812308"/>
              <a:ext cx="7087" cy="4188"/>
            </a:xfrm>
            <a:custGeom>
              <a:avLst/>
              <a:gdLst/>
              <a:ahLst/>
              <a:cxnLst/>
              <a:rect l="0" t="0" r="0" b="0"/>
              <a:pathLst>
                <a:path w="7087" h="4188">
                  <a:moveTo>
                    <a:pt x="1119" y="4187"/>
                  </a:moveTo>
                  <a:lnTo>
                    <a:pt x="0" y="761"/>
                  </a:lnTo>
                  <a:lnTo>
                    <a:pt x="6340" y="0"/>
                  </a:lnTo>
                  <a:lnTo>
                    <a:pt x="7086" y="2664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8553577" y="1816608"/>
              <a:ext cx="8383" cy="5589"/>
            </a:xfrm>
            <a:custGeom>
              <a:avLst/>
              <a:gdLst/>
              <a:ahLst/>
              <a:cxnLst/>
              <a:rect l="0" t="0" r="0" b="0"/>
              <a:pathLst>
                <a:path w="8383" h="5589">
                  <a:moveTo>
                    <a:pt x="1143" y="5588"/>
                  </a:moveTo>
                  <a:lnTo>
                    <a:pt x="0" y="1905"/>
                  </a:lnTo>
                  <a:lnTo>
                    <a:pt x="5461" y="0"/>
                  </a:lnTo>
                  <a:lnTo>
                    <a:pt x="8382" y="24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8553709" y="1816495"/>
              <a:ext cx="8206" cy="5709"/>
            </a:xfrm>
            <a:custGeom>
              <a:avLst/>
              <a:gdLst/>
              <a:ahLst/>
              <a:cxnLst/>
              <a:rect l="0" t="0" r="0" b="0"/>
              <a:pathLst>
                <a:path w="8206" h="5709">
                  <a:moveTo>
                    <a:pt x="1119" y="5708"/>
                  </a:moveTo>
                  <a:lnTo>
                    <a:pt x="0" y="1902"/>
                  </a:lnTo>
                  <a:lnTo>
                    <a:pt x="5221" y="0"/>
                  </a:lnTo>
                  <a:lnTo>
                    <a:pt x="8205" y="2663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8506968" y="1825625"/>
              <a:ext cx="8891" cy="5589"/>
            </a:xfrm>
            <a:custGeom>
              <a:avLst/>
              <a:gdLst/>
              <a:ahLst/>
              <a:cxnLst/>
              <a:rect l="0" t="0" r="0" b="0"/>
              <a:pathLst>
                <a:path w="8891" h="5589">
                  <a:moveTo>
                    <a:pt x="381" y="5588"/>
                  </a:moveTo>
                  <a:lnTo>
                    <a:pt x="0" y="1651"/>
                  </a:lnTo>
                  <a:lnTo>
                    <a:pt x="7239" y="0"/>
                  </a:lnTo>
                  <a:lnTo>
                    <a:pt x="8890" y="317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8507090" y="1825628"/>
              <a:ext cx="8579" cy="5709"/>
            </a:xfrm>
            <a:custGeom>
              <a:avLst/>
              <a:gdLst/>
              <a:ahLst/>
              <a:cxnLst/>
              <a:rect l="0" t="0" r="0" b="0"/>
              <a:pathLst>
                <a:path w="8579" h="5709">
                  <a:moveTo>
                    <a:pt x="373" y="5708"/>
                  </a:moveTo>
                  <a:lnTo>
                    <a:pt x="0" y="1522"/>
                  </a:lnTo>
                  <a:lnTo>
                    <a:pt x="7086" y="0"/>
                  </a:lnTo>
                  <a:lnTo>
                    <a:pt x="8578" y="3044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8485505" y="1834388"/>
              <a:ext cx="8512" cy="8002"/>
            </a:xfrm>
            <a:custGeom>
              <a:avLst/>
              <a:gdLst/>
              <a:ahLst/>
              <a:cxnLst/>
              <a:rect l="0" t="0" r="0" b="0"/>
              <a:pathLst>
                <a:path w="8512" h="8002">
                  <a:moveTo>
                    <a:pt x="1524" y="8001"/>
                  </a:moveTo>
                  <a:lnTo>
                    <a:pt x="0" y="4064"/>
                  </a:lnTo>
                  <a:lnTo>
                    <a:pt x="6860" y="0"/>
                  </a:lnTo>
                  <a:lnTo>
                    <a:pt x="8511" y="24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8485460" y="1834381"/>
              <a:ext cx="8578" cy="7993"/>
            </a:xfrm>
            <a:custGeom>
              <a:avLst/>
              <a:gdLst/>
              <a:ahLst/>
              <a:cxnLst/>
              <a:rect l="0" t="0" r="0" b="0"/>
              <a:pathLst>
                <a:path w="8578" h="7993">
                  <a:moveTo>
                    <a:pt x="1492" y="7992"/>
                  </a:moveTo>
                  <a:lnTo>
                    <a:pt x="0" y="4186"/>
                  </a:lnTo>
                  <a:lnTo>
                    <a:pt x="7085" y="0"/>
                  </a:lnTo>
                  <a:lnTo>
                    <a:pt x="8577" y="2283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8502988" y="1856455"/>
              <a:ext cx="63028" cy="16366"/>
            </a:xfrm>
            <a:custGeom>
              <a:avLst/>
              <a:gdLst/>
              <a:ahLst/>
              <a:cxnLst/>
              <a:rect l="0" t="0" r="0" b="0"/>
              <a:pathLst>
                <a:path w="63028" h="16366">
                  <a:moveTo>
                    <a:pt x="61909" y="0"/>
                  </a:moveTo>
                  <a:lnTo>
                    <a:pt x="61536" y="3806"/>
                  </a:lnTo>
                  <a:lnTo>
                    <a:pt x="61909" y="6470"/>
                  </a:lnTo>
                  <a:lnTo>
                    <a:pt x="62655" y="9514"/>
                  </a:lnTo>
                  <a:lnTo>
                    <a:pt x="63027" y="12178"/>
                  </a:lnTo>
                  <a:lnTo>
                    <a:pt x="63027" y="13701"/>
                  </a:lnTo>
                  <a:lnTo>
                    <a:pt x="62281" y="14842"/>
                  </a:lnTo>
                  <a:lnTo>
                    <a:pt x="60790" y="15604"/>
                  </a:lnTo>
                  <a:lnTo>
                    <a:pt x="58925" y="16365"/>
                  </a:lnTo>
                  <a:lnTo>
                    <a:pt x="55196" y="16365"/>
                  </a:lnTo>
                  <a:lnTo>
                    <a:pt x="49974" y="15223"/>
                  </a:lnTo>
                  <a:lnTo>
                    <a:pt x="44754" y="13701"/>
                  </a:lnTo>
                  <a:lnTo>
                    <a:pt x="39905" y="11798"/>
                  </a:lnTo>
                  <a:lnTo>
                    <a:pt x="35057" y="9895"/>
                  </a:lnTo>
                  <a:lnTo>
                    <a:pt x="26479" y="7992"/>
                  </a:lnTo>
                  <a:lnTo>
                    <a:pt x="17528" y="6089"/>
                  </a:lnTo>
                  <a:lnTo>
                    <a:pt x="9323" y="4567"/>
                  </a:lnTo>
                  <a:lnTo>
                    <a:pt x="1865" y="3045"/>
                  </a:lnTo>
                  <a:lnTo>
                    <a:pt x="1491" y="5328"/>
                  </a:lnTo>
                  <a:lnTo>
                    <a:pt x="1119" y="6470"/>
                  </a:lnTo>
                  <a:lnTo>
                    <a:pt x="0" y="7611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8737943" y="1907071"/>
              <a:ext cx="11190" cy="19791"/>
            </a:xfrm>
            <a:custGeom>
              <a:avLst/>
              <a:gdLst/>
              <a:ahLst/>
              <a:cxnLst/>
              <a:rect l="0" t="0" r="0" b="0"/>
              <a:pathLst>
                <a:path w="11190" h="19791">
                  <a:moveTo>
                    <a:pt x="11189" y="19790"/>
                  </a:moveTo>
                  <a:lnTo>
                    <a:pt x="10070" y="14081"/>
                  </a:lnTo>
                  <a:lnTo>
                    <a:pt x="9697" y="11417"/>
                  </a:lnTo>
                  <a:lnTo>
                    <a:pt x="8578" y="8753"/>
                  </a:lnTo>
                  <a:lnTo>
                    <a:pt x="6714" y="6470"/>
                  </a:lnTo>
                  <a:lnTo>
                    <a:pt x="4849" y="4186"/>
                  </a:lnTo>
                  <a:lnTo>
                    <a:pt x="2238" y="2283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8969542" y="1934092"/>
              <a:ext cx="13800" cy="3046"/>
            </a:xfrm>
            <a:custGeom>
              <a:avLst/>
              <a:gdLst/>
              <a:ahLst/>
              <a:cxnLst/>
              <a:rect l="0" t="0" r="0" b="0"/>
              <a:pathLst>
                <a:path w="13800" h="3046">
                  <a:moveTo>
                    <a:pt x="0" y="0"/>
                  </a:moveTo>
                  <a:lnTo>
                    <a:pt x="2983" y="1522"/>
                  </a:lnTo>
                  <a:lnTo>
                    <a:pt x="5594" y="1903"/>
                  </a:lnTo>
                  <a:lnTo>
                    <a:pt x="8205" y="2284"/>
                  </a:lnTo>
                  <a:lnTo>
                    <a:pt x="13799" y="3045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8740927" y="1940181"/>
              <a:ext cx="14919" cy="5329"/>
            </a:xfrm>
            <a:custGeom>
              <a:avLst/>
              <a:gdLst/>
              <a:ahLst/>
              <a:cxnLst/>
              <a:rect l="0" t="0" r="0" b="0"/>
              <a:pathLst>
                <a:path w="14919" h="5329">
                  <a:moveTo>
                    <a:pt x="0" y="4948"/>
                  </a:moveTo>
                  <a:lnTo>
                    <a:pt x="4476" y="5328"/>
                  </a:lnTo>
                  <a:lnTo>
                    <a:pt x="6713" y="5328"/>
                  </a:lnTo>
                  <a:lnTo>
                    <a:pt x="8578" y="4948"/>
                  </a:lnTo>
                  <a:lnTo>
                    <a:pt x="10443" y="4186"/>
                  </a:lnTo>
                  <a:lnTo>
                    <a:pt x="11934" y="2664"/>
                  </a:lnTo>
                  <a:lnTo>
                    <a:pt x="14918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9134010" y="2108775"/>
              <a:ext cx="8579" cy="6091"/>
            </a:xfrm>
            <a:custGeom>
              <a:avLst/>
              <a:gdLst/>
              <a:ahLst/>
              <a:cxnLst/>
              <a:rect l="0" t="0" r="0" b="0"/>
              <a:pathLst>
                <a:path w="8579" h="6091">
                  <a:moveTo>
                    <a:pt x="1119" y="5329"/>
                  </a:moveTo>
                  <a:lnTo>
                    <a:pt x="373" y="4568"/>
                  </a:lnTo>
                  <a:lnTo>
                    <a:pt x="0" y="3426"/>
                  </a:lnTo>
                  <a:lnTo>
                    <a:pt x="373" y="1903"/>
                  </a:lnTo>
                  <a:lnTo>
                    <a:pt x="1119" y="1142"/>
                  </a:lnTo>
                  <a:lnTo>
                    <a:pt x="2611" y="381"/>
                  </a:lnTo>
                  <a:lnTo>
                    <a:pt x="4102" y="0"/>
                  </a:lnTo>
                  <a:lnTo>
                    <a:pt x="5967" y="381"/>
                  </a:lnTo>
                  <a:lnTo>
                    <a:pt x="7086" y="1142"/>
                  </a:lnTo>
                  <a:lnTo>
                    <a:pt x="8205" y="1903"/>
                  </a:lnTo>
                  <a:lnTo>
                    <a:pt x="8578" y="3426"/>
                  </a:lnTo>
                  <a:lnTo>
                    <a:pt x="8205" y="4568"/>
                  </a:lnTo>
                  <a:lnTo>
                    <a:pt x="7086" y="5329"/>
                  </a:lnTo>
                  <a:lnTo>
                    <a:pt x="5967" y="6090"/>
                  </a:lnTo>
                  <a:lnTo>
                    <a:pt x="4102" y="6090"/>
                  </a:lnTo>
                  <a:lnTo>
                    <a:pt x="2611" y="60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9055319" y="2131990"/>
              <a:ext cx="8206" cy="6851"/>
            </a:xfrm>
            <a:custGeom>
              <a:avLst/>
              <a:gdLst/>
              <a:ahLst/>
              <a:cxnLst/>
              <a:rect l="0" t="0" r="0" b="0"/>
              <a:pathLst>
                <a:path w="8206" h="6851">
                  <a:moveTo>
                    <a:pt x="1865" y="6089"/>
                  </a:moveTo>
                  <a:lnTo>
                    <a:pt x="745" y="5328"/>
                  </a:lnTo>
                  <a:lnTo>
                    <a:pt x="0" y="4567"/>
                  </a:lnTo>
                  <a:lnTo>
                    <a:pt x="372" y="3045"/>
                  </a:lnTo>
                  <a:lnTo>
                    <a:pt x="745" y="1903"/>
                  </a:lnTo>
                  <a:lnTo>
                    <a:pt x="2237" y="761"/>
                  </a:lnTo>
                  <a:lnTo>
                    <a:pt x="3730" y="381"/>
                  </a:lnTo>
                  <a:lnTo>
                    <a:pt x="5221" y="0"/>
                  </a:lnTo>
                  <a:lnTo>
                    <a:pt x="6712" y="761"/>
                  </a:lnTo>
                  <a:lnTo>
                    <a:pt x="7832" y="1522"/>
                  </a:lnTo>
                  <a:lnTo>
                    <a:pt x="8205" y="2664"/>
                  </a:lnTo>
                  <a:lnTo>
                    <a:pt x="8205" y="3806"/>
                  </a:lnTo>
                  <a:lnTo>
                    <a:pt x="7832" y="4947"/>
                  </a:lnTo>
                  <a:lnTo>
                    <a:pt x="6340" y="6089"/>
                  </a:lnTo>
                  <a:lnTo>
                    <a:pt x="4848" y="6469"/>
                  </a:lnTo>
                  <a:lnTo>
                    <a:pt x="3356" y="68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9118854" y="2130552"/>
              <a:ext cx="10542" cy="6478"/>
            </a:xfrm>
            <a:custGeom>
              <a:avLst/>
              <a:gdLst/>
              <a:ahLst/>
              <a:cxnLst/>
              <a:rect l="0" t="0" r="0" b="0"/>
              <a:pathLst>
                <a:path w="10542" h="6478">
                  <a:moveTo>
                    <a:pt x="1905" y="6223"/>
                  </a:moveTo>
                  <a:lnTo>
                    <a:pt x="637" y="5461"/>
                  </a:lnTo>
                  <a:lnTo>
                    <a:pt x="0" y="4572"/>
                  </a:lnTo>
                  <a:lnTo>
                    <a:pt x="127" y="3175"/>
                  </a:lnTo>
                  <a:lnTo>
                    <a:pt x="1143" y="1905"/>
                  </a:lnTo>
                  <a:lnTo>
                    <a:pt x="2667" y="889"/>
                  </a:lnTo>
                  <a:lnTo>
                    <a:pt x="4572" y="127"/>
                  </a:lnTo>
                  <a:lnTo>
                    <a:pt x="6604" y="0"/>
                  </a:lnTo>
                  <a:lnTo>
                    <a:pt x="8511" y="381"/>
                  </a:lnTo>
                  <a:lnTo>
                    <a:pt x="10035" y="1016"/>
                  </a:lnTo>
                  <a:lnTo>
                    <a:pt x="10541" y="2032"/>
                  </a:lnTo>
                  <a:lnTo>
                    <a:pt x="10414" y="3302"/>
                  </a:lnTo>
                  <a:lnTo>
                    <a:pt x="9398" y="4572"/>
                  </a:lnTo>
                  <a:lnTo>
                    <a:pt x="7874" y="5715"/>
                  </a:lnTo>
                  <a:lnTo>
                    <a:pt x="5842" y="6350"/>
                  </a:lnTo>
                  <a:lnTo>
                    <a:pt x="3937" y="647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9118719" y="2130467"/>
              <a:ext cx="10817" cy="6469"/>
            </a:xfrm>
            <a:custGeom>
              <a:avLst/>
              <a:gdLst/>
              <a:ahLst/>
              <a:cxnLst/>
              <a:rect l="0" t="0" r="0" b="0"/>
              <a:pathLst>
                <a:path w="10817" h="6469">
                  <a:moveTo>
                    <a:pt x="2238" y="6468"/>
                  </a:moveTo>
                  <a:lnTo>
                    <a:pt x="746" y="5707"/>
                  </a:lnTo>
                  <a:lnTo>
                    <a:pt x="0" y="4566"/>
                  </a:lnTo>
                  <a:lnTo>
                    <a:pt x="373" y="3424"/>
                  </a:lnTo>
                  <a:lnTo>
                    <a:pt x="1120" y="1902"/>
                  </a:lnTo>
                  <a:lnTo>
                    <a:pt x="2611" y="1142"/>
                  </a:lnTo>
                  <a:lnTo>
                    <a:pt x="4849" y="380"/>
                  </a:lnTo>
                  <a:lnTo>
                    <a:pt x="6713" y="0"/>
                  </a:lnTo>
                  <a:lnTo>
                    <a:pt x="8578" y="380"/>
                  </a:lnTo>
                  <a:lnTo>
                    <a:pt x="10070" y="1142"/>
                  </a:lnTo>
                  <a:lnTo>
                    <a:pt x="10816" y="2283"/>
                  </a:lnTo>
                  <a:lnTo>
                    <a:pt x="10443" y="3424"/>
                  </a:lnTo>
                  <a:lnTo>
                    <a:pt x="9697" y="4566"/>
                  </a:lnTo>
                  <a:lnTo>
                    <a:pt x="7832" y="5707"/>
                  </a:lnTo>
                  <a:lnTo>
                    <a:pt x="5967" y="6468"/>
                  </a:lnTo>
                  <a:lnTo>
                    <a:pt x="4102" y="646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8857869" y="2065147"/>
              <a:ext cx="99441" cy="103125"/>
            </a:xfrm>
            <a:custGeom>
              <a:avLst/>
              <a:gdLst/>
              <a:ahLst/>
              <a:cxnLst/>
              <a:rect l="0" t="0" r="0" b="0"/>
              <a:pathLst>
                <a:path w="99441" h="103125">
                  <a:moveTo>
                    <a:pt x="14605" y="88011"/>
                  </a:moveTo>
                  <a:lnTo>
                    <a:pt x="11176" y="84201"/>
                  </a:lnTo>
                  <a:lnTo>
                    <a:pt x="8255" y="80010"/>
                  </a:lnTo>
                  <a:lnTo>
                    <a:pt x="5840" y="75565"/>
                  </a:lnTo>
                  <a:lnTo>
                    <a:pt x="3683" y="71120"/>
                  </a:lnTo>
                  <a:lnTo>
                    <a:pt x="2159" y="66294"/>
                  </a:lnTo>
                  <a:lnTo>
                    <a:pt x="1015" y="61468"/>
                  </a:lnTo>
                  <a:lnTo>
                    <a:pt x="254" y="56515"/>
                  </a:lnTo>
                  <a:lnTo>
                    <a:pt x="0" y="51689"/>
                  </a:lnTo>
                  <a:lnTo>
                    <a:pt x="254" y="46609"/>
                  </a:lnTo>
                  <a:lnTo>
                    <a:pt x="1015" y="41783"/>
                  </a:lnTo>
                  <a:lnTo>
                    <a:pt x="2159" y="36830"/>
                  </a:lnTo>
                  <a:lnTo>
                    <a:pt x="3683" y="32131"/>
                  </a:lnTo>
                  <a:lnTo>
                    <a:pt x="5840" y="27432"/>
                  </a:lnTo>
                  <a:lnTo>
                    <a:pt x="8255" y="23114"/>
                  </a:lnTo>
                  <a:lnTo>
                    <a:pt x="11176" y="19050"/>
                  </a:lnTo>
                  <a:lnTo>
                    <a:pt x="14605" y="14986"/>
                  </a:lnTo>
                  <a:lnTo>
                    <a:pt x="18540" y="11557"/>
                  </a:lnTo>
                  <a:lnTo>
                    <a:pt x="22479" y="8509"/>
                  </a:lnTo>
                  <a:lnTo>
                    <a:pt x="26669" y="5969"/>
                  </a:lnTo>
                  <a:lnTo>
                    <a:pt x="30988" y="3683"/>
                  </a:lnTo>
                  <a:lnTo>
                    <a:pt x="35560" y="2032"/>
                  </a:lnTo>
                  <a:lnTo>
                    <a:pt x="40259" y="889"/>
                  </a:lnTo>
                  <a:lnTo>
                    <a:pt x="44958" y="127"/>
                  </a:lnTo>
                  <a:lnTo>
                    <a:pt x="49784" y="0"/>
                  </a:lnTo>
                  <a:lnTo>
                    <a:pt x="54483" y="127"/>
                  </a:lnTo>
                  <a:lnTo>
                    <a:pt x="59182" y="889"/>
                  </a:lnTo>
                  <a:lnTo>
                    <a:pt x="63881" y="2032"/>
                  </a:lnTo>
                  <a:lnTo>
                    <a:pt x="68453" y="3683"/>
                  </a:lnTo>
                  <a:lnTo>
                    <a:pt x="72898" y="5969"/>
                  </a:lnTo>
                  <a:lnTo>
                    <a:pt x="77089" y="8509"/>
                  </a:lnTo>
                  <a:lnTo>
                    <a:pt x="81153" y="11557"/>
                  </a:lnTo>
                  <a:lnTo>
                    <a:pt x="84836" y="14986"/>
                  </a:lnTo>
                  <a:lnTo>
                    <a:pt x="88265" y="19050"/>
                  </a:lnTo>
                  <a:lnTo>
                    <a:pt x="91186" y="23114"/>
                  </a:lnTo>
                  <a:lnTo>
                    <a:pt x="93726" y="27432"/>
                  </a:lnTo>
                  <a:lnTo>
                    <a:pt x="95758" y="32131"/>
                  </a:lnTo>
                  <a:lnTo>
                    <a:pt x="97282" y="36830"/>
                  </a:lnTo>
                  <a:lnTo>
                    <a:pt x="98552" y="41783"/>
                  </a:lnTo>
                  <a:lnTo>
                    <a:pt x="99314" y="46609"/>
                  </a:lnTo>
                  <a:lnTo>
                    <a:pt x="99440" y="51689"/>
                  </a:lnTo>
                  <a:lnTo>
                    <a:pt x="99314" y="56515"/>
                  </a:lnTo>
                  <a:lnTo>
                    <a:pt x="98552" y="61468"/>
                  </a:lnTo>
                  <a:lnTo>
                    <a:pt x="97282" y="66294"/>
                  </a:lnTo>
                  <a:lnTo>
                    <a:pt x="95758" y="71120"/>
                  </a:lnTo>
                  <a:lnTo>
                    <a:pt x="93726" y="75565"/>
                  </a:lnTo>
                  <a:lnTo>
                    <a:pt x="91186" y="80010"/>
                  </a:lnTo>
                  <a:lnTo>
                    <a:pt x="88265" y="84201"/>
                  </a:lnTo>
                  <a:lnTo>
                    <a:pt x="84836" y="88011"/>
                  </a:lnTo>
                  <a:lnTo>
                    <a:pt x="81153" y="91567"/>
                  </a:lnTo>
                  <a:lnTo>
                    <a:pt x="77089" y="94615"/>
                  </a:lnTo>
                  <a:lnTo>
                    <a:pt x="72898" y="97282"/>
                  </a:lnTo>
                  <a:lnTo>
                    <a:pt x="68453" y="99441"/>
                  </a:lnTo>
                  <a:lnTo>
                    <a:pt x="63881" y="101092"/>
                  </a:lnTo>
                  <a:lnTo>
                    <a:pt x="59182" y="102235"/>
                  </a:lnTo>
                  <a:lnTo>
                    <a:pt x="54483" y="102997"/>
                  </a:lnTo>
                  <a:lnTo>
                    <a:pt x="49784" y="103124"/>
                  </a:lnTo>
                  <a:lnTo>
                    <a:pt x="44958" y="102997"/>
                  </a:lnTo>
                  <a:lnTo>
                    <a:pt x="40259" y="102235"/>
                  </a:lnTo>
                  <a:lnTo>
                    <a:pt x="35560" y="101092"/>
                  </a:lnTo>
                  <a:lnTo>
                    <a:pt x="30988" y="99441"/>
                  </a:lnTo>
                  <a:lnTo>
                    <a:pt x="26669" y="97282"/>
                  </a:lnTo>
                  <a:lnTo>
                    <a:pt x="22479" y="94615"/>
                  </a:lnTo>
                  <a:lnTo>
                    <a:pt x="18540" y="9156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8858031" y="2065009"/>
              <a:ext cx="99205" cy="103137"/>
            </a:xfrm>
            <a:custGeom>
              <a:avLst/>
              <a:gdLst/>
              <a:ahLst/>
              <a:cxnLst/>
              <a:rect l="0" t="0" r="0" b="0"/>
              <a:pathLst>
                <a:path w="99205" h="103137">
                  <a:moveTo>
                    <a:pt x="14545" y="88294"/>
                  </a:moveTo>
                  <a:lnTo>
                    <a:pt x="11189" y="84107"/>
                  </a:lnTo>
                  <a:lnTo>
                    <a:pt x="8205" y="80302"/>
                  </a:lnTo>
                  <a:lnTo>
                    <a:pt x="5595" y="75735"/>
                  </a:lnTo>
                  <a:lnTo>
                    <a:pt x="3730" y="71168"/>
                  </a:lnTo>
                  <a:lnTo>
                    <a:pt x="1865" y="66601"/>
                  </a:lnTo>
                  <a:lnTo>
                    <a:pt x="746" y="61653"/>
                  </a:lnTo>
                  <a:lnTo>
                    <a:pt x="0" y="56706"/>
                  </a:lnTo>
                  <a:lnTo>
                    <a:pt x="0" y="51758"/>
                  </a:lnTo>
                  <a:lnTo>
                    <a:pt x="0" y="46811"/>
                  </a:lnTo>
                  <a:lnTo>
                    <a:pt x="746" y="41863"/>
                  </a:lnTo>
                  <a:lnTo>
                    <a:pt x="1865" y="36916"/>
                  </a:lnTo>
                  <a:lnTo>
                    <a:pt x="3730" y="32349"/>
                  </a:lnTo>
                  <a:lnTo>
                    <a:pt x="5595" y="27782"/>
                  </a:lnTo>
                  <a:lnTo>
                    <a:pt x="8205" y="23215"/>
                  </a:lnTo>
                  <a:lnTo>
                    <a:pt x="11189" y="19029"/>
                  </a:lnTo>
                  <a:lnTo>
                    <a:pt x="14545" y="15223"/>
                  </a:lnTo>
                  <a:lnTo>
                    <a:pt x="18274" y="11798"/>
                  </a:lnTo>
                  <a:lnTo>
                    <a:pt x="22377" y="8753"/>
                  </a:lnTo>
                  <a:lnTo>
                    <a:pt x="26479" y="6089"/>
                  </a:lnTo>
                  <a:lnTo>
                    <a:pt x="30955" y="3806"/>
                  </a:lnTo>
                  <a:lnTo>
                    <a:pt x="35430" y="2283"/>
                  </a:lnTo>
                  <a:lnTo>
                    <a:pt x="39905" y="1142"/>
                  </a:lnTo>
                  <a:lnTo>
                    <a:pt x="44754" y="380"/>
                  </a:lnTo>
                  <a:lnTo>
                    <a:pt x="49602" y="0"/>
                  </a:lnTo>
                  <a:lnTo>
                    <a:pt x="54078" y="380"/>
                  </a:lnTo>
                  <a:lnTo>
                    <a:pt x="58925" y="1142"/>
                  </a:lnTo>
                  <a:lnTo>
                    <a:pt x="63774" y="2283"/>
                  </a:lnTo>
                  <a:lnTo>
                    <a:pt x="68249" y="3806"/>
                  </a:lnTo>
                  <a:lnTo>
                    <a:pt x="72725" y="6089"/>
                  </a:lnTo>
                  <a:lnTo>
                    <a:pt x="76827" y="8753"/>
                  </a:lnTo>
                  <a:lnTo>
                    <a:pt x="80929" y="11798"/>
                  </a:lnTo>
                  <a:lnTo>
                    <a:pt x="84659" y="15223"/>
                  </a:lnTo>
                  <a:lnTo>
                    <a:pt x="88015" y="19029"/>
                  </a:lnTo>
                  <a:lnTo>
                    <a:pt x="90999" y="23215"/>
                  </a:lnTo>
                  <a:lnTo>
                    <a:pt x="93609" y="27782"/>
                  </a:lnTo>
                  <a:lnTo>
                    <a:pt x="95474" y="32349"/>
                  </a:lnTo>
                  <a:lnTo>
                    <a:pt x="96966" y="36916"/>
                  </a:lnTo>
                  <a:lnTo>
                    <a:pt x="98458" y="41863"/>
                  </a:lnTo>
                  <a:lnTo>
                    <a:pt x="99204" y="46811"/>
                  </a:lnTo>
                  <a:lnTo>
                    <a:pt x="99204" y="51758"/>
                  </a:lnTo>
                  <a:lnTo>
                    <a:pt x="99204" y="56706"/>
                  </a:lnTo>
                  <a:lnTo>
                    <a:pt x="98458" y="61653"/>
                  </a:lnTo>
                  <a:lnTo>
                    <a:pt x="96966" y="66601"/>
                  </a:lnTo>
                  <a:lnTo>
                    <a:pt x="95474" y="71168"/>
                  </a:lnTo>
                  <a:lnTo>
                    <a:pt x="93609" y="75735"/>
                  </a:lnTo>
                  <a:lnTo>
                    <a:pt x="90999" y="80302"/>
                  </a:lnTo>
                  <a:lnTo>
                    <a:pt x="88015" y="84107"/>
                  </a:lnTo>
                  <a:lnTo>
                    <a:pt x="84659" y="88294"/>
                  </a:lnTo>
                  <a:lnTo>
                    <a:pt x="80929" y="91719"/>
                  </a:lnTo>
                  <a:lnTo>
                    <a:pt x="76827" y="94763"/>
                  </a:lnTo>
                  <a:lnTo>
                    <a:pt x="72725" y="97428"/>
                  </a:lnTo>
                  <a:lnTo>
                    <a:pt x="68249" y="99330"/>
                  </a:lnTo>
                  <a:lnTo>
                    <a:pt x="63774" y="101233"/>
                  </a:lnTo>
                  <a:lnTo>
                    <a:pt x="58925" y="102375"/>
                  </a:lnTo>
                  <a:lnTo>
                    <a:pt x="54078" y="103136"/>
                  </a:lnTo>
                  <a:lnTo>
                    <a:pt x="49602" y="103136"/>
                  </a:lnTo>
                  <a:lnTo>
                    <a:pt x="44754" y="103136"/>
                  </a:lnTo>
                  <a:lnTo>
                    <a:pt x="39905" y="102375"/>
                  </a:lnTo>
                  <a:lnTo>
                    <a:pt x="35430" y="101233"/>
                  </a:lnTo>
                  <a:lnTo>
                    <a:pt x="30955" y="99330"/>
                  </a:lnTo>
                  <a:lnTo>
                    <a:pt x="26479" y="97428"/>
                  </a:lnTo>
                  <a:lnTo>
                    <a:pt x="22377" y="94763"/>
                  </a:lnTo>
                  <a:lnTo>
                    <a:pt x="18274" y="917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8884031" y="2083435"/>
              <a:ext cx="38990" cy="36958"/>
            </a:xfrm>
            <a:custGeom>
              <a:avLst/>
              <a:gdLst/>
              <a:ahLst/>
              <a:cxnLst/>
              <a:rect l="0" t="0" r="0" b="0"/>
              <a:pathLst>
                <a:path w="38990" h="36958">
                  <a:moveTo>
                    <a:pt x="38989" y="17780"/>
                  </a:moveTo>
                  <a:lnTo>
                    <a:pt x="36068" y="27559"/>
                  </a:lnTo>
                  <a:lnTo>
                    <a:pt x="34163" y="32131"/>
                  </a:lnTo>
                  <a:lnTo>
                    <a:pt x="32260" y="35687"/>
                  </a:lnTo>
                  <a:lnTo>
                    <a:pt x="25527" y="36703"/>
                  </a:lnTo>
                  <a:lnTo>
                    <a:pt x="18288" y="36957"/>
                  </a:lnTo>
                  <a:lnTo>
                    <a:pt x="11176" y="36195"/>
                  </a:lnTo>
                  <a:lnTo>
                    <a:pt x="7874" y="35433"/>
                  </a:lnTo>
                  <a:lnTo>
                    <a:pt x="4572" y="34036"/>
                  </a:lnTo>
                  <a:lnTo>
                    <a:pt x="3429" y="31496"/>
                  </a:lnTo>
                  <a:lnTo>
                    <a:pt x="2667" y="28702"/>
                  </a:lnTo>
                  <a:lnTo>
                    <a:pt x="1397" y="22860"/>
                  </a:lnTo>
                  <a:lnTo>
                    <a:pt x="0" y="9779"/>
                  </a:lnTo>
                  <a:lnTo>
                    <a:pt x="5081" y="6731"/>
                  </a:lnTo>
                  <a:lnTo>
                    <a:pt x="10414" y="3302"/>
                  </a:lnTo>
                  <a:lnTo>
                    <a:pt x="13083" y="1651"/>
                  </a:lnTo>
                  <a:lnTo>
                    <a:pt x="15875" y="508"/>
                  </a:lnTo>
                  <a:lnTo>
                    <a:pt x="18669" y="0"/>
                  </a:lnTo>
                  <a:lnTo>
                    <a:pt x="21717" y="127"/>
                  </a:lnTo>
                  <a:lnTo>
                    <a:pt x="26797" y="4064"/>
                  </a:lnTo>
                  <a:lnTo>
                    <a:pt x="31242" y="8509"/>
                  </a:lnTo>
                  <a:lnTo>
                    <a:pt x="35308" y="1308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8884138" y="2083277"/>
              <a:ext cx="38787" cy="37297"/>
            </a:xfrm>
            <a:custGeom>
              <a:avLst/>
              <a:gdLst/>
              <a:ahLst/>
              <a:cxnLst/>
              <a:rect l="0" t="0" r="0" b="0"/>
              <a:pathLst>
                <a:path w="38787" h="37297">
                  <a:moveTo>
                    <a:pt x="38786" y="17887"/>
                  </a:moveTo>
                  <a:lnTo>
                    <a:pt x="35802" y="27782"/>
                  </a:lnTo>
                  <a:lnTo>
                    <a:pt x="33938" y="32349"/>
                  </a:lnTo>
                  <a:lnTo>
                    <a:pt x="32073" y="35774"/>
                  </a:lnTo>
                  <a:lnTo>
                    <a:pt x="25360" y="36915"/>
                  </a:lnTo>
                  <a:lnTo>
                    <a:pt x="18274" y="37296"/>
                  </a:lnTo>
                  <a:lnTo>
                    <a:pt x="11188" y="36535"/>
                  </a:lnTo>
                  <a:lnTo>
                    <a:pt x="7831" y="35393"/>
                  </a:lnTo>
                  <a:lnTo>
                    <a:pt x="4474" y="34252"/>
                  </a:lnTo>
                  <a:lnTo>
                    <a:pt x="3356" y="31588"/>
                  </a:lnTo>
                  <a:lnTo>
                    <a:pt x="2610" y="28924"/>
                  </a:lnTo>
                  <a:lnTo>
                    <a:pt x="1118" y="23215"/>
                  </a:lnTo>
                  <a:lnTo>
                    <a:pt x="0" y="9894"/>
                  </a:lnTo>
                  <a:lnTo>
                    <a:pt x="4848" y="6850"/>
                  </a:lnTo>
                  <a:lnTo>
                    <a:pt x="10442" y="3425"/>
                  </a:lnTo>
                  <a:lnTo>
                    <a:pt x="13052" y="1903"/>
                  </a:lnTo>
                  <a:lnTo>
                    <a:pt x="15663" y="761"/>
                  </a:lnTo>
                  <a:lnTo>
                    <a:pt x="18647" y="0"/>
                  </a:lnTo>
                  <a:lnTo>
                    <a:pt x="21630" y="380"/>
                  </a:lnTo>
                  <a:lnTo>
                    <a:pt x="26479" y="4186"/>
                  </a:lnTo>
                  <a:lnTo>
                    <a:pt x="31327" y="8753"/>
                  </a:lnTo>
                  <a:lnTo>
                    <a:pt x="35056" y="133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8909177" y="2133600"/>
              <a:ext cx="34291" cy="30608"/>
            </a:xfrm>
            <a:custGeom>
              <a:avLst/>
              <a:gdLst/>
              <a:ahLst/>
              <a:cxnLst/>
              <a:rect l="0" t="0" r="0" b="0"/>
              <a:pathLst>
                <a:path w="34291" h="30608">
                  <a:moveTo>
                    <a:pt x="34290" y="1524"/>
                  </a:moveTo>
                  <a:lnTo>
                    <a:pt x="33020" y="11557"/>
                  </a:lnTo>
                  <a:lnTo>
                    <a:pt x="32512" y="16129"/>
                  </a:lnTo>
                  <a:lnTo>
                    <a:pt x="31877" y="20193"/>
                  </a:lnTo>
                  <a:lnTo>
                    <a:pt x="30607" y="22225"/>
                  </a:lnTo>
                  <a:lnTo>
                    <a:pt x="28956" y="23622"/>
                  </a:lnTo>
                  <a:lnTo>
                    <a:pt x="25146" y="26289"/>
                  </a:lnTo>
                  <a:lnTo>
                    <a:pt x="20574" y="28448"/>
                  </a:lnTo>
                  <a:lnTo>
                    <a:pt x="15875" y="30607"/>
                  </a:lnTo>
                  <a:lnTo>
                    <a:pt x="11557" y="27813"/>
                  </a:lnTo>
                  <a:lnTo>
                    <a:pt x="7620" y="24003"/>
                  </a:lnTo>
                  <a:lnTo>
                    <a:pt x="0" y="16129"/>
                  </a:lnTo>
                  <a:lnTo>
                    <a:pt x="3556" y="11684"/>
                  </a:lnTo>
                  <a:lnTo>
                    <a:pt x="6858" y="7747"/>
                  </a:lnTo>
                  <a:lnTo>
                    <a:pt x="10668" y="4064"/>
                  </a:lnTo>
                  <a:lnTo>
                    <a:pt x="14605" y="0"/>
                  </a:lnTo>
                  <a:lnTo>
                    <a:pt x="17272" y="1143"/>
                  </a:lnTo>
                  <a:lnTo>
                    <a:pt x="19939" y="1905"/>
                  </a:lnTo>
                  <a:lnTo>
                    <a:pt x="25146" y="2032"/>
                  </a:lnTo>
                  <a:lnTo>
                    <a:pt x="30226" y="1524"/>
                  </a:lnTo>
                  <a:lnTo>
                    <a:pt x="32258" y="152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8909124" y="2133512"/>
              <a:ext cx="34312" cy="30828"/>
            </a:xfrm>
            <a:custGeom>
              <a:avLst/>
              <a:gdLst/>
              <a:ahLst/>
              <a:cxnLst/>
              <a:rect l="0" t="0" r="0" b="0"/>
              <a:pathLst>
                <a:path w="34312" h="30828">
                  <a:moveTo>
                    <a:pt x="34311" y="1523"/>
                  </a:moveTo>
                  <a:lnTo>
                    <a:pt x="33192" y="11798"/>
                  </a:lnTo>
                  <a:lnTo>
                    <a:pt x="32446" y="16365"/>
                  </a:lnTo>
                  <a:lnTo>
                    <a:pt x="32074" y="20171"/>
                  </a:lnTo>
                  <a:lnTo>
                    <a:pt x="30581" y="22454"/>
                  </a:lnTo>
                  <a:lnTo>
                    <a:pt x="29090" y="23596"/>
                  </a:lnTo>
                  <a:lnTo>
                    <a:pt x="25361" y="26260"/>
                  </a:lnTo>
                  <a:lnTo>
                    <a:pt x="20512" y="28544"/>
                  </a:lnTo>
                  <a:lnTo>
                    <a:pt x="16037" y="30827"/>
                  </a:lnTo>
                  <a:lnTo>
                    <a:pt x="11562" y="27782"/>
                  </a:lnTo>
                  <a:lnTo>
                    <a:pt x="7832" y="23976"/>
                  </a:lnTo>
                  <a:lnTo>
                    <a:pt x="0" y="16365"/>
                  </a:lnTo>
                  <a:lnTo>
                    <a:pt x="3730" y="11798"/>
                  </a:lnTo>
                  <a:lnTo>
                    <a:pt x="7087" y="7993"/>
                  </a:lnTo>
                  <a:lnTo>
                    <a:pt x="10815" y="4187"/>
                  </a:lnTo>
                  <a:lnTo>
                    <a:pt x="14545" y="0"/>
                  </a:lnTo>
                  <a:lnTo>
                    <a:pt x="17156" y="1142"/>
                  </a:lnTo>
                  <a:lnTo>
                    <a:pt x="19767" y="1903"/>
                  </a:lnTo>
                  <a:lnTo>
                    <a:pt x="25361" y="2284"/>
                  </a:lnTo>
                  <a:lnTo>
                    <a:pt x="30209" y="1523"/>
                  </a:lnTo>
                  <a:lnTo>
                    <a:pt x="32446" y="152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8860155" y="2129536"/>
              <a:ext cx="28958" cy="30735"/>
            </a:xfrm>
            <a:custGeom>
              <a:avLst/>
              <a:gdLst/>
              <a:ahLst/>
              <a:cxnLst/>
              <a:rect l="0" t="0" r="0" b="0"/>
              <a:pathLst>
                <a:path w="28958" h="30735">
                  <a:moveTo>
                    <a:pt x="23114" y="2286"/>
                  </a:moveTo>
                  <a:lnTo>
                    <a:pt x="23622" y="4572"/>
                  </a:lnTo>
                  <a:lnTo>
                    <a:pt x="25273" y="9525"/>
                  </a:lnTo>
                  <a:lnTo>
                    <a:pt x="27178" y="14859"/>
                  </a:lnTo>
                  <a:lnTo>
                    <a:pt x="28194" y="17272"/>
                  </a:lnTo>
                  <a:lnTo>
                    <a:pt x="28957" y="19304"/>
                  </a:lnTo>
                  <a:lnTo>
                    <a:pt x="27178" y="22479"/>
                  </a:lnTo>
                  <a:lnTo>
                    <a:pt x="25910" y="25654"/>
                  </a:lnTo>
                  <a:lnTo>
                    <a:pt x="24765" y="28575"/>
                  </a:lnTo>
                  <a:lnTo>
                    <a:pt x="23241" y="30734"/>
                  </a:lnTo>
                  <a:lnTo>
                    <a:pt x="19432" y="28829"/>
                  </a:lnTo>
                  <a:lnTo>
                    <a:pt x="15621" y="25781"/>
                  </a:lnTo>
                  <a:lnTo>
                    <a:pt x="11686" y="21844"/>
                  </a:lnTo>
                  <a:lnTo>
                    <a:pt x="8128" y="17399"/>
                  </a:lnTo>
                  <a:lnTo>
                    <a:pt x="4953" y="12827"/>
                  </a:lnTo>
                  <a:lnTo>
                    <a:pt x="2540" y="8509"/>
                  </a:lnTo>
                  <a:lnTo>
                    <a:pt x="762" y="4699"/>
                  </a:lnTo>
                  <a:lnTo>
                    <a:pt x="254" y="3048"/>
                  </a:lnTo>
                  <a:lnTo>
                    <a:pt x="0" y="1651"/>
                  </a:lnTo>
                  <a:lnTo>
                    <a:pt x="2161" y="635"/>
                  </a:lnTo>
                  <a:lnTo>
                    <a:pt x="4699" y="0"/>
                  </a:lnTo>
                  <a:lnTo>
                    <a:pt x="7620" y="0"/>
                  </a:lnTo>
                  <a:lnTo>
                    <a:pt x="10668" y="381"/>
                  </a:lnTo>
                  <a:lnTo>
                    <a:pt x="17145" y="1143"/>
                  </a:lnTo>
                  <a:lnTo>
                    <a:pt x="20193" y="1143"/>
                  </a:lnTo>
                  <a:lnTo>
                    <a:pt x="22987" y="88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8860268" y="2129706"/>
              <a:ext cx="28718" cy="30447"/>
            </a:xfrm>
            <a:custGeom>
              <a:avLst/>
              <a:gdLst/>
              <a:ahLst/>
              <a:cxnLst/>
              <a:rect l="0" t="0" r="0" b="0"/>
              <a:pathLst>
                <a:path w="28718" h="30447">
                  <a:moveTo>
                    <a:pt x="22750" y="762"/>
                  </a:moveTo>
                  <a:lnTo>
                    <a:pt x="20140" y="1142"/>
                  </a:lnTo>
                  <a:lnTo>
                    <a:pt x="17156" y="1142"/>
                  </a:lnTo>
                  <a:lnTo>
                    <a:pt x="10443" y="381"/>
                  </a:lnTo>
                  <a:lnTo>
                    <a:pt x="7459" y="0"/>
                  </a:lnTo>
                  <a:lnTo>
                    <a:pt x="4476" y="0"/>
                  </a:lnTo>
                  <a:lnTo>
                    <a:pt x="1865" y="381"/>
                  </a:lnTo>
                  <a:lnTo>
                    <a:pt x="0" y="1523"/>
                  </a:lnTo>
                  <a:lnTo>
                    <a:pt x="0" y="3045"/>
                  </a:lnTo>
                  <a:lnTo>
                    <a:pt x="746" y="4567"/>
                  </a:lnTo>
                  <a:lnTo>
                    <a:pt x="2611" y="8373"/>
                  </a:lnTo>
                  <a:lnTo>
                    <a:pt x="4848" y="12559"/>
                  </a:lnTo>
                  <a:lnTo>
                    <a:pt x="8205" y="17126"/>
                  </a:lnTo>
                  <a:lnTo>
                    <a:pt x="11562" y="21693"/>
                  </a:lnTo>
                  <a:lnTo>
                    <a:pt x="15665" y="25499"/>
                  </a:lnTo>
                  <a:lnTo>
                    <a:pt x="19393" y="28543"/>
                  </a:lnTo>
                  <a:lnTo>
                    <a:pt x="23123" y="30446"/>
                  </a:lnTo>
                  <a:lnTo>
                    <a:pt x="24614" y="28163"/>
                  </a:lnTo>
                  <a:lnTo>
                    <a:pt x="25734" y="25499"/>
                  </a:lnTo>
                  <a:lnTo>
                    <a:pt x="27225" y="22454"/>
                  </a:lnTo>
                  <a:lnTo>
                    <a:pt x="28717" y="19029"/>
                  </a:lnTo>
                  <a:lnTo>
                    <a:pt x="27971" y="17126"/>
                  </a:lnTo>
                  <a:lnTo>
                    <a:pt x="27225" y="14843"/>
                  </a:lnTo>
                  <a:lnTo>
                    <a:pt x="24988" y="9515"/>
                  </a:lnTo>
                  <a:lnTo>
                    <a:pt x="23496" y="4187"/>
                  </a:lnTo>
                  <a:lnTo>
                    <a:pt x="23123" y="228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8939530" y="2083562"/>
              <a:ext cx="16892" cy="35815"/>
            </a:xfrm>
            <a:custGeom>
              <a:avLst/>
              <a:gdLst/>
              <a:ahLst/>
              <a:cxnLst/>
              <a:rect l="0" t="0" r="0" b="0"/>
              <a:pathLst>
                <a:path w="16892" h="35815">
                  <a:moveTo>
                    <a:pt x="6223" y="889"/>
                  </a:moveTo>
                  <a:lnTo>
                    <a:pt x="8511" y="4445"/>
                  </a:lnTo>
                  <a:lnTo>
                    <a:pt x="10795" y="8382"/>
                  </a:lnTo>
                  <a:lnTo>
                    <a:pt x="12954" y="12700"/>
                  </a:lnTo>
                  <a:lnTo>
                    <a:pt x="14605" y="17145"/>
                  </a:lnTo>
                  <a:lnTo>
                    <a:pt x="16002" y="21717"/>
                  </a:lnTo>
                  <a:lnTo>
                    <a:pt x="16764" y="26162"/>
                  </a:lnTo>
                  <a:lnTo>
                    <a:pt x="16891" y="30607"/>
                  </a:lnTo>
                  <a:lnTo>
                    <a:pt x="16002" y="34671"/>
                  </a:lnTo>
                  <a:lnTo>
                    <a:pt x="14478" y="34544"/>
                  </a:lnTo>
                  <a:lnTo>
                    <a:pt x="13210" y="34671"/>
                  </a:lnTo>
                  <a:lnTo>
                    <a:pt x="11430" y="35306"/>
                  </a:lnTo>
                  <a:lnTo>
                    <a:pt x="10035" y="35814"/>
                  </a:lnTo>
                  <a:lnTo>
                    <a:pt x="8511" y="35560"/>
                  </a:lnTo>
                  <a:lnTo>
                    <a:pt x="6732" y="31115"/>
                  </a:lnTo>
                  <a:lnTo>
                    <a:pt x="4826" y="27178"/>
                  </a:lnTo>
                  <a:lnTo>
                    <a:pt x="2921" y="23495"/>
                  </a:lnTo>
                  <a:lnTo>
                    <a:pt x="1524" y="19431"/>
                  </a:lnTo>
                  <a:lnTo>
                    <a:pt x="889" y="14732"/>
                  </a:lnTo>
                  <a:lnTo>
                    <a:pt x="636" y="10033"/>
                  </a:lnTo>
                  <a:lnTo>
                    <a:pt x="510" y="5207"/>
                  </a:lnTo>
                  <a:lnTo>
                    <a:pt x="0" y="0"/>
                  </a:lnTo>
                  <a:lnTo>
                    <a:pt x="3175" y="12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8939705" y="2083657"/>
              <a:ext cx="16783" cy="35775"/>
            </a:xfrm>
            <a:custGeom>
              <a:avLst/>
              <a:gdLst/>
              <a:ahLst/>
              <a:cxnLst/>
              <a:rect l="0" t="0" r="0" b="0"/>
              <a:pathLst>
                <a:path w="16783" h="35775">
                  <a:moveTo>
                    <a:pt x="5968" y="762"/>
                  </a:moveTo>
                  <a:lnTo>
                    <a:pt x="8205" y="4567"/>
                  </a:lnTo>
                  <a:lnTo>
                    <a:pt x="10815" y="8373"/>
                  </a:lnTo>
                  <a:lnTo>
                    <a:pt x="12680" y="12559"/>
                  </a:lnTo>
                  <a:lnTo>
                    <a:pt x="14545" y="17126"/>
                  </a:lnTo>
                  <a:lnTo>
                    <a:pt x="16037" y="21693"/>
                  </a:lnTo>
                  <a:lnTo>
                    <a:pt x="16410" y="26260"/>
                  </a:lnTo>
                  <a:lnTo>
                    <a:pt x="16782" y="30446"/>
                  </a:lnTo>
                  <a:lnTo>
                    <a:pt x="16037" y="34632"/>
                  </a:lnTo>
                  <a:lnTo>
                    <a:pt x="14172" y="34252"/>
                  </a:lnTo>
                  <a:lnTo>
                    <a:pt x="13054" y="34632"/>
                  </a:lnTo>
                  <a:lnTo>
                    <a:pt x="11189" y="35013"/>
                  </a:lnTo>
                  <a:lnTo>
                    <a:pt x="9697" y="35774"/>
                  </a:lnTo>
                  <a:lnTo>
                    <a:pt x="8205" y="35394"/>
                  </a:lnTo>
                  <a:lnTo>
                    <a:pt x="6713" y="30827"/>
                  </a:lnTo>
                  <a:lnTo>
                    <a:pt x="4476" y="27021"/>
                  </a:lnTo>
                  <a:lnTo>
                    <a:pt x="2611" y="23215"/>
                  </a:lnTo>
                  <a:lnTo>
                    <a:pt x="1492" y="19410"/>
                  </a:lnTo>
                  <a:lnTo>
                    <a:pt x="746" y="14462"/>
                  </a:lnTo>
                  <a:lnTo>
                    <a:pt x="373" y="9895"/>
                  </a:lnTo>
                  <a:lnTo>
                    <a:pt x="373" y="4948"/>
                  </a:lnTo>
                  <a:lnTo>
                    <a:pt x="0" y="0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8892667" y="2065274"/>
              <a:ext cx="22734" cy="7113"/>
            </a:xfrm>
            <a:custGeom>
              <a:avLst/>
              <a:gdLst/>
              <a:ahLst/>
              <a:cxnLst/>
              <a:rect l="0" t="0" r="0" b="0"/>
              <a:pathLst>
                <a:path w="22734" h="7113">
                  <a:moveTo>
                    <a:pt x="22098" y="1143"/>
                  </a:moveTo>
                  <a:lnTo>
                    <a:pt x="20828" y="2286"/>
                  </a:lnTo>
                  <a:lnTo>
                    <a:pt x="17526" y="4445"/>
                  </a:lnTo>
                  <a:lnTo>
                    <a:pt x="13968" y="6223"/>
                  </a:lnTo>
                  <a:lnTo>
                    <a:pt x="12444" y="6731"/>
                  </a:lnTo>
                  <a:lnTo>
                    <a:pt x="11303" y="7112"/>
                  </a:lnTo>
                  <a:lnTo>
                    <a:pt x="8382" y="6477"/>
                  </a:lnTo>
                  <a:lnTo>
                    <a:pt x="4953" y="5461"/>
                  </a:lnTo>
                  <a:lnTo>
                    <a:pt x="2032" y="4191"/>
                  </a:lnTo>
                  <a:lnTo>
                    <a:pt x="0" y="2667"/>
                  </a:lnTo>
                  <a:lnTo>
                    <a:pt x="1778" y="2286"/>
                  </a:lnTo>
                  <a:lnTo>
                    <a:pt x="4317" y="1778"/>
                  </a:lnTo>
                  <a:lnTo>
                    <a:pt x="10921" y="762"/>
                  </a:lnTo>
                  <a:lnTo>
                    <a:pt x="17780" y="127"/>
                  </a:lnTo>
                  <a:lnTo>
                    <a:pt x="20574" y="0"/>
                  </a:lnTo>
                  <a:lnTo>
                    <a:pt x="22733" y="12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8892715" y="2065389"/>
              <a:ext cx="22750" cy="6852"/>
            </a:xfrm>
            <a:custGeom>
              <a:avLst/>
              <a:gdLst/>
              <a:ahLst/>
              <a:cxnLst/>
              <a:rect l="0" t="0" r="0" b="0"/>
              <a:pathLst>
                <a:path w="22750" h="6852">
                  <a:moveTo>
                    <a:pt x="22749" y="0"/>
                  </a:moveTo>
                  <a:lnTo>
                    <a:pt x="20511" y="0"/>
                  </a:lnTo>
                  <a:lnTo>
                    <a:pt x="17901" y="0"/>
                  </a:lnTo>
                  <a:lnTo>
                    <a:pt x="10814" y="762"/>
                  </a:lnTo>
                  <a:lnTo>
                    <a:pt x="4102" y="1523"/>
                  </a:lnTo>
                  <a:lnTo>
                    <a:pt x="1865" y="2284"/>
                  </a:lnTo>
                  <a:lnTo>
                    <a:pt x="0" y="2665"/>
                  </a:lnTo>
                  <a:lnTo>
                    <a:pt x="1865" y="4187"/>
                  </a:lnTo>
                  <a:lnTo>
                    <a:pt x="4847" y="5328"/>
                  </a:lnTo>
                  <a:lnTo>
                    <a:pt x="8204" y="6470"/>
                  </a:lnTo>
                  <a:lnTo>
                    <a:pt x="11188" y="6851"/>
                  </a:lnTo>
                  <a:lnTo>
                    <a:pt x="12307" y="6851"/>
                  </a:lnTo>
                  <a:lnTo>
                    <a:pt x="13799" y="6090"/>
                  </a:lnTo>
                  <a:lnTo>
                    <a:pt x="17528" y="4567"/>
                  </a:lnTo>
                  <a:lnTo>
                    <a:pt x="20884" y="2284"/>
                  </a:lnTo>
                  <a:lnTo>
                    <a:pt x="22003" y="114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8922924" y="2100783"/>
              <a:ext cx="18647" cy="1142"/>
            </a:xfrm>
            <a:custGeom>
              <a:avLst/>
              <a:gdLst/>
              <a:ahLst/>
              <a:cxnLst/>
              <a:rect l="0" t="0" r="0" b="0"/>
              <a:pathLst>
                <a:path w="18647" h="1142">
                  <a:moveTo>
                    <a:pt x="18646" y="0"/>
                  </a:moveTo>
                  <a:lnTo>
                    <a:pt x="0" y="114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8863626" y="2092030"/>
              <a:ext cx="19766" cy="1142"/>
            </a:xfrm>
            <a:custGeom>
              <a:avLst/>
              <a:gdLst/>
              <a:ahLst/>
              <a:cxnLst/>
              <a:rect l="0" t="0" r="0" b="0"/>
              <a:pathLst>
                <a:path w="19766" h="1142">
                  <a:moveTo>
                    <a:pt x="19765" y="114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8883019" y="2117148"/>
              <a:ext cx="7087" cy="15604"/>
            </a:xfrm>
            <a:custGeom>
              <a:avLst/>
              <a:gdLst/>
              <a:ahLst/>
              <a:cxnLst/>
              <a:rect l="0" t="0" r="0" b="0"/>
              <a:pathLst>
                <a:path w="7087" h="15604">
                  <a:moveTo>
                    <a:pt x="7086" y="0"/>
                  </a:moveTo>
                  <a:lnTo>
                    <a:pt x="0" y="1560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8916211" y="2117908"/>
              <a:ext cx="6714" cy="16366"/>
            </a:xfrm>
            <a:custGeom>
              <a:avLst/>
              <a:gdLst/>
              <a:ahLst/>
              <a:cxnLst/>
              <a:rect l="0" t="0" r="0" b="0"/>
              <a:pathLst>
                <a:path w="6714" h="16366">
                  <a:moveTo>
                    <a:pt x="0" y="0"/>
                  </a:moveTo>
                  <a:lnTo>
                    <a:pt x="6713" y="1636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8942690" y="2118670"/>
              <a:ext cx="6342" cy="16366"/>
            </a:xfrm>
            <a:custGeom>
              <a:avLst/>
              <a:gdLst/>
              <a:ahLst/>
              <a:cxnLst/>
              <a:rect l="0" t="0" r="0" b="0"/>
              <a:pathLst>
                <a:path w="6342" h="16366">
                  <a:moveTo>
                    <a:pt x="6341" y="0"/>
                  </a:moveTo>
                  <a:lnTo>
                    <a:pt x="0" y="1636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8888612" y="2148736"/>
              <a:ext cx="20886" cy="762"/>
            </a:xfrm>
            <a:custGeom>
              <a:avLst/>
              <a:gdLst/>
              <a:ahLst/>
              <a:cxnLst/>
              <a:rect l="0" t="0" r="0" b="0"/>
              <a:pathLst>
                <a:path w="20886" h="762">
                  <a:moveTo>
                    <a:pt x="20885" y="76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8" name="Straight Connector 317"/>
            <p:cNvCxnSpPr/>
            <p:nvPr/>
          </p:nvCxnSpPr>
          <p:spPr>
            <a:xfrm>
              <a:off x="8902827" y="2072259"/>
              <a:ext cx="0" cy="762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Freeform 318"/>
            <p:cNvSpPr/>
            <p:nvPr/>
          </p:nvSpPr>
          <p:spPr>
            <a:xfrm>
              <a:off x="8860028" y="2088261"/>
              <a:ext cx="7240" cy="15495"/>
            </a:xfrm>
            <a:custGeom>
              <a:avLst/>
              <a:gdLst/>
              <a:ahLst/>
              <a:cxnLst/>
              <a:rect l="0" t="0" r="0" b="0"/>
              <a:pathLst>
                <a:path w="7240" h="15495">
                  <a:moveTo>
                    <a:pt x="6604" y="508"/>
                  </a:moveTo>
                  <a:lnTo>
                    <a:pt x="6985" y="1524"/>
                  </a:lnTo>
                  <a:lnTo>
                    <a:pt x="7239" y="3683"/>
                  </a:lnTo>
                  <a:lnTo>
                    <a:pt x="6858" y="4826"/>
                  </a:lnTo>
                  <a:lnTo>
                    <a:pt x="6350" y="5969"/>
                  </a:lnTo>
                  <a:lnTo>
                    <a:pt x="4445" y="8890"/>
                  </a:lnTo>
                  <a:lnTo>
                    <a:pt x="0" y="15494"/>
                  </a:lnTo>
                  <a:lnTo>
                    <a:pt x="1524" y="11176"/>
                  </a:lnTo>
                  <a:lnTo>
                    <a:pt x="3175" y="6604"/>
                  </a:lnTo>
                  <a:lnTo>
                    <a:pt x="4699" y="2794"/>
                  </a:lnTo>
                  <a:lnTo>
                    <a:pt x="5334" y="1270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8859896" y="2088224"/>
              <a:ext cx="7460" cy="15604"/>
            </a:xfrm>
            <a:custGeom>
              <a:avLst/>
              <a:gdLst/>
              <a:ahLst/>
              <a:cxnLst/>
              <a:rect l="0" t="0" r="0" b="0"/>
              <a:pathLst>
                <a:path w="7460" h="15604">
                  <a:moveTo>
                    <a:pt x="5967" y="0"/>
                  </a:moveTo>
                  <a:lnTo>
                    <a:pt x="5595" y="1141"/>
                  </a:lnTo>
                  <a:lnTo>
                    <a:pt x="4849" y="2664"/>
                  </a:lnTo>
                  <a:lnTo>
                    <a:pt x="3357" y="6850"/>
                  </a:lnTo>
                  <a:lnTo>
                    <a:pt x="1865" y="11036"/>
                  </a:lnTo>
                  <a:lnTo>
                    <a:pt x="0" y="15603"/>
                  </a:lnTo>
                  <a:lnTo>
                    <a:pt x="4476" y="8753"/>
                  </a:lnTo>
                  <a:lnTo>
                    <a:pt x="6341" y="6089"/>
                  </a:lnTo>
                  <a:lnTo>
                    <a:pt x="7087" y="4947"/>
                  </a:lnTo>
                  <a:lnTo>
                    <a:pt x="7459" y="3806"/>
                  </a:lnTo>
                  <a:lnTo>
                    <a:pt x="7087" y="1522"/>
                  </a:lnTo>
                  <a:lnTo>
                    <a:pt x="6713" y="3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8930640" y="2070608"/>
              <a:ext cx="8510" cy="12956"/>
            </a:xfrm>
            <a:custGeom>
              <a:avLst/>
              <a:gdLst/>
              <a:ahLst/>
              <a:cxnLst/>
              <a:rect l="0" t="0" r="0" b="0"/>
              <a:pathLst>
                <a:path w="8510" h="12956">
                  <a:moveTo>
                    <a:pt x="0" y="0"/>
                  </a:moveTo>
                  <a:lnTo>
                    <a:pt x="2540" y="3302"/>
                  </a:lnTo>
                  <a:lnTo>
                    <a:pt x="4572" y="6477"/>
                  </a:lnTo>
                  <a:lnTo>
                    <a:pt x="8509" y="1295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8930756" y="2070717"/>
              <a:ext cx="8206" cy="12940"/>
            </a:xfrm>
            <a:custGeom>
              <a:avLst/>
              <a:gdLst/>
              <a:ahLst/>
              <a:cxnLst/>
              <a:rect l="0" t="0" r="0" b="0"/>
              <a:pathLst>
                <a:path w="8206" h="12940">
                  <a:moveTo>
                    <a:pt x="0" y="0"/>
                  </a:moveTo>
                  <a:lnTo>
                    <a:pt x="2237" y="3044"/>
                  </a:lnTo>
                  <a:lnTo>
                    <a:pt x="4475" y="6470"/>
                  </a:lnTo>
                  <a:lnTo>
                    <a:pt x="8205" y="12939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8821110" y="1850746"/>
              <a:ext cx="14173" cy="15605"/>
            </a:xfrm>
            <a:custGeom>
              <a:avLst/>
              <a:gdLst/>
              <a:ahLst/>
              <a:cxnLst/>
              <a:rect l="0" t="0" r="0" b="0"/>
              <a:pathLst>
                <a:path w="14173" h="15605">
                  <a:moveTo>
                    <a:pt x="1119" y="15604"/>
                  </a:moveTo>
                  <a:lnTo>
                    <a:pt x="8205" y="11037"/>
                  </a:lnTo>
                  <a:lnTo>
                    <a:pt x="11561" y="8753"/>
                  </a:lnTo>
                  <a:lnTo>
                    <a:pt x="14172" y="6470"/>
                  </a:lnTo>
                  <a:lnTo>
                    <a:pt x="11561" y="5328"/>
                  </a:lnTo>
                  <a:lnTo>
                    <a:pt x="8205" y="3806"/>
                  </a:lnTo>
                  <a:lnTo>
                    <a:pt x="4475" y="2283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8834909" y="1822584"/>
              <a:ext cx="23869" cy="34633"/>
            </a:xfrm>
            <a:custGeom>
              <a:avLst/>
              <a:gdLst/>
              <a:ahLst/>
              <a:cxnLst/>
              <a:rect l="0" t="0" r="0" b="0"/>
              <a:pathLst>
                <a:path w="23869" h="34633">
                  <a:moveTo>
                    <a:pt x="0" y="34632"/>
                  </a:moveTo>
                  <a:lnTo>
                    <a:pt x="4475" y="27401"/>
                  </a:lnTo>
                  <a:lnTo>
                    <a:pt x="7086" y="23976"/>
                  </a:lnTo>
                  <a:lnTo>
                    <a:pt x="8578" y="20170"/>
                  </a:lnTo>
                  <a:lnTo>
                    <a:pt x="10069" y="16745"/>
                  </a:lnTo>
                  <a:lnTo>
                    <a:pt x="11188" y="13320"/>
                  </a:lnTo>
                  <a:lnTo>
                    <a:pt x="11934" y="9514"/>
                  </a:lnTo>
                  <a:lnTo>
                    <a:pt x="13799" y="6089"/>
                  </a:lnTo>
                  <a:lnTo>
                    <a:pt x="16037" y="4186"/>
                  </a:lnTo>
                  <a:lnTo>
                    <a:pt x="18647" y="2664"/>
                  </a:lnTo>
                  <a:lnTo>
                    <a:pt x="23868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9058402" y="2147443"/>
              <a:ext cx="9653" cy="5842"/>
            </a:xfrm>
            <a:custGeom>
              <a:avLst/>
              <a:gdLst/>
              <a:ahLst/>
              <a:cxnLst/>
              <a:rect l="0" t="0" r="0" b="0"/>
              <a:pathLst>
                <a:path w="9653" h="5842">
                  <a:moveTo>
                    <a:pt x="1778" y="5587"/>
                  </a:moveTo>
                  <a:lnTo>
                    <a:pt x="508" y="4698"/>
                  </a:lnTo>
                  <a:lnTo>
                    <a:pt x="0" y="3683"/>
                  </a:lnTo>
                  <a:lnTo>
                    <a:pt x="0" y="2540"/>
                  </a:lnTo>
                  <a:lnTo>
                    <a:pt x="762" y="1397"/>
                  </a:lnTo>
                  <a:lnTo>
                    <a:pt x="2159" y="508"/>
                  </a:lnTo>
                  <a:lnTo>
                    <a:pt x="4064" y="127"/>
                  </a:lnTo>
                  <a:lnTo>
                    <a:pt x="5969" y="0"/>
                  </a:lnTo>
                  <a:lnTo>
                    <a:pt x="7747" y="381"/>
                  </a:lnTo>
                  <a:lnTo>
                    <a:pt x="9017" y="1143"/>
                  </a:lnTo>
                  <a:lnTo>
                    <a:pt x="9652" y="2159"/>
                  </a:lnTo>
                  <a:lnTo>
                    <a:pt x="9652" y="3302"/>
                  </a:lnTo>
                  <a:lnTo>
                    <a:pt x="8763" y="4444"/>
                  </a:lnTo>
                  <a:lnTo>
                    <a:pt x="7239" y="5333"/>
                  </a:lnTo>
                  <a:lnTo>
                    <a:pt x="5588" y="5714"/>
                  </a:lnTo>
                  <a:lnTo>
                    <a:pt x="3556" y="5841"/>
                  </a:lnTo>
                  <a:close/>
                </a:path>
              </a:pathLst>
            </a:custGeom>
            <a:solidFill>
              <a:srgbClr val="540000"/>
            </a:solidFill>
            <a:ln w="0" cap="flat" cmpd="sng" algn="ctr">
              <a:solidFill>
                <a:srgbClr val="54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9058303" y="2147593"/>
              <a:ext cx="9698" cy="5710"/>
            </a:xfrm>
            <a:custGeom>
              <a:avLst/>
              <a:gdLst/>
              <a:ahLst/>
              <a:cxnLst/>
              <a:rect l="0" t="0" r="0" b="0"/>
              <a:pathLst>
                <a:path w="9698" h="5710">
                  <a:moveTo>
                    <a:pt x="1865" y="5328"/>
                  </a:moveTo>
                  <a:lnTo>
                    <a:pt x="746" y="4567"/>
                  </a:lnTo>
                  <a:lnTo>
                    <a:pt x="0" y="3425"/>
                  </a:lnTo>
                  <a:lnTo>
                    <a:pt x="0" y="2283"/>
                  </a:lnTo>
                  <a:lnTo>
                    <a:pt x="746" y="1142"/>
                  </a:lnTo>
                  <a:lnTo>
                    <a:pt x="2238" y="381"/>
                  </a:lnTo>
                  <a:lnTo>
                    <a:pt x="4102" y="0"/>
                  </a:lnTo>
                  <a:lnTo>
                    <a:pt x="5967" y="0"/>
                  </a:lnTo>
                  <a:lnTo>
                    <a:pt x="7832" y="381"/>
                  </a:lnTo>
                  <a:lnTo>
                    <a:pt x="8951" y="1142"/>
                  </a:lnTo>
                  <a:lnTo>
                    <a:pt x="9697" y="1903"/>
                  </a:lnTo>
                  <a:lnTo>
                    <a:pt x="9697" y="3044"/>
                  </a:lnTo>
                  <a:lnTo>
                    <a:pt x="8951" y="4186"/>
                  </a:lnTo>
                  <a:lnTo>
                    <a:pt x="7459" y="5328"/>
                  </a:lnTo>
                  <a:lnTo>
                    <a:pt x="5594" y="5709"/>
                  </a:lnTo>
                  <a:lnTo>
                    <a:pt x="3730" y="570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8556320" y="1870156"/>
              <a:ext cx="2611" cy="10656"/>
            </a:xfrm>
            <a:custGeom>
              <a:avLst/>
              <a:gdLst/>
              <a:ahLst/>
              <a:cxnLst/>
              <a:rect l="0" t="0" r="0" b="0"/>
              <a:pathLst>
                <a:path w="2611" h="10656">
                  <a:moveTo>
                    <a:pt x="0" y="10655"/>
                  </a:moveTo>
                  <a:lnTo>
                    <a:pt x="1491" y="8372"/>
                  </a:lnTo>
                  <a:lnTo>
                    <a:pt x="2237" y="5708"/>
                  </a:lnTo>
                  <a:lnTo>
                    <a:pt x="2610" y="2663"/>
                  </a:lnTo>
                  <a:lnTo>
                    <a:pt x="2610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8550353" y="1867872"/>
              <a:ext cx="2611" cy="10277"/>
            </a:xfrm>
            <a:custGeom>
              <a:avLst/>
              <a:gdLst/>
              <a:ahLst/>
              <a:cxnLst/>
              <a:rect l="0" t="0" r="0" b="0"/>
              <a:pathLst>
                <a:path w="2611" h="10277">
                  <a:moveTo>
                    <a:pt x="0" y="10276"/>
                  </a:moveTo>
                  <a:lnTo>
                    <a:pt x="1491" y="7993"/>
                  </a:lnTo>
                  <a:lnTo>
                    <a:pt x="2237" y="5328"/>
                  </a:lnTo>
                  <a:lnTo>
                    <a:pt x="2610" y="2664"/>
                  </a:lnTo>
                  <a:lnTo>
                    <a:pt x="2610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8544385" y="1867111"/>
              <a:ext cx="2612" cy="10656"/>
            </a:xfrm>
            <a:custGeom>
              <a:avLst/>
              <a:gdLst/>
              <a:ahLst/>
              <a:cxnLst/>
              <a:rect l="0" t="0" r="0" b="0"/>
              <a:pathLst>
                <a:path w="2612" h="10656">
                  <a:moveTo>
                    <a:pt x="0" y="10655"/>
                  </a:moveTo>
                  <a:lnTo>
                    <a:pt x="1120" y="8372"/>
                  </a:lnTo>
                  <a:lnTo>
                    <a:pt x="2238" y="5327"/>
                  </a:lnTo>
                  <a:lnTo>
                    <a:pt x="2611" y="2664"/>
                  </a:lnTo>
                  <a:lnTo>
                    <a:pt x="2611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8538790" y="1865969"/>
              <a:ext cx="2612" cy="10277"/>
            </a:xfrm>
            <a:custGeom>
              <a:avLst/>
              <a:gdLst/>
              <a:ahLst/>
              <a:cxnLst/>
              <a:rect l="0" t="0" r="0" b="0"/>
              <a:pathLst>
                <a:path w="2612" h="10277">
                  <a:moveTo>
                    <a:pt x="0" y="10276"/>
                  </a:moveTo>
                  <a:lnTo>
                    <a:pt x="1120" y="7993"/>
                  </a:lnTo>
                  <a:lnTo>
                    <a:pt x="2238" y="5328"/>
                  </a:lnTo>
                  <a:lnTo>
                    <a:pt x="2611" y="2284"/>
                  </a:lnTo>
                  <a:lnTo>
                    <a:pt x="2611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8533570" y="1864447"/>
              <a:ext cx="2984" cy="11799"/>
            </a:xfrm>
            <a:custGeom>
              <a:avLst/>
              <a:gdLst/>
              <a:ahLst/>
              <a:cxnLst/>
              <a:rect l="0" t="0" r="0" b="0"/>
              <a:pathLst>
                <a:path w="2984" h="11799">
                  <a:moveTo>
                    <a:pt x="0" y="11798"/>
                  </a:moveTo>
                  <a:lnTo>
                    <a:pt x="1492" y="9514"/>
                  </a:lnTo>
                  <a:lnTo>
                    <a:pt x="2238" y="6089"/>
                  </a:lnTo>
                  <a:lnTo>
                    <a:pt x="2983" y="3044"/>
                  </a:lnTo>
                  <a:lnTo>
                    <a:pt x="2983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8527976" y="1862163"/>
              <a:ext cx="3731" cy="12561"/>
            </a:xfrm>
            <a:custGeom>
              <a:avLst/>
              <a:gdLst/>
              <a:ahLst/>
              <a:cxnLst/>
              <a:rect l="0" t="0" r="0" b="0"/>
              <a:pathLst>
                <a:path w="3731" h="12561">
                  <a:moveTo>
                    <a:pt x="0" y="12560"/>
                  </a:moveTo>
                  <a:lnTo>
                    <a:pt x="1865" y="9515"/>
                  </a:lnTo>
                  <a:lnTo>
                    <a:pt x="3356" y="6470"/>
                  </a:lnTo>
                  <a:lnTo>
                    <a:pt x="3730" y="3045"/>
                  </a:lnTo>
                  <a:lnTo>
                    <a:pt x="3730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8577577" y="1819920"/>
              <a:ext cx="21259" cy="12561"/>
            </a:xfrm>
            <a:custGeom>
              <a:avLst/>
              <a:gdLst/>
              <a:ahLst/>
              <a:cxnLst/>
              <a:rect l="0" t="0" r="0" b="0"/>
              <a:pathLst>
                <a:path w="21259" h="12561">
                  <a:moveTo>
                    <a:pt x="21258" y="12560"/>
                  </a:moveTo>
                  <a:lnTo>
                    <a:pt x="13054" y="9515"/>
                  </a:lnTo>
                  <a:lnTo>
                    <a:pt x="9324" y="7612"/>
                  </a:lnTo>
                  <a:lnTo>
                    <a:pt x="5594" y="5328"/>
                  </a:lnTo>
                  <a:lnTo>
                    <a:pt x="2984" y="2664"/>
                  </a:lnTo>
                  <a:lnTo>
                    <a:pt x="0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8561167" y="1831718"/>
              <a:ext cx="39160" cy="58989"/>
            </a:xfrm>
            <a:custGeom>
              <a:avLst/>
              <a:gdLst/>
              <a:ahLst/>
              <a:cxnLst/>
              <a:rect l="0" t="0" r="0" b="0"/>
              <a:pathLst>
                <a:path w="39160" h="58989">
                  <a:moveTo>
                    <a:pt x="13426" y="58988"/>
                  </a:moveTo>
                  <a:lnTo>
                    <a:pt x="17529" y="47571"/>
                  </a:lnTo>
                  <a:lnTo>
                    <a:pt x="19767" y="42243"/>
                  </a:lnTo>
                  <a:lnTo>
                    <a:pt x="21632" y="37676"/>
                  </a:lnTo>
                  <a:lnTo>
                    <a:pt x="14918" y="35773"/>
                  </a:lnTo>
                  <a:lnTo>
                    <a:pt x="11562" y="34632"/>
                  </a:lnTo>
                  <a:lnTo>
                    <a:pt x="8578" y="33490"/>
                  </a:lnTo>
                  <a:lnTo>
                    <a:pt x="5967" y="31587"/>
                  </a:lnTo>
                  <a:lnTo>
                    <a:pt x="3357" y="30065"/>
                  </a:lnTo>
                  <a:lnTo>
                    <a:pt x="1492" y="27781"/>
                  </a:lnTo>
                  <a:lnTo>
                    <a:pt x="0" y="25117"/>
                  </a:lnTo>
                  <a:lnTo>
                    <a:pt x="0" y="22453"/>
                  </a:lnTo>
                  <a:lnTo>
                    <a:pt x="373" y="20170"/>
                  </a:lnTo>
                  <a:lnTo>
                    <a:pt x="1120" y="17506"/>
                  </a:lnTo>
                  <a:lnTo>
                    <a:pt x="2611" y="15603"/>
                  </a:lnTo>
                  <a:lnTo>
                    <a:pt x="4102" y="13320"/>
                  </a:lnTo>
                  <a:lnTo>
                    <a:pt x="5967" y="11417"/>
                  </a:lnTo>
                  <a:lnTo>
                    <a:pt x="10443" y="7992"/>
                  </a:lnTo>
                  <a:lnTo>
                    <a:pt x="15291" y="5708"/>
                  </a:lnTo>
                  <a:lnTo>
                    <a:pt x="20512" y="3425"/>
                  </a:lnTo>
                  <a:lnTo>
                    <a:pt x="24988" y="2283"/>
                  </a:lnTo>
                  <a:lnTo>
                    <a:pt x="29463" y="1141"/>
                  </a:lnTo>
                  <a:lnTo>
                    <a:pt x="39159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8523128" y="1861403"/>
              <a:ext cx="3357" cy="12179"/>
            </a:xfrm>
            <a:custGeom>
              <a:avLst/>
              <a:gdLst/>
              <a:ahLst/>
              <a:cxnLst/>
              <a:rect l="0" t="0" r="0" b="0"/>
              <a:pathLst>
                <a:path w="3357" h="12179">
                  <a:moveTo>
                    <a:pt x="0" y="12178"/>
                  </a:moveTo>
                  <a:lnTo>
                    <a:pt x="1865" y="8753"/>
                  </a:lnTo>
                  <a:lnTo>
                    <a:pt x="2611" y="5708"/>
                  </a:lnTo>
                  <a:lnTo>
                    <a:pt x="2983" y="2663"/>
                  </a:lnTo>
                  <a:lnTo>
                    <a:pt x="3356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8516787" y="1860261"/>
              <a:ext cx="3358" cy="11037"/>
            </a:xfrm>
            <a:custGeom>
              <a:avLst/>
              <a:gdLst/>
              <a:ahLst/>
              <a:cxnLst/>
              <a:rect l="0" t="0" r="0" b="0"/>
              <a:pathLst>
                <a:path w="3358" h="11037">
                  <a:moveTo>
                    <a:pt x="0" y="11036"/>
                  </a:moveTo>
                  <a:lnTo>
                    <a:pt x="2238" y="5708"/>
                  </a:lnTo>
                  <a:lnTo>
                    <a:pt x="2984" y="3044"/>
                  </a:lnTo>
                  <a:lnTo>
                    <a:pt x="3357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8510074" y="1858738"/>
              <a:ext cx="3358" cy="11037"/>
            </a:xfrm>
            <a:custGeom>
              <a:avLst/>
              <a:gdLst/>
              <a:ahLst/>
              <a:cxnLst/>
              <a:rect l="0" t="0" r="0" b="0"/>
              <a:pathLst>
                <a:path w="3358" h="11037">
                  <a:moveTo>
                    <a:pt x="0" y="11036"/>
                  </a:moveTo>
                  <a:lnTo>
                    <a:pt x="1492" y="8753"/>
                  </a:lnTo>
                  <a:lnTo>
                    <a:pt x="2611" y="6089"/>
                  </a:lnTo>
                  <a:lnTo>
                    <a:pt x="3357" y="3044"/>
                  </a:lnTo>
                  <a:lnTo>
                    <a:pt x="3357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8745402" y="1527259"/>
              <a:ext cx="28718" cy="8754"/>
            </a:xfrm>
            <a:custGeom>
              <a:avLst/>
              <a:gdLst/>
              <a:ahLst/>
              <a:cxnLst/>
              <a:rect l="0" t="0" r="0" b="0"/>
              <a:pathLst>
                <a:path w="28718" h="8754">
                  <a:moveTo>
                    <a:pt x="0" y="8753"/>
                  </a:moveTo>
                  <a:lnTo>
                    <a:pt x="4103" y="7231"/>
                  </a:lnTo>
                  <a:lnTo>
                    <a:pt x="8205" y="5708"/>
                  </a:lnTo>
                  <a:lnTo>
                    <a:pt x="12680" y="4567"/>
                  </a:lnTo>
                  <a:lnTo>
                    <a:pt x="14918" y="3805"/>
                  </a:lnTo>
                  <a:lnTo>
                    <a:pt x="17528" y="3805"/>
                  </a:lnTo>
                  <a:lnTo>
                    <a:pt x="28717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8817483" y="1504823"/>
              <a:ext cx="63884" cy="74550"/>
            </a:xfrm>
            <a:custGeom>
              <a:avLst/>
              <a:gdLst/>
              <a:ahLst/>
              <a:cxnLst/>
              <a:rect l="0" t="0" r="0" b="0"/>
              <a:pathLst>
                <a:path w="63884" h="74550">
                  <a:moveTo>
                    <a:pt x="0" y="9525"/>
                  </a:moveTo>
                  <a:lnTo>
                    <a:pt x="127" y="8001"/>
                  </a:lnTo>
                  <a:lnTo>
                    <a:pt x="635" y="6223"/>
                  </a:lnTo>
                  <a:lnTo>
                    <a:pt x="2667" y="3048"/>
                  </a:lnTo>
                  <a:lnTo>
                    <a:pt x="4572" y="635"/>
                  </a:lnTo>
                  <a:lnTo>
                    <a:pt x="5588" y="0"/>
                  </a:lnTo>
                  <a:lnTo>
                    <a:pt x="6223" y="0"/>
                  </a:lnTo>
                  <a:lnTo>
                    <a:pt x="7620" y="2540"/>
                  </a:lnTo>
                  <a:lnTo>
                    <a:pt x="8383" y="5080"/>
                  </a:lnTo>
                  <a:lnTo>
                    <a:pt x="9525" y="8128"/>
                  </a:lnTo>
                  <a:lnTo>
                    <a:pt x="10414" y="10033"/>
                  </a:lnTo>
                  <a:lnTo>
                    <a:pt x="11558" y="12192"/>
                  </a:lnTo>
                  <a:lnTo>
                    <a:pt x="14479" y="13462"/>
                  </a:lnTo>
                  <a:lnTo>
                    <a:pt x="17145" y="14224"/>
                  </a:lnTo>
                  <a:lnTo>
                    <a:pt x="22225" y="14859"/>
                  </a:lnTo>
                  <a:lnTo>
                    <a:pt x="24892" y="15367"/>
                  </a:lnTo>
                  <a:lnTo>
                    <a:pt x="27686" y="16383"/>
                  </a:lnTo>
                  <a:lnTo>
                    <a:pt x="31115" y="18034"/>
                  </a:lnTo>
                  <a:lnTo>
                    <a:pt x="35052" y="20828"/>
                  </a:lnTo>
                  <a:lnTo>
                    <a:pt x="36832" y="22606"/>
                  </a:lnTo>
                  <a:lnTo>
                    <a:pt x="38100" y="24384"/>
                  </a:lnTo>
                  <a:lnTo>
                    <a:pt x="39751" y="28575"/>
                  </a:lnTo>
                  <a:lnTo>
                    <a:pt x="40894" y="33401"/>
                  </a:lnTo>
                  <a:lnTo>
                    <a:pt x="41531" y="36322"/>
                  </a:lnTo>
                  <a:lnTo>
                    <a:pt x="42418" y="39624"/>
                  </a:lnTo>
                  <a:lnTo>
                    <a:pt x="44323" y="43053"/>
                  </a:lnTo>
                  <a:lnTo>
                    <a:pt x="46229" y="46101"/>
                  </a:lnTo>
                  <a:lnTo>
                    <a:pt x="50038" y="50673"/>
                  </a:lnTo>
                  <a:lnTo>
                    <a:pt x="53721" y="53975"/>
                  </a:lnTo>
                  <a:lnTo>
                    <a:pt x="56896" y="56007"/>
                  </a:lnTo>
                  <a:lnTo>
                    <a:pt x="59690" y="57150"/>
                  </a:lnTo>
                  <a:lnTo>
                    <a:pt x="61722" y="57658"/>
                  </a:lnTo>
                  <a:lnTo>
                    <a:pt x="62992" y="57658"/>
                  </a:lnTo>
                  <a:lnTo>
                    <a:pt x="63119" y="57658"/>
                  </a:lnTo>
                  <a:lnTo>
                    <a:pt x="63373" y="59817"/>
                  </a:lnTo>
                  <a:lnTo>
                    <a:pt x="63627" y="62230"/>
                  </a:lnTo>
                  <a:lnTo>
                    <a:pt x="63883" y="67437"/>
                  </a:lnTo>
                  <a:lnTo>
                    <a:pt x="63500" y="71882"/>
                  </a:lnTo>
                  <a:lnTo>
                    <a:pt x="63373" y="73279"/>
                  </a:lnTo>
                  <a:lnTo>
                    <a:pt x="63246" y="74295"/>
                  </a:lnTo>
                  <a:lnTo>
                    <a:pt x="62232" y="74549"/>
                  </a:lnTo>
                  <a:lnTo>
                    <a:pt x="60960" y="74422"/>
                  </a:lnTo>
                  <a:lnTo>
                    <a:pt x="58293" y="73279"/>
                  </a:lnTo>
                  <a:lnTo>
                    <a:pt x="55118" y="71247"/>
                  </a:lnTo>
                  <a:lnTo>
                    <a:pt x="51943" y="68580"/>
                  </a:lnTo>
                  <a:lnTo>
                    <a:pt x="49022" y="65786"/>
                  </a:lnTo>
                  <a:lnTo>
                    <a:pt x="46483" y="63246"/>
                  </a:lnTo>
                  <a:lnTo>
                    <a:pt x="44706" y="61214"/>
                  </a:lnTo>
                  <a:lnTo>
                    <a:pt x="44069" y="60706"/>
                  </a:lnTo>
                  <a:lnTo>
                    <a:pt x="43815" y="60198"/>
                  </a:lnTo>
                  <a:lnTo>
                    <a:pt x="40133" y="56261"/>
                  </a:lnTo>
                  <a:lnTo>
                    <a:pt x="37211" y="51816"/>
                  </a:lnTo>
                  <a:lnTo>
                    <a:pt x="35687" y="48133"/>
                  </a:lnTo>
                  <a:lnTo>
                    <a:pt x="34544" y="44196"/>
                  </a:lnTo>
                  <a:lnTo>
                    <a:pt x="33529" y="40386"/>
                  </a:lnTo>
                  <a:lnTo>
                    <a:pt x="32006" y="36703"/>
                  </a:lnTo>
                  <a:lnTo>
                    <a:pt x="28067" y="30480"/>
                  </a:lnTo>
                  <a:lnTo>
                    <a:pt x="25527" y="27686"/>
                  </a:lnTo>
                  <a:lnTo>
                    <a:pt x="22733" y="25273"/>
                  </a:lnTo>
                  <a:lnTo>
                    <a:pt x="18796" y="23114"/>
                  </a:lnTo>
                  <a:lnTo>
                    <a:pt x="14607" y="21844"/>
                  </a:lnTo>
                  <a:lnTo>
                    <a:pt x="10414" y="20447"/>
                  </a:lnTo>
                  <a:lnTo>
                    <a:pt x="6477" y="18415"/>
                  </a:lnTo>
                  <a:lnTo>
                    <a:pt x="4318" y="16764"/>
                  </a:lnTo>
                  <a:lnTo>
                    <a:pt x="2413" y="14351"/>
                  </a:lnTo>
                  <a:lnTo>
                    <a:pt x="762" y="1181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8817380" y="1504805"/>
              <a:ext cx="63775" cy="74593"/>
            </a:xfrm>
            <a:custGeom>
              <a:avLst/>
              <a:gdLst/>
              <a:ahLst/>
              <a:cxnLst/>
              <a:rect l="0" t="0" r="0" b="0"/>
              <a:pathLst>
                <a:path w="63775" h="74593">
                  <a:moveTo>
                    <a:pt x="0" y="9514"/>
                  </a:moveTo>
                  <a:lnTo>
                    <a:pt x="373" y="7992"/>
                  </a:lnTo>
                  <a:lnTo>
                    <a:pt x="747" y="6469"/>
                  </a:lnTo>
                  <a:lnTo>
                    <a:pt x="2611" y="3044"/>
                  </a:lnTo>
                  <a:lnTo>
                    <a:pt x="4849" y="761"/>
                  </a:lnTo>
                  <a:lnTo>
                    <a:pt x="5595" y="0"/>
                  </a:lnTo>
                  <a:lnTo>
                    <a:pt x="6340" y="0"/>
                  </a:lnTo>
                  <a:lnTo>
                    <a:pt x="7832" y="2664"/>
                  </a:lnTo>
                  <a:lnTo>
                    <a:pt x="8578" y="4947"/>
                  </a:lnTo>
                  <a:lnTo>
                    <a:pt x="9697" y="7992"/>
                  </a:lnTo>
                  <a:lnTo>
                    <a:pt x="10442" y="9895"/>
                  </a:lnTo>
                  <a:lnTo>
                    <a:pt x="11562" y="12178"/>
                  </a:lnTo>
                  <a:lnTo>
                    <a:pt x="14545" y="13320"/>
                  </a:lnTo>
                  <a:lnTo>
                    <a:pt x="17156" y="14081"/>
                  </a:lnTo>
                  <a:lnTo>
                    <a:pt x="22377" y="14842"/>
                  </a:lnTo>
                  <a:lnTo>
                    <a:pt x="24987" y="15223"/>
                  </a:lnTo>
                  <a:lnTo>
                    <a:pt x="27972" y="16364"/>
                  </a:lnTo>
                  <a:lnTo>
                    <a:pt x="31328" y="17887"/>
                  </a:lnTo>
                  <a:lnTo>
                    <a:pt x="35057" y="20931"/>
                  </a:lnTo>
                  <a:lnTo>
                    <a:pt x="36921" y="22834"/>
                  </a:lnTo>
                  <a:lnTo>
                    <a:pt x="38414" y="24356"/>
                  </a:lnTo>
                  <a:lnTo>
                    <a:pt x="39906" y="28543"/>
                  </a:lnTo>
                  <a:lnTo>
                    <a:pt x="41024" y="33490"/>
                  </a:lnTo>
                  <a:lnTo>
                    <a:pt x="41771" y="36535"/>
                  </a:lnTo>
                  <a:lnTo>
                    <a:pt x="42516" y="39579"/>
                  </a:lnTo>
                  <a:lnTo>
                    <a:pt x="44381" y="43004"/>
                  </a:lnTo>
                  <a:lnTo>
                    <a:pt x="46246" y="46049"/>
                  </a:lnTo>
                  <a:lnTo>
                    <a:pt x="49975" y="50616"/>
                  </a:lnTo>
                  <a:lnTo>
                    <a:pt x="53705" y="54041"/>
                  </a:lnTo>
                  <a:lnTo>
                    <a:pt x="57061" y="55944"/>
                  </a:lnTo>
                  <a:lnTo>
                    <a:pt x="59672" y="57086"/>
                  </a:lnTo>
                  <a:lnTo>
                    <a:pt x="61909" y="57466"/>
                  </a:lnTo>
                  <a:lnTo>
                    <a:pt x="63028" y="57466"/>
                  </a:lnTo>
                  <a:lnTo>
                    <a:pt x="63028" y="57466"/>
                  </a:lnTo>
                  <a:lnTo>
                    <a:pt x="63401" y="59750"/>
                  </a:lnTo>
                  <a:lnTo>
                    <a:pt x="63774" y="62414"/>
                  </a:lnTo>
                  <a:lnTo>
                    <a:pt x="63774" y="67361"/>
                  </a:lnTo>
                  <a:lnTo>
                    <a:pt x="63774" y="71928"/>
                  </a:lnTo>
                  <a:lnTo>
                    <a:pt x="63401" y="73450"/>
                  </a:lnTo>
                  <a:lnTo>
                    <a:pt x="63401" y="74211"/>
                  </a:lnTo>
                  <a:lnTo>
                    <a:pt x="62283" y="74592"/>
                  </a:lnTo>
                  <a:lnTo>
                    <a:pt x="61163" y="74592"/>
                  </a:lnTo>
                  <a:lnTo>
                    <a:pt x="58553" y="73450"/>
                  </a:lnTo>
                  <a:lnTo>
                    <a:pt x="55196" y="71167"/>
                  </a:lnTo>
                  <a:lnTo>
                    <a:pt x="52213" y="68503"/>
                  </a:lnTo>
                  <a:lnTo>
                    <a:pt x="49229" y="65839"/>
                  </a:lnTo>
                  <a:lnTo>
                    <a:pt x="46618" y="63175"/>
                  </a:lnTo>
                  <a:lnTo>
                    <a:pt x="44753" y="61272"/>
                  </a:lnTo>
                  <a:lnTo>
                    <a:pt x="44381" y="60511"/>
                  </a:lnTo>
                  <a:lnTo>
                    <a:pt x="44008" y="60130"/>
                  </a:lnTo>
                  <a:lnTo>
                    <a:pt x="40279" y="56325"/>
                  </a:lnTo>
                  <a:lnTo>
                    <a:pt x="37295" y="51758"/>
                  </a:lnTo>
                  <a:lnTo>
                    <a:pt x="35804" y="48333"/>
                  </a:lnTo>
                  <a:lnTo>
                    <a:pt x="34684" y="44146"/>
                  </a:lnTo>
                  <a:lnTo>
                    <a:pt x="33565" y="40340"/>
                  </a:lnTo>
                  <a:lnTo>
                    <a:pt x="32074" y="36915"/>
                  </a:lnTo>
                  <a:lnTo>
                    <a:pt x="27972" y="30445"/>
                  </a:lnTo>
                  <a:lnTo>
                    <a:pt x="25734" y="27781"/>
                  </a:lnTo>
                  <a:lnTo>
                    <a:pt x="22750" y="25118"/>
                  </a:lnTo>
                  <a:lnTo>
                    <a:pt x="19020" y="23215"/>
                  </a:lnTo>
                  <a:lnTo>
                    <a:pt x="14545" y="21692"/>
                  </a:lnTo>
                  <a:lnTo>
                    <a:pt x="10442" y="20551"/>
                  </a:lnTo>
                  <a:lnTo>
                    <a:pt x="6714" y="18648"/>
                  </a:lnTo>
                  <a:lnTo>
                    <a:pt x="4475" y="16745"/>
                  </a:lnTo>
                  <a:lnTo>
                    <a:pt x="2611" y="14461"/>
                  </a:lnTo>
                  <a:lnTo>
                    <a:pt x="747" y="1179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8915091" y="1524595"/>
              <a:ext cx="5969" cy="1904"/>
            </a:xfrm>
            <a:custGeom>
              <a:avLst/>
              <a:gdLst/>
              <a:ahLst/>
              <a:cxnLst/>
              <a:rect l="0" t="0" r="0" b="0"/>
              <a:pathLst>
                <a:path w="5969" h="1904">
                  <a:moveTo>
                    <a:pt x="0" y="0"/>
                  </a:moveTo>
                  <a:lnTo>
                    <a:pt x="1120" y="381"/>
                  </a:lnTo>
                  <a:lnTo>
                    <a:pt x="2611" y="761"/>
                  </a:lnTo>
                  <a:lnTo>
                    <a:pt x="4103" y="1522"/>
                  </a:lnTo>
                  <a:lnTo>
                    <a:pt x="5968" y="1903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8856912" y="1486918"/>
              <a:ext cx="7460" cy="17507"/>
            </a:xfrm>
            <a:custGeom>
              <a:avLst/>
              <a:gdLst/>
              <a:ahLst/>
              <a:cxnLst/>
              <a:rect l="0" t="0" r="0" b="0"/>
              <a:pathLst>
                <a:path w="7460" h="17507">
                  <a:moveTo>
                    <a:pt x="0" y="761"/>
                  </a:moveTo>
                  <a:lnTo>
                    <a:pt x="2238" y="380"/>
                  </a:lnTo>
                  <a:lnTo>
                    <a:pt x="3356" y="0"/>
                  </a:lnTo>
                  <a:lnTo>
                    <a:pt x="4102" y="380"/>
                  </a:lnTo>
                  <a:lnTo>
                    <a:pt x="5221" y="1522"/>
                  </a:lnTo>
                  <a:lnTo>
                    <a:pt x="6341" y="2664"/>
                  </a:lnTo>
                  <a:lnTo>
                    <a:pt x="7086" y="6089"/>
                  </a:lnTo>
                  <a:lnTo>
                    <a:pt x="6713" y="9134"/>
                  </a:lnTo>
                  <a:lnTo>
                    <a:pt x="5967" y="12559"/>
                  </a:lnTo>
                  <a:lnTo>
                    <a:pt x="4476" y="14842"/>
                  </a:lnTo>
                  <a:lnTo>
                    <a:pt x="3730" y="15984"/>
                  </a:lnTo>
                  <a:lnTo>
                    <a:pt x="4102" y="17126"/>
                  </a:lnTo>
                  <a:lnTo>
                    <a:pt x="4849" y="17506"/>
                  </a:lnTo>
                  <a:lnTo>
                    <a:pt x="5594" y="17126"/>
                  </a:lnTo>
                  <a:lnTo>
                    <a:pt x="7459" y="16745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8894445" y="1513459"/>
              <a:ext cx="7492" cy="6732"/>
            </a:xfrm>
            <a:custGeom>
              <a:avLst/>
              <a:gdLst/>
              <a:ahLst/>
              <a:cxnLst/>
              <a:rect l="0" t="0" r="0" b="0"/>
              <a:pathLst>
                <a:path w="7492" h="6732">
                  <a:moveTo>
                    <a:pt x="6350" y="5715"/>
                  </a:moveTo>
                  <a:lnTo>
                    <a:pt x="5588" y="6477"/>
                  </a:lnTo>
                  <a:lnTo>
                    <a:pt x="4953" y="6731"/>
                  </a:lnTo>
                  <a:lnTo>
                    <a:pt x="3302" y="5842"/>
                  </a:lnTo>
                  <a:lnTo>
                    <a:pt x="2032" y="3937"/>
                  </a:lnTo>
                  <a:lnTo>
                    <a:pt x="1014" y="1778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1524" y="254"/>
                  </a:lnTo>
                  <a:lnTo>
                    <a:pt x="3937" y="889"/>
                  </a:lnTo>
                  <a:lnTo>
                    <a:pt x="6223" y="2286"/>
                  </a:lnTo>
                  <a:lnTo>
                    <a:pt x="6985" y="3048"/>
                  </a:lnTo>
                  <a:lnTo>
                    <a:pt x="7491" y="393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8894580" y="1513558"/>
              <a:ext cx="7461" cy="6471"/>
            </a:xfrm>
            <a:custGeom>
              <a:avLst/>
              <a:gdLst/>
              <a:ahLst/>
              <a:cxnLst/>
              <a:rect l="0" t="0" r="0" b="0"/>
              <a:pathLst>
                <a:path w="7461" h="6471">
                  <a:moveTo>
                    <a:pt x="7460" y="3806"/>
                  </a:moveTo>
                  <a:lnTo>
                    <a:pt x="6714" y="3044"/>
                  </a:lnTo>
                  <a:lnTo>
                    <a:pt x="5967" y="2283"/>
                  </a:lnTo>
                  <a:lnTo>
                    <a:pt x="3730" y="761"/>
                  </a:lnTo>
                  <a:lnTo>
                    <a:pt x="1492" y="0"/>
                  </a:lnTo>
                  <a:lnTo>
                    <a:pt x="373" y="0"/>
                  </a:lnTo>
                  <a:lnTo>
                    <a:pt x="0" y="0"/>
                  </a:lnTo>
                  <a:lnTo>
                    <a:pt x="747" y="1522"/>
                  </a:lnTo>
                  <a:lnTo>
                    <a:pt x="1865" y="3806"/>
                  </a:lnTo>
                  <a:lnTo>
                    <a:pt x="3357" y="5708"/>
                  </a:lnTo>
                  <a:lnTo>
                    <a:pt x="4849" y="6470"/>
                  </a:lnTo>
                  <a:lnTo>
                    <a:pt x="5595" y="6470"/>
                  </a:lnTo>
                  <a:lnTo>
                    <a:pt x="6340" y="570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8914892" y="1525778"/>
              <a:ext cx="3430" cy="3684"/>
            </a:xfrm>
            <a:custGeom>
              <a:avLst/>
              <a:gdLst/>
              <a:ahLst/>
              <a:cxnLst/>
              <a:rect l="0" t="0" r="0" b="0"/>
              <a:pathLst>
                <a:path w="3430" h="3684">
                  <a:moveTo>
                    <a:pt x="3048" y="2667"/>
                  </a:moveTo>
                  <a:lnTo>
                    <a:pt x="2667" y="3429"/>
                  </a:lnTo>
                  <a:lnTo>
                    <a:pt x="1905" y="3683"/>
                  </a:lnTo>
                  <a:lnTo>
                    <a:pt x="1142" y="3429"/>
                  </a:lnTo>
                  <a:lnTo>
                    <a:pt x="381" y="2540"/>
                  </a:lnTo>
                  <a:lnTo>
                    <a:pt x="0" y="381"/>
                  </a:lnTo>
                  <a:lnTo>
                    <a:pt x="635" y="127"/>
                  </a:lnTo>
                  <a:lnTo>
                    <a:pt x="1905" y="0"/>
                  </a:lnTo>
                  <a:lnTo>
                    <a:pt x="3048" y="0"/>
                  </a:lnTo>
                  <a:lnTo>
                    <a:pt x="3429" y="50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8914719" y="1525736"/>
              <a:ext cx="3731" cy="3807"/>
            </a:xfrm>
            <a:custGeom>
              <a:avLst/>
              <a:gdLst/>
              <a:ahLst/>
              <a:cxnLst/>
              <a:rect l="0" t="0" r="0" b="0"/>
              <a:pathLst>
                <a:path w="3731" h="3807">
                  <a:moveTo>
                    <a:pt x="3730" y="762"/>
                  </a:moveTo>
                  <a:lnTo>
                    <a:pt x="3357" y="0"/>
                  </a:lnTo>
                  <a:lnTo>
                    <a:pt x="2238" y="0"/>
                  </a:lnTo>
                  <a:lnTo>
                    <a:pt x="746" y="0"/>
                  </a:lnTo>
                  <a:lnTo>
                    <a:pt x="0" y="381"/>
                  </a:lnTo>
                  <a:lnTo>
                    <a:pt x="746" y="2664"/>
                  </a:lnTo>
                  <a:lnTo>
                    <a:pt x="1120" y="3426"/>
                  </a:lnTo>
                  <a:lnTo>
                    <a:pt x="2238" y="3806"/>
                  </a:lnTo>
                  <a:lnTo>
                    <a:pt x="2984" y="3426"/>
                  </a:lnTo>
                  <a:lnTo>
                    <a:pt x="3357" y="266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8898509" y="1516126"/>
              <a:ext cx="3176" cy="3557"/>
            </a:xfrm>
            <a:custGeom>
              <a:avLst/>
              <a:gdLst/>
              <a:ahLst/>
              <a:cxnLst/>
              <a:rect l="0" t="0" r="0" b="0"/>
              <a:pathLst>
                <a:path w="3176" h="3557">
                  <a:moveTo>
                    <a:pt x="256" y="3302"/>
                  </a:moveTo>
                  <a:lnTo>
                    <a:pt x="0" y="2667"/>
                  </a:lnTo>
                  <a:lnTo>
                    <a:pt x="256" y="2032"/>
                  </a:lnTo>
                  <a:lnTo>
                    <a:pt x="1143" y="762"/>
                  </a:lnTo>
                  <a:lnTo>
                    <a:pt x="1907" y="0"/>
                  </a:lnTo>
                  <a:lnTo>
                    <a:pt x="2921" y="254"/>
                  </a:lnTo>
                  <a:lnTo>
                    <a:pt x="3175" y="889"/>
                  </a:lnTo>
                  <a:lnTo>
                    <a:pt x="3048" y="1524"/>
                  </a:lnTo>
                  <a:lnTo>
                    <a:pt x="2286" y="2667"/>
                  </a:lnTo>
                  <a:lnTo>
                    <a:pt x="1270" y="355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8936609" y="1972691"/>
              <a:ext cx="69470" cy="43054"/>
            </a:xfrm>
            <a:custGeom>
              <a:avLst/>
              <a:gdLst/>
              <a:ahLst/>
              <a:cxnLst/>
              <a:rect l="0" t="0" r="0" b="0"/>
              <a:pathLst>
                <a:path w="69470" h="43054">
                  <a:moveTo>
                    <a:pt x="62611" y="6604"/>
                  </a:moveTo>
                  <a:lnTo>
                    <a:pt x="64262" y="8001"/>
                  </a:lnTo>
                  <a:lnTo>
                    <a:pt x="65532" y="9652"/>
                  </a:lnTo>
                  <a:lnTo>
                    <a:pt x="67437" y="13335"/>
                  </a:lnTo>
                  <a:lnTo>
                    <a:pt x="68834" y="17399"/>
                  </a:lnTo>
                  <a:lnTo>
                    <a:pt x="69469" y="21082"/>
                  </a:lnTo>
                  <a:lnTo>
                    <a:pt x="66421" y="20193"/>
                  </a:lnTo>
                  <a:lnTo>
                    <a:pt x="63373" y="19685"/>
                  </a:lnTo>
                  <a:lnTo>
                    <a:pt x="60071" y="19431"/>
                  </a:lnTo>
                  <a:lnTo>
                    <a:pt x="56261" y="19431"/>
                  </a:lnTo>
                  <a:lnTo>
                    <a:pt x="48768" y="20066"/>
                  </a:lnTo>
                  <a:lnTo>
                    <a:pt x="40894" y="21971"/>
                  </a:lnTo>
                  <a:lnTo>
                    <a:pt x="33020" y="25019"/>
                  </a:lnTo>
                  <a:lnTo>
                    <a:pt x="29337" y="27178"/>
                  </a:lnTo>
                  <a:lnTo>
                    <a:pt x="25782" y="29337"/>
                  </a:lnTo>
                  <a:lnTo>
                    <a:pt x="22481" y="32004"/>
                  </a:lnTo>
                  <a:lnTo>
                    <a:pt x="19558" y="34925"/>
                  </a:lnTo>
                  <a:lnTo>
                    <a:pt x="16764" y="38227"/>
                  </a:lnTo>
                  <a:lnTo>
                    <a:pt x="14480" y="41783"/>
                  </a:lnTo>
                  <a:lnTo>
                    <a:pt x="12065" y="42799"/>
                  </a:lnTo>
                  <a:lnTo>
                    <a:pt x="10922" y="43053"/>
                  </a:lnTo>
                  <a:lnTo>
                    <a:pt x="9781" y="43053"/>
                  </a:lnTo>
                  <a:lnTo>
                    <a:pt x="7366" y="40767"/>
                  </a:lnTo>
                  <a:lnTo>
                    <a:pt x="5334" y="38354"/>
                  </a:lnTo>
                  <a:lnTo>
                    <a:pt x="3431" y="35687"/>
                  </a:lnTo>
                  <a:lnTo>
                    <a:pt x="1907" y="32893"/>
                  </a:lnTo>
                  <a:lnTo>
                    <a:pt x="889" y="29972"/>
                  </a:lnTo>
                  <a:lnTo>
                    <a:pt x="256" y="27051"/>
                  </a:lnTo>
                  <a:lnTo>
                    <a:pt x="0" y="24003"/>
                  </a:lnTo>
                  <a:lnTo>
                    <a:pt x="256" y="21082"/>
                  </a:lnTo>
                  <a:lnTo>
                    <a:pt x="1270" y="17780"/>
                  </a:lnTo>
                  <a:lnTo>
                    <a:pt x="2921" y="14732"/>
                  </a:lnTo>
                  <a:lnTo>
                    <a:pt x="4826" y="12065"/>
                  </a:lnTo>
                  <a:lnTo>
                    <a:pt x="7366" y="9525"/>
                  </a:lnTo>
                  <a:lnTo>
                    <a:pt x="10160" y="7239"/>
                  </a:lnTo>
                  <a:lnTo>
                    <a:pt x="13082" y="5207"/>
                  </a:lnTo>
                  <a:lnTo>
                    <a:pt x="19432" y="2286"/>
                  </a:lnTo>
                  <a:lnTo>
                    <a:pt x="24638" y="889"/>
                  </a:lnTo>
                  <a:lnTo>
                    <a:pt x="30099" y="127"/>
                  </a:lnTo>
                  <a:lnTo>
                    <a:pt x="35941" y="0"/>
                  </a:lnTo>
                  <a:lnTo>
                    <a:pt x="41531" y="508"/>
                  </a:lnTo>
                  <a:lnTo>
                    <a:pt x="47117" y="1524"/>
                  </a:lnTo>
                  <a:lnTo>
                    <a:pt x="52707" y="2794"/>
                  </a:lnTo>
                  <a:lnTo>
                    <a:pt x="57912" y="4699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8936723" y="1972529"/>
              <a:ext cx="69369" cy="43387"/>
            </a:xfrm>
            <a:custGeom>
              <a:avLst/>
              <a:gdLst/>
              <a:ahLst/>
              <a:cxnLst/>
              <a:rect l="0" t="0" r="0" b="0"/>
              <a:pathLst>
                <a:path w="69369" h="43387">
                  <a:moveTo>
                    <a:pt x="62654" y="6851"/>
                  </a:moveTo>
                  <a:lnTo>
                    <a:pt x="64146" y="8373"/>
                  </a:lnTo>
                  <a:lnTo>
                    <a:pt x="65265" y="9895"/>
                  </a:lnTo>
                  <a:lnTo>
                    <a:pt x="67503" y="13701"/>
                  </a:lnTo>
                  <a:lnTo>
                    <a:pt x="68621" y="17507"/>
                  </a:lnTo>
                  <a:lnTo>
                    <a:pt x="69368" y="21312"/>
                  </a:lnTo>
                  <a:lnTo>
                    <a:pt x="66383" y="20551"/>
                  </a:lnTo>
                  <a:lnTo>
                    <a:pt x="63401" y="19790"/>
                  </a:lnTo>
                  <a:lnTo>
                    <a:pt x="60044" y="19409"/>
                  </a:lnTo>
                  <a:lnTo>
                    <a:pt x="56314" y="19409"/>
                  </a:lnTo>
                  <a:lnTo>
                    <a:pt x="48482" y="20171"/>
                  </a:lnTo>
                  <a:lnTo>
                    <a:pt x="40650" y="22074"/>
                  </a:lnTo>
                  <a:lnTo>
                    <a:pt x="32819" y="25118"/>
                  </a:lnTo>
                  <a:lnTo>
                    <a:pt x="29089" y="27402"/>
                  </a:lnTo>
                  <a:lnTo>
                    <a:pt x="25733" y="29305"/>
                  </a:lnTo>
                  <a:lnTo>
                    <a:pt x="22377" y="32349"/>
                  </a:lnTo>
                  <a:lnTo>
                    <a:pt x="19392" y="35013"/>
                  </a:lnTo>
                  <a:lnTo>
                    <a:pt x="16782" y="38439"/>
                  </a:lnTo>
                  <a:lnTo>
                    <a:pt x="14545" y="41864"/>
                  </a:lnTo>
                  <a:lnTo>
                    <a:pt x="11934" y="43005"/>
                  </a:lnTo>
                  <a:lnTo>
                    <a:pt x="10815" y="43386"/>
                  </a:lnTo>
                  <a:lnTo>
                    <a:pt x="9697" y="43005"/>
                  </a:lnTo>
                  <a:lnTo>
                    <a:pt x="7458" y="41102"/>
                  </a:lnTo>
                  <a:lnTo>
                    <a:pt x="5221" y="38439"/>
                  </a:lnTo>
                  <a:lnTo>
                    <a:pt x="3356" y="35774"/>
                  </a:lnTo>
                  <a:lnTo>
                    <a:pt x="1865" y="33110"/>
                  </a:lnTo>
                  <a:lnTo>
                    <a:pt x="745" y="30065"/>
                  </a:lnTo>
                  <a:lnTo>
                    <a:pt x="0" y="27021"/>
                  </a:lnTo>
                  <a:lnTo>
                    <a:pt x="0" y="24357"/>
                  </a:lnTo>
                  <a:lnTo>
                    <a:pt x="0" y="21312"/>
                  </a:lnTo>
                  <a:lnTo>
                    <a:pt x="1119" y="17887"/>
                  </a:lnTo>
                  <a:lnTo>
                    <a:pt x="2983" y="14843"/>
                  </a:lnTo>
                  <a:lnTo>
                    <a:pt x="4847" y="12179"/>
                  </a:lnTo>
                  <a:lnTo>
                    <a:pt x="7458" y="9515"/>
                  </a:lnTo>
                  <a:lnTo>
                    <a:pt x="10069" y="7231"/>
                  </a:lnTo>
                  <a:lnTo>
                    <a:pt x="13053" y="5328"/>
                  </a:lnTo>
                  <a:lnTo>
                    <a:pt x="19392" y="2283"/>
                  </a:lnTo>
                  <a:lnTo>
                    <a:pt x="24614" y="1142"/>
                  </a:lnTo>
                  <a:lnTo>
                    <a:pt x="29835" y="381"/>
                  </a:lnTo>
                  <a:lnTo>
                    <a:pt x="35802" y="0"/>
                  </a:lnTo>
                  <a:lnTo>
                    <a:pt x="41396" y="761"/>
                  </a:lnTo>
                  <a:lnTo>
                    <a:pt x="46991" y="1522"/>
                  </a:lnTo>
                  <a:lnTo>
                    <a:pt x="52585" y="3045"/>
                  </a:lnTo>
                  <a:lnTo>
                    <a:pt x="57806" y="494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8681339" y="1883537"/>
              <a:ext cx="47372" cy="67946"/>
            </a:xfrm>
            <a:custGeom>
              <a:avLst/>
              <a:gdLst/>
              <a:ahLst/>
              <a:cxnLst/>
              <a:rect l="0" t="0" r="0" b="0"/>
              <a:pathLst>
                <a:path w="47372" h="67946">
                  <a:moveTo>
                    <a:pt x="47371" y="15621"/>
                  </a:moveTo>
                  <a:lnTo>
                    <a:pt x="45720" y="17272"/>
                  </a:lnTo>
                  <a:lnTo>
                    <a:pt x="43942" y="19050"/>
                  </a:lnTo>
                  <a:lnTo>
                    <a:pt x="40005" y="24130"/>
                  </a:lnTo>
                  <a:lnTo>
                    <a:pt x="35814" y="30607"/>
                  </a:lnTo>
                  <a:lnTo>
                    <a:pt x="31623" y="37592"/>
                  </a:lnTo>
                  <a:lnTo>
                    <a:pt x="27559" y="45212"/>
                  </a:lnTo>
                  <a:lnTo>
                    <a:pt x="24003" y="53086"/>
                  </a:lnTo>
                  <a:lnTo>
                    <a:pt x="21082" y="60579"/>
                  </a:lnTo>
                  <a:lnTo>
                    <a:pt x="18923" y="67691"/>
                  </a:lnTo>
                  <a:lnTo>
                    <a:pt x="15875" y="67945"/>
                  </a:lnTo>
                  <a:lnTo>
                    <a:pt x="12954" y="67564"/>
                  </a:lnTo>
                  <a:lnTo>
                    <a:pt x="9906" y="66548"/>
                  </a:lnTo>
                  <a:lnTo>
                    <a:pt x="7239" y="65151"/>
                  </a:lnTo>
                  <a:lnTo>
                    <a:pt x="4699" y="63119"/>
                  </a:lnTo>
                  <a:lnTo>
                    <a:pt x="2794" y="60579"/>
                  </a:lnTo>
                  <a:lnTo>
                    <a:pt x="1016" y="58039"/>
                  </a:lnTo>
                  <a:lnTo>
                    <a:pt x="0" y="55245"/>
                  </a:lnTo>
                  <a:lnTo>
                    <a:pt x="4826" y="39878"/>
                  </a:lnTo>
                  <a:lnTo>
                    <a:pt x="10414" y="25654"/>
                  </a:lnTo>
                  <a:lnTo>
                    <a:pt x="15875" y="12319"/>
                  </a:lnTo>
                  <a:lnTo>
                    <a:pt x="21082" y="0"/>
                  </a:lnTo>
                  <a:lnTo>
                    <a:pt x="24257" y="381"/>
                  </a:lnTo>
                  <a:lnTo>
                    <a:pt x="27559" y="1270"/>
                  </a:lnTo>
                  <a:lnTo>
                    <a:pt x="31369" y="2667"/>
                  </a:lnTo>
                  <a:lnTo>
                    <a:pt x="35179" y="4572"/>
                  </a:lnTo>
                  <a:lnTo>
                    <a:pt x="38862" y="6731"/>
                  </a:lnTo>
                  <a:lnTo>
                    <a:pt x="42418" y="9271"/>
                  </a:lnTo>
                  <a:lnTo>
                    <a:pt x="45212" y="12319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8681256" y="1883476"/>
              <a:ext cx="47366" cy="68124"/>
            </a:xfrm>
            <a:custGeom>
              <a:avLst/>
              <a:gdLst/>
              <a:ahLst/>
              <a:cxnLst/>
              <a:rect l="0" t="0" r="0" b="0"/>
              <a:pathLst>
                <a:path w="47366" h="68124">
                  <a:moveTo>
                    <a:pt x="47365" y="15603"/>
                  </a:moveTo>
                  <a:lnTo>
                    <a:pt x="45873" y="17126"/>
                  </a:lnTo>
                  <a:lnTo>
                    <a:pt x="44008" y="19028"/>
                  </a:lnTo>
                  <a:lnTo>
                    <a:pt x="39905" y="24356"/>
                  </a:lnTo>
                  <a:lnTo>
                    <a:pt x="35803" y="30827"/>
                  </a:lnTo>
                  <a:lnTo>
                    <a:pt x="31701" y="37677"/>
                  </a:lnTo>
                  <a:lnTo>
                    <a:pt x="27598" y="45288"/>
                  </a:lnTo>
                  <a:lnTo>
                    <a:pt x="24242" y="53280"/>
                  </a:lnTo>
                  <a:lnTo>
                    <a:pt x="21258" y="60892"/>
                  </a:lnTo>
                  <a:lnTo>
                    <a:pt x="19021" y="67742"/>
                  </a:lnTo>
                  <a:lnTo>
                    <a:pt x="16036" y="68123"/>
                  </a:lnTo>
                  <a:lnTo>
                    <a:pt x="13054" y="67742"/>
                  </a:lnTo>
                  <a:lnTo>
                    <a:pt x="10069" y="66600"/>
                  </a:lnTo>
                  <a:lnTo>
                    <a:pt x="7459" y="65078"/>
                  </a:lnTo>
                  <a:lnTo>
                    <a:pt x="4848" y="63175"/>
                  </a:lnTo>
                  <a:lnTo>
                    <a:pt x="2984" y="60892"/>
                  </a:lnTo>
                  <a:lnTo>
                    <a:pt x="1119" y="58228"/>
                  </a:lnTo>
                  <a:lnTo>
                    <a:pt x="0" y="55183"/>
                  </a:lnTo>
                  <a:lnTo>
                    <a:pt x="4848" y="39960"/>
                  </a:lnTo>
                  <a:lnTo>
                    <a:pt x="10443" y="25879"/>
                  </a:lnTo>
                  <a:lnTo>
                    <a:pt x="16036" y="12559"/>
                  </a:lnTo>
                  <a:lnTo>
                    <a:pt x="21258" y="0"/>
                  </a:lnTo>
                  <a:lnTo>
                    <a:pt x="24242" y="380"/>
                  </a:lnTo>
                  <a:lnTo>
                    <a:pt x="27598" y="1142"/>
                  </a:lnTo>
                  <a:lnTo>
                    <a:pt x="31328" y="2664"/>
                  </a:lnTo>
                  <a:lnTo>
                    <a:pt x="35430" y="4567"/>
                  </a:lnTo>
                  <a:lnTo>
                    <a:pt x="38787" y="6850"/>
                  </a:lnTo>
                  <a:lnTo>
                    <a:pt x="42515" y="9514"/>
                  </a:lnTo>
                  <a:lnTo>
                    <a:pt x="45126" y="1255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8737854" y="1716913"/>
              <a:ext cx="28703" cy="40768"/>
            </a:xfrm>
            <a:custGeom>
              <a:avLst/>
              <a:gdLst/>
              <a:ahLst/>
              <a:cxnLst/>
              <a:rect l="0" t="0" r="0" b="0"/>
              <a:pathLst>
                <a:path w="28703" h="40768">
                  <a:moveTo>
                    <a:pt x="28702" y="29845"/>
                  </a:moveTo>
                  <a:lnTo>
                    <a:pt x="26924" y="32512"/>
                  </a:lnTo>
                  <a:lnTo>
                    <a:pt x="24386" y="34925"/>
                  </a:lnTo>
                  <a:lnTo>
                    <a:pt x="21844" y="37719"/>
                  </a:lnTo>
                  <a:lnTo>
                    <a:pt x="19431" y="40767"/>
                  </a:lnTo>
                  <a:lnTo>
                    <a:pt x="19050" y="35814"/>
                  </a:lnTo>
                  <a:lnTo>
                    <a:pt x="17780" y="31496"/>
                  </a:lnTo>
                  <a:lnTo>
                    <a:pt x="15748" y="27813"/>
                  </a:lnTo>
                  <a:lnTo>
                    <a:pt x="13337" y="24765"/>
                  </a:lnTo>
                  <a:lnTo>
                    <a:pt x="10414" y="22225"/>
                  </a:lnTo>
                  <a:lnTo>
                    <a:pt x="7112" y="20320"/>
                  </a:lnTo>
                  <a:lnTo>
                    <a:pt x="3685" y="18923"/>
                  </a:lnTo>
                  <a:lnTo>
                    <a:pt x="0" y="18034"/>
                  </a:lnTo>
                  <a:lnTo>
                    <a:pt x="254" y="15875"/>
                  </a:lnTo>
                  <a:lnTo>
                    <a:pt x="762" y="13335"/>
                  </a:lnTo>
                  <a:lnTo>
                    <a:pt x="2413" y="8001"/>
                  </a:lnTo>
                  <a:lnTo>
                    <a:pt x="4445" y="3302"/>
                  </a:lnTo>
                  <a:lnTo>
                    <a:pt x="5462" y="1397"/>
                  </a:lnTo>
                  <a:lnTo>
                    <a:pt x="6477" y="0"/>
                  </a:lnTo>
                  <a:lnTo>
                    <a:pt x="7493" y="127"/>
                  </a:lnTo>
                  <a:lnTo>
                    <a:pt x="8763" y="889"/>
                  </a:lnTo>
                  <a:lnTo>
                    <a:pt x="9398" y="2032"/>
                  </a:lnTo>
                  <a:lnTo>
                    <a:pt x="10162" y="3429"/>
                  </a:lnTo>
                  <a:lnTo>
                    <a:pt x="11430" y="6731"/>
                  </a:lnTo>
                  <a:lnTo>
                    <a:pt x="12065" y="8255"/>
                  </a:lnTo>
                  <a:lnTo>
                    <a:pt x="12954" y="9398"/>
                  </a:lnTo>
                  <a:lnTo>
                    <a:pt x="15367" y="11303"/>
                  </a:lnTo>
                  <a:lnTo>
                    <a:pt x="17780" y="12827"/>
                  </a:lnTo>
                  <a:lnTo>
                    <a:pt x="20320" y="14351"/>
                  </a:lnTo>
                  <a:lnTo>
                    <a:pt x="22479" y="16383"/>
                  </a:lnTo>
                  <a:lnTo>
                    <a:pt x="24892" y="19431"/>
                  </a:lnTo>
                  <a:lnTo>
                    <a:pt x="27051" y="22733"/>
                  </a:lnTo>
                  <a:lnTo>
                    <a:pt x="28448" y="2616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8737943" y="1716784"/>
              <a:ext cx="28718" cy="40723"/>
            </a:xfrm>
            <a:custGeom>
              <a:avLst/>
              <a:gdLst/>
              <a:ahLst/>
              <a:cxnLst/>
              <a:rect l="0" t="0" r="0" b="0"/>
              <a:pathLst>
                <a:path w="28718" h="40723">
                  <a:moveTo>
                    <a:pt x="28717" y="30066"/>
                  </a:moveTo>
                  <a:lnTo>
                    <a:pt x="26852" y="32730"/>
                  </a:lnTo>
                  <a:lnTo>
                    <a:pt x="24242" y="35013"/>
                  </a:lnTo>
                  <a:lnTo>
                    <a:pt x="21631" y="37677"/>
                  </a:lnTo>
                  <a:lnTo>
                    <a:pt x="19394" y="40722"/>
                  </a:lnTo>
                  <a:lnTo>
                    <a:pt x="19020" y="35775"/>
                  </a:lnTo>
                  <a:lnTo>
                    <a:pt x="17529" y="31588"/>
                  </a:lnTo>
                  <a:lnTo>
                    <a:pt x="15664" y="27782"/>
                  </a:lnTo>
                  <a:lnTo>
                    <a:pt x="13427" y="24738"/>
                  </a:lnTo>
                  <a:lnTo>
                    <a:pt x="10442" y="22454"/>
                  </a:lnTo>
                  <a:lnTo>
                    <a:pt x="7086" y="20552"/>
                  </a:lnTo>
                  <a:lnTo>
                    <a:pt x="3730" y="19029"/>
                  </a:lnTo>
                  <a:lnTo>
                    <a:pt x="0" y="18268"/>
                  </a:lnTo>
                  <a:lnTo>
                    <a:pt x="0" y="15984"/>
                  </a:lnTo>
                  <a:lnTo>
                    <a:pt x="746" y="13701"/>
                  </a:lnTo>
                  <a:lnTo>
                    <a:pt x="2238" y="8373"/>
                  </a:lnTo>
                  <a:lnTo>
                    <a:pt x="4475" y="3426"/>
                  </a:lnTo>
                  <a:lnTo>
                    <a:pt x="5222" y="1523"/>
                  </a:lnTo>
                  <a:lnTo>
                    <a:pt x="6340" y="0"/>
                  </a:lnTo>
                  <a:lnTo>
                    <a:pt x="7460" y="381"/>
                  </a:lnTo>
                  <a:lnTo>
                    <a:pt x="8578" y="1142"/>
                  </a:lnTo>
                  <a:lnTo>
                    <a:pt x="9324" y="2284"/>
                  </a:lnTo>
                  <a:lnTo>
                    <a:pt x="10070" y="3426"/>
                  </a:lnTo>
                  <a:lnTo>
                    <a:pt x="11189" y="6851"/>
                  </a:lnTo>
                  <a:lnTo>
                    <a:pt x="11935" y="8373"/>
                  </a:lnTo>
                  <a:lnTo>
                    <a:pt x="12681" y="9515"/>
                  </a:lnTo>
                  <a:lnTo>
                    <a:pt x="15292" y="11417"/>
                  </a:lnTo>
                  <a:lnTo>
                    <a:pt x="17902" y="12940"/>
                  </a:lnTo>
                  <a:lnTo>
                    <a:pt x="20139" y="14462"/>
                  </a:lnTo>
                  <a:lnTo>
                    <a:pt x="22377" y="16365"/>
                  </a:lnTo>
                  <a:lnTo>
                    <a:pt x="24987" y="19410"/>
                  </a:lnTo>
                  <a:lnTo>
                    <a:pt x="26852" y="22835"/>
                  </a:lnTo>
                  <a:lnTo>
                    <a:pt x="28344" y="262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8748903" y="1513078"/>
              <a:ext cx="24131" cy="17273"/>
            </a:xfrm>
            <a:custGeom>
              <a:avLst/>
              <a:gdLst/>
              <a:ahLst/>
              <a:cxnLst/>
              <a:rect l="0" t="0" r="0" b="0"/>
              <a:pathLst>
                <a:path w="24131" h="17273">
                  <a:moveTo>
                    <a:pt x="15621" y="16383"/>
                  </a:moveTo>
                  <a:lnTo>
                    <a:pt x="13081" y="15113"/>
                  </a:lnTo>
                  <a:lnTo>
                    <a:pt x="8382" y="11684"/>
                  </a:lnTo>
                  <a:lnTo>
                    <a:pt x="3937" y="8128"/>
                  </a:lnTo>
                  <a:lnTo>
                    <a:pt x="1905" y="6604"/>
                  </a:lnTo>
                  <a:lnTo>
                    <a:pt x="0" y="5461"/>
                  </a:lnTo>
                  <a:lnTo>
                    <a:pt x="1270" y="3556"/>
                  </a:lnTo>
                  <a:lnTo>
                    <a:pt x="3175" y="1778"/>
                  </a:lnTo>
                  <a:lnTo>
                    <a:pt x="5461" y="381"/>
                  </a:lnTo>
                  <a:lnTo>
                    <a:pt x="7620" y="0"/>
                  </a:lnTo>
                  <a:lnTo>
                    <a:pt x="9652" y="762"/>
                  </a:lnTo>
                  <a:lnTo>
                    <a:pt x="11557" y="2032"/>
                  </a:lnTo>
                  <a:lnTo>
                    <a:pt x="15367" y="5207"/>
                  </a:lnTo>
                  <a:lnTo>
                    <a:pt x="19304" y="9525"/>
                  </a:lnTo>
                  <a:lnTo>
                    <a:pt x="24130" y="14097"/>
                  </a:lnTo>
                  <a:lnTo>
                    <a:pt x="23876" y="15240"/>
                  </a:lnTo>
                  <a:lnTo>
                    <a:pt x="22860" y="16002"/>
                  </a:lnTo>
                  <a:lnTo>
                    <a:pt x="21209" y="16383"/>
                  </a:lnTo>
                  <a:lnTo>
                    <a:pt x="19939" y="16637"/>
                  </a:lnTo>
                  <a:lnTo>
                    <a:pt x="18415" y="1727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8749131" y="1513177"/>
              <a:ext cx="23869" cy="17127"/>
            </a:xfrm>
            <a:custGeom>
              <a:avLst/>
              <a:gdLst/>
              <a:ahLst/>
              <a:cxnLst/>
              <a:rect l="0" t="0" r="0" b="0"/>
              <a:pathLst>
                <a:path w="23869" h="17127">
                  <a:moveTo>
                    <a:pt x="18275" y="17126"/>
                  </a:moveTo>
                  <a:lnTo>
                    <a:pt x="19766" y="16746"/>
                  </a:lnTo>
                  <a:lnTo>
                    <a:pt x="20886" y="16365"/>
                  </a:lnTo>
                  <a:lnTo>
                    <a:pt x="22750" y="15985"/>
                  </a:lnTo>
                  <a:lnTo>
                    <a:pt x="23496" y="15223"/>
                  </a:lnTo>
                  <a:lnTo>
                    <a:pt x="23868" y="14082"/>
                  </a:lnTo>
                  <a:lnTo>
                    <a:pt x="19021" y="9515"/>
                  </a:lnTo>
                  <a:lnTo>
                    <a:pt x="15291" y="4948"/>
                  </a:lnTo>
                  <a:lnTo>
                    <a:pt x="11561" y="1903"/>
                  </a:lnTo>
                  <a:lnTo>
                    <a:pt x="9324" y="762"/>
                  </a:lnTo>
                  <a:lnTo>
                    <a:pt x="7459" y="0"/>
                  </a:lnTo>
                  <a:lnTo>
                    <a:pt x="5221" y="381"/>
                  </a:lnTo>
                  <a:lnTo>
                    <a:pt x="2984" y="1523"/>
                  </a:lnTo>
                  <a:lnTo>
                    <a:pt x="1119" y="3426"/>
                  </a:lnTo>
                  <a:lnTo>
                    <a:pt x="0" y="5328"/>
                  </a:lnTo>
                  <a:lnTo>
                    <a:pt x="1491" y="6470"/>
                  </a:lnTo>
                  <a:lnTo>
                    <a:pt x="3730" y="7992"/>
                  </a:lnTo>
                  <a:lnTo>
                    <a:pt x="8205" y="11418"/>
                  </a:lnTo>
                  <a:lnTo>
                    <a:pt x="13054" y="15223"/>
                  </a:lnTo>
                  <a:lnTo>
                    <a:pt x="15291" y="1636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8483967" y="1817256"/>
              <a:ext cx="102188" cy="39580"/>
            </a:xfrm>
            <a:custGeom>
              <a:avLst/>
              <a:gdLst/>
              <a:ahLst/>
              <a:cxnLst/>
              <a:rect l="0" t="0" r="0" b="0"/>
              <a:pathLst>
                <a:path w="102188" h="39580">
                  <a:moveTo>
                    <a:pt x="0" y="39579"/>
                  </a:moveTo>
                  <a:lnTo>
                    <a:pt x="1120" y="36154"/>
                  </a:lnTo>
                  <a:lnTo>
                    <a:pt x="2984" y="32729"/>
                  </a:lnTo>
                  <a:lnTo>
                    <a:pt x="5222" y="30065"/>
                  </a:lnTo>
                  <a:lnTo>
                    <a:pt x="7459" y="27782"/>
                  </a:lnTo>
                  <a:lnTo>
                    <a:pt x="13054" y="24356"/>
                  </a:lnTo>
                  <a:lnTo>
                    <a:pt x="19021" y="20931"/>
                  </a:lnTo>
                  <a:lnTo>
                    <a:pt x="25734" y="18267"/>
                  </a:lnTo>
                  <a:lnTo>
                    <a:pt x="32819" y="16364"/>
                  </a:lnTo>
                  <a:lnTo>
                    <a:pt x="39905" y="15223"/>
                  </a:lnTo>
                  <a:lnTo>
                    <a:pt x="47364" y="14461"/>
                  </a:lnTo>
                  <a:lnTo>
                    <a:pt x="61909" y="13320"/>
                  </a:lnTo>
                  <a:lnTo>
                    <a:pt x="69368" y="12178"/>
                  </a:lnTo>
                  <a:lnTo>
                    <a:pt x="76081" y="9895"/>
                  </a:lnTo>
                  <a:lnTo>
                    <a:pt x="80557" y="7992"/>
                  </a:lnTo>
                  <a:lnTo>
                    <a:pt x="84659" y="5328"/>
                  </a:lnTo>
                  <a:lnTo>
                    <a:pt x="88761" y="2664"/>
                  </a:lnTo>
                  <a:lnTo>
                    <a:pt x="93237" y="761"/>
                  </a:lnTo>
                  <a:lnTo>
                    <a:pt x="97712" y="0"/>
                  </a:lnTo>
                  <a:lnTo>
                    <a:pt x="102187" y="0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8916162" y="1526286"/>
              <a:ext cx="1779" cy="2541"/>
            </a:xfrm>
            <a:custGeom>
              <a:avLst/>
              <a:gdLst/>
              <a:ahLst/>
              <a:cxnLst/>
              <a:rect l="0" t="0" r="0" b="0"/>
              <a:pathLst>
                <a:path w="1779" h="2541">
                  <a:moveTo>
                    <a:pt x="0" y="1778"/>
                  </a:moveTo>
                  <a:lnTo>
                    <a:pt x="127" y="889"/>
                  </a:lnTo>
                  <a:lnTo>
                    <a:pt x="635" y="127"/>
                  </a:lnTo>
                  <a:lnTo>
                    <a:pt x="1397" y="0"/>
                  </a:lnTo>
                  <a:lnTo>
                    <a:pt x="1778" y="762"/>
                  </a:lnTo>
                  <a:lnTo>
                    <a:pt x="1778" y="1651"/>
                  </a:lnTo>
                  <a:lnTo>
                    <a:pt x="1143" y="2286"/>
                  </a:lnTo>
                  <a:lnTo>
                    <a:pt x="381" y="25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8893461" y="1512416"/>
              <a:ext cx="10443" cy="6090"/>
            </a:xfrm>
            <a:custGeom>
              <a:avLst/>
              <a:gdLst/>
              <a:ahLst/>
              <a:cxnLst/>
              <a:rect l="0" t="0" r="0" b="0"/>
              <a:pathLst>
                <a:path w="10443" h="6090">
                  <a:moveTo>
                    <a:pt x="0" y="761"/>
                  </a:moveTo>
                  <a:lnTo>
                    <a:pt x="2984" y="1523"/>
                  </a:lnTo>
                  <a:lnTo>
                    <a:pt x="5594" y="2284"/>
                  </a:lnTo>
                  <a:lnTo>
                    <a:pt x="7831" y="3806"/>
                  </a:lnTo>
                  <a:lnTo>
                    <a:pt x="10442" y="6089"/>
                  </a:lnTo>
                  <a:lnTo>
                    <a:pt x="10442" y="4567"/>
                  </a:lnTo>
                  <a:lnTo>
                    <a:pt x="9696" y="3045"/>
                  </a:lnTo>
                  <a:lnTo>
                    <a:pt x="9323" y="1523"/>
                  </a:lnTo>
                  <a:lnTo>
                    <a:pt x="9323" y="0"/>
                  </a:lnTo>
                </a:path>
              </a:pathLst>
            </a:custGeom>
            <a:ln w="368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9112631" y="2116963"/>
              <a:ext cx="10542" cy="6478"/>
            </a:xfrm>
            <a:custGeom>
              <a:avLst/>
              <a:gdLst/>
              <a:ahLst/>
              <a:cxnLst/>
              <a:rect l="0" t="0" r="0" b="0"/>
              <a:pathLst>
                <a:path w="10542" h="6478">
                  <a:moveTo>
                    <a:pt x="1906" y="6096"/>
                  </a:moveTo>
                  <a:lnTo>
                    <a:pt x="635" y="5461"/>
                  </a:lnTo>
                  <a:lnTo>
                    <a:pt x="0" y="4445"/>
                  </a:lnTo>
                  <a:lnTo>
                    <a:pt x="127" y="3175"/>
                  </a:lnTo>
                  <a:lnTo>
                    <a:pt x="1143" y="1905"/>
                  </a:lnTo>
                  <a:lnTo>
                    <a:pt x="2667" y="889"/>
                  </a:lnTo>
                  <a:lnTo>
                    <a:pt x="4572" y="254"/>
                  </a:lnTo>
                  <a:lnTo>
                    <a:pt x="6604" y="0"/>
                  </a:lnTo>
                  <a:lnTo>
                    <a:pt x="8636" y="254"/>
                  </a:lnTo>
                  <a:lnTo>
                    <a:pt x="9908" y="1016"/>
                  </a:lnTo>
                  <a:lnTo>
                    <a:pt x="10541" y="2032"/>
                  </a:lnTo>
                  <a:lnTo>
                    <a:pt x="10414" y="3302"/>
                  </a:lnTo>
                  <a:lnTo>
                    <a:pt x="9398" y="4572"/>
                  </a:lnTo>
                  <a:lnTo>
                    <a:pt x="7874" y="5588"/>
                  </a:lnTo>
                  <a:lnTo>
                    <a:pt x="5842" y="6350"/>
                  </a:lnTo>
                  <a:lnTo>
                    <a:pt x="3937" y="647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9112752" y="2116767"/>
              <a:ext cx="10443" cy="6470"/>
            </a:xfrm>
            <a:custGeom>
              <a:avLst/>
              <a:gdLst/>
              <a:ahLst/>
              <a:cxnLst/>
              <a:rect l="0" t="0" r="0" b="0"/>
              <a:pathLst>
                <a:path w="10443" h="6470">
                  <a:moveTo>
                    <a:pt x="1865" y="6469"/>
                  </a:moveTo>
                  <a:lnTo>
                    <a:pt x="746" y="5707"/>
                  </a:lnTo>
                  <a:lnTo>
                    <a:pt x="0" y="4566"/>
                  </a:lnTo>
                  <a:lnTo>
                    <a:pt x="0" y="3425"/>
                  </a:lnTo>
                  <a:lnTo>
                    <a:pt x="1120" y="1903"/>
                  </a:lnTo>
                  <a:lnTo>
                    <a:pt x="2611" y="1142"/>
                  </a:lnTo>
                  <a:lnTo>
                    <a:pt x="4476" y="381"/>
                  </a:lnTo>
                  <a:lnTo>
                    <a:pt x="6340" y="0"/>
                  </a:lnTo>
                  <a:lnTo>
                    <a:pt x="8578" y="381"/>
                  </a:lnTo>
                  <a:lnTo>
                    <a:pt x="9697" y="1142"/>
                  </a:lnTo>
                  <a:lnTo>
                    <a:pt x="10442" y="2283"/>
                  </a:lnTo>
                  <a:lnTo>
                    <a:pt x="10442" y="3425"/>
                  </a:lnTo>
                  <a:lnTo>
                    <a:pt x="9324" y="4947"/>
                  </a:lnTo>
                  <a:lnTo>
                    <a:pt x="7832" y="5707"/>
                  </a:lnTo>
                  <a:lnTo>
                    <a:pt x="5594" y="6469"/>
                  </a:lnTo>
                  <a:lnTo>
                    <a:pt x="3730" y="64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9140444" y="2119249"/>
              <a:ext cx="8383" cy="6097"/>
            </a:xfrm>
            <a:custGeom>
              <a:avLst/>
              <a:gdLst/>
              <a:ahLst/>
              <a:cxnLst/>
              <a:rect l="0" t="0" r="0" b="0"/>
              <a:pathLst>
                <a:path w="8383" h="6097">
                  <a:moveTo>
                    <a:pt x="1269" y="5334"/>
                  </a:moveTo>
                  <a:lnTo>
                    <a:pt x="254" y="4318"/>
                  </a:lnTo>
                  <a:lnTo>
                    <a:pt x="0" y="3048"/>
                  </a:lnTo>
                  <a:lnTo>
                    <a:pt x="254" y="1905"/>
                  </a:lnTo>
                  <a:lnTo>
                    <a:pt x="1269" y="889"/>
                  </a:lnTo>
                  <a:lnTo>
                    <a:pt x="2540" y="127"/>
                  </a:lnTo>
                  <a:lnTo>
                    <a:pt x="4190" y="0"/>
                  </a:lnTo>
                  <a:lnTo>
                    <a:pt x="5715" y="127"/>
                  </a:lnTo>
                  <a:lnTo>
                    <a:pt x="7112" y="889"/>
                  </a:lnTo>
                  <a:lnTo>
                    <a:pt x="8001" y="1905"/>
                  </a:lnTo>
                  <a:lnTo>
                    <a:pt x="8382" y="3048"/>
                  </a:lnTo>
                  <a:lnTo>
                    <a:pt x="8001" y="4318"/>
                  </a:lnTo>
                  <a:lnTo>
                    <a:pt x="7112" y="5334"/>
                  </a:lnTo>
                  <a:lnTo>
                    <a:pt x="5715" y="6096"/>
                  </a:lnTo>
                  <a:lnTo>
                    <a:pt x="4190" y="6096"/>
                  </a:lnTo>
                  <a:lnTo>
                    <a:pt x="2540" y="609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9140351" y="2119431"/>
              <a:ext cx="8578" cy="6091"/>
            </a:xfrm>
            <a:custGeom>
              <a:avLst/>
              <a:gdLst/>
              <a:ahLst/>
              <a:cxnLst/>
              <a:rect l="0" t="0" r="0" b="0"/>
              <a:pathLst>
                <a:path w="8578" h="6091">
                  <a:moveTo>
                    <a:pt x="1491" y="4948"/>
                  </a:moveTo>
                  <a:lnTo>
                    <a:pt x="372" y="4187"/>
                  </a:lnTo>
                  <a:lnTo>
                    <a:pt x="0" y="2664"/>
                  </a:lnTo>
                  <a:lnTo>
                    <a:pt x="372" y="1522"/>
                  </a:lnTo>
                  <a:lnTo>
                    <a:pt x="1491" y="761"/>
                  </a:lnTo>
                  <a:lnTo>
                    <a:pt x="2610" y="0"/>
                  </a:lnTo>
                  <a:lnTo>
                    <a:pt x="4102" y="0"/>
                  </a:lnTo>
                  <a:lnTo>
                    <a:pt x="5967" y="0"/>
                  </a:lnTo>
                  <a:lnTo>
                    <a:pt x="7086" y="761"/>
                  </a:lnTo>
                  <a:lnTo>
                    <a:pt x="8205" y="1522"/>
                  </a:lnTo>
                  <a:lnTo>
                    <a:pt x="8577" y="2664"/>
                  </a:lnTo>
                  <a:lnTo>
                    <a:pt x="8205" y="4187"/>
                  </a:lnTo>
                  <a:lnTo>
                    <a:pt x="7086" y="4948"/>
                  </a:lnTo>
                  <a:lnTo>
                    <a:pt x="5967" y="5709"/>
                  </a:lnTo>
                  <a:lnTo>
                    <a:pt x="4102" y="6090"/>
                  </a:lnTo>
                  <a:lnTo>
                    <a:pt x="2610" y="570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9045249" y="2103827"/>
              <a:ext cx="109274" cy="41104"/>
            </a:xfrm>
            <a:custGeom>
              <a:avLst/>
              <a:gdLst/>
              <a:ahLst/>
              <a:cxnLst/>
              <a:rect l="0" t="0" r="0" b="0"/>
              <a:pathLst>
                <a:path w="109274" h="41104">
                  <a:moveTo>
                    <a:pt x="373" y="41103"/>
                  </a:moveTo>
                  <a:lnTo>
                    <a:pt x="0" y="38438"/>
                  </a:lnTo>
                  <a:lnTo>
                    <a:pt x="373" y="35774"/>
                  </a:lnTo>
                  <a:lnTo>
                    <a:pt x="1120" y="33491"/>
                  </a:lnTo>
                  <a:lnTo>
                    <a:pt x="2238" y="31207"/>
                  </a:lnTo>
                  <a:lnTo>
                    <a:pt x="4103" y="29685"/>
                  </a:lnTo>
                  <a:lnTo>
                    <a:pt x="5968" y="27782"/>
                  </a:lnTo>
                  <a:lnTo>
                    <a:pt x="10816" y="25118"/>
                  </a:lnTo>
                  <a:lnTo>
                    <a:pt x="16410" y="23215"/>
                  </a:lnTo>
                  <a:lnTo>
                    <a:pt x="22377" y="21312"/>
                  </a:lnTo>
                  <a:lnTo>
                    <a:pt x="27971" y="19790"/>
                  </a:lnTo>
                  <a:lnTo>
                    <a:pt x="33192" y="18268"/>
                  </a:lnTo>
                  <a:lnTo>
                    <a:pt x="40651" y="15985"/>
                  </a:lnTo>
                  <a:lnTo>
                    <a:pt x="47737" y="12940"/>
                  </a:lnTo>
                  <a:lnTo>
                    <a:pt x="54078" y="10656"/>
                  </a:lnTo>
                  <a:lnTo>
                    <a:pt x="60045" y="8753"/>
                  </a:lnTo>
                  <a:lnTo>
                    <a:pt x="62656" y="7992"/>
                  </a:lnTo>
                  <a:lnTo>
                    <a:pt x="66012" y="6851"/>
                  </a:lnTo>
                  <a:lnTo>
                    <a:pt x="69368" y="5709"/>
                  </a:lnTo>
                  <a:lnTo>
                    <a:pt x="72725" y="4948"/>
                  </a:lnTo>
                  <a:lnTo>
                    <a:pt x="77946" y="4187"/>
                  </a:lnTo>
                  <a:lnTo>
                    <a:pt x="83167" y="3045"/>
                  </a:lnTo>
                  <a:lnTo>
                    <a:pt x="89135" y="1903"/>
                  </a:lnTo>
                  <a:lnTo>
                    <a:pt x="94728" y="762"/>
                  </a:lnTo>
                  <a:lnTo>
                    <a:pt x="99949" y="0"/>
                  </a:lnTo>
                  <a:lnTo>
                    <a:pt x="104425" y="381"/>
                  </a:lnTo>
                  <a:lnTo>
                    <a:pt x="106290" y="762"/>
                  </a:lnTo>
                  <a:lnTo>
                    <a:pt x="107409" y="1142"/>
                  </a:lnTo>
                  <a:lnTo>
                    <a:pt x="108527" y="1903"/>
                  </a:lnTo>
                  <a:lnTo>
                    <a:pt x="109273" y="3045"/>
                  </a:lnTo>
                </a:path>
              </a:pathLst>
            </a:custGeom>
            <a:ln w="368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3025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9074E-6 2.7357E-6 C 0.10396 0.21952 0.20794 0.43904 0.3388 0.49939 C 0.4695 0.55973 0.70371 0.38727 0.78501 0.36243 C 0.86632 0.33759 0.82082 0.35316 0.8266 0.35036 " pathEditMode="relative" ptsTypes="aaaA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-0.0021 C 0.03799 0.00385 0.04221 0.00648 0.01579 0.01767 C 0.0061 0.03289 -0.00782 0.04723 -0.02033 0.06227 C -0.01626 0.08519 -0.01548 0.10828 -0.0086 0.13119 C -0.00657 0.13871 0.0172 0.14816 0.02752 0.15376 C 0.05816 0.17002 0.08255 0.18139 0.12914 0.19084 C 0.15478 0.19591 0.15963 0.20256 0.18887 0.20553 C 0.22921 0.21638 0.28002 0.21935 0.32661 0.22267 C 0.35022 0.22967 0.4101 0.23282 0.4101 0.23317 C 0.43574 0.23807 0.46076 0.23911 0.48796 0.24261 C 0.51923 0.25118 0.55738 0.25381 0.58943 0.26238 C 0.60616 0.27305 0.61382 0.26868 0.63118 0.27742 C 0.64853 0.28599 0.65822 0.29526 0.67292 0.30436 C 0.67495 0.30786 0.67573 0.31136 0.67917 0.3145 C 0.68199 0.31713 0.6909 0.31888 0.6909 0.32168 C 0.69231 0.33812 0.6959 0.35526 0.68465 0.37118 C 0.68402 0.37258 0.62007 0.38989 0.61304 0.39094 C 0.60053 0.40161 0.59506 0.40651 0.59506 0.4184 " pathEditMode="relative" rAng="0" ptsTypes="fffffffffffffffff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763E-6 -8.72835E-7 C -0.00281 -0.00385 -0.00375 -0.00595 -0.0075 -8.72835E-7 C -0.00797 0.00088 -0.00797 0.0063 -0.00844 0.00822 C -0.00891 0.00997 -0.00938 0.00962 -0.01 0.01067 C -0.01125 0.01732 -0.01157 0.02326 -0.01219 0.03201 C -0.01172 0.06052 -0.01219 0.07487 -0.00891 0.09638 C -0.00782 0.113 -0.00516 0.12472 -0.00328 0.13871 C -0.00281 0.14168 -0.0025 0.14588 -0.00219 0.14921 C -2.20763E-6 0.16617 0.00313 0.17772 0.00626 0.18909 C 0.01001 0.20238 0.00579 0.19363 0.00938 0.20011 C 0.01298 0.21812 0.01142 0.21165 0.01407 0.22162 C 0.01595 0.23491 0.01783 0.25136 0.01892 0.26675 C 0.01861 0.28669 0.02048 0.32185 0.01673 0.33881 C 0.01595 0.35141 0.01392 0.3598 0.01204 0.36785 C 0.00219 0.40913 -0.00391 0.40056 -0.01798 0.40266 C -0.02173 0.40896 -0.02048 0.40336 -0.0222 0.41595 C -0.02454 0.45478 -0.02236 0.49379 -0.02001 0.53087 C -0.02017 0.54329 -0.02001 0.55589 -0.02048 0.56813 C -0.02079 0.57373 -0.02267 0.58038 -0.02314 0.58422 C -0.02517 0.59804 -0.02517 0.60276 -0.02845 0.60801 C -0.02877 0.61081 -0.02923 0.61623 -0.02923 0.61658 " pathEditMode="relative" rAng="0" ptsTypes="ffffffffffffffffffffA">
                                      <p:cBhvr>
                                        <p:cTn id="1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3 -7.95872E-7 C -0.03377 -0.0021 -0.0369 -0.0035 -0.0505 -7.95872E-7 C -0.05269 0.00053 -0.05253 0.0035 -0.05425 0.00455 C -0.05582 0.00577 -0.05816 0.0056 -0.06019 0.00612 C -0.06489 0.00997 -0.06582 0.01347 -0.06786 0.01837 C -0.06645 0.03481 -0.06786 0.04303 -0.05629 0.05545 C -0.05206 0.06507 -0.04206 0.07189 -0.03487 0.07994 C -0.0333 0.08169 -0.03252 0.08396 -0.03096 0.08589 C -0.02283 0.09568 -0.01173 0.10233 0.00016 0.10897 C 0.01407 0.11667 -0.00188 0.11142 0.01173 0.11527 C 0.02533 0.12559 0.01892 0.12192 0.02939 0.12752 C 0.03596 0.13521 0.04299 0.14466 0.04675 0.15358 C 0.04612 0.16512 0.05206 0.18524 0.03893 0.19503 C 0.03596 0.20238 0.02877 0.20728 0.02142 0.21183 C -0.01485 0.23561 -0.03784 0.23072 -0.08928 0.23194 C -0.10303 0.23544 -0.0985 0.23229 -0.10491 0.23964 C -0.11351 0.26185 -0.10632 0.28442 -0.09694 0.30576 C -0.09772 0.31275 -0.09741 0.3201 -0.09897 0.3271 C -0.09975 0.33042 -0.10679 0.33427 -0.10882 0.33637 C -0.11664 0.34441 -0.11601 0.34721 -0.12821 0.35018 C -0.12961 0.35176 -0.13196 0.35473 -0.13196 0.35508 " pathEditMode="relative" rAng="0" ptsTypes="ffffffffffffffffffffA">
                                      <p:cBhvr>
                                        <p:cTn id="1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294E-6 -3.48959E-6 C 0.0125 -0.0049 -0.01063 0.00367 0.01891 -0.00297 C 0.02095 -0.0035 0.0222 -0.0056 0.02423 -0.00612 C 0.02861 -0.00717 0.03314 -0.007 0.03768 -0.00752 C 0.04659 -0.007 0.05566 -0.00752 0.06457 -0.00612 C 0.06582 -0.00595 0.06644 -0.0042 0.06723 -0.00297 C 0.07098 0.0035 0.07301 0.01137 0.07661 0.01802 C 0.07833 0.02116 0.08208 0.02711 0.08208 0.02711 C 0.08568 0.04828 0.08067 0.02414 0.08614 0.03901 C 0.08786 0.04338 0.09005 0.05265 0.09005 0.05265 C 0.09162 0.07766 0.09975 0.11142 0.08614 0.13224 C 0.08411 0.13888 0.07739 0.14815 0.07395 0.1534 C 0.06644 0.16477 0.05863 0.17387 0.04987 0.18349 C 0.04377 0.19013 0.05112 0.18734 0.04033 0.19398 C 0.03783 0.19556 0.03486 0.19573 0.03236 0.19696 C 0.01766 0.2043 0.04424 0.19433 0.02157 0.20605 C 0.01829 0.2078 0.01078 0.20902 0.01078 0.20902 C 0.0025 0.21515 0.01047 0.21025 -0.00532 0.21357 C -0.03815 0.22057 -0.00516 0.2162 -0.03628 0.21952 C -0.06129 0.21882 -0.08725 0.22372 -0.11148 0.21655 C -0.11304 0.21602 -0.11398 0.2141 -0.11554 0.21357 C -0.11851 0.21252 -0.1218 0.21252 -0.12492 0.212 C -0.14103 0.20605 -0.15541 0.19731 -0.17199 0.19241 C -0.17761 0.18821 -0.18293 0.18646 -0.1895 0.18489 C -0.19294 0.18296 -0.19684 0.18226 -0.20028 0.18034 C -0.2031 0.17876 -0.20529 0.17579 -0.20826 0.17439 C -0.21357 0.17194 -0.21889 0.17037 -0.22436 0.16844 C -0.22999 0.16162 -0.22421 0.16722 -0.23781 0.1639 C -0.24156 0.16302 -0.24484 0.1604 -0.2486 0.15935 C -0.25891 0.1562 -0.26908 0.15428 -0.27955 0.15183 C -0.29659 0.15235 -0.31348 0.15253 -0.33052 0.1534 C -0.33506 0.15358 -0.34131 0.16232 -0.34131 0.16232 C -0.34272 0.16792 -0.34538 0.17317 -0.34538 0.17894 C -0.34538 0.19608 -0.33975 0.21042 -0.33725 0.22704 C -0.33834 0.24838 -0.33506 0.26517 -0.35616 0.2706 C -0.36633 0.27637 -0.37696 0.27987 -0.38696 0.28564 C -0.38884 0.28669 -0.39416 0.28756 -0.39509 0.29019 C -0.39603 0.29246 -0.39509 0.29526 -0.39509 0.29771 " pathEditMode="relative" ptsTypes="fffffffffffffffffffffffffffffffffffffA">
                                      <p:cBhvr>
                                        <p:cTn id="22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695E-6 2.29841E-6 C 0.00047 0.00245 0.00031 0.00542 0.00156 0.00752 C 0.00265 0.00962 0.005 0.00979 0.00672 0.01137 C 0.01438 0.01854 0.02079 0.02711 0.03048 0.03061 C 0.03518 0.03603 0.04284 0.0397 0.0494 0.04233 C 0.06457 0.04163 0.08005 0.04285 0.09537 0.04023 C 0.09928 0.03953 0.10569 0.03271 0.10569 0.03288 C 0.11085 0.02081 0.10772 0.02746 0.11585 0.01347 C 0.12664 -0.00542 0.16307 -0.0014 0.17558 -0.0021 C 0.19715 -0.0014 0.24077 -0.01557 0.26266 0.00752 C 0.26422 0.01347 0.26594 0.01924 0.26766 0.02501 C 0.26563 0.03883 0.2625 0.04425 0.25406 0.0537 C 0.25219 0.06017 0.25328 0.06017 0.24718 0.06332 C 0.2439 0.06489 0.23702 0.06734 0.23702 0.06752 C 0.22952 0.07906 0.21654 0.08098 0.2045 0.08448 C 0.19699 0.09305 0.19402 0.09708 0.18918 0.10757 C 0.18824 0.11719 0.18589 0.12681 0.18589 0.13643 C 0.18589 0.15865 0.18746 0.2036 0.18746 0.20395 " pathEditMode="relative" rAng="0" ptsTypes="fffffffffffffffffA">
                                      <p:cBhvr>
                                        <p:cTn id="2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1 0.02432 C -0.10225 0.02677 -0.10241 0.02956 -0.10163 0.03184 C -0.10022 0.03394 -0.09834 0.03411 -0.09709 0.03586 C -0.09037 0.04303 -0.08521 0.05125 -0.07708 0.05475 C -0.07317 0.06035 -0.06676 0.06385 -0.06113 0.0663 C -0.04831 0.06577 -0.03549 0.06717 -0.02251 0.06437 C -0.01923 0.06367 -0.01376 0.05668 -0.01376 0.05703 C -0.00938 0.04496 -0.01219 0.0516 -0.00547 0.03744 C 0.00375 0.01907 0.03424 0.02274 0.04503 0.02222 C 0.06301 0.02274 0.09991 0.00892 0.11804 0.03184 C 0.11961 0.03744 0.12101 0.04356 0.12258 0.04915 C 0.12039 0.06315 0.11789 0.0684 0.11101 0.07784 C 0.10929 0.08449 0.11007 0.08449 0.10491 0.08746 C 0.10225 0.08886 0.09647 0.09148 0.09647 0.09183 C 0.09006 0.1032 0.07927 0.10495 0.06911 0.1088 C 0.06301 0.11702 0.06035 0.12122 0.05644 0.13172 C 0.05535 0.14134 0.05347 0.15078 0.05347 0.1604 C 0.05347 0.18279 0.05504 0.2274 0.05504 0.22809 " pathEditMode="relative" rAng="0" ptsTypes="fffffffffffffffffA">
                                      <p:cBhvr>
                                        <p:cTn id="30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3.91989E-6 C -0.00578 0.01294 -0.01188 0.00804 -0.02157 0.01504 C -0.02204 0.01661 -0.02267 0.01801 -0.02283 0.01959 C -0.02705 0.05894 -0.0186 0.05195 -0.05112 0.05405 C -0.08943 0.05964 -0.12852 0.05929 -0.16667 0.05265 C -0.18167 0.04688 -0.19512 0.0439 -0.21107 0.04215 C -0.22889 0.03795 -0.25094 0.03166 -0.26485 0.04653 C -0.26954 0.06349 -0.2686 0.08238 -0.26344 0.09918 C -0.26251 0.14605 -0.27189 0.15847 -0.25672 0.18646 C -0.25516 0.19451 -0.25516 0.1973 -0.25 0.2029 C -0.24953 0.205 -0.24953 0.2071 -0.24859 0.20902 C -0.24672 0.21287 -0.24187 0.21952 -0.24187 0.21952 C -0.23968 0.22756 -0.23749 0.23841 -0.23249 0.24506 C -0.23139 0.24646 -0.22967 0.24681 -0.22842 0.24803 C -0.22373 0.2524 -0.22498 0.2538 -0.21904 0.25713 C -0.21044 0.26202 -0.20028 0.26482 -0.1909 0.26762 C -0.18183 0.27042 -0.17448 0.27567 -0.16526 0.27812 C -0.15885 0.28319 -0.15134 0.28371 -0.14384 0.28564 C -0.13368 0.29141 -0.12148 0.29438 -0.11022 0.29613 C -0.08724 0.30698 -0.05941 0.31397 -0.03486 0.31572 C -0.0161 0.31887 0.00282 0.32167 0.02158 0.32482 C 0.03846 0.33112 0.05629 0.33164 0.07395 0.33374 C 0.08271 0.33636 0.09178 0.33706 0.10085 0.33829 C 0.13931 0.35263 0.11288 0.34388 0.20701 0.33986 C 0.20982 0.33969 0.21326 0.33339 0.21514 0.33234 C 0.22186 0.32849 0.23312 0.32622 0.24062 0.32622 " pathEditMode="relative" ptsTypes="fffffffffffffffffffffffff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7605E-6 -2.36313E-6 C -0.0297 0.0014 -0.02283 -0.0007 -0.04081 0.01172 C -0.05222 0.04548 -0.03486 0.08956 -0.07473 0.10355 C -0.08286 0.10268 -0.09209 0.10425 -0.09912 0.09988 C -0.1096 0.09323 -0.11851 0.08431 -0.12977 0.07854 C -0.13446 0.07557 -0.13727 0.07627 -0.14274 0.07487 C -0.15275 0.07259 -0.16197 0.06979 -0.17198 0.06682 C -0.19449 0.06087 -0.21857 0.0572 -0.2414 0.0551 C -0.26329 0.0551 -0.28486 0.05423 -0.30628 0.0565 C -0.31019 0.0572 -0.31613 0.06315 -0.31613 0.06385 C -0.31879 0.07417 -0.31645 0.06752 -0.32426 0.07994 C -0.32536 0.08151 -0.32755 0.08519 -0.32755 0.08589 C -0.33318 0.10793 -0.33755 0.10425 -0.35006 0.12192 C -0.35162 0.12402 -0.35272 0.12699 -0.35506 0.12839 C -0.35725 0.12997 -0.36054 0.12997 -0.36304 0.13206 C -0.36695 0.13434 -0.37054 0.13731 -0.37429 0.14029 C -0.38071 0.14466 -0.39978 0.15201 -0.40853 0.1534 C -0.41604 0.15865 -0.42777 0.16005 -0.43261 0.166 " pathEditMode="relative" rAng="0" ptsTypes="fffffffffffffffffA">
                                      <p:cBhvr>
                                        <p:cTn id="3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254000"/>
            <a:ext cx="97028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b="1" dirty="0" smtClean="0">
                <a:solidFill>
                  <a:srgbClr val="000000"/>
                </a:solidFill>
                <a:latin typeface="Verdana - 20"/>
              </a:rPr>
              <a:t>Felix has been messing around with his paint brush. Can you work out which words from the Hello song have been covered in paint? </a:t>
            </a:r>
            <a:endParaRPr lang="en-GB" sz="1500" b="1" dirty="0">
              <a:solidFill>
                <a:srgbClr val="000000"/>
              </a:solidFill>
              <a:latin typeface="Verdana - 2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48" y="4027744"/>
            <a:ext cx="2448272" cy="27134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8" name="Group 17"/>
          <p:cNvGrpSpPr/>
          <p:nvPr/>
        </p:nvGrpSpPr>
        <p:grpSpPr>
          <a:xfrm rot="4431600">
            <a:off x="5911998" y="3367436"/>
            <a:ext cx="1636015" cy="1513968"/>
            <a:chOff x="7188200" y="2984500"/>
            <a:chExt cx="1636015" cy="1513968"/>
          </a:xfrm>
        </p:grpSpPr>
        <p:sp>
          <p:nvSpPr>
            <p:cNvPr id="4" name="Freeform 3"/>
            <p:cNvSpPr/>
            <p:nvPr/>
          </p:nvSpPr>
          <p:spPr>
            <a:xfrm>
              <a:off x="7215759" y="3888740"/>
              <a:ext cx="271781" cy="316104"/>
            </a:xfrm>
            <a:custGeom>
              <a:avLst/>
              <a:gdLst/>
              <a:ahLst/>
              <a:cxnLst/>
              <a:rect l="0" t="0" r="0" b="0"/>
              <a:pathLst>
                <a:path w="271781" h="316104">
                  <a:moveTo>
                    <a:pt x="22098" y="306070"/>
                  </a:moveTo>
                  <a:lnTo>
                    <a:pt x="16637" y="295656"/>
                  </a:lnTo>
                  <a:lnTo>
                    <a:pt x="11938" y="284988"/>
                  </a:lnTo>
                  <a:lnTo>
                    <a:pt x="8001" y="274066"/>
                  </a:lnTo>
                  <a:lnTo>
                    <a:pt x="4953" y="262763"/>
                  </a:lnTo>
                  <a:lnTo>
                    <a:pt x="2540" y="251333"/>
                  </a:lnTo>
                  <a:lnTo>
                    <a:pt x="0" y="227965"/>
                  </a:lnTo>
                  <a:lnTo>
                    <a:pt x="381" y="204216"/>
                  </a:lnTo>
                  <a:lnTo>
                    <a:pt x="3556" y="180340"/>
                  </a:lnTo>
                  <a:lnTo>
                    <a:pt x="9525" y="156591"/>
                  </a:lnTo>
                  <a:lnTo>
                    <a:pt x="18161" y="133477"/>
                  </a:lnTo>
                  <a:lnTo>
                    <a:pt x="29210" y="111125"/>
                  </a:lnTo>
                  <a:lnTo>
                    <a:pt x="42672" y="89789"/>
                  </a:lnTo>
                  <a:lnTo>
                    <a:pt x="58674" y="69977"/>
                  </a:lnTo>
                  <a:lnTo>
                    <a:pt x="67437" y="60579"/>
                  </a:lnTo>
                  <a:lnTo>
                    <a:pt x="76835" y="51689"/>
                  </a:lnTo>
                  <a:lnTo>
                    <a:pt x="86741" y="43307"/>
                  </a:lnTo>
                  <a:lnTo>
                    <a:pt x="97155" y="35433"/>
                  </a:lnTo>
                  <a:lnTo>
                    <a:pt x="108204" y="28194"/>
                  </a:lnTo>
                  <a:lnTo>
                    <a:pt x="119761" y="21463"/>
                  </a:lnTo>
                  <a:lnTo>
                    <a:pt x="131699" y="15367"/>
                  </a:lnTo>
                  <a:lnTo>
                    <a:pt x="144272" y="10033"/>
                  </a:lnTo>
                  <a:lnTo>
                    <a:pt x="157226" y="5334"/>
                  </a:lnTo>
                  <a:lnTo>
                    <a:pt x="170688" y="1397"/>
                  </a:lnTo>
                  <a:lnTo>
                    <a:pt x="179070" y="127"/>
                  </a:lnTo>
                  <a:lnTo>
                    <a:pt x="187198" y="0"/>
                  </a:lnTo>
                  <a:lnTo>
                    <a:pt x="195072" y="1143"/>
                  </a:lnTo>
                  <a:lnTo>
                    <a:pt x="202819" y="3302"/>
                  </a:lnTo>
                  <a:lnTo>
                    <a:pt x="210312" y="6477"/>
                  </a:lnTo>
                  <a:lnTo>
                    <a:pt x="217551" y="10668"/>
                  </a:lnTo>
                  <a:lnTo>
                    <a:pt x="224536" y="15621"/>
                  </a:lnTo>
                  <a:lnTo>
                    <a:pt x="231267" y="21336"/>
                  </a:lnTo>
                  <a:lnTo>
                    <a:pt x="243840" y="34798"/>
                  </a:lnTo>
                  <a:lnTo>
                    <a:pt x="254762" y="50038"/>
                  </a:lnTo>
                  <a:lnTo>
                    <a:pt x="264287" y="66802"/>
                  </a:lnTo>
                  <a:lnTo>
                    <a:pt x="271780" y="83947"/>
                  </a:lnTo>
                  <a:lnTo>
                    <a:pt x="271780" y="94107"/>
                  </a:lnTo>
                  <a:lnTo>
                    <a:pt x="270637" y="103251"/>
                  </a:lnTo>
                  <a:lnTo>
                    <a:pt x="268605" y="111633"/>
                  </a:lnTo>
                  <a:lnTo>
                    <a:pt x="265811" y="119253"/>
                  </a:lnTo>
                  <a:lnTo>
                    <a:pt x="262001" y="126238"/>
                  </a:lnTo>
                  <a:lnTo>
                    <a:pt x="257556" y="132461"/>
                  </a:lnTo>
                  <a:lnTo>
                    <a:pt x="252349" y="138176"/>
                  </a:lnTo>
                  <a:lnTo>
                    <a:pt x="246380" y="143383"/>
                  </a:lnTo>
                  <a:lnTo>
                    <a:pt x="232537" y="152781"/>
                  </a:lnTo>
                  <a:lnTo>
                    <a:pt x="216662" y="160909"/>
                  </a:lnTo>
                  <a:lnTo>
                    <a:pt x="198882" y="168783"/>
                  </a:lnTo>
                  <a:lnTo>
                    <a:pt x="179959" y="176657"/>
                  </a:lnTo>
                  <a:lnTo>
                    <a:pt x="160020" y="185293"/>
                  </a:lnTo>
                  <a:lnTo>
                    <a:pt x="139573" y="195326"/>
                  </a:lnTo>
                  <a:lnTo>
                    <a:pt x="118999" y="207137"/>
                  </a:lnTo>
                  <a:lnTo>
                    <a:pt x="98679" y="221615"/>
                  </a:lnTo>
                  <a:lnTo>
                    <a:pt x="88773" y="229870"/>
                  </a:lnTo>
                  <a:lnTo>
                    <a:pt x="79121" y="239014"/>
                  </a:lnTo>
                  <a:lnTo>
                    <a:pt x="69596" y="249174"/>
                  </a:lnTo>
                  <a:lnTo>
                    <a:pt x="60452" y="260223"/>
                  </a:lnTo>
                  <a:lnTo>
                    <a:pt x="51816" y="272415"/>
                  </a:lnTo>
                  <a:lnTo>
                    <a:pt x="43434" y="285750"/>
                  </a:lnTo>
                  <a:lnTo>
                    <a:pt x="35560" y="300228"/>
                  </a:lnTo>
                  <a:lnTo>
                    <a:pt x="28321" y="316103"/>
                  </a:lnTo>
                  <a:close/>
                </a:path>
              </a:pathLst>
            </a:custGeom>
            <a:solidFill>
              <a:srgbClr val="00FFFF"/>
            </a:solidFill>
            <a:ln w="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7419213" y="3714242"/>
              <a:ext cx="308103" cy="262129"/>
            </a:xfrm>
            <a:custGeom>
              <a:avLst/>
              <a:gdLst/>
              <a:ahLst/>
              <a:cxnLst/>
              <a:rect l="0" t="0" r="0" b="0"/>
              <a:pathLst>
                <a:path w="308103" h="262129">
                  <a:moveTo>
                    <a:pt x="2413" y="138557"/>
                  </a:moveTo>
                  <a:lnTo>
                    <a:pt x="4699" y="134493"/>
                  </a:lnTo>
                  <a:lnTo>
                    <a:pt x="7620" y="130175"/>
                  </a:lnTo>
                  <a:lnTo>
                    <a:pt x="11303" y="125476"/>
                  </a:lnTo>
                  <a:lnTo>
                    <a:pt x="20447" y="115316"/>
                  </a:lnTo>
                  <a:lnTo>
                    <a:pt x="31750" y="104140"/>
                  </a:lnTo>
                  <a:lnTo>
                    <a:pt x="44704" y="92710"/>
                  </a:lnTo>
                  <a:lnTo>
                    <a:pt x="59055" y="80772"/>
                  </a:lnTo>
                  <a:lnTo>
                    <a:pt x="89916" y="57023"/>
                  </a:lnTo>
                  <a:lnTo>
                    <a:pt x="105664" y="45720"/>
                  </a:lnTo>
                  <a:lnTo>
                    <a:pt x="121158" y="35052"/>
                  </a:lnTo>
                  <a:lnTo>
                    <a:pt x="135890" y="25400"/>
                  </a:lnTo>
                  <a:lnTo>
                    <a:pt x="149479" y="16891"/>
                  </a:lnTo>
                  <a:lnTo>
                    <a:pt x="161544" y="9906"/>
                  </a:lnTo>
                  <a:lnTo>
                    <a:pt x="166878" y="6985"/>
                  </a:lnTo>
                  <a:lnTo>
                    <a:pt x="171577" y="4445"/>
                  </a:lnTo>
                  <a:lnTo>
                    <a:pt x="175895" y="2540"/>
                  </a:lnTo>
                  <a:lnTo>
                    <a:pt x="179451" y="1143"/>
                  </a:lnTo>
                  <a:lnTo>
                    <a:pt x="182372" y="254"/>
                  </a:lnTo>
                  <a:lnTo>
                    <a:pt x="184404" y="0"/>
                  </a:lnTo>
                  <a:lnTo>
                    <a:pt x="189103" y="3048"/>
                  </a:lnTo>
                  <a:lnTo>
                    <a:pt x="194564" y="6985"/>
                  </a:lnTo>
                  <a:lnTo>
                    <a:pt x="200660" y="11684"/>
                  </a:lnTo>
                  <a:lnTo>
                    <a:pt x="207518" y="17018"/>
                  </a:lnTo>
                  <a:lnTo>
                    <a:pt x="214757" y="23241"/>
                  </a:lnTo>
                  <a:lnTo>
                    <a:pt x="222631" y="30226"/>
                  </a:lnTo>
                  <a:lnTo>
                    <a:pt x="230759" y="38100"/>
                  </a:lnTo>
                  <a:lnTo>
                    <a:pt x="239268" y="46736"/>
                  </a:lnTo>
                  <a:lnTo>
                    <a:pt x="247904" y="56388"/>
                  </a:lnTo>
                  <a:lnTo>
                    <a:pt x="256794" y="66802"/>
                  </a:lnTo>
                  <a:lnTo>
                    <a:pt x="265684" y="78232"/>
                  </a:lnTo>
                  <a:lnTo>
                    <a:pt x="274574" y="90551"/>
                  </a:lnTo>
                  <a:lnTo>
                    <a:pt x="283337" y="103886"/>
                  </a:lnTo>
                  <a:lnTo>
                    <a:pt x="291846" y="118110"/>
                  </a:lnTo>
                  <a:lnTo>
                    <a:pt x="300101" y="133350"/>
                  </a:lnTo>
                  <a:lnTo>
                    <a:pt x="308102" y="149733"/>
                  </a:lnTo>
                  <a:lnTo>
                    <a:pt x="292735" y="159893"/>
                  </a:lnTo>
                  <a:lnTo>
                    <a:pt x="277749" y="169164"/>
                  </a:lnTo>
                  <a:lnTo>
                    <a:pt x="248666" y="185801"/>
                  </a:lnTo>
                  <a:lnTo>
                    <a:pt x="220345" y="200025"/>
                  </a:lnTo>
                  <a:lnTo>
                    <a:pt x="192405" y="212852"/>
                  </a:lnTo>
                  <a:lnTo>
                    <a:pt x="136906" y="236601"/>
                  </a:lnTo>
                  <a:lnTo>
                    <a:pt x="108585" y="248793"/>
                  </a:lnTo>
                  <a:lnTo>
                    <a:pt x="79629" y="262128"/>
                  </a:lnTo>
                  <a:lnTo>
                    <a:pt x="74930" y="252349"/>
                  </a:lnTo>
                  <a:lnTo>
                    <a:pt x="69723" y="243840"/>
                  </a:lnTo>
                  <a:lnTo>
                    <a:pt x="64008" y="236220"/>
                  </a:lnTo>
                  <a:lnTo>
                    <a:pt x="58166" y="229616"/>
                  </a:lnTo>
                  <a:lnTo>
                    <a:pt x="45847" y="218440"/>
                  </a:lnTo>
                  <a:lnTo>
                    <a:pt x="33401" y="208915"/>
                  </a:lnTo>
                  <a:lnTo>
                    <a:pt x="21971" y="200025"/>
                  </a:lnTo>
                  <a:lnTo>
                    <a:pt x="12065" y="190754"/>
                  </a:lnTo>
                  <a:lnTo>
                    <a:pt x="8001" y="185547"/>
                  </a:lnTo>
                  <a:lnTo>
                    <a:pt x="4699" y="179705"/>
                  </a:lnTo>
                  <a:lnTo>
                    <a:pt x="2159" y="173228"/>
                  </a:lnTo>
                  <a:lnTo>
                    <a:pt x="762" y="165862"/>
                  </a:lnTo>
                  <a:lnTo>
                    <a:pt x="0" y="153924"/>
                  </a:lnTo>
                  <a:lnTo>
                    <a:pt x="1016" y="142240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7588758" y="2990469"/>
              <a:ext cx="1223773" cy="847345"/>
            </a:xfrm>
            <a:custGeom>
              <a:avLst/>
              <a:gdLst/>
              <a:ahLst/>
              <a:cxnLst/>
              <a:rect l="0" t="0" r="0" b="0"/>
              <a:pathLst>
                <a:path w="1223773" h="847345">
                  <a:moveTo>
                    <a:pt x="10541" y="695833"/>
                  </a:moveTo>
                  <a:lnTo>
                    <a:pt x="21971" y="686435"/>
                  </a:lnTo>
                  <a:lnTo>
                    <a:pt x="34036" y="676910"/>
                  </a:lnTo>
                  <a:lnTo>
                    <a:pt x="46990" y="667004"/>
                  </a:lnTo>
                  <a:lnTo>
                    <a:pt x="74803" y="646557"/>
                  </a:lnTo>
                  <a:lnTo>
                    <a:pt x="105283" y="625221"/>
                  </a:lnTo>
                  <a:lnTo>
                    <a:pt x="138303" y="603250"/>
                  </a:lnTo>
                  <a:lnTo>
                    <a:pt x="173228" y="580517"/>
                  </a:lnTo>
                  <a:lnTo>
                    <a:pt x="210312" y="557149"/>
                  </a:lnTo>
                  <a:lnTo>
                    <a:pt x="249047" y="533273"/>
                  </a:lnTo>
                  <a:lnTo>
                    <a:pt x="289306" y="508889"/>
                  </a:lnTo>
                  <a:lnTo>
                    <a:pt x="330708" y="484378"/>
                  </a:lnTo>
                  <a:lnTo>
                    <a:pt x="373253" y="459486"/>
                  </a:lnTo>
                  <a:lnTo>
                    <a:pt x="416560" y="434467"/>
                  </a:lnTo>
                  <a:lnTo>
                    <a:pt x="504825" y="384302"/>
                  </a:lnTo>
                  <a:lnTo>
                    <a:pt x="593471" y="334645"/>
                  </a:lnTo>
                  <a:lnTo>
                    <a:pt x="637540" y="310261"/>
                  </a:lnTo>
                  <a:lnTo>
                    <a:pt x="680974" y="286131"/>
                  </a:lnTo>
                  <a:lnTo>
                    <a:pt x="723773" y="262509"/>
                  </a:lnTo>
                  <a:lnTo>
                    <a:pt x="765556" y="239395"/>
                  </a:lnTo>
                  <a:lnTo>
                    <a:pt x="806069" y="216916"/>
                  </a:lnTo>
                  <a:lnTo>
                    <a:pt x="845185" y="195326"/>
                  </a:lnTo>
                  <a:lnTo>
                    <a:pt x="882523" y="174371"/>
                  </a:lnTo>
                  <a:lnTo>
                    <a:pt x="918083" y="154432"/>
                  </a:lnTo>
                  <a:lnTo>
                    <a:pt x="951484" y="135382"/>
                  </a:lnTo>
                  <a:lnTo>
                    <a:pt x="982599" y="117475"/>
                  </a:lnTo>
                  <a:lnTo>
                    <a:pt x="997077" y="109093"/>
                  </a:lnTo>
                  <a:lnTo>
                    <a:pt x="1011047" y="100838"/>
                  </a:lnTo>
                  <a:lnTo>
                    <a:pt x="1024255" y="92837"/>
                  </a:lnTo>
                  <a:lnTo>
                    <a:pt x="1036828" y="85344"/>
                  </a:lnTo>
                  <a:lnTo>
                    <a:pt x="1048512" y="78105"/>
                  </a:lnTo>
                  <a:lnTo>
                    <a:pt x="1059561" y="71120"/>
                  </a:lnTo>
                  <a:lnTo>
                    <a:pt x="1069721" y="64643"/>
                  </a:lnTo>
                  <a:lnTo>
                    <a:pt x="1078992" y="58420"/>
                  </a:lnTo>
                  <a:lnTo>
                    <a:pt x="1087501" y="52705"/>
                  </a:lnTo>
                  <a:lnTo>
                    <a:pt x="1094994" y="47244"/>
                  </a:lnTo>
                  <a:lnTo>
                    <a:pt x="1101598" y="42164"/>
                  </a:lnTo>
                  <a:lnTo>
                    <a:pt x="1107313" y="37592"/>
                  </a:lnTo>
                  <a:lnTo>
                    <a:pt x="1119251" y="31750"/>
                  </a:lnTo>
                  <a:lnTo>
                    <a:pt x="1130173" y="26162"/>
                  </a:lnTo>
                  <a:lnTo>
                    <a:pt x="1140333" y="20955"/>
                  </a:lnTo>
                  <a:lnTo>
                    <a:pt x="1149858" y="16129"/>
                  </a:lnTo>
                  <a:lnTo>
                    <a:pt x="1158621" y="11938"/>
                  </a:lnTo>
                  <a:lnTo>
                    <a:pt x="1166622" y="8128"/>
                  </a:lnTo>
                  <a:lnTo>
                    <a:pt x="1174115" y="4953"/>
                  </a:lnTo>
                  <a:lnTo>
                    <a:pt x="1180973" y="2540"/>
                  </a:lnTo>
                  <a:lnTo>
                    <a:pt x="1187323" y="889"/>
                  </a:lnTo>
                  <a:lnTo>
                    <a:pt x="1193165" y="0"/>
                  </a:lnTo>
                  <a:lnTo>
                    <a:pt x="1198626" y="0"/>
                  </a:lnTo>
                  <a:lnTo>
                    <a:pt x="1203706" y="1016"/>
                  </a:lnTo>
                  <a:lnTo>
                    <a:pt x="1208278" y="3048"/>
                  </a:lnTo>
                  <a:lnTo>
                    <a:pt x="1212723" y="6096"/>
                  </a:lnTo>
                  <a:lnTo>
                    <a:pt x="1216914" y="10414"/>
                  </a:lnTo>
                  <a:lnTo>
                    <a:pt x="1220851" y="15875"/>
                  </a:lnTo>
                  <a:lnTo>
                    <a:pt x="1223518" y="21844"/>
                  </a:lnTo>
                  <a:lnTo>
                    <a:pt x="1223772" y="27432"/>
                  </a:lnTo>
                  <a:lnTo>
                    <a:pt x="1221994" y="33020"/>
                  </a:lnTo>
                  <a:lnTo>
                    <a:pt x="1218565" y="38354"/>
                  </a:lnTo>
                  <a:lnTo>
                    <a:pt x="1213612" y="43688"/>
                  </a:lnTo>
                  <a:lnTo>
                    <a:pt x="1207643" y="48895"/>
                  </a:lnTo>
                  <a:lnTo>
                    <a:pt x="1193419" y="59436"/>
                  </a:lnTo>
                  <a:lnTo>
                    <a:pt x="1178560" y="70358"/>
                  </a:lnTo>
                  <a:lnTo>
                    <a:pt x="1171575" y="76073"/>
                  </a:lnTo>
                  <a:lnTo>
                    <a:pt x="1165352" y="82042"/>
                  </a:lnTo>
                  <a:lnTo>
                    <a:pt x="1160018" y="88392"/>
                  </a:lnTo>
                  <a:lnTo>
                    <a:pt x="1156081" y="94996"/>
                  </a:lnTo>
                  <a:lnTo>
                    <a:pt x="1153795" y="101981"/>
                  </a:lnTo>
                  <a:lnTo>
                    <a:pt x="1153541" y="109474"/>
                  </a:lnTo>
                  <a:lnTo>
                    <a:pt x="1097788" y="154813"/>
                  </a:lnTo>
                  <a:lnTo>
                    <a:pt x="1040130" y="200914"/>
                  </a:lnTo>
                  <a:lnTo>
                    <a:pt x="981075" y="247650"/>
                  </a:lnTo>
                  <a:lnTo>
                    <a:pt x="920369" y="294767"/>
                  </a:lnTo>
                  <a:lnTo>
                    <a:pt x="858647" y="342392"/>
                  </a:lnTo>
                  <a:lnTo>
                    <a:pt x="795782" y="390017"/>
                  </a:lnTo>
                  <a:lnTo>
                    <a:pt x="668020" y="485394"/>
                  </a:lnTo>
                  <a:lnTo>
                    <a:pt x="538607" y="580009"/>
                  </a:lnTo>
                  <a:lnTo>
                    <a:pt x="409321" y="672465"/>
                  </a:lnTo>
                  <a:lnTo>
                    <a:pt x="345186" y="717677"/>
                  </a:lnTo>
                  <a:lnTo>
                    <a:pt x="281559" y="762000"/>
                  </a:lnTo>
                  <a:lnTo>
                    <a:pt x="218948" y="805180"/>
                  </a:lnTo>
                  <a:lnTo>
                    <a:pt x="157226" y="847344"/>
                  </a:lnTo>
                  <a:lnTo>
                    <a:pt x="144780" y="845312"/>
                  </a:lnTo>
                  <a:lnTo>
                    <a:pt x="133985" y="842010"/>
                  </a:lnTo>
                  <a:lnTo>
                    <a:pt x="124587" y="837184"/>
                  </a:lnTo>
                  <a:lnTo>
                    <a:pt x="116332" y="831215"/>
                  </a:lnTo>
                  <a:lnTo>
                    <a:pt x="108839" y="824230"/>
                  </a:lnTo>
                  <a:lnTo>
                    <a:pt x="101727" y="816229"/>
                  </a:lnTo>
                  <a:lnTo>
                    <a:pt x="88392" y="797560"/>
                  </a:lnTo>
                  <a:lnTo>
                    <a:pt x="81407" y="787146"/>
                  </a:lnTo>
                  <a:lnTo>
                    <a:pt x="73660" y="776351"/>
                  </a:lnTo>
                  <a:lnTo>
                    <a:pt x="65151" y="764921"/>
                  </a:lnTo>
                  <a:lnTo>
                    <a:pt x="55499" y="753237"/>
                  </a:lnTo>
                  <a:lnTo>
                    <a:pt x="44450" y="741172"/>
                  </a:lnTo>
                  <a:lnTo>
                    <a:pt x="31750" y="729107"/>
                  </a:lnTo>
                  <a:lnTo>
                    <a:pt x="16891" y="717042"/>
                  </a:lnTo>
                  <a:lnTo>
                    <a:pt x="0" y="704977"/>
                  </a:lnTo>
                  <a:close/>
                </a:path>
              </a:pathLst>
            </a:custGeom>
            <a:solidFill>
              <a:srgbClr val="AA7700"/>
            </a:solidFill>
            <a:ln w="0" cap="flat" cmpd="sng" algn="ctr">
              <a:solidFill>
                <a:srgbClr val="AA7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7202678" y="2984500"/>
              <a:ext cx="1621537" cy="1248411"/>
            </a:xfrm>
            <a:custGeom>
              <a:avLst/>
              <a:gdLst/>
              <a:ahLst/>
              <a:cxnLst/>
              <a:rect l="0" t="0" r="0" b="0"/>
              <a:pathLst>
                <a:path w="1621537" h="1248411">
                  <a:moveTo>
                    <a:pt x="380365" y="724027"/>
                  </a:moveTo>
                  <a:lnTo>
                    <a:pt x="381127" y="722630"/>
                  </a:lnTo>
                  <a:lnTo>
                    <a:pt x="381889" y="719963"/>
                  </a:lnTo>
                  <a:lnTo>
                    <a:pt x="382905" y="712597"/>
                  </a:lnTo>
                  <a:lnTo>
                    <a:pt x="383794" y="705231"/>
                  </a:lnTo>
                  <a:lnTo>
                    <a:pt x="383921" y="702691"/>
                  </a:lnTo>
                  <a:lnTo>
                    <a:pt x="384175" y="701548"/>
                  </a:lnTo>
                  <a:lnTo>
                    <a:pt x="385953" y="698754"/>
                  </a:lnTo>
                  <a:lnTo>
                    <a:pt x="388493" y="695706"/>
                  </a:lnTo>
                  <a:lnTo>
                    <a:pt x="395732" y="688340"/>
                  </a:lnTo>
                  <a:lnTo>
                    <a:pt x="405257" y="680212"/>
                  </a:lnTo>
                  <a:lnTo>
                    <a:pt x="416941" y="671068"/>
                  </a:lnTo>
                  <a:lnTo>
                    <a:pt x="430276" y="661289"/>
                  </a:lnTo>
                  <a:lnTo>
                    <a:pt x="445008" y="650875"/>
                  </a:lnTo>
                  <a:lnTo>
                    <a:pt x="477012" y="629412"/>
                  </a:lnTo>
                  <a:lnTo>
                    <a:pt x="510032" y="608203"/>
                  </a:lnTo>
                  <a:lnTo>
                    <a:pt x="526034" y="597916"/>
                  </a:lnTo>
                  <a:lnTo>
                    <a:pt x="541274" y="588391"/>
                  </a:lnTo>
                  <a:lnTo>
                    <a:pt x="555244" y="579628"/>
                  </a:lnTo>
                  <a:lnTo>
                    <a:pt x="567690" y="571627"/>
                  </a:lnTo>
                  <a:lnTo>
                    <a:pt x="578104" y="564769"/>
                  </a:lnTo>
                  <a:lnTo>
                    <a:pt x="582549" y="561848"/>
                  </a:lnTo>
                  <a:lnTo>
                    <a:pt x="586486" y="559181"/>
                  </a:lnTo>
                  <a:lnTo>
                    <a:pt x="604266" y="547624"/>
                  </a:lnTo>
                  <a:lnTo>
                    <a:pt x="622681" y="536575"/>
                  </a:lnTo>
                  <a:lnTo>
                    <a:pt x="660908" y="515747"/>
                  </a:lnTo>
                  <a:lnTo>
                    <a:pt x="699262" y="495173"/>
                  </a:lnTo>
                  <a:lnTo>
                    <a:pt x="717931" y="484505"/>
                  </a:lnTo>
                  <a:lnTo>
                    <a:pt x="736219" y="473075"/>
                  </a:lnTo>
                  <a:lnTo>
                    <a:pt x="768858" y="452628"/>
                  </a:lnTo>
                  <a:lnTo>
                    <a:pt x="802005" y="433197"/>
                  </a:lnTo>
                  <a:lnTo>
                    <a:pt x="819531" y="423418"/>
                  </a:lnTo>
                  <a:lnTo>
                    <a:pt x="837819" y="413258"/>
                  </a:lnTo>
                  <a:lnTo>
                    <a:pt x="857504" y="402336"/>
                  </a:lnTo>
                  <a:lnTo>
                    <a:pt x="878586" y="390652"/>
                  </a:lnTo>
                  <a:lnTo>
                    <a:pt x="1045718" y="296799"/>
                  </a:lnTo>
                  <a:lnTo>
                    <a:pt x="1211834" y="203454"/>
                  </a:lnTo>
                  <a:lnTo>
                    <a:pt x="1244346" y="186436"/>
                  </a:lnTo>
                  <a:lnTo>
                    <a:pt x="1277620" y="170180"/>
                  </a:lnTo>
                  <a:lnTo>
                    <a:pt x="1310640" y="153797"/>
                  </a:lnTo>
                  <a:lnTo>
                    <a:pt x="1343025" y="136017"/>
                  </a:lnTo>
                  <a:lnTo>
                    <a:pt x="1346962" y="133604"/>
                  </a:lnTo>
                  <a:lnTo>
                    <a:pt x="1351788" y="130683"/>
                  </a:lnTo>
                  <a:lnTo>
                    <a:pt x="1362710" y="123698"/>
                  </a:lnTo>
                  <a:lnTo>
                    <a:pt x="1375664" y="115316"/>
                  </a:lnTo>
                  <a:lnTo>
                    <a:pt x="1390142" y="105918"/>
                  </a:lnTo>
                  <a:lnTo>
                    <a:pt x="1405890" y="95631"/>
                  </a:lnTo>
                  <a:lnTo>
                    <a:pt x="1422527" y="84709"/>
                  </a:lnTo>
                  <a:lnTo>
                    <a:pt x="1457452" y="62230"/>
                  </a:lnTo>
                  <a:lnTo>
                    <a:pt x="1474978" y="51181"/>
                  </a:lnTo>
                  <a:lnTo>
                    <a:pt x="1491996" y="40513"/>
                  </a:lnTo>
                  <a:lnTo>
                    <a:pt x="1508379" y="30734"/>
                  </a:lnTo>
                  <a:lnTo>
                    <a:pt x="1523746" y="21717"/>
                  </a:lnTo>
                  <a:lnTo>
                    <a:pt x="1537589" y="14097"/>
                  </a:lnTo>
                  <a:lnTo>
                    <a:pt x="1549781" y="8001"/>
                  </a:lnTo>
                  <a:lnTo>
                    <a:pt x="1555115" y="5588"/>
                  </a:lnTo>
                  <a:lnTo>
                    <a:pt x="1559941" y="3556"/>
                  </a:lnTo>
                  <a:lnTo>
                    <a:pt x="1564132" y="2159"/>
                  </a:lnTo>
                  <a:lnTo>
                    <a:pt x="1567688" y="1270"/>
                  </a:lnTo>
                  <a:lnTo>
                    <a:pt x="1577213" y="0"/>
                  </a:lnTo>
                  <a:lnTo>
                    <a:pt x="1586484" y="0"/>
                  </a:lnTo>
                  <a:lnTo>
                    <a:pt x="1595120" y="1270"/>
                  </a:lnTo>
                  <a:lnTo>
                    <a:pt x="1602867" y="3937"/>
                  </a:lnTo>
                  <a:lnTo>
                    <a:pt x="1609598" y="7747"/>
                  </a:lnTo>
                  <a:lnTo>
                    <a:pt x="1614932" y="12954"/>
                  </a:lnTo>
                  <a:lnTo>
                    <a:pt x="1618488" y="19558"/>
                  </a:lnTo>
                  <a:lnTo>
                    <a:pt x="1620139" y="27432"/>
                  </a:lnTo>
                  <a:lnTo>
                    <a:pt x="1621536" y="33274"/>
                  </a:lnTo>
                  <a:lnTo>
                    <a:pt x="1620774" y="40005"/>
                  </a:lnTo>
                  <a:lnTo>
                    <a:pt x="1617853" y="47371"/>
                  </a:lnTo>
                  <a:lnTo>
                    <a:pt x="1613027" y="55499"/>
                  </a:lnTo>
                  <a:lnTo>
                    <a:pt x="1606677" y="64008"/>
                  </a:lnTo>
                  <a:lnTo>
                    <a:pt x="1599057" y="72898"/>
                  </a:lnTo>
                  <a:lnTo>
                    <a:pt x="1590167" y="82042"/>
                  </a:lnTo>
                  <a:lnTo>
                    <a:pt x="1580515" y="91313"/>
                  </a:lnTo>
                  <a:lnTo>
                    <a:pt x="1559687" y="109855"/>
                  </a:lnTo>
                  <a:lnTo>
                    <a:pt x="1538224" y="127635"/>
                  </a:lnTo>
                  <a:lnTo>
                    <a:pt x="1527937" y="136017"/>
                  </a:lnTo>
                  <a:lnTo>
                    <a:pt x="1518285" y="143637"/>
                  </a:lnTo>
                  <a:lnTo>
                    <a:pt x="1509522" y="150749"/>
                  </a:lnTo>
                  <a:lnTo>
                    <a:pt x="1501902" y="156972"/>
                  </a:lnTo>
                  <a:lnTo>
                    <a:pt x="1479042" y="177038"/>
                  </a:lnTo>
                  <a:lnTo>
                    <a:pt x="1456436" y="197612"/>
                  </a:lnTo>
                  <a:lnTo>
                    <a:pt x="1433703" y="218059"/>
                  </a:lnTo>
                  <a:lnTo>
                    <a:pt x="1410335" y="237236"/>
                  </a:lnTo>
                  <a:lnTo>
                    <a:pt x="1323467" y="303657"/>
                  </a:lnTo>
                  <a:lnTo>
                    <a:pt x="1280287" y="337566"/>
                  </a:lnTo>
                  <a:lnTo>
                    <a:pt x="1238123" y="371983"/>
                  </a:lnTo>
                  <a:lnTo>
                    <a:pt x="1177671" y="422910"/>
                  </a:lnTo>
                  <a:lnTo>
                    <a:pt x="1116838" y="473837"/>
                  </a:lnTo>
                  <a:lnTo>
                    <a:pt x="1086104" y="498983"/>
                  </a:lnTo>
                  <a:lnTo>
                    <a:pt x="1054862" y="523621"/>
                  </a:lnTo>
                  <a:lnTo>
                    <a:pt x="1023112" y="547497"/>
                  </a:lnTo>
                  <a:lnTo>
                    <a:pt x="990981" y="570484"/>
                  </a:lnTo>
                  <a:lnTo>
                    <a:pt x="902081" y="631444"/>
                  </a:lnTo>
                  <a:lnTo>
                    <a:pt x="858012" y="662432"/>
                  </a:lnTo>
                  <a:lnTo>
                    <a:pt x="814832" y="694055"/>
                  </a:lnTo>
                  <a:lnTo>
                    <a:pt x="756793" y="739394"/>
                  </a:lnTo>
                  <a:lnTo>
                    <a:pt x="697992" y="785241"/>
                  </a:lnTo>
                  <a:lnTo>
                    <a:pt x="668147" y="807720"/>
                  </a:lnTo>
                  <a:lnTo>
                    <a:pt x="637794" y="829437"/>
                  </a:lnTo>
                  <a:lnTo>
                    <a:pt x="606933" y="850392"/>
                  </a:lnTo>
                  <a:lnTo>
                    <a:pt x="575183" y="870077"/>
                  </a:lnTo>
                  <a:lnTo>
                    <a:pt x="561086" y="877951"/>
                  </a:lnTo>
                  <a:lnTo>
                    <a:pt x="546862" y="884936"/>
                  </a:lnTo>
                  <a:lnTo>
                    <a:pt x="518033" y="898017"/>
                  </a:lnTo>
                  <a:lnTo>
                    <a:pt x="489712" y="911098"/>
                  </a:lnTo>
                  <a:lnTo>
                    <a:pt x="475996" y="918337"/>
                  </a:lnTo>
                  <a:lnTo>
                    <a:pt x="462788" y="926338"/>
                  </a:lnTo>
                  <a:lnTo>
                    <a:pt x="455549" y="930656"/>
                  </a:lnTo>
                  <a:lnTo>
                    <a:pt x="446532" y="935609"/>
                  </a:lnTo>
                  <a:lnTo>
                    <a:pt x="435991" y="940943"/>
                  </a:lnTo>
                  <a:lnTo>
                    <a:pt x="424434" y="946531"/>
                  </a:lnTo>
                  <a:lnTo>
                    <a:pt x="398907" y="958215"/>
                  </a:lnTo>
                  <a:lnTo>
                    <a:pt x="371856" y="970407"/>
                  </a:lnTo>
                  <a:lnTo>
                    <a:pt x="345440" y="982472"/>
                  </a:lnTo>
                  <a:lnTo>
                    <a:pt x="332994" y="988314"/>
                  </a:lnTo>
                  <a:lnTo>
                    <a:pt x="321691" y="993902"/>
                  </a:lnTo>
                  <a:lnTo>
                    <a:pt x="311404" y="999236"/>
                  </a:lnTo>
                  <a:lnTo>
                    <a:pt x="302641" y="1004062"/>
                  </a:lnTo>
                  <a:lnTo>
                    <a:pt x="295656" y="1008507"/>
                  </a:lnTo>
                  <a:lnTo>
                    <a:pt x="290449" y="1012444"/>
                  </a:lnTo>
                  <a:lnTo>
                    <a:pt x="285242" y="1017651"/>
                  </a:lnTo>
                  <a:lnTo>
                    <a:pt x="280670" y="1022604"/>
                  </a:lnTo>
                  <a:lnTo>
                    <a:pt x="273558" y="1032256"/>
                  </a:lnTo>
                  <a:lnTo>
                    <a:pt x="261874" y="1050290"/>
                  </a:lnTo>
                  <a:lnTo>
                    <a:pt x="255016" y="1059180"/>
                  </a:lnTo>
                  <a:lnTo>
                    <a:pt x="245872" y="1068197"/>
                  </a:lnTo>
                  <a:lnTo>
                    <a:pt x="240030" y="1072769"/>
                  </a:lnTo>
                  <a:lnTo>
                    <a:pt x="233045" y="1077468"/>
                  </a:lnTo>
                  <a:lnTo>
                    <a:pt x="225044" y="1082294"/>
                  </a:lnTo>
                  <a:lnTo>
                    <a:pt x="215646" y="1087374"/>
                  </a:lnTo>
                  <a:lnTo>
                    <a:pt x="204978" y="1091946"/>
                  </a:lnTo>
                  <a:lnTo>
                    <a:pt x="193675" y="1095883"/>
                  </a:lnTo>
                  <a:lnTo>
                    <a:pt x="169545" y="1103122"/>
                  </a:lnTo>
                  <a:lnTo>
                    <a:pt x="157480" y="1106678"/>
                  </a:lnTo>
                  <a:lnTo>
                    <a:pt x="146050" y="1110742"/>
                  </a:lnTo>
                  <a:lnTo>
                    <a:pt x="135255" y="1115441"/>
                  </a:lnTo>
                  <a:lnTo>
                    <a:pt x="125730" y="1121029"/>
                  </a:lnTo>
                  <a:lnTo>
                    <a:pt x="118364" y="1126617"/>
                  </a:lnTo>
                  <a:lnTo>
                    <a:pt x="111379" y="1132713"/>
                  </a:lnTo>
                  <a:lnTo>
                    <a:pt x="98806" y="1146302"/>
                  </a:lnTo>
                  <a:lnTo>
                    <a:pt x="87503" y="1161415"/>
                  </a:lnTo>
                  <a:lnTo>
                    <a:pt x="77597" y="1177798"/>
                  </a:lnTo>
                  <a:lnTo>
                    <a:pt x="68326" y="1194943"/>
                  </a:lnTo>
                  <a:lnTo>
                    <a:pt x="59817" y="1212723"/>
                  </a:lnTo>
                  <a:lnTo>
                    <a:pt x="43307" y="1248410"/>
                  </a:lnTo>
                  <a:lnTo>
                    <a:pt x="39624" y="1246759"/>
                  </a:lnTo>
                  <a:lnTo>
                    <a:pt x="35941" y="1243711"/>
                  </a:lnTo>
                  <a:lnTo>
                    <a:pt x="32385" y="1239647"/>
                  </a:lnTo>
                  <a:lnTo>
                    <a:pt x="28956" y="1234567"/>
                  </a:lnTo>
                  <a:lnTo>
                    <a:pt x="22352" y="1222248"/>
                  </a:lnTo>
                  <a:lnTo>
                    <a:pt x="16383" y="1207770"/>
                  </a:lnTo>
                  <a:lnTo>
                    <a:pt x="11176" y="1192657"/>
                  </a:lnTo>
                  <a:lnTo>
                    <a:pt x="6985" y="1177925"/>
                  </a:lnTo>
                  <a:lnTo>
                    <a:pt x="3810" y="1164971"/>
                  </a:lnTo>
                  <a:lnTo>
                    <a:pt x="2794" y="1159383"/>
                  </a:lnTo>
                  <a:lnTo>
                    <a:pt x="2159" y="1154684"/>
                  </a:lnTo>
                  <a:lnTo>
                    <a:pt x="762" y="1141095"/>
                  </a:lnTo>
                  <a:lnTo>
                    <a:pt x="0" y="1127887"/>
                  </a:lnTo>
                  <a:lnTo>
                    <a:pt x="254" y="1114933"/>
                  </a:lnTo>
                  <a:lnTo>
                    <a:pt x="1016" y="1102360"/>
                  </a:lnTo>
                  <a:lnTo>
                    <a:pt x="2413" y="1090168"/>
                  </a:lnTo>
                  <a:lnTo>
                    <a:pt x="4699" y="1078230"/>
                  </a:lnTo>
                  <a:lnTo>
                    <a:pt x="10795" y="1055624"/>
                  </a:lnTo>
                  <a:lnTo>
                    <a:pt x="19050" y="1034415"/>
                  </a:lnTo>
                  <a:lnTo>
                    <a:pt x="29464" y="1014603"/>
                  </a:lnTo>
                  <a:lnTo>
                    <a:pt x="41656" y="996061"/>
                  </a:lnTo>
                  <a:lnTo>
                    <a:pt x="55499" y="978916"/>
                  </a:lnTo>
                  <a:lnTo>
                    <a:pt x="70739" y="963168"/>
                  </a:lnTo>
                  <a:lnTo>
                    <a:pt x="87122" y="948690"/>
                  </a:lnTo>
                  <a:lnTo>
                    <a:pt x="104394" y="935609"/>
                  </a:lnTo>
                  <a:lnTo>
                    <a:pt x="122428" y="923798"/>
                  </a:lnTo>
                  <a:lnTo>
                    <a:pt x="140843" y="913130"/>
                  </a:lnTo>
                  <a:lnTo>
                    <a:pt x="159512" y="903732"/>
                  </a:lnTo>
                  <a:lnTo>
                    <a:pt x="178308" y="895731"/>
                  </a:lnTo>
                  <a:lnTo>
                    <a:pt x="196850" y="888873"/>
                  </a:lnTo>
                  <a:lnTo>
                    <a:pt x="198755" y="886079"/>
                  </a:lnTo>
                  <a:lnTo>
                    <a:pt x="199898" y="882523"/>
                  </a:lnTo>
                  <a:lnTo>
                    <a:pt x="200914" y="874141"/>
                  </a:lnTo>
                  <a:lnTo>
                    <a:pt x="201930" y="865632"/>
                  </a:lnTo>
                  <a:lnTo>
                    <a:pt x="202819" y="861949"/>
                  </a:lnTo>
                  <a:lnTo>
                    <a:pt x="204470" y="858901"/>
                  </a:lnTo>
                  <a:lnTo>
                    <a:pt x="205359" y="857758"/>
                  </a:lnTo>
                  <a:lnTo>
                    <a:pt x="206883" y="856107"/>
                  </a:lnTo>
                  <a:lnTo>
                    <a:pt x="211709" y="851535"/>
                  </a:lnTo>
                  <a:lnTo>
                    <a:pt x="218567" y="845566"/>
                  </a:lnTo>
                  <a:lnTo>
                    <a:pt x="227203" y="838200"/>
                  </a:lnTo>
                  <a:lnTo>
                    <a:pt x="237109" y="829945"/>
                  </a:lnTo>
                  <a:lnTo>
                    <a:pt x="247904" y="820801"/>
                  </a:lnTo>
                  <a:lnTo>
                    <a:pt x="271780" y="801497"/>
                  </a:lnTo>
                  <a:lnTo>
                    <a:pt x="296037" y="782066"/>
                  </a:lnTo>
                  <a:lnTo>
                    <a:pt x="307594" y="772922"/>
                  </a:lnTo>
                  <a:lnTo>
                    <a:pt x="318262" y="764413"/>
                  </a:lnTo>
                  <a:lnTo>
                    <a:pt x="327914" y="756920"/>
                  </a:lnTo>
                  <a:lnTo>
                    <a:pt x="336042" y="750697"/>
                  </a:lnTo>
                  <a:lnTo>
                    <a:pt x="342392" y="745871"/>
                  </a:lnTo>
                  <a:lnTo>
                    <a:pt x="344805" y="744093"/>
                  </a:lnTo>
                  <a:lnTo>
                    <a:pt x="346710" y="742823"/>
                  </a:lnTo>
                  <a:lnTo>
                    <a:pt x="354711" y="737870"/>
                  </a:lnTo>
                  <a:lnTo>
                    <a:pt x="363347" y="733298"/>
                  </a:lnTo>
                  <a:lnTo>
                    <a:pt x="1595120" y="30480"/>
                  </a:lnTo>
                  <a:lnTo>
                    <a:pt x="1595374" y="33655"/>
                  </a:lnTo>
                  <a:lnTo>
                    <a:pt x="1594612" y="36957"/>
                  </a:lnTo>
                  <a:lnTo>
                    <a:pt x="1592961" y="40386"/>
                  </a:lnTo>
                  <a:lnTo>
                    <a:pt x="1587627" y="47498"/>
                  </a:lnTo>
                  <a:lnTo>
                    <a:pt x="1580134" y="54864"/>
                  </a:lnTo>
                  <a:lnTo>
                    <a:pt x="1561973" y="69596"/>
                  </a:lnTo>
                  <a:lnTo>
                    <a:pt x="1553210" y="76581"/>
                  </a:lnTo>
                  <a:lnTo>
                    <a:pt x="1545590" y="83185"/>
                  </a:lnTo>
                  <a:lnTo>
                    <a:pt x="1525651" y="101092"/>
                  </a:lnTo>
                  <a:lnTo>
                    <a:pt x="1504950" y="118237"/>
                  </a:lnTo>
                  <a:lnTo>
                    <a:pt x="1462024" y="150495"/>
                  </a:lnTo>
                  <a:lnTo>
                    <a:pt x="1418590" y="182118"/>
                  </a:lnTo>
                  <a:lnTo>
                    <a:pt x="1397254" y="198120"/>
                  </a:lnTo>
                  <a:lnTo>
                    <a:pt x="1376680" y="214757"/>
                  </a:lnTo>
                  <a:lnTo>
                    <a:pt x="1342644" y="242443"/>
                  </a:lnTo>
                  <a:lnTo>
                    <a:pt x="1307973" y="269875"/>
                  </a:lnTo>
                  <a:lnTo>
                    <a:pt x="1238123" y="323215"/>
                  </a:lnTo>
                  <a:lnTo>
                    <a:pt x="1168019" y="375666"/>
                  </a:lnTo>
                  <a:lnTo>
                    <a:pt x="1097788" y="427355"/>
                  </a:lnTo>
                  <a:lnTo>
                    <a:pt x="1027430" y="480568"/>
                  </a:lnTo>
                  <a:lnTo>
                    <a:pt x="992251" y="508127"/>
                  </a:lnTo>
                  <a:lnTo>
                    <a:pt x="957199" y="536702"/>
                  </a:lnTo>
                  <a:lnTo>
                    <a:pt x="923290" y="563499"/>
                  </a:lnTo>
                  <a:lnTo>
                    <a:pt x="887984" y="589407"/>
                  </a:lnTo>
                  <a:lnTo>
                    <a:pt x="869696" y="602615"/>
                  </a:lnTo>
                  <a:lnTo>
                    <a:pt x="850646" y="616204"/>
                  </a:lnTo>
                  <a:lnTo>
                    <a:pt x="831215" y="630301"/>
                  </a:lnTo>
                  <a:lnTo>
                    <a:pt x="811149" y="645414"/>
                  </a:lnTo>
                  <a:lnTo>
                    <a:pt x="740537" y="698627"/>
                  </a:lnTo>
                  <a:lnTo>
                    <a:pt x="704850" y="724789"/>
                  </a:lnTo>
                  <a:lnTo>
                    <a:pt x="668782" y="750189"/>
                  </a:lnTo>
                  <a:lnTo>
                    <a:pt x="663575" y="753872"/>
                  </a:lnTo>
                  <a:lnTo>
                    <a:pt x="657225" y="758444"/>
                  </a:lnTo>
                  <a:lnTo>
                    <a:pt x="649732" y="763651"/>
                  </a:lnTo>
                  <a:lnTo>
                    <a:pt x="641223" y="769493"/>
                  </a:lnTo>
                  <a:lnTo>
                    <a:pt x="622173" y="781939"/>
                  </a:lnTo>
                  <a:lnTo>
                    <a:pt x="600964" y="794512"/>
                  </a:lnTo>
                  <a:lnTo>
                    <a:pt x="578866" y="805815"/>
                  </a:lnTo>
                  <a:lnTo>
                    <a:pt x="567944" y="810514"/>
                  </a:lnTo>
                  <a:lnTo>
                    <a:pt x="557149" y="814324"/>
                  </a:lnTo>
                  <a:lnTo>
                    <a:pt x="546735" y="817118"/>
                  </a:lnTo>
                  <a:lnTo>
                    <a:pt x="536702" y="818769"/>
                  </a:lnTo>
                  <a:lnTo>
                    <a:pt x="527431" y="819023"/>
                  </a:lnTo>
                  <a:lnTo>
                    <a:pt x="519049" y="817626"/>
                  </a:lnTo>
                  <a:lnTo>
                    <a:pt x="513588" y="815467"/>
                  </a:lnTo>
                  <a:lnTo>
                    <a:pt x="507873" y="811403"/>
                  </a:lnTo>
                  <a:lnTo>
                    <a:pt x="501777" y="806069"/>
                  </a:lnTo>
                  <a:lnTo>
                    <a:pt x="495427" y="799465"/>
                  </a:lnTo>
                  <a:lnTo>
                    <a:pt x="488823" y="791972"/>
                  </a:lnTo>
                  <a:lnTo>
                    <a:pt x="482092" y="783717"/>
                  </a:lnTo>
                  <a:lnTo>
                    <a:pt x="467995" y="766064"/>
                  </a:lnTo>
                  <a:lnTo>
                    <a:pt x="453517" y="748284"/>
                  </a:lnTo>
                  <a:lnTo>
                    <a:pt x="438912" y="732155"/>
                  </a:lnTo>
                  <a:lnTo>
                    <a:pt x="431673" y="725424"/>
                  </a:lnTo>
                  <a:lnTo>
                    <a:pt x="424434" y="719836"/>
                  </a:lnTo>
                  <a:lnTo>
                    <a:pt x="417322" y="715518"/>
                  </a:lnTo>
                  <a:lnTo>
                    <a:pt x="410337" y="712851"/>
                  </a:lnTo>
                  <a:lnTo>
                    <a:pt x="410337" y="697865"/>
                  </a:lnTo>
                  <a:lnTo>
                    <a:pt x="437007" y="676529"/>
                  </a:lnTo>
                  <a:lnTo>
                    <a:pt x="464820" y="656082"/>
                  </a:lnTo>
                  <a:lnTo>
                    <a:pt x="493268" y="636270"/>
                  </a:lnTo>
                  <a:lnTo>
                    <a:pt x="522605" y="617220"/>
                  </a:lnTo>
                  <a:lnTo>
                    <a:pt x="582295" y="580263"/>
                  </a:lnTo>
                  <a:lnTo>
                    <a:pt x="642620" y="544322"/>
                  </a:lnTo>
                  <a:lnTo>
                    <a:pt x="795274" y="454533"/>
                  </a:lnTo>
                  <a:lnTo>
                    <a:pt x="872236" y="410718"/>
                  </a:lnTo>
                  <a:lnTo>
                    <a:pt x="949706" y="368173"/>
                  </a:lnTo>
                  <a:lnTo>
                    <a:pt x="1035939" y="321310"/>
                  </a:lnTo>
                  <a:lnTo>
                    <a:pt x="1120394" y="274193"/>
                  </a:lnTo>
                  <a:lnTo>
                    <a:pt x="1203833" y="227330"/>
                  </a:lnTo>
                  <a:lnTo>
                    <a:pt x="1286764" y="180975"/>
                  </a:lnTo>
                  <a:lnTo>
                    <a:pt x="1337564" y="152146"/>
                  </a:lnTo>
                  <a:lnTo>
                    <a:pt x="1387348" y="123190"/>
                  </a:lnTo>
                  <a:lnTo>
                    <a:pt x="1485265" y="64897"/>
                  </a:lnTo>
                  <a:lnTo>
                    <a:pt x="1489964" y="61976"/>
                  </a:lnTo>
                  <a:lnTo>
                    <a:pt x="1495806" y="58166"/>
                  </a:lnTo>
                  <a:lnTo>
                    <a:pt x="1502410" y="53848"/>
                  </a:lnTo>
                  <a:lnTo>
                    <a:pt x="1509776" y="49149"/>
                  </a:lnTo>
                  <a:lnTo>
                    <a:pt x="1525905" y="39116"/>
                  </a:lnTo>
                  <a:lnTo>
                    <a:pt x="1543050" y="29591"/>
                  </a:lnTo>
                  <a:lnTo>
                    <a:pt x="1551432" y="25527"/>
                  </a:lnTo>
                  <a:lnTo>
                    <a:pt x="1559560" y="22225"/>
                  </a:lnTo>
                  <a:lnTo>
                    <a:pt x="1567307" y="19812"/>
                  </a:lnTo>
                  <a:lnTo>
                    <a:pt x="1574546" y="18415"/>
                  </a:lnTo>
                  <a:lnTo>
                    <a:pt x="1580896" y="18288"/>
                  </a:lnTo>
                  <a:lnTo>
                    <a:pt x="1586357" y="19685"/>
                  </a:lnTo>
                  <a:lnTo>
                    <a:pt x="1590675" y="22606"/>
                  </a:lnTo>
                  <a:lnTo>
                    <a:pt x="1593850" y="27432"/>
                  </a:lnTo>
                  <a:lnTo>
                    <a:pt x="459740" y="903859"/>
                  </a:lnTo>
                  <a:lnTo>
                    <a:pt x="439166" y="915289"/>
                  </a:lnTo>
                  <a:lnTo>
                    <a:pt x="399542" y="938276"/>
                  </a:lnTo>
                  <a:lnTo>
                    <a:pt x="379222" y="949452"/>
                  </a:lnTo>
                  <a:lnTo>
                    <a:pt x="357886" y="959866"/>
                  </a:lnTo>
                  <a:lnTo>
                    <a:pt x="334645" y="969772"/>
                  </a:lnTo>
                  <a:lnTo>
                    <a:pt x="309245" y="978789"/>
                  </a:lnTo>
                  <a:lnTo>
                    <a:pt x="303657" y="975487"/>
                  </a:lnTo>
                  <a:lnTo>
                    <a:pt x="297053" y="971042"/>
                  </a:lnTo>
                  <a:lnTo>
                    <a:pt x="289941" y="965581"/>
                  </a:lnTo>
                  <a:lnTo>
                    <a:pt x="282448" y="959231"/>
                  </a:lnTo>
                  <a:lnTo>
                    <a:pt x="266954" y="944372"/>
                  </a:lnTo>
                  <a:lnTo>
                    <a:pt x="252222" y="927608"/>
                  </a:lnTo>
                  <a:lnTo>
                    <a:pt x="239522" y="910082"/>
                  </a:lnTo>
                  <a:lnTo>
                    <a:pt x="234569" y="901319"/>
                  </a:lnTo>
                  <a:lnTo>
                    <a:pt x="230759" y="892683"/>
                  </a:lnTo>
                  <a:lnTo>
                    <a:pt x="228219" y="884428"/>
                  </a:lnTo>
                  <a:lnTo>
                    <a:pt x="227203" y="876427"/>
                  </a:lnTo>
                  <a:lnTo>
                    <a:pt x="227965" y="869188"/>
                  </a:lnTo>
                  <a:lnTo>
                    <a:pt x="230632" y="862584"/>
                  </a:lnTo>
                  <a:lnTo>
                    <a:pt x="231775" y="861060"/>
                  </a:lnTo>
                  <a:lnTo>
                    <a:pt x="233680" y="858901"/>
                  </a:lnTo>
                  <a:lnTo>
                    <a:pt x="236220" y="856361"/>
                  </a:lnTo>
                  <a:lnTo>
                    <a:pt x="239522" y="853313"/>
                  </a:lnTo>
                  <a:lnTo>
                    <a:pt x="247523" y="846328"/>
                  </a:lnTo>
                  <a:lnTo>
                    <a:pt x="257556" y="838073"/>
                  </a:lnTo>
                  <a:lnTo>
                    <a:pt x="268986" y="828929"/>
                  </a:lnTo>
                  <a:lnTo>
                    <a:pt x="281686" y="819277"/>
                  </a:lnTo>
                  <a:lnTo>
                    <a:pt x="308864" y="798957"/>
                  </a:lnTo>
                  <a:lnTo>
                    <a:pt x="322580" y="788924"/>
                  </a:lnTo>
                  <a:lnTo>
                    <a:pt x="336042" y="779272"/>
                  </a:lnTo>
                  <a:lnTo>
                    <a:pt x="348742" y="770382"/>
                  </a:lnTo>
                  <a:lnTo>
                    <a:pt x="360299" y="762508"/>
                  </a:lnTo>
                  <a:lnTo>
                    <a:pt x="370332" y="756031"/>
                  </a:lnTo>
                  <a:lnTo>
                    <a:pt x="378587" y="750951"/>
                  </a:lnTo>
                  <a:lnTo>
                    <a:pt x="381889" y="749046"/>
                  </a:lnTo>
                  <a:lnTo>
                    <a:pt x="384556" y="747649"/>
                  </a:lnTo>
                  <a:lnTo>
                    <a:pt x="386588" y="746760"/>
                  </a:lnTo>
                  <a:lnTo>
                    <a:pt x="387858" y="746506"/>
                  </a:lnTo>
                  <a:lnTo>
                    <a:pt x="395986" y="747649"/>
                  </a:lnTo>
                  <a:lnTo>
                    <a:pt x="404876" y="751078"/>
                  </a:lnTo>
                  <a:lnTo>
                    <a:pt x="413893" y="756285"/>
                  </a:lnTo>
                  <a:lnTo>
                    <a:pt x="423164" y="763143"/>
                  </a:lnTo>
                  <a:lnTo>
                    <a:pt x="432562" y="771525"/>
                  </a:lnTo>
                  <a:lnTo>
                    <a:pt x="441579" y="781177"/>
                  </a:lnTo>
                  <a:lnTo>
                    <a:pt x="450215" y="791718"/>
                  </a:lnTo>
                  <a:lnTo>
                    <a:pt x="458470" y="803148"/>
                  </a:lnTo>
                  <a:lnTo>
                    <a:pt x="465709" y="814959"/>
                  </a:lnTo>
                  <a:lnTo>
                    <a:pt x="472313" y="827151"/>
                  </a:lnTo>
                  <a:lnTo>
                    <a:pt x="477647" y="839216"/>
                  </a:lnTo>
                  <a:lnTo>
                    <a:pt x="481838" y="851281"/>
                  </a:lnTo>
                  <a:lnTo>
                    <a:pt x="484378" y="862838"/>
                  </a:lnTo>
                  <a:lnTo>
                    <a:pt x="485267" y="873760"/>
                  </a:lnTo>
                  <a:lnTo>
                    <a:pt x="484378" y="883793"/>
                  </a:lnTo>
                  <a:lnTo>
                    <a:pt x="481457" y="892556"/>
                  </a:lnTo>
                  <a:lnTo>
                    <a:pt x="271145" y="994156"/>
                  </a:lnTo>
                  <a:lnTo>
                    <a:pt x="268859" y="1007745"/>
                  </a:lnTo>
                  <a:lnTo>
                    <a:pt x="265049" y="1019683"/>
                  </a:lnTo>
                  <a:lnTo>
                    <a:pt x="259842" y="1030097"/>
                  </a:lnTo>
                  <a:lnTo>
                    <a:pt x="253365" y="1039241"/>
                  </a:lnTo>
                  <a:lnTo>
                    <a:pt x="245745" y="1047115"/>
                  </a:lnTo>
                  <a:lnTo>
                    <a:pt x="237109" y="1054100"/>
                  </a:lnTo>
                  <a:lnTo>
                    <a:pt x="227711" y="1060069"/>
                  </a:lnTo>
                  <a:lnTo>
                    <a:pt x="217424" y="1065276"/>
                  </a:lnTo>
                  <a:lnTo>
                    <a:pt x="206629" y="1070102"/>
                  </a:lnTo>
                  <a:lnTo>
                    <a:pt x="183769" y="1078357"/>
                  </a:lnTo>
                  <a:lnTo>
                    <a:pt x="160274" y="1086231"/>
                  </a:lnTo>
                  <a:lnTo>
                    <a:pt x="137033" y="1094867"/>
                  </a:lnTo>
                  <a:lnTo>
                    <a:pt x="127762" y="1099058"/>
                  </a:lnTo>
                  <a:lnTo>
                    <a:pt x="119253" y="1103884"/>
                  </a:lnTo>
                  <a:lnTo>
                    <a:pt x="111379" y="1109218"/>
                  </a:lnTo>
                  <a:lnTo>
                    <a:pt x="104013" y="1114933"/>
                  </a:lnTo>
                  <a:lnTo>
                    <a:pt x="90805" y="1127760"/>
                  </a:lnTo>
                  <a:lnTo>
                    <a:pt x="79121" y="1142111"/>
                  </a:lnTo>
                  <a:lnTo>
                    <a:pt x="68580" y="1157478"/>
                  </a:lnTo>
                  <a:lnTo>
                    <a:pt x="58801" y="1173734"/>
                  </a:lnTo>
                  <a:lnTo>
                    <a:pt x="39624" y="1207135"/>
                  </a:lnTo>
                  <a:lnTo>
                    <a:pt x="33655" y="1193419"/>
                  </a:lnTo>
                  <a:lnTo>
                    <a:pt x="29083" y="1178941"/>
                  </a:lnTo>
                  <a:lnTo>
                    <a:pt x="25781" y="1164082"/>
                  </a:lnTo>
                  <a:lnTo>
                    <a:pt x="23622" y="1148715"/>
                  </a:lnTo>
                  <a:lnTo>
                    <a:pt x="22733" y="1133221"/>
                  </a:lnTo>
                  <a:lnTo>
                    <a:pt x="22733" y="1117600"/>
                  </a:lnTo>
                  <a:lnTo>
                    <a:pt x="24003" y="1102233"/>
                  </a:lnTo>
                  <a:lnTo>
                    <a:pt x="26289" y="1086739"/>
                  </a:lnTo>
                  <a:lnTo>
                    <a:pt x="29337" y="1071753"/>
                  </a:lnTo>
                  <a:lnTo>
                    <a:pt x="33401" y="1057148"/>
                  </a:lnTo>
                  <a:lnTo>
                    <a:pt x="38227" y="1043178"/>
                  </a:lnTo>
                  <a:lnTo>
                    <a:pt x="43942" y="1029843"/>
                  </a:lnTo>
                  <a:lnTo>
                    <a:pt x="50292" y="1017270"/>
                  </a:lnTo>
                  <a:lnTo>
                    <a:pt x="57277" y="1005840"/>
                  </a:lnTo>
                  <a:lnTo>
                    <a:pt x="65024" y="995426"/>
                  </a:lnTo>
                  <a:lnTo>
                    <a:pt x="73279" y="986155"/>
                  </a:lnTo>
                  <a:lnTo>
                    <a:pt x="97790" y="963168"/>
                  </a:lnTo>
                  <a:lnTo>
                    <a:pt x="110236" y="952754"/>
                  </a:lnTo>
                  <a:lnTo>
                    <a:pt x="122809" y="943356"/>
                  </a:lnTo>
                  <a:lnTo>
                    <a:pt x="135509" y="935101"/>
                  </a:lnTo>
                  <a:lnTo>
                    <a:pt x="148209" y="928243"/>
                  </a:lnTo>
                  <a:lnTo>
                    <a:pt x="160909" y="922909"/>
                  </a:lnTo>
                  <a:lnTo>
                    <a:pt x="173736" y="919480"/>
                  </a:lnTo>
                  <a:lnTo>
                    <a:pt x="186436" y="917829"/>
                  </a:lnTo>
                  <a:lnTo>
                    <a:pt x="199009" y="918464"/>
                  </a:lnTo>
                  <a:lnTo>
                    <a:pt x="211582" y="921512"/>
                  </a:lnTo>
                  <a:lnTo>
                    <a:pt x="223901" y="927100"/>
                  </a:lnTo>
                  <a:lnTo>
                    <a:pt x="236220" y="935482"/>
                  </a:lnTo>
                  <a:lnTo>
                    <a:pt x="248285" y="946658"/>
                  </a:lnTo>
                  <a:lnTo>
                    <a:pt x="260096" y="961009"/>
                  </a:lnTo>
                  <a:lnTo>
                    <a:pt x="271780" y="97878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7523353" y="3745992"/>
              <a:ext cx="74804" cy="59945"/>
            </a:xfrm>
            <a:custGeom>
              <a:avLst/>
              <a:gdLst/>
              <a:ahLst/>
              <a:cxnLst/>
              <a:rect l="0" t="0" r="0" b="0"/>
              <a:pathLst>
                <a:path w="74804" h="59945">
                  <a:moveTo>
                    <a:pt x="0" y="46482"/>
                  </a:moveTo>
                  <a:lnTo>
                    <a:pt x="16764" y="35052"/>
                  </a:lnTo>
                  <a:lnTo>
                    <a:pt x="33401" y="22606"/>
                  </a:lnTo>
                  <a:lnTo>
                    <a:pt x="51181" y="10414"/>
                  </a:lnTo>
                  <a:lnTo>
                    <a:pt x="60706" y="4953"/>
                  </a:lnTo>
                  <a:lnTo>
                    <a:pt x="70993" y="0"/>
                  </a:lnTo>
                  <a:lnTo>
                    <a:pt x="74803" y="11176"/>
                  </a:lnTo>
                  <a:lnTo>
                    <a:pt x="67564" y="16764"/>
                  </a:lnTo>
                  <a:lnTo>
                    <a:pt x="59563" y="22860"/>
                  </a:lnTo>
                  <a:lnTo>
                    <a:pt x="41910" y="35687"/>
                  </a:lnTo>
                  <a:lnTo>
                    <a:pt x="23749" y="48514"/>
                  </a:lnTo>
                  <a:lnTo>
                    <a:pt x="15240" y="54483"/>
                  </a:lnTo>
                  <a:lnTo>
                    <a:pt x="7366" y="59944"/>
                  </a:lnTo>
                  <a:lnTo>
                    <a:pt x="5842" y="56642"/>
                  </a:lnTo>
                  <a:lnTo>
                    <a:pt x="3937" y="53594"/>
                  </a:lnTo>
                  <a:lnTo>
                    <a:pt x="2032" y="5054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7543927" y="3773805"/>
              <a:ext cx="72264" cy="50801"/>
            </a:xfrm>
            <a:custGeom>
              <a:avLst/>
              <a:gdLst/>
              <a:ahLst/>
              <a:cxnLst/>
              <a:rect l="0" t="0" r="0" b="0"/>
              <a:pathLst>
                <a:path w="72264" h="50801">
                  <a:moveTo>
                    <a:pt x="72263" y="11684"/>
                  </a:moveTo>
                  <a:lnTo>
                    <a:pt x="65913" y="14859"/>
                  </a:lnTo>
                  <a:lnTo>
                    <a:pt x="58293" y="19304"/>
                  </a:lnTo>
                  <a:lnTo>
                    <a:pt x="49911" y="24765"/>
                  </a:lnTo>
                  <a:lnTo>
                    <a:pt x="41021" y="30607"/>
                  </a:lnTo>
                  <a:lnTo>
                    <a:pt x="22606" y="42291"/>
                  </a:lnTo>
                  <a:lnTo>
                    <a:pt x="13716" y="47117"/>
                  </a:lnTo>
                  <a:lnTo>
                    <a:pt x="5461" y="50800"/>
                  </a:lnTo>
                  <a:lnTo>
                    <a:pt x="0" y="43180"/>
                  </a:lnTo>
                  <a:lnTo>
                    <a:pt x="5715" y="38481"/>
                  </a:lnTo>
                  <a:lnTo>
                    <a:pt x="12954" y="33020"/>
                  </a:lnTo>
                  <a:lnTo>
                    <a:pt x="21209" y="27178"/>
                  </a:lnTo>
                  <a:lnTo>
                    <a:pt x="30353" y="21082"/>
                  </a:lnTo>
                  <a:lnTo>
                    <a:pt x="49403" y="9271"/>
                  </a:lnTo>
                  <a:lnTo>
                    <a:pt x="58420" y="4191"/>
                  </a:lnTo>
                  <a:lnTo>
                    <a:pt x="66675" y="0"/>
                  </a:lnTo>
                  <a:lnTo>
                    <a:pt x="69342" y="2032"/>
                  </a:lnTo>
                  <a:lnTo>
                    <a:pt x="70612" y="482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565136" y="3799967"/>
              <a:ext cx="76963" cy="50039"/>
            </a:xfrm>
            <a:custGeom>
              <a:avLst/>
              <a:gdLst/>
              <a:ahLst/>
              <a:cxnLst/>
              <a:rect l="0" t="0" r="0" b="0"/>
              <a:pathLst>
                <a:path w="76963" h="50039">
                  <a:moveTo>
                    <a:pt x="0" y="39751"/>
                  </a:moveTo>
                  <a:lnTo>
                    <a:pt x="5715" y="36449"/>
                  </a:lnTo>
                  <a:lnTo>
                    <a:pt x="12700" y="32004"/>
                  </a:lnTo>
                  <a:lnTo>
                    <a:pt x="20828" y="26797"/>
                  </a:lnTo>
                  <a:lnTo>
                    <a:pt x="29845" y="21082"/>
                  </a:lnTo>
                  <a:lnTo>
                    <a:pt x="49276" y="9525"/>
                  </a:lnTo>
                  <a:lnTo>
                    <a:pt x="59563" y="4445"/>
                  </a:lnTo>
                  <a:lnTo>
                    <a:pt x="69596" y="0"/>
                  </a:lnTo>
                  <a:lnTo>
                    <a:pt x="76962" y="10033"/>
                  </a:lnTo>
                  <a:lnTo>
                    <a:pt x="59563" y="19558"/>
                  </a:lnTo>
                  <a:lnTo>
                    <a:pt x="41910" y="29972"/>
                  </a:lnTo>
                  <a:lnTo>
                    <a:pt x="24257" y="40259"/>
                  </a:lnTo>
                  <a:lnTo>
                    <a:pt x="7112" y="5003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89393" y="3826891"/>
              <a:ext cx="70232" cy="45721"/>
            </a:xfrm>
            <a:custGeom>
              <a:avLst/>
              <a:gdLst/>
              <a:ahLst/>
              <a:cxnLst/>
              <a:rect l="0" t="0" r="0" b="0"/>
              <a:pathLst>
                <a:path w="70232" h="45721">
                  <a:moveTo>
                    <a:pt x="63500" y="0"/>
                  </a:moveTo>
                  <a:lnTo>
                    <a:pt x="70231" y="8509"/>
                  </a:lnTo>
                  <a:lnTo>
                    <a:pt x="65024" y="12065"/>
                  </a:lnTo>
                  <a:lnTo>
                    <a:pt x="57912" y="16637"/>
                  </a:lnTo>
                  <a:lnTo>
                    <a:pt x="49530" y="21844"/>
                  </a:lnTo>
                  <a:lnTo>
                    <a:pt x="40386" y="27432"/>
                  </a:lnTo>
                  <a:lnTo>
                    <a:pt x="21844" y="38100"/>
                  </a:lnTo>
                  <a:lnTo>
                    <a:pt x="13335" y="42545"/>
                  </a:lnTo>
                  <a:lnTo>
                    <a:pt x="6350" y="45720"/>
                  </a:lnTo>
                  <a:lnTo>
                    <a:pt x="0" y="36576"/>
                  </a:lnTo>
                  <a:lnTo>
                    <a:pt x="6985" y="32004"/>
                  </a:lnTo>
                  <a:lnTo>
                    <a:pt x="15494" y="26924"/>
                  </a:lnTo>
                  <a:lnTo>
                    <a:pt x="34036" y="16256"/>
                  </a:lnTo>
                  <a:lnTo>
                    <a:pt x="43180" y="11049"/>
                  </a:lnTo>
                  <a:lnTo>
                    <a:pt x="51308" y="6477"/>
                  </a:lnTo>
                  <a:lnTo>
                    <a:pt x="58293" y="279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613777" y="3858895"/>
              <a:ext cx="63120" cy="40768"/>
            </a:xfrm>
            <a:custGeom>
              <a:avLst/>
              <a:gdLst/>
              <a:ahLst/>
              <a:cxnLst/>
              <a:rect l="0" t="0" r="0" b="0"/>
              <a:pathLst>
                <a:path w="63120" h="40768">
                  <a:moveTo>
                    <a:pt x="0" y="32639"/>
                  </a:moveTo>
                  <a:lnTo>
                    <a:pt x="28956" y="15240"/>
                  </a:lnTo>
                  <a:lnTo>
                    <a:pt x="43561" y="7112"/>
                  </a:lnTo>
                  <a:lnTo>
                    <a:pt x="58928" y="0"/>
                  </a:lnTo>
                  <a:lnTo>
                    <a:pt x="63119" y="12065"/>
                  </a:lnTo>
                  <a:lnTo>
                    <a:pt x="57150" y="14732"/>
                  </a:lnTo>
                  <a:lnTo>
                    <a:pt x="50292" y="17907"/>
                  </a:lnTo>
                  <a:lnTo>
                    <a:pt x="35179" y="25400"/>
                  </a:lnTo>
                  <a:lnTo>
                    <a:pt x="20701" y="33274"/>
                  </a:lnTo>
                  <a:lnTo>
                    <a:pt x="14351" y="37211"/>
                  </a:lnTo>
                  <a:lnTo>
                    <a:pt x="9271" y="40767"/>
                  </a:lnTo>
                  <a:lnTo>
                    <a:pt x="6096" y="39116"/>
                  </a:lnTo>
                  <a:lnTo>
                    <a:pt x="3683" y="3746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244842" y="3936492"/>
              <a:ext cx="102363" cy="105919"/>
            </a:xfrm>
            <a:custGeom>
              <a:avLst/>
              <a:gdLst/>
              <a:ahLst/>
              <a:cxnLst/>
              <a:rect l="0" t="0" r="0" b="0"/>
              <a:pathLst>
                <a:path w="102363" h="105919">
                  <a:moveTo>
                    <a:pt x="94869" y="508"/>
                  </a:moveTo>
                  <a:lnTo>
                    <a:pt x="98171" y="0"/>
                  </a:lnTo>
                  <a:lnTo>
                    <a:pt x="100457" y="127"/>
                  </a:lnTo>
                  <a:lnTo>
                    <a:pt x="101727" y="1016"/>
                  </a:lnTo>
                  <a:lnTo>
                    <a:pt x="102362" y="2413"/>
                  </a:lnTo>
                  <a:lnTo>
                    <a:pt x="102362" y="6731"/>
                  </a:lnTo>
                  <a:lnTo>
                    <a:pt x="102235" y="11684"/>
                  </a:lnTo>
                  <a:lnTo>
                    <a:pt x="92710" y="20447"/>
                  </a:lnTo>
                  <a:lnTo>
                    <a:pt x="83820" y="27940"/>
                  </a:lnTo>
                  <a:lnTo>
                    <a:pt x="67310" y="41783"/>
                  </a:lnTo>
                  <a:lnTo>
                    <a:pt x="51054" y="55753"/>
                  </a:lnTo>
                  <a:lnTo>
                    <a:pt x="42418" y="63627"/>
                  </a:lnTo>
                  <a:lnTo>
                    <a:pt x="33147" y="72644"/>
                  </a:lnTo>
                  <a:lnTo>
                    <a:pt x="0" y="105918"/>
                  </a:lnTo>
                  <a:lnTo>
                    <a:pt x="8890" y="88392"/>
                  </a:lnTo>
                  <a:lnTo>
                    <a:pt x="19050" y="72009"/>
                  </a:lnTo>
                  <a:lnTo>
                    <a:pt x="30226" y="56769"/>
                  </a:lnTo>
                  <a:lnTo>
                    <a:pt x="42291" y="42545"/>
                  </a:lnTo>
                  <a:lnTo>
                    <a:pt x="54991" y="29845"/>
                  </a:lnTo>
                  <a:lnTo>
                    <a:pt x="68072" y="18542"/>
                  </a:lnTo>
                  <a:lnTo>
                    <a:pt x="81407" y="8763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244715" y="3918331"/>
              <a:ext cx="214758" cy="228474"/>
            </a:xfrm>
            <a:custGeom>
              <a:avLst/>
              <a:gdLst/>
              <a:ahLst/>
              <a:cxnLst/>
              <a:rect l="0" t="0" r="0" b="0"/>
              <a:pathLst>
                <a:path w="214758" h="228474">
                  <a:moveTo>
                    <a:pt x="136144" y="0"/>
                  </a:moveTo>
                  <a:lnTo>
                    <a:pt x="150622" y="1016"/>
                  </a:lnTo>
                  <a:lnTo>
                    <a:pt x="163449" y="3683"/>
                  </a:lnTo>
                  <a:lnTo>
                    <a:pt x="174625" y="8001"/>
                  </a:lnTo>
                  <a:lnTo>
                    <a:pt x="184531" y="13462"/>
                  </a:lnTo>
                  <a:lnTo>
                    <a:pt x="193167" y="20066"/>
                  </a:lnTo>
                  <a:lnTo>
                    <a:pt x="201041" y="27686"/>
                  </a:lnTo>
                  <a:lnTo>
                    <a:pt x="208153" y="35941"/>
                  </a:lnTo>
                  <a:lnTo>
                    <a:pt x="214757" y="44958"/>
                  </a:lnTo>
                  <a:lnTo>
                    <a:pt x="213995" y="54991"/>
                  </a:lnTo>
                  <a:lnTo>
                    <a:pt x="211709" y="64389"/>
                  </a:lnTo>
                  <a:lnTo>
                    <a:pt x="208280" y="73152"/>
                  </a:lnTo>
                  <a:lnTo>
                    <a:pt x="203962" y="81153"/>
                  </a:lnTo>
                  <a:lnTo>
                    <a:pt x="198882" y="88265"/>
                  </a:lnTo>
                  <a:lnTo>
                    <a:pt x="193167" y="94615"/>
                  </a:lnTo>
                  <a:lnTo>
                    <a:pt x="187198" y="100203"/>
                  </a:lnTo>
                  <a:lnTo>
                    <a:pt x="180975" y="104775"/>
                  </a:lnTo>
                  <a:lnTo>
                    <a:pt x="169545" y="112395"/>
                  </a:lnTo>
                  <a:lnTo>
                    <a:pt x="157607" y="119380"/>
                  </a:lnTo>
                  <a:lnTo>
                    <a:pt x="132842" y="132207"/>
                  </a:lnTo>
                  <a:lnTo>
                    <a:pt x="107823" y="144272"/>
                  </a:lnTo>
                  <a:lnTo>
                    <a:pt x="83312" y="156718"/>
                  </a:lnTo>
                  <a:lnTo>
                    <a:pt x="59817" y="170307"/>
                  </a:lnTo>
                  <a:lnTo>
                    <a:pt x="48895" y="177927"/>
                  </a:lnTo>
                  <a:lnTo>
                    <a:pt x="38481" y="186182"/>
                  </a:lnTo>
                  <a:lnTo>
                    <a:pt x="28829" y="195199"/>
                  </a:lnTo>
                  <a:lnTo>
                    <a:pt x="19939" y="205105"/>
                  </a:lnTo>
                  <a:lnTo>
                    <a:pt x="11938" y="216281"/>
                  </a:lnTo>
                  <a:lnTo>
                    <a:pt x="5080" y="228473"/>
                  </a:lnTo>
                  <a:lnTo>
                    <a:pt x="2794" y="218821"/>
                  </a:lnTo>
                  <a:lnTo>
                    <a:pt x="1397" y="209677"/>
                  </a:lnTo>
                  <a:lnTo>
                    <a:pt x="0" y="192278"/>
                  </a:lnTo>
                  <a:lnTo>
                    <a:pt x="1143" y="175895"/>
                  </a:lnTo>
                  <a:lnTo>
                    <a:pt x="4064" y="160655"/>
                  </a:lnTo>
                  <a:lnTo>
                    <a:pt x="8763" y="146431"/>
                  </a:lnTo>
                  <a:lnTo>
                    <a:pt x="15113" y="133096"/>
                  </a:lnTo>
                  <a:lnTo>
                    <a:pt x="22860" y="120523"/>
                  </a:lnTo>
                  <a:lnTo>
                    <a:pt x="31750" y="108839"/>
                  </a:lnTo>
                  <a:lnTo>
                    <a:pt x="41529" y="97663"/>
                  </a:lnTo>
                  <a:lnTo>
                    <a:pt x="51943" y="87122"/>
                  </a:lnTo>
                  <a:lnTo>
                    <a:pt x="74168" y="67183"/>
                  </a:lnTo>
                  <a:lnTo>
                    <a:pt x="96520" y="48387"/>
                  </a:lnTo>
                  <a:lnTo>
                    <a:pt x="117475" y="29845"/>
                  </a:lnTo>
                  <a:lnTo>
                    <a:pt x="129286" y="33020"/>
                  </a:lnTo>
                  <a:lnTo>
                    <a:pt x="139954" y="37465"/>
                  </a:lnTo>
                  <a:lnTo>
                    <a:pt x="141097" y="43815"/>
                  </a:lnTo>
                  <a:lnTo>
                    <a:pt x="140716" y="49784"/>
                  </a:lnTo>
                  <a:lnTo>
                    <a:pt x="139192" y="55245"/>
                  </a:lnTo>
                  <a:lnTo>
                    <a:pt x="137033" y="60198"/>
                  </a:lnTo>
                  <a:lnTo>
                    <a:pt x="135128" y="64770"/>
                  </a:lnTo>
                  <a:lnTo>
                    <a:pt x="133858" y="68580"/>
                  </a:lnTo>
                  <a:lnTo>
                    <a:pt x="133985" y="72136"/>
                  </a:lnTo>
                  <a:lnTo>
                    <a:pt x="136144" y="74803"/>
                  </a:lnTo>
                  <a:lnTo>
                    <a:pt x="141097" y="67818"/>
                  </a:lnTo>
                  <a:lnTo>
                    <a:pt x="146685" y="61214"/>
                  </a:lnTo>
                  <a:lnTo>
                    <a:pt x="151765" y="53975"/>
                  </a:lnTo>
                  <a:lnTo>
                    <a:pt x="153670" y="49657"/>
                  </a:lnTo>
                  <a:lnTo>
                    <a:pt x="154813" y="44958"/>
                  </a:lnTo>
                  <a:lnTo>
                    <a:pt x="149352" y="37465"/>
                  </a:lnTo>
                  <a:lnTo>
                    <a:pt x="144526" y="28956"/>
                  </a:lnTo>
                  <a:lnTo>
                    <a:pt x="139319" y="21082"/>
                  </a:lnTo>
                  <a:lnTo>
                    <a:pt x="136144" y="17653"/>
                  </a:lnTo>
                  <a:lnTo>
                    <a:pt x="132334" y="14986"/>
                  </a:lnTo>
                  <a:lnTo>
                    <a:pt x="131826" y="11938"/>
                  </a:lnTo>
                  <a:lnTo>
                    <a:pt x="131826" y="9525"/>
                  </a:lnTo>
                  <a:lnTo>
                    <a:pt x="132842" y="5969"/>
                  </a:lnTo>
                  <a:lnTo>
                    <a:pt x="134620" y="3175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188200" y="4262882"/>
              <a:ext cx="106554" cy="235586"/>
            </a:xfrm>
            <a:custGeom>
              <a:avLst/>
              <a:gdLst/>
              <a:ahLst/>
              <a:cxnLst/>
              <a:rect l="0" t="0" r="0" b="0"/>
              <a:pathLst>
                <a:path w="106554" h="235586">
                  <a:moveTo>
                    <a:pt x="39116" y="0"/>
                  </a:moveTo>
                  <a:lnTo>
                    <a:pt x="52324" y="18034"/>
                  </a:lnTo>
                  <a:lnTo>
                    <a:pt x="64008" y="36703"/>
                  </a:lnTo>
                  <a:lnTo>
                    <a:pt x="74295" y="56388"/>
                  </a:lnTo>
                  <a:lnTo>
                    <a:pt x="83185" y="77216"/>
                  </a:lnTo>
                  <a:lnTo>
                    <a:pt x="90932" y="99441"/>
                  </a:lnTo>
                  <a:lnTo>
                    <a:pt x="97282" y="123063"/>
                  </a:lnTo>
                  <a:lnTo>
                    <a:pt x="102362" y="148590"/>
                  </a:lnTo>
                  <a:lnTo>
                    <a:pt x="106553" y="176022"/>
                  </a:lnTo>
                  <a:lnTo>
                    <a:pt x="104648" y="182245"/>
                  </a:lnTo>
                  <a:lnTo>
                    <a:pt x="102235" y="188595"/>
                  </a:lnTo>
                  <a:lnTo>
                    <a:pt x="95123" y="201295"/>
                  </a:lnTo>
                  <a:lnTo>
                    <a:pt x="85598" y="213233"/>
                  </a:lnTo>
                  <a:lnTo>
                    <a:pt x="80137" y="218694"/>
                  </a:lnTo>
                  <a:lnTo>
                    <a:pt x="74041" y="223520"/>
                  </a:lnTo>
                  <a:lnTo>
                    <a:pt x="67818" y="227711"/>
                  </a:lnTo>
                  <a:lnTo>
                    <a:pt x="61087" y="231140"/>
                  </a:lnTo>
                  <a:lnTo>
                    <a:pt x="54102" y="233680"/>
                  </a:lnTo>
                  <a:lnTo>
                    <a:pt x="46863" y="235204"/>
                  </a:lnTo>
                  <a:lnTo>
                    <a:pt x="39370" y="235585"/>
                  </a:lnTo>
                  <a:lnTo>
                    <a:pt x="31877" y="234569"/>
                  </a:lnTo>
                  <a:lnTo>
                    <a:pt x="24257" y="232283"/>
                  </a:lnTo>
                  <a:lnTo>
                    <a:pt x="16637" y="228473"/>
                  </a:lnTo>
                  <a:lnTo>
                    <a:pt x="7747" y="215265"/>
                  </a:lnTo>
                  <a:lnTo>
                    <a:pt x="2540" y="202057"/>
                  </a:lnTo>
                  <a:lnTo>
                    <a:pt x="0" y="188722"/>
                  </a:lnTo>
                  <a:lnTo>
                    <a:pt x="127" y="175514"/>
                  </a:lnTo>
                  <a:lnTo>
                    <a:pt x="2286" y="162179"/>
                  </a:lnTo>
                  <a:lnTo>
                    <a:pt x="6096" y="148844"/>
                  </a:lnTo>
                  <a:lnTo>
                    <a:pt x="11049" y="135255"/>
                  </a:lnTo>
                  <a:lnTo>
                    <a:pt x="16891" y="121539"/>
                  </a:lnTo>
                  <a:lnTo>
                    <a:pt x="29083" y="93218"/>
                  </a:lnTo>
                  <a:lnTo>
                    <a:pt x="34544" y="78740"/>
                  </a:lnTo>
                  <a:lnTo>
                    <a:pt x="39243" y="63881"/>
                  </a:lnTo>
                  <a:lnTo>
                    <a:pt x="42291" y="48514"/>
                  </a:lnTo>
                  <a:lnTo>
                    <a:pt x="43688" y="32766"/>
                  </a:lnTo>
                  <a:lnTo>
                    <a:pt x="42799" y="16637"/>
                  </a:lnTo>
                  <a:lnTo>
                    <a:pt x="67564" y="99949"/>
                  </a:lnTo>
                  <a:lnTo>
                    <a:pt x="70739" y="107569"/>
                  </a:lnTo>
                  <a:lnTo>
                    <a:pt x="73406" y="117475"/>
                  </a:lnTo>
                  <a:lnTo>
                    <a:pt x="75565" y="129032"/>
                  </a:lnTo>
                  <a:lnTo>
                    <a:pt x="76708" y="141986"/>
                  </a:lnTo>
                  <a:lnTo>
                    <a:pt x="76581" y="156083"/>
                  </a:lnTo>
                  <a:lnTo>
                    <a:pt x="75057" y="170942"/>
                  </a:lnTo>
                  <a:lnTo>
                    <a:pt x="71882" y="186309"/>
                  </a:lnTo>
                  <a:lnTo>
                    <a:pt x="64770" y="193167"/>
                  </a:lnTo>
                  <a:lnTo>
                    <a:pt x="59055" y="198247"/>
                  </a:lnTo>
                  <a:lnTo>
                    <a:pt x="54229" y="201549"/>
                  </a:lnTo>
                  <a:lnTo>
                    <a:pt x="50292" y="202819"/>
                  </a:lnTo>
                  <a:lnTo>
                    <a:pt x="46863" y="202184"/>
                  </a:lnTo>
                  <a:lnTo>
                    <a:pt x="43942" y="199517"/>
                  </a:lnTo>
                  <a:lnTo>
                    <a:pt x="41021" y="194945"/>
                  </a:lnTo>
                  <a:lnTo>
                    <a:pt x="38100" y="188214"/>
                  </a:lnTo>
                  <a:lnTo>
                    <a:pt x="40894" y="177292"/>
                  </a:lnTo>
                  <a:lnTo>
                    <a:pt x="44704" y="167005"/>
                  </a:lnTo>
                  <a:lnTo>
                    <a:pt x="53594" y="146177"/>
                  </a:lnTo>
                  <a:lnTo>
                    <a:pt x="57785" y="135128"/>
                  </a:lnTo>
                  <a:lnTo>
                    <a:pt x="61214" y="123063"/>
                  </a:lnTo>
                  <a:lnTo>
                    <a:pt x="63627" y="109728"/>
                  </a:lnTo>
                  <a:lnTo>
                    <a:pt x="64389" y="9448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200138" y="4311015"/>
              <a:ext cx="83821" cy="167387"/>
            </a:xfrm>
            <a:custGeom>
              <a:avLst/>
              <a:gdLst/>
              <a:ahLst/>
              <a:cxnLst/>
              <a:rect l="0" t="0" r="0" b="0"/>
              <a:pathLst>
                <a:path w="83821" h="167387">
                  <a:moveTo>
                    <a:pt x="56515" y="17145"/>
                  </a:moveTo>
                  <a:lnTo>
                    <a:pt x="65278" y="35560"/>
                  </a:lnTo>
                  <a:lnTo>
                    <a:pt x="73025" y="54864"/>
                  </a:lnTo>
                  <a:lnTo>
                    <a:pt x="79248" y="74549"/>
                  </a:lnTo>
                  <a:lnTo>
                    <a:pt x="83058" y="94107"/>
                  </a:lnTo>
                  <a:lnTo>
                    <a:pt x="83820" y="103632"/>
                  </a:lnTo>
                  <a:lnTo>
                    <a:pt x="83693" y="113030"/>
                  </a:lnTo>
                  <a:lnTo>
                    <a:pt x="82677" y="122174"/>
                  </a:lnTo>
                  <a:lnTo>
                    <a:pt x="80518" y="130937"/>
                  </a:lnTo>
                  <a:lnTo>
                    <a:pt x="77216" y="139446"/>
                  </a:lnTo>
                  <a:lnTo>
                    <a:pt x="72644" y="147320"/>
                  </a:lnTo>
                  <a:lnTo>
                    <a:pt x="67437" y="153416"/>
                  </a:lnTo>
                  <a:lnTo>
                    <a:pt x="60452" y="158623"/>
                  </a:lnTo>
                  <a:lnTo>
                    <a:pt x="52451" y="163068"/>
                  </a:lnTo>
                  <a:lnTo>
                    <a:pt x="43688" y="165862"/>
                  </a:lnTo>
                  <a:lnTo>
                    <a:pt x="34925" y="167386"/>
                  </a:lnTo>
                  <a:lnTo>
                    <a:pt x="26416" y="167259"/>
                  </a:lnTo>
                  <a:lnTo>
                    <a:pt x="18796" y="165100"/>
                  </a:lnTo>
                  <a:lnTo>
                    <a:pt x="15494" y="163322"/>
                  </a:lnTo>
                  <a:lnTo>
                    <a:pt x="12446" y="160909"/>
                  </a:lnTo>
                  <a:lnTo>
                    <a:pt x="6350" y="153035"/>
                  </a:lnTo>
                  <a:lnTo>
                    <a:pt x="2413" y="144272"/>
                  </a:lnTo>
                  <a:lnTo>
                    <a:pt x="381" y="134747"/>
                  </a:lnTo>
                  <a:lnTo>
                    <a:pt x="0" y="124587"/>
                  </a:lnTo>
                  <a:lnTo>
                    <a:pt x="1143" y="113665"/>
                  </a:lnTo>
                  <a:lnTo>
                    <a:pt x="3556" y="102616"/>
                  </a:lnTo>
                  <a:lnTo>
                    <a:pt x="6985" y="91059"/>
                  </a:lnTo>
                  <a:lnTo>
                    <a:pt x="11303" y="79629"/>
                  </a:lnTo>
                  <a:lnTo>
                    <a:pt x="21336" y="56642"/>
                  </a:lnTo>
                  <a:lnTo>
                    <a:pt x="32004" y="35052"/>
                  </a:lnTo>
                  <a:lnTo>
                    <a:pt x="36957" y="25019"/>
                  </a:lnTo>
                  <a:lnTo>
                    <a:pt x="41402" y="15748"/>
                  </a:lnTo>
                  <a:lnTo>
                    <a:pt x="45085" y="7366"/>
                  </a:lnTo>
                  <a:lnTo>
                    <a:pt x="47752" y="0"/>
                  </a:lnTo>
                  <a:close/>
                </a:path>
              </a:pathLst>
            </a:custGeom>
            <a:solidFill>
              <a:srgbClr val="00FFFF"/>
            </a:solidFill>
            <a:ln w="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33539" y="4355592"/>
              <a:ext cx="32005" cy="98172"/>
            </a:xfrm>
            <a:custGeom>
              <a:avLst/>
              <a:gdLst/>
              <a:ahLst/>
              <a:cxnLst/>
              <a:rect l="0" t="0" r="0" b="0"/>
              <a:pathLst>
                <a:path w="32005" h="98172">
                  <a:moveTo>
                    <a:pt x="24511" y="10795"/>
                  </a:moveTo>
                  <a:lnTo>
                    <a:pt x="26289" y="20320"/>
                  </a:lnTo>
                  <a:lnTo>
                    <a:pt x="27813" y="28829"/>
                  </a:lnTo>
                  <a:lnTo>
                    <a:pt x="29210" y="36449"/>
                  </a:lnTo>
                  <a:lnTo>
                    <a:pt x="30226" y="43180"/>
                  </a:lnTo>
                  <a:lnTo>
                    <a:pt x="31115" y="49276"/>
                  </a:lnTo>
                  <a:lnTo>
                    <a:pt x="32004" y="59563"/>
                  </a:lnTo>
                  <a:lnTo>
                    <a:pt x="31496" y="68326"/>
                  </a:lnTo>
                  <a:lnTo>
                    <a:pt x="29591" y="76327"/>
                  </a:lnTo>
                  <a:lnTo>
                    <a:pt x="26035" y="84455"/>
                  </a:lnTo>
                  <a:lnTo>
                    <a:pt x="20574" y="93345"/>
                  </a:lnTo>
                  <a:lnTo>
                    <a:pt x="18669" y="95631"/>
                  </a:lnTo>
                  <a:lnTo>
                    <a:pt x="16256" y="97409"/>
                  </a:lnTo>
                  <a:lnTo>
                    <a:pt x="13589" y="98171"/>
                  </a:lnTo>
                  <a:lnTo>
                    <a:pt x="11303" y="97536"/>
                  </a:lnTo>
                  <a:lnTo>
                    <a:pt x="6985" y="93726"/>
                  </a:lnTo>
                  <a:lnTo>
                    <a:pt x="3683" y="89281"/>
                  </a:lnTo>
                  <a:lnTo>
                    <a:pt x="1524" y="84582"/>
                  </a:lnTo>
                  <a:lnTo>
                    <a:pt x="381" y="79375"/>
                  </a:lnTo>
                  <a:lnTo>
                    <a:pt x="0" y="73660"/>
                  </a:lnTo>
                  <a:lnTo>
                    <a:pt x="254" y="67818"/>
                  </a:lnTo>
                  <a:lnTo>
                    <a:pt x="2794" y="55118"/>
                  </a:lnTo>
                  <a:lnTo>
                    <a:pt x="7112" y="41783"/>
                  </a:lnTo>
                  <a:lnTo>
                    <a:pt x="12319" y="27940"/>
                  </a:lnTo>
                  <a:lnTo>
                    <a:pt x="17780" y="13843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75330" y="1317944"/>
            <a:ext cx="9299448" cy="249299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2400" dirty="0" smtClean="0"/>
          </a:p>
          <a:p>
            <a:r>
              <a:rPr lang="en-GB" sz="4400" dirty="0" smtClean="0">
                <a:solidFill>
                  <a:srgbClr val="00008B"/>
                </a:solidFill>
                <a:latin typeface="Verdana - 48"/>
              </a:rPr>
              <a:t>Hallo Felix. Hallo </a:t>
            </a:r>
            <a:r>
              <a:rPr lang="en-GB" sz="4400" dirty="0" err="1" smtClean="0">
                <a:solidFill>
                  <a:srgbClr val="00008B"/>
                </a:solidFill>
                <a:latin typeface="Verdana - 48"/>
              </a:rPr>
              <a:t>Franzi</a:t>
            </a:r>
            <a:endParaRPr lang="en-GB" sz="4400" dirty="0" smtClean="0">
              <a:solidFill>
                <a:srgbClr val="00008B"/>
              </a:solidFill>
              <a:latin typeface="Verdana - 48"/>
            </a:endParaRPr>
          </a:p>
          <a:p>
            <a:r>
              <a:rPr lang="en-GB" sz="4400" dirty="0" smtClean="0">
                <a:solidFill>
                  <a:srgbClr val="00008B"/>
                </a:solidFill>
                <a:latin typeface="Verdana - 48"/>
              </a:rPr>
              <a:t>Hallo. </a:t>
            </a:r>
            <a:r>
              <a:rPr lang="en-GB" sz="4400" dirty="0" err="1" smtClean="0">
                <a:solidFill>
                  <a:srgbClr val="00008B"/>
                </a:solidFill>
                <a:latin typeface="Verdana - 48"/>
              </a:rPr>
              <a:t>Guten</a:t>
            </a:r>
            <a:r>
              <a:rPr lang="en-GB" sz="4400" dirty="0" smtClean="0">
                <a:solidFill>
                  <a:srgbClr val="00008B"/>
                </a:solidFill>
                <a:latin typeface="Verdana - 48"/>
              </a:rPr>
              <a:t> </a:t>
            </a:r>
            <a:r>
              <a:rPr lang="en-GB" sz="4400" dirty="0" err="1" smtClean="0">
                <a:solidFill>
                  <a:srgbClr val="00008B"/>
                </a:solidFill>
                <a:latin typeface="Verdana - 48"/>
              </a:rPr>
              <a:t>Morgen</a:t>
            </a:r>
            <a:r>
              <a:rPr lang="en-GB" sz="4400" dirty="0" smtClean="0">
                <a:solidFill>
                  <a:srgbClr val="00008B"/>
                </a:solidFill>
                <a:latin typeface="Verdana - 48"/>
              </a:rPr>
              <a:t>.</a:t>
            </a:r>
          </a:p>
          <a:p>
            <a:r>
              <a:rPr lang="en-GB" sz="4400" dirty="0" smtClean="0">
                <a:solidFill>
                  <a:srgbClr val="00008B"/>
                </a:solidFill>
                <a:latin typeface="Verdana - 48"/>
              </a:rPr>
              <a:t>Hallo. </a:t>
            </a:r>
            <a:r>
              <a:rPr lang="en-GB" sz="4400" dirty="0" err="1" smtClean="0">
                <a:solidFill>
                  <a:srgbClr val="00008B"/>
                </a:solidFill>
                <a:latin typeface="Verdana - 48"/>
              </a:rPr>
              <a:t>Guten</a:t>
            </a:r>
            <a:r>
              <a:rPr lang="en-GB" sz="4400" dirty="0" smtClean="0">
                <a:solidFill>
                  <a:srgbClr val="00008B"/>
                </a:solidFill>
                <a:latin typeface="Verdana - 48"/>
              </a:rPr>
              <a:t> Tag</a:t>
            </a:r>
            <a:endParaRPr lang="en-GB" sz="4400" dirty="0">
              <a:solidFill>
                <a:srgbClr val="00008B"/>
              </a:solidFill>
              <a:latin typeface="Verdana - 4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714631" y="1990831"/>
            <a:ext cx="884717" cy="425720"/>
          </a:xfrm>
          <a:custGeom>
            <a:avLst/>
            <a:gdLst/>
            <a:ahLst/>
            <a:cxnLst/>
            <a:rect l="0" t="0" r="0" b="0"/>
            <a:pathLst>
              <a:path w="884717" h="425720">
                <a:moveTo>
                  <a:pt x="149552" y="0"/>
                </a:moveTo>
                <a:lnTo>
                  <a:pt x="90380" y="0"/>
                </a:lnTo>
                <a:lnTo>
                  <a:pt x="61887" y="2557"/>
                </a:lnTo>
                <a:lnTo>
                  <a:pt x="36438" y="12217"/>
                </a:lnTo>
                <a:lnTo>
                  <a:pt x="19162" y="28442"/>
                </a:lnTo>
                <a:lnTo>
                  <a:pt x="12765" y="38139"/>
                </a:lnTo>
                <a:lnTo>
                  <a:pt x="3762" y="76218"/>
                </a:lnTo>
                <a:lnTo>
                  <a:pt x="720" y="134900"/>
                </a:lnTo>
                <a:lnTo>
                  <a:pt x="119" y="195737"/>
                </a:lnTo>
                <a:lnTo>
                  <a:pt x="0" y="256999"/>
                </a:lnTo>
                <a:lnTo>
                  <a:pt x="6088" y="303005"/>
                </a:lnTo>
                <a:lnTo>
                  <a:pt x="15900" y="326866"/>
                </a:lnTo>
                <a:lnTo>
                  <a:pt x="22097" y="336808"/>
                </a:lnTo>
                <a:lnTo>
                  <a:pt x="39210" y="351265"/>
                </a:lnTo>
                <a:lnTo>
                  <a:pt x="92643" y="383063"/>
                </a:lnTo>
                <a:lnTo>
                  <a:pt x="144987" y="401866"/>
                </a:lnTo>
                <a:lnTo>
                  <a:pt x="203909" y="417892"/>
                </a:lnTo>
                <a:lnTo>
                  <a:pt x="252878" y="423408"/>
                </a:lnTo>
                <a:lnTo>
                  <a:pt x="301764" y="425042"/>
                </a:lnTo>
                <a:lnTo>
                  <a:pt x="364097" y="425595"/>
                </a:lnTo>
                <a:lnTo>
                  <a:pt x="412847" y="425690"/>
                </a:lnTo>
                <a:lnTo>
                  <a:pt x="472179" y="425719"/>
                </a:lnTo>
                <a:lnTo>
                  <a:pt x="523284" y="424449"/>
                </a:lnTo>
                <a:lnTo>
                  <a:pt x="582957" y="413214"/>
                </a:lnTo>
                <a:lnTo>
                  <a:pt x="643815" y="394914"/>
                </a:lnTo>
                <a:lnTo>
                  <a:pt x="693654" y="379679"/>
                </a:lnTo>
                <a:lnTo>
                  <a:pt x="733941" y="364782"/>
                </a:lnTo>
                <a:lnTo>
                  <a:pt x="757024" y="350061"/>
                </a:lnTo>
                <a:lnTo>
                  <a:pt x="775807" y="330733"/>
                </a:lnTo>
                <a:lnTo>
                  <a:pt x="785859" y="305949"/>
                </a:lnTo>
                <a:lnTo>
                  <a:pt x="792312" y="248370"/>
                </a:lnTo>
                <a:lnTo>
                  <a:pt x="793430" y="196893"/>
                </a:lnTo>
                <a:lnTo>
                  <a:pt x="789752" y="182401"/>
                </a:lnTo>
                <a:lnTo>
                  <a:pt x="775437" y="159480"/>
                </a:lnTo>
                <a:lnTo>
                  <a:pt x="756290" y="144179"/>
                </a:lnTo>
                <a:lnTo>
                  <a:pt x="701444" y="111794"/>
                </a:lnTo>
                <a:lnTo>
                  <a:pt x="638158" y="88794"/>
                </a:lnTo>
                <a:lnTo>
                  <a:pt x="587662" y="70772"/>
                </a:lnTo>
                <a:lnTo>
                  <a:pt x="530425" y="50961"/>
                </a:lnTo>
                <a:lnTo>
                  <a:pt x="467790" y="38145"/>
                </a:lnTo>
                <a:lnTo>
                  <a:pt x="413029" y="35593"/>
                </a:lnTo>
                <a:lnTo>
                  <a:pt x="359728" y="34837"/>
                </a:lnTo>
                <a:lnTo>
                  <a:pt x="311547" y="34613"/>
                </a:lnTo>
                <a:lnTo>
                  <a:pt x="249452" y="34538"/>
                </a:lnTo>
                <a:lnTo>
                  <a:pt x="203301" y="34524"/>
                </a:lnTo>
                <a:lnTo>
                  <a:pt x="191777" y="39636"/>
                </a:lnTo>
                <a:lnTo>
                  <a:pt x="175563" y="58953"/>
                </a:lnTo>
                <a:lnTo>
                  <a:pt x="165356" y="98580"/>
                </a:lnTo>
                <a:lnTo>
                  <a:pt x="169787" y="124357"/>
                </a:lnTo>
                <a:lnTo>
                  <a:pt x="181558" y="147320"/>
                </a:lnTo>
                <a:lnTo>
                  <a:pt x="199574" y="166048"/>
                </a:lnTo>
                <a:lnTo>
                  <a:pt x="253635" y="197648"/>
                </a:lnTo>
                <a:lnTo>
                  <a:pt x="310709" y="234229"/>
                </a:lnTo>
                <a:lnTo>
                  <a:pt x="346457" y="254495"/>
                </a:lnTo>
                <a:lnTo>
                  <a:pt x="403703" y="262639"/>
                </a:lnTo>
                <a:lnTo>
                  <a:pt x="452424" y="264049"/>
                </a:lnTo>
                <a:lnTo>
                  <a:pt x="513939" y="270634"/>
                </a:lnTo>
                <a:lnTo>
                  <a:pt x="574781" y="287940"/>
                </a:lnTo>
                <a:lnTo>
                  <a:pt x="627317" y="303054"/>
                </a:lnTo>
                <a:lnTo>
                  <a:pt x="686938" y="309164"/>
                </a:lnTo>
                <a:lnTo>
                  <a:pt x="744552" y="313781"/>
                </a:lnTo>
                <a:lnTo>
                  <a:pt x="803691" y="331534"/>
                </a:lnTo>
                <a:lnTo>
                  <a:pt x="833167" y="348102"/>
                </a:lnTo>
                <a:lnTo>
                  <a:pt x="859082" y="352875"/>
                </a:lnTo>
                <a:lnTo>
                  <a:pt x="869317" y="357983"/>
                </a:lnTo>
                <a:lnTo>
                  <a:pt x="884098" y="373887"/>
                </a:lnTo>
                <a:lnTo>
                  <a:pt x="884716" y="378383"/>
                </a:lnTo>
                <a:lnTo>
                  <a:pt x="881292" y="380103"/>
                </a:lnTo>
                <a:lnTo>
                  <a:pt x="875174" y="379970"/>
                </a:lnTo>
                <a:lnTo>
                  <a:pt x="861558" y="373005"/>
                </a:lnTo>
                <a:lnTo>
                  <a:pt x="799255" y="325618"/>
                </a:lnTo>
                <a:lnTo>
                  <a:pt x="741938" y="279951"/>
                </a:lnTo>
                <a:lnTo>
                  <a:pt x="689563" y="254143"/>
                </a:lnTo>
                <a:lnTo>
                  <a:pt x="652185" y="245338"/>
                </a:lnTo>
                <a:lnTo>
                  <a:pt x="599849" y="236255"/>
                </a:lnTo>
                <a:lnTo>
                  <a:pt x="570345" y="219725"/>
                </a:lnTo>
                <a:lnTo>
                  <a:pt x="560304" y="209309"/>
                </a:lnTo>
                <a:lnTo>
                  <a:pt x="552270" y="195606"/>
                </a:lnTo>
              </a:path>
            </a:pathLst>
          </a:custGeom>
          <a:ln w="266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3156989" y="3492237"/>
            <a:ext cx="483121" cy="345023"/>
          </a:xfrm>
          <a:custGeom>
            <a:avLst/>
            <a:gdLst/>
            <a:ahLst/>
            <a:cxnLst/>
            <a:rect l="0" t="0" r="0" b="0"/>
            <a:pathLst>
              <a:path w="483121" h="345023">
                <a:moveTo>
                  <a:pt x="34394" y="80388"/>
                </a:moveTo>
                <a:lnTo>
                  <a:pt x="16069" y="86497"/>
                </a:lnTo>
                <a:lnTo>
                  <a:pt x="10671" y="93410"/>
                </a:lnTo>
                <a:lnTo>
                  <a:pt x="4674" y="114728"/>
                </a:lnTo>
                <a:lnTo>
                  <a:pt x="823" y="170083"/>
                </a:lnTo>
                <a:lnTo>
                  <a:pt x="156" y="216345"/>
                </a:lnTo>
                <a:lnTo>
                  <a:pt x="0" y="251614"/>
                </a:lnTo>
                <a:lnTo>
                  <a:pt x="6351" y="267412"/>
                </a:lnTo>
                <a:lnTo>
                  <a:pt x="30453" y="295192"/>
                </a:lnTo>
                <a:lnTo>
                  <a:pt x="79962" y="320178"/>
                </a:lnTo>
                <a:lnTo>
                  <a:pt x="136865" y="338797"/>
                </a:lnTo>
                <a:lnTo>
                  <a:pt x="196025" y="343800"/>
                </a:lnTo>
                <a:lnTo>
                  <a:pt x="245076" y="344667"/>
                </a:lnTo>
                <a:lnTo>
                  <a:pt x="296686" y="344923"/>
                </a:lnTo>
                <a:lnTo>
                  <a:pt x="347775" y="344999"/>
                </a:lnTo>
                <a:lnTo>
                  <a:pt x="399988" y="345022"/>
                </a:lnTo>
                <a:lnTo>
                  <a:pt x="457337" y="338922"/>
                </a:lnTo>
                <a:lnTo>
                  <a:pt x="465937" y="332009"/>
                </a:lnTo>
                <a:lnTo>
                  <a:pt x="475492" y="310691"/>
                </a:lnTo>
                <a:lnTo>
                  <a:pt x="480872" y="263830"/>
                </a:lnTo>
                <a:lnTo>
                  <a:pt x="482466" y="209461"/>
                </a:lnTo>
                <a:lnTo>
                  <a:pt x="482938" y="152867"/>
                </a:lnTo>
                <a:lnTo>
                  <a:pt x="483078" y="101721"/>
                </a:lnTo>
                <a:lnTo>
                  <a:pt x="483120" y="54179"/>
                </a:lnTo>
                <a:lnTo>
                  <a:pt x="478012" y="41182"/>
                </a:lnTo>
                <a:lnTo>
                  <a:pt x="458699" y="19921"/>
                </a:lnTo>
                <a:lnTo>
                  <a:pt x="433069" y="8768"/>
                </a:lnTo>
                <a:lnTo>
                  <a:pt x="374947" y="1607"/>
                </a:lnTo>
                <a:lnTo>
                  <a:pt x="323376" y="367"/>
                </a:lnTo>
                <a:lnTo>
                  <a:pt x="273718" y="0"/>
                </a:lnTo>
                <a:lnTo>
                  <a:pt x="212403" y="1154"/>
                </a:lnTo>
                <a:lnTo>
                  <a:pt x="175352" y="10318"/>
                </a:lnTo>
                <a:lnTo>
                  <a:pt x="156277" y="21972"/>
                </a:lnTo>
                <a:lnTo>
                  <a:pt x="150168" y="31216"/>
                </a:lnTo>
                <a:lnTo>
                  <a:pt x="141570" y="68660"/>
                </a:lnTo>
                <a:lnTo>
                  <a:pt x="138665" y="127127"/>
                </a:lnTo>
                <a:lnTo>
                  <a:pt x="140825" y="154857"/>
                </a:lnTo>
                <a:lnTo>
                  <a:pt x="150308" y="175704"/>
                </a:lnTo>
                <a:lnTo>
                  <a:pt x="158973" y="182287"/>
                </a:lnTo>
                <a:lnTo>
                  <a:pt x="182239" y="189600"/>
                </a:lnTo>
                <a:lnTo>
                  <a:pt x="238843" y="194295"/>
                </a:lnTo>
                <a:lnTo>
                  <a:pt x="299269" y="195222"/>
                </a:lnTo>
                <a:lnTo>
                  <a:pt x="345062" y="195450"/>
                </a:lnTo>
              </a:path>
            </a:pathLst>
          </a:custGeom>
          <a:ln w="266700" cap="flat" cmpd="sng" algn="ctr">
            <a:solidFill>
              <a:srgbClr val="FFC0C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2354143" y="2695037"/>
            <a:ext cx="943467" cy="583876"/>
          </a:xfrm>
          <a:custGeom>
            <a:avLst/>
            <a:gdLst/>
            <a:ahLst/>
            <a:cxnLst/>
            <a:rect l="0" t="0" r="0" b="0"/>
            <a:pathLst>
              <a:path w="943467" h="583876">
                <a:moveTo>
                  <a:pt x="0" y="0"/>
                </a:moveTo>
                <a:lnTo>
                  <a:pt x="0" y="50066"/>
                </a:lnTo>
                <a:lnTo>
                  <a:pt x="0" y="100066"/>
                </a:lnTo>
                <a:lnTo>
                  <a:pt x="3409" y="153235"/>
                </a:lnTo>
                <a:lnTo>
                  <a:pt x="11743" y="183167"/>
                </a:lnTo>
                <a:lnTo>
                  <a:pt x="40555" y="237235"/>
                </a:lnTo>
                <a:lnTo>
                  <a:pt x="87162" y="299990"/>
                </a:lnTo>
                <a:lnTo>
                  <a:pt x="135206" y="359638"/>
                </a:lnTo>
                <a:lnTo>
                  <a:pt x="189358" y="416517"/>
                </a:lnTo>
                <a:lnTo>
                  <a:pt x="244609" y="465048"/>
                </a:lnTo>
                <a:lnTo>
                  <a:pt x="306332" y="513046"/>
                </a:lnTo>
                <a:lnTo>
                  <a:pt x="363556" y="554233"/>
                </a:lnTo>
                <a:lnTo>
                  <a:pt x="417110" y="569776"/>
                </a:lnTo>
                <a:lnTo>
                  <a:pt x="466502" y="581200"/>
                </a:lnTo>
                <a:lnTo>
                  <a:pt x="512247" y="583875"/>
                </a:lnTo>
                <a:lnTo>
                  <a:pt x="550659" y="575860"/>
                </a:lnTo>
                <a:lnTo>
                  <a:pt x="574583" y="564475"/>
                </a:lnTo>
                <a:lnTo>
                  <a:pt x="603506" y="537582"/>
                </a:lnTo>
                <a:lnTo>
                  <a:pt x="644021" y="477141"/>
                </a:lnTo>
                <a:lnTo>
                  <a:pt x="690567" y="417017"/>
                </a:lnTo>
                <a:lnTo>
                  <a:pt x="732084" y="357061"/>
                </a:lnTo>
                <a:lnTo>
                  <a:pt x="758338" y="299210"/>
                </a:lnTo>
                <a:lnTo>
                  <a:pt x="767190" y="261249"/>
                </a:lnTo>
                <a:lnTo>
                  <a:pt x="770181" y="202606"/>
                </a:lnTo>
                <a:lnTo>
                  <a:pt x="770771" y="141778"/>
                </a:lnTo>
                <a:lnTo>
                  <a:pt x="770852" y="111168"/>
                </a:lnTo>
                <a:lnTo>
                  <a:pt x="765760" y="97125"/>
                </a:lnTo>
                <a:lnTo>
                  <a:pt x="746465" y="71293"/>
                </a:lnTo>
                <a:lnTo>
                  <a:pt x="712960" y="47404"/>
                </a:lnTo>
                <a:lnTo>
                  <a:pt x="660416" y="32228"/>
                </a:lnTo>
                <a:lnTo>
                  <a:pt x="608483" y="25744"/>
                </a:lnTo>
                <a:lnTo>
                  <a:pt x="566189" y="24227"/>
                </a:lnTo>
                <a:lnTo>
                  <a:pt x="517561" y="23552"/>
                </a:lnTo>
                <a:lnTo>
                  <a:pt x="466118" y="23253"/>
                </a:lnTo>
                <a:lnTo>
                  <a:pt x="420242" y="23119"/>
                </a:lnTo>
                <a:lnTo>
                  <a:pt x="358476" y="23045"/>
                </a:lnTo>
                <a:lnTo>
                  <a:pt x="299691" y="23022"/>
                </a:lnTo>
                <a:lnTo>
                  <a:pt x="245197" y="23015"/>
                </a:lnTo>
                <a:lnTo>
                  <a:pt x="187077" y="29122"/>
                </a:lnTo>
                <a:lnTo>
                  <a:pt x="178414" y="36034"/>
                </a:lnTo>
                <a:lnTo>
                  <a:pt x="168788" y="57353"/>
                </a:lnTo>
                <a:lnTo>
                  <a:pt x="162609" y="113986"/>
                </a:lnTo>
                <a:lnTo>
                  <a:pt x="161538" y="165598"/>
                </a:lnTo>
                <a:lnTo>
                  <a:pt x="163778" y="215125"/>
                </a:lnTo>
                <a:lnTo>
                  <a:pt x="180777" y="267160"/>
                </a:lnTo>
                <a:lnTo>
                  <a:pt x="220235" y="320399"/>
                </a:lnTo>
                <a:lnTo>
                  <a:pt x="271071" y="367849"/>
                </a:lnTo>
                <a:lnTo>
                  <a:pt x="322450" y="404969"/>
                </a:lnTo>
                <a:lnTo>
                  <a:pt x="377108" y="436924"/>
                </a:lnTo>
                <a:lnTo>
                  <a:pt x="425217" y="461750"/>
                </a:lnTo>
                <a:lnTo>
                  <a:pt x="465561" y="467309"/>
                </a:lnTo>
                <a:lnTo>
                  <a:pt x="515027" y="469779"/>
                </a:lnTo>
                <a:lnTo>
                  <a:pt x="562582" y="470877"/>
                </a:lnTo>
                <a:lnTo>
                  <a:pt x="605877" y="471365"/>
                </a:lnTo>
                <a:lnTo>
                  <a:pt x="662781" y="471640"/>
                </a:lnTo>
                <a:lnTo>
                  <a:pt x="679649" y="471678"/>
                </a:lnTo>
                <a:lnTo>
                  <a:pt x="692173" y="466590"/>
                </a:lnTo>
                <a:lnTo>
                  <a:pt x="701801" y="458084"/>
                </a:lnTo>
                <a:lnTo>
                  <a:pt x="709498" y="447300"/>
                </a:lnTo>
                <a:lnTo>
                  <a:pt x="718050" y="421680"/>
                </a:lnTo>
                <a:lnTo>
                  <a:pt x="723541" y="363564"/>
                </a:lnTo>
                <a:lnTo>
                  <a:pt x="717473" y="340143"/>
                </a:lnTo>
                <a:lnTo>
                  <a:pt x="692743" y="304274"/>
                </a:lnTo>
                <a:lnTo>
                  <a:pt x="671398" y="291632"/>
                </a:lnTo>
                <a:lnTo>
                  <a:pt x="630629" y="280737"/>
                </a:lnTo>
                <a:lnTo>
                  <a:pt x="577147" y="270947"/>
                </a:lnTo>
                <a:lnTo>
                  <a:pt x="529120" y="266511"/>
                </a:lnTo>
                <a:lnTo>
                  <a:pt x="480514" y="265197"/>
                </a:lnTo>
                <a:lnTo>
                  <a:pt x="419553" y="263474"/>
                </a:lnTo>
                <a:lnTo>
                  <a:pt x="393580" y="258584"/>
                </a:lnTo>
                <a:lnTo>
                  <a:pt x="385120" y="251654"/>
                </a:lnTo>
                <a:lnTo>
                  <a:pt x="358211" y="201772"/>
                </a:lnTo>
                <a:lnTo>
                  <a:pt x="357705" y="198438"/>
                </a:lnTo>
                <a:lnTo>
                  <a:pt x="361203" y="198772"/>
                </a:lnTo>
                <a:lnTo>
                  <a:pt x="412221" y="222306"/>
                </a:lnTo>
                <a:lnTo>
                  <a:pt x="433790" y="235599"/>
                </a:lnTo>
                <a:lnTo>
                  <a:pt x="496502" y="264967"/>
                </a:lnTo>
                <a:lnTo>
                  <a:pt x="552527" y="303040"/>
                </a:lnTo>
                <a:lnTo>
                  <a:pt x="594960" y="337099"/>
                </a:lnTo>
                <a:lnTo>
                  <a:pt x="636235" y="391662"/>
                </a:lnTo>
                <a:lnTo>
                  <a:pt x="674973" y="448802"/>
                </a:lnTo>
                <a:lnTo>
                  <a:pt x="698027" y="477171"/>
                </a:lnTo>
                <a:lnTo>
                  <a:pt x="727160" y="495663"/>
                </a:lnTo>
                <a:lnTo>
                  <a:pt x="772643" y="512086"/>
                </a:lnTo>
                <a:lnTo>
                  <a:pt x="829547" y="516656"/>
                </a:lnTo>
                <a:lnTo>
                  <a:pt x="890032" y="517559"/>
                </a:lnTo>
                <a:lnTo>
                  <a:pt x="902744" y="512519"/>
                </a:lnTo>
                <a:lnTo>
                  <a:pt x="923688" y="493282"/>
                </a:lnTo>
                <a:lnTo>
                  <a:pt x="934701" y="464277"/>
                </a:lnTo>
                <a:lnTo>
                  <a:pt x="940901" y="415417"/>
                </a:lnTo>
                <a:lnTo>
                  <a:pt x="942737" y="365143"/>
                </a:lnTo>
                <a:lnTo>
                  <a:pt x="943282" y="313172"/>
                </a:lnTo>
                <a:lnTo>
                  <a:pt x="943466" y="249797"/>
                </a:lnTo>
                <a:lnTo>
                  <a:pt x="936672" y="225657"/>
                </a:lnTo>
                <a:lnTo>
                  <a:pt x="931281" y="215640"/>
                </a:lnTo>
                <a:lnTo>
                  <a:pt x="925130" y="208962"/>
                </a:lnTo>
                <a:lnTo>
                  <a:pt x="897486" y="195606"/>
                </a:lnTo>
              </a:path>
            </a:pathLst>
          </a:custGeom>
          <a:ln w="266700" cap="flat" cmpd="sng" algn="ctr">
            <a:solidFill>
              <a:srgbClr val="388E8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5725054" y="1833407"/>
            <a:ext cx="1299910" cy="585628"/>
          </a:xfrm>
          <a:custGeom>
            <a:avLst/>
            <a:gdLst/>
            <a:ahLst/>
            <a:cxnLst/>
            <a:rect l="0" t="0" r="0" b="0"/>
            <a:pathLst>
              <a:path w="1299910" h="585628">
                <a:moveTo>
                  <a:pt x="0" y="251946"/>
                </a:moveTo>
                <a:lnTo>
                  <a:pt x="10465" y="294041"/>
                </a:lnTo>
                <a:lnTo>
                  <a:pt x="22124" y="313697"/>
                </a:lnTo>
                <a:lnTo>
                  <a:pt x="55279" y="339138"/>
                </a:lnTo>
                <a:lnTo>
                  <a:pt x="91382" y="356762"/>
                </a:lnTo>
                <a:lnTo>
                  <a:pt x="144696" y="363972"/>
                </a:lnTo>
                <a:lnTo>
                  <a:pt x="196858" y="366109"/>
                </a:lnTo>
                <a:lnTo>
                  <a:pt x="244701" y="366742"/>
                </a:lnTo>
                <a:lnTo>
                  <a:pt x="303481" y="366929"/>
                </a:lnTo>
                <a:lnTo>
                  <a:pt x="347107" y="366973"/>
                </a:lnTo>
                <a:lnTo>
                  <a:pt x="393344" y="366993"/>
                </a:lnTo>
                <a:lnTo>
                  <a:pt x="443725" y="367002"/>
                </a:lnTo>
                <a:lnTo>
                  <a:pt x="489129" y="367005"/>
                </a:lnTo>
                <a:lnTo>
                  <a:pt x="531894" y="367007"/>
                </a:lnTo>
                <a:lnTo>
                  <a:pt x="576471" y="367008"/>
                </a:lnTo>
                <a:lnTo>
                  <a:pt x="638585" y="367009"/>
                </a:lnTo>
                <a:lnTo>
                  <a:pt x="681419" y="367009"/>
                </a:lnTo>
                <a:lnTo>
                  <a:pt x="724748" y="367009"/>
                </a:lnTo>
                <a:lnTo>
                  <a:pt x="785080" y="367009"/>
                </a:lnTo>
                <a:lnTo>
                  <a:pt x="843441" y="367009"/>
                </a:lnTo>
                <a:lnTo>
                  <a:pt x="901218" y="367009"/>
                </a:lnTo>
                <a:lnTo>
                  <a:pt x="960101" y="367009"/>
                </a:lnTo>
                <a:lnTo>
                  <a:pt x="1003301" y="367009"/>
                </a:lnTo>
                <a:lnTo>
                  <a:pt x="1048071" y="367009"/>
                </a:lnTo>
                <a:lnTo>
                  <a:pt x="1092260" y="367009"/>
                </a:lnTo>
                <a:lnTo>
                  <a:pt x="1151798" y="367009"/>
                </a:lnTo>
                <a:lnTo>
                  <a:pt x="1202394" y="367009"/>
                </a:lnTo>
                <a:lnTo>
                  <a:pt x="1234147" y="367009"/>
                </a:lnTo>
                <a:lnTo>
                  <a:pt x="1247217" y="360616"/>
                </a:lnTo>
                <a:lnTo>
                  <a:pt x="1268557" y="336467"/>
                </a:lnTo>
                <a:lnTo>
                  <a:pt x="1288839" y="299150"/>
                </a:lnTo>
                <a:lnTo>
                  <a:pt x="1295153" y="258436"/>
                </a:lnTo>
                <a:lnTo>
                  <a:pt x="1297959" y="210084"/>
                </a:lnTo>
                <a:lnTo>
                  <a:pt x="1299539" y="146925"/>
                </a:lnTo>
                <a:lnTo>
                  <a:pt x="1299909" y="107254"/>
                </a:lnTo>
                <a:lnTo>
                  <a:pt x="1293615" y="91561"/>
                </a:lnTo>
                <a:lnTo>
                  <a:pt x="1269576" y="67306"/>
                </a:lnTo>
                <a:lnTo>
                  <a:pt x="1220103" y="45384"/>
                </a:lnTo>
                <a:lnTo>
                  <a:pt x="1176815" y="35277"/>
                </a:lnTo>
                <a:lnTo>
                  <a:pt x="1130302" y="27802"/>
                </a:lnTo>
                <a:lnTo>
                  <a:pt x="1066900" y="23594"/>
                </a:lnTo>
                <a:lnTo>
                  <a:pt x="1022642" y="22609"/>
                </a:lnTo>
                <a:lnTo>
                  <a:pt x="973992" y="22172"/>
                </a:lnTo>
                <a:lnTo>
                  <a:pt x="926375" y="21977"/>
                </a:lnTo>
                <a:lnTo>
                  <a:pt x="868260" y="21868"/>
                </a:lnTo>
                <a:lnTo>
                  <a:pt x="807431" y="24392"/>
                </a:lnTo>
                <a:lnTo>
                  <a:pt x="750572" y="43448"/>
                </a:lnTo>
                <a:lnTo>
                  <a:pt x="690190" y="59902"/>
                </a:lnTo>
                <a:lnTo>
                  <a:pt x="632523" y="91279"/>
                </a:lnTo>
                <a:lnTo>
                  <a:pt x="580615" y="109166"/>
                </a:lnTo>
                <a:lnTo>
                  <a:pt x="526028" y="128813"/>
                </a:lnTo>
                <a:lnTo>
                  <a:pt x="476898" y="142022"/>
                </a:lnTo>
                <a:lnTo>
                  <a:pt x="414484" y="150542"/>
                </a:lnTo>
                <a:lnTo>
                  <a:pt x="352909" y="164157"/>
                </a:lnTo>
                <a:lnTo>
                  <a:pt x="290223" y="179157"/>
                </a:lnTo>
                <a:lnTo>
                  <a:pt x="237562" y="189326"/>
                </a:lnTo>
                <a:lnTo>
                  <a:pt x="176714" y="196819"/>
                </a:lnTo>
                <a:lnTo>
                  <a:pt x="127383" y="210232"/>
                </a:lnTo>
                <a:lnTo>
                  <a:pt x="118162" y="216466"/>
                </a:lnTo>
                <a:lnTo>
                  <a:pt x="104508" y="233620"/>
                </a:lnTo>
                <a:lnTo>
                  <a:pt x="95741" y="270949"/>
                </a:lnTo>
                <a:lnTo>
                  <a:pt x="93144" y="314398"/>
                </a:lnTo>
                <a:lnTo>
                  <a:pt x="99354" y="337660"/>
                </a:lnTo>
                <a:lnTo>
                  <a:pt x="104590" y="347443"/>
                </a:lnTo>
                <a:lnTo>
                  <a:pt x="124046" y="361722"/>
                </a:lnTo>
                <a:lnTo>
                  <a:pt x="184312" y="381306"/>
                </a:lnTo>
                <a:lnTo>
                  <a:pt x="232887" y="387439"/>
                </a:lnTo>
                <a:lnTo>
                  <a:pt x="279667" y="389256"/>
                </a:lnTo>
                <a:lnTo>
                  <a:pt x="332024" y="395903"/>
                </a:lnTo>
                <a:lnTo>
                  <a:pt x="394131" y="399861"/>
                </a:lnTo>
                <a:lnTo>
                  <a:pt x="457559" y="409106"/>
                </a:lnTo>
                <a:lnTo>
                  <a:pt x="504057" y="411870"/>
                </a:lnTo>
                <a:lnTo>
                  <a:pt x="559029" y="413967"/>
                </a:lnTo>
                <a:lnTo>
                  <a:pt x="620774" y="420839"/>
                </a:lnTo>
                <a:lnTo>
                  <a:pt x="672594" y="423443"/>
                </a:lnTo>
                <a:lnTo>
                  <a:pt x="721613" y="424215"/>
                </a:lnTo>
                <a:lnTo>
                  <a:pt x="778612" y="424444"/>
                </a:lnTo>
                <a:lnTo>
                  <a:pt x="825903" y="424497"/>
                </a:lnTo>
                <a:lnTo>
                  <a:pt x="884515" y="424527"/>
                </a:lnTo>
                <a:lnTo>
                  <a:pt x="946486" y="424536"/>
                </a:lnTo>
                <a:lnTo>
                  <a:pt x="994268" y="410901"/>
                </a:lnTo>
                <a:lnTo>
                  <a:pt x="1041500" y="389073"/>
                </a:lnTo>
                <a:lnTo>
                  <a:pt x="1094283" y="355222"/>
                </a:lnTo>
                <a:lnTo>
                  <a:pt x="1144924" y="304043"/>
                </a:lnTo>
                <a:lnTo>
                  <a:pt x="1169248" y="255024"/>
                </a:lnTo>
                <a:lnTo>
                  <a:pt x="1186541" y="198026"/>
                </a:lnTo>
                <a:lnTo>
                  <a:pt x="1193654" y="140653"/>
                </a:lnTo>
                <a:lnTo>
                  <a:pt x="1195761" y="83169"/>
                </a:lnTo>
                <a:lnTo>
                  <a:pt x="1186027" y="51644"/>
                </a:lnTo>
                <a:lnTo>
                  <a:pt x="1178061" y="37868"/>
                </a:lnTo>
                <a:lnTo>
                  <a:pt x="1152163" y="19152"/>
                </a:lnTo>
                <a:lnTo>
                  <a:pt x="1105055" y="4837"/>
                </a:lnTo>
                <a:lnTo>
                  <a:pt x="1043322" y="0"/>
                </a:lnTo>
                <a:lnTo>
                  <a:pt x="1031786" y="3438"/>
                </a:lnTo>
                <a:lnTo>
                  <a:pt x="1022816" y="9566"/>
                </a:lnTo>
                <a:lnTo>
                  <a:pt x="993127" y="40851"/>
                </a:lnTo>
                <a:lnTo>
                  <a:pt x="984740" y="63093"/>
                </a:lnTo>
                <a:lnTo>
                  <a:pt x="969727" y="124752"/>
                </a:lnTo>
                <a:lnTo>
                  <a:pt x="957387" y="158432"/>
                </a:lnTo>
                <a:lnTo>
                  <a:pt x="944991" y="176718"/>
                </a:lnTo>
                <a:lnTo>
                  <a:pt x="927549" y="189959"/>
                </a:lnTo>
                <a:lnTo>
                  <a:pt x="889347" y="204601"/>
                </a:lnTo>
                <a:lnTo>
                  <a:pt x="840953" y="213627"/>
                </a:lnTo>
                <a:lnTo>
                  <a:pt x="784894" y="222785"/>
                </a:lnTo>
                <a:lnTo>
                  <a:pt x="730916" y="253157"/>
                </a:lnTo>
                <a:lnTo>
                  <a:pt x="673950" y="276761"/>
                </a:lnTo>
                <a:lnTo>
                  <a:pt x="622579" y="289698"/>
                </a:lnTo>
                <a:lnTo>
                  <a:pt x="566873" y="301628"/>
                </a:lnTo>
                <a:lnTo>
                  <a:pt x="509153" y="317113"/>
                </a:lnTo>
                <a:lnTo>
                  <a:pt x="454000" y="332483"/>
                </a:lnTo>
                <a:lnTo>
                  <a:pt x="422953" y="341436"/>
                </a:lnTo>
                <a:lnTo>
                  <a:pt x="382188" y="368018"/>
                </a:lnTo>
                <a:lnTo>
                  <a:pt x="349512" y="403999"/>
                </a:lnTo>
                <a:lnTo>
                  <a:pt x="319841" y="459384"/>
                </a:lnTo>
                <a:lnTo>
                  <a:pt x="297139" y="505148"/>
                </a:lnTo>
                <a:lnTo>
                  <a:pt x="297813" y="514076"/>
                </a:lnTo>
                <a:lnTo>
                  <a:pt x="302099" y="521306"/>
                </a:lnTo>
                <a:lnTo>
                  <a:pt x="317087" y="532749"/>
                </a:lnTo>
                <a:lnTo>
                  <a:pt x="336534" y="542096"/>
                </a:lnTo>
                <a:lnTo>
                  <a:pt x="397364" y="550607"/>
                </a:lnTo>
                <a:lnTo>
                  <a:pt x="447015" y="559767"/>
                </a:lnTo>
                <a:lnTo>
                  <a:pt x="507894" y="570578"/>
                </a:lnTo>
                <a:lnTo>
                  <a:pt x="568263" y="580600"/>
                </a:lnTo>
                <a:lnTo>
                  <a:pt x="631607" y="584137"/>
                </a:lnTo>
                <a:lnTo>
                  <a:pt x="685178" y="585186"/>
                </a:lnTo>
                <a:lnTo>
                  <a:pt x="740968" y="585496"/>
                </a:lnTo>
                <a:lnTo>
                  <a:pt x="796705" y="585588"/>
                </a:lnTo>
                <a:lnTo>
                  <a:pt x="846175" y="585615"/>
                </a:lnTo>
                <a:lnTo>
                  <a:pt x="895778" y="585623"/>
                </a:lnTo>
                <a:lnTo>
                  <a:pt x="955364" y="585626"/>
                </a:lnTo>
                <a:lnTo>
                  <a:pt x="1006543" y="585627"/>
                </a:lnTo>
                <a:lnTo>
                  <a:pt x="1066242" y="582218"/>
                </a:lnTo>
                <a:lnTo>
                  <a:pt x="1090108" y="575162"/>
                </a:lnTo>
                <a:lnTo>
                  <a:pt x="1150261" y="543092"/>
                </a:lnTo>
                <a:lnTo>
                  <a:pt x="1192260" y="508368"/>
                </a:lnTo>
                <a:lnTo>
                  <a:pt x="1201091" y="496742"/>
                </a:lnTo>
                <a:lnTo>
                  <a:pt x="1208155" y="482071"/>
                </a:lnTo>
              </a:path>
            </a:pathLst>
          </a:custGeom>
          <a:ln w="2667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4878930" y="2679481"/>
            <a:ext cx="989387" cy="448742"/>
          </a:xfrm>
          <a:custGeom>
            <a:avLst/>
            <a:gdLst/>
            <a:ahLst/>
            <a:cxnLst/>
            <a:rect l="0" t="0" r="0" b="0"/>
            <a:pathLst>
              <a:path w="989387" h="448742">
                <a:moveTo>
                  <a:pt x="160937" y="0"/>
                </a:moveTo>
                <a:lnTo>
                  <a:pt x="101765" y="0"/>
                </a:lnTo>
                <a:lnTo>
                  <a:pt x="74550" y="2557"/>
                </a:lnTo>
                <a:lnTo>
                  <a:pt x="53932" y="12216"/>
                </a:lnTo>
                <a:lnTo>
                  <a:pt x="47411" y="20929"/>
                </a:lnTo>
                <a:lnTo>
                  <a:pt x="40165" y="44246"/>
                </a:lnTo>
                <a:lnTo>
                  <a:pt x="35514" y="102163"/>
                </a:lnTo>
                <a:lnTo>
                  <a:pt x="34708" y="155276"/>
                </a:lnTo>
                <a:lnTo>
                  <a:pt x="35748" y="208942"/>
                </a:lnTo>
                <a:lnTo>
                  <a:pt x="40522" y="237330"/>
                </a:lnTo>
                <a:lnTo>
                  <a:pt x="46142" y="247713"/>
                </a:lnTo>
                <a:lnTo>
                  <a:pt x="87342" y="284368"/>
                </a:lnTo>
                <a:lnTo>
                  <a:pt x="138840" y="309730"/>
                </a:lnTo>
                <a:lnTo>
                  <a:pt x="163901" y="316644"/>
                </a:lnTo>
                <a:lnTo>
                  <a:pt x="215227" y="320536"/>
                </a:lnTo>
                <a:lnTo>
                  <a:pt x="275892" y="321689"/>
                </a:lnTo>
                <a:lnTo>
                  <a:pt x="328669" y="322030"/>
                </a:lnTo>
                <a:lnTo>
                  <a:pt x="384224" y="322132"/>
                </a:lnTo>
                <a:lnTo>
                  <a:pt x="439891" y="322161"/>
                </a:lnTo>
                <a:lnTo>
                  <a:pt x="490619" y="322170"/>
                </a:lnTo>
                <a:lnTo>
                  <a:pt x="545566" y="322173"/>
                </a:lnTo>
                <a:lnTo>
                  <a:pt x="602332" y="319617"/>
                </a:lnTo>
                <a:lnTo>
                  <a:pt x="659636" y="303802"/>
                </a:lnTo>
                <a:lnTo>
                  <a:pt x="713265" y="282922"/>
                </a:lnTo>
                <a:lnTo>
                  <a:pt x="771024" y="251456"/>
                </a:lnTo>
                <a:lnTo>
                  <a:pt x="799253" y="232325"/>
                </a:lnTo>
                <a:lnTo>
                  <a:pt x="808997" y="207664"/>
                </a:lnTo>
                <a:lnTo>
                  <a:pt x="815252" y="145854"/>
                </a:lnTo>
                <a:lnTo>
                  <a:pt x="816336" y="93644"/>
                </a:lnTo>
                <a:lnTo>
                  <a:pt x="810096" y="81607"/>
                </a:lnTo>
                <a:lnTo>
                  <a:pt x="799543" y="73582"/>
                </a:lnTo>
                <a:lnTo>
                  <a:pt x="736677" y="48485"/>
                </a:lnTo>
                <a:lnTo>
                  <a:pt x="687651" y="32548"/>
                </a:lnTo>
                <a:lnTo>
                  <a:pt x="625271" y="24896"/>
                </a:lnTo>
                <a:lnTo>
                  <a:pt x="577792" y="23570"/>
                </a:lnTo>
                <a:lnTo>
                  <a:pt x="523808" y="23177"/>
                </a:lnTo>
                <a:lnTo>
                  <a:pt x="468607" y="23061"/>
                </a:lnTo>
                <a:lnTo>
                  <a:pt x="419294" y="23027"/>
                </a:lnTo>
                <a:lnTo>
                  <a:pt x="356817" y="23015"/>
                </a:lnTo>
                <a:lnTo>
                  <a:pt x="307190" y="23013"/>
                </a:lnTo>
                <a:lnTo>
                  <a:pt x="255410" y="26422"/>
                </a:lnTo>
                <a:lnTo>
                  <a:pt x="239261" y="29120"/>
                </a:lnTo>
                <a:lnTo>
                  <a:pt x="228495" y="36034"/>
                </a:lnTo>
                <a:lnTo>
                  <a:pt x="221317" y="45756"/>
                </a:lnTo>
                <a:lnTo>
                  <a:pt x="213342" y="72753"/>
                </a:lnTo>
                <a:lnTo>
                  <a:pt x="208852" y="128522"/>
                </a:lnTo>
                <a:lnTo>
                  <a:pt x="207802" y="162381"/>
                </a:lnTo>
                <a:lnTo>
                  <a:pt x="211358" y="174734"/>
                </a:lnTo>
                <a:lnTo>
                  <a:pt x="217563" y="184249"/>
                </a:lnTo>
                <a:lnTo>
                  <a:pt x="235965" y="198229"/>
                </a:lnTo>
                <a:lnTo>
                  <a:pt x="276354" y="212008"/>
                </a:lnTo>
                <a:lnTo>
                  <a:pt x="326959" y="216660"/>
                </a:lnTo>
                <a:lnTo>
                  <a:pt x="376187" y="218038"/>
                </a:lnTo>
                <a:lnTo>
                  <a:pt x="429412" y="218446"/>
                </a:lnTo>
                <a:lnTo>
                  <a:pt x="475581" y="216010"/>
                </a:lnTo>
                <a:lnTo>
                  <a:pt x="536021" y="192690"/>
                </a:lnTo>
                <a:lnTo>
                  <a:pt x="597565" y="169305"/>
                </a:lnTo>
                <a:lnTo>
                  <a:pt x="609275" y="162730"/>
                </a:lnTo>
                <a:lnTo>
                  <a:pt x="609410" y="158347"/>
                </a:lnTo>
                <a:lnTo>
                  <a:pt x="589105" y="153477"/>
                </a:lnTo>
                <a:lnTo>
                  <a:pt x="540655" y="150735"/>
                </a:lnTo>
                <a:lnTo>
                  <a:pt x="479706" y="149923"/>
                </a:lnTo>
                <a:lnTo>
                  <a:pt x="425282" y="149682"/>
                </a:lnTo>
                <a:lnTo>
                  <a:pt x="370659" y="149611"/>
                </a:lnTo>
                <a:lnTo>
                  <a:pt x="320099" y="161806"/>
                </a:lnTo>
                <a:lnTo>
                  <a:pt x="266386" y="182205"/>
                </a:lnTo>
                <a:lnTo>
                  <a:pt x="207212" y="219174"/>
                </a:lnTo>
                <a:lnTo>
                  <a:pt x="162265" y="239704"/>
                </a:lnTo>
                <a:lnTo>
                  <a:pt x="124029" y="271223"/>
                </a:lnTo>
                <a:lnTo>
                  <a:pt x="60581" y="302139"/>
                </a:lnTo>
                <a:lnTo>
                  <a:pt x="31908" y="319647"/>
                </a:lnTo>
                <a:lnTo>
                  <a:pt x="21222" y="324325"/>
                </a:lnTo>
                <a:lnTo>
                  <a:pt x="5940" y="339750"/>
                </a:lnTo>
                <a:lnTo>
                  <a:pt x="74" y="349233"/>
                </a:lnTo>
                <a:lnTo>
                  <a:pt x="0" y="358112"/>
                </a:lnTo>
                <a:lnTo>
                  <a:pt x="3785" y="366588"/>
                </a:lnTo>
                <a:lnTo>
                  <a:pt x="10144" y="374796"/>
                </a:lnTo>
                <a:lnTo>
                  <a:pt x="34256" y="383916"/>
                </a:lnTo>
                <a:lnTo>
                  <a:pt x="89605" y="395879"/>
                </a:lnTo>
                <a:lnTo>
                  <a:pt x="140028" y="409274"/>
                </a:lnTo>
                <a:lnTo>
                  <a:pt x="189402" y="415314"/>
                </a:lnTo>
                <a:lnTo>
                  <a:pt x="238267" y="429605"/>
                </a:lnTo>
                <a:lnTo>
                  <a:pt x="290105" y="436254"/>
                </a:lnTo>
                <a:lnTo>
                  <a:pt x="346687" y="445897"/>
                </a:lnTo>
                <a:lnTo>
                  <a:pt x="401778" y="447900"/>
                </a:lnTo>
                <a:lnTo>
                  <a:pt x="446964" y="448368"/>
                </a:lnTo>
                <a:lnTo>
                  <a:pt x="509619" y="448632"/>
                </a:lnTo>
                <a:lnTo>
                  <a:pt x="553702" y="448693"/>
                </a:lnTo>
                <a:lnTo>
                  <a:pt x="609431" y="448728"/>
                </a:lnTo>
                <a:lnTo>
                  <a:pt x="658330" y="448738"/>
                </a:lnTo>
                <a:lnTo>
                  <a:pt x="717422" y="448741"/>
                </a:lnTo>
                <a:lnTo>
                  <a:pt x="765189" y="436526"/>
                </a:lnTo>
                <a:lnTo>
                  <a:pt x="806504" y="409491"/>
                </a:lnTo>
                <a:lnTo>
                  <a:pt x="859347" y="365808"/>
                </a:lnTo>
                <a:lnTo>
                  <a:pt x="910784" y="326279"/>
                </a:lnTo>
                <a:lnTo>
                  <a:pt x="921643" y="321075"/>
                </a:lnTo>
                <a:lnTo>
                  <a:pt x="937118" y="301657"/>
                </a:lnTo>
                <a:lnTo>
                  <a:pt x="969623" y="243238"/>
                </a:lnTo>
                <a:lnTo>
                  <a:pt x="989386" y="207112"/>
                </a:lnTo>
              </a:path>
            </a:pathLst>
          </a:custGeom>
          <a:ln w="266700" cap="flat" cmpd="sng" algn="ctr">
            <a:solidFill>
              <a:srgbClr val="40E0D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4" cstate="print">
            <a:clrChange>
              <a:clrFrom>
                <a:srgbClr val="3C3C3C"/>
              </a:clrFrom>
              <a:clrTo>
                <a:srgbClr val="3C3C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5" y="2429829"/>
            <a:ext cx="784396" cy="840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6" name="Freeform 25"/>
          <p:cNvSpPr/>
          <p:nvPr/>
        </p:nvSpPr>
        <p:spPr>
          <a:xfrm>
            <a:off x="4695751" y="3395310"/>
            <a:ext cx="708489" cy="632434"/>
          </a:xfrm>
          <a:custGeom>
            <a:avLst/>
            <a:gdLst/>
            <a:ahLst/>
            <a:cxnLst/>
            <a:rect l="0" t="0" r="0" b="0"/>
            <a:pathLst>
              <a:path w="708489" h="632434">
                <a:moveTo>
                  <a:pt x="424627" y="0"/>
                </a:moveTo>
                <a:lnTo>
                  <a:pt x="371153" y="0"/>
                </a:lnTo>
                <a:lnTo>
                  <a:pt x="334380" y="3835"/>
                </a:lnTo>
                <a:lnTo>
                  <a:pt x="288206" y="18324"/>
                </a:lnTo>
                <a:lnTo>
                  <a:pt x="236330" y="48045"/>
                </a:lnTo>
                <a:lnTo>
                  <a:pt x="184440" y="102913"/>
                </a:lnTo>
                <a:lnTo>
                  <a:pt x="147627" y="155498"/>
                </a:lnTo>
                <a:lnTo>
                  <a:pt x="107457" y="210286"/>
                </a:lnTo>
                <a:lnTo>
                  <a:pt x="78224" y="259475"/>
                </a:lnTo>
                <a:lnTo>
                  <a:pt x="45439" y="315092"/>
                </a:lnTo>
                <a:lnTo>
                  <a:pt x="31088" y="336925"/>
                </a:lnTo>
                <a:lnTo>
                  <a:pt x="11459" y="389201"/>
                </a:lnTo>
                <a:lnTo>
                  <a:pt x="2619" y="431953"/>
                </a:lnTo>
                <a:lnTo>
                  <a:pt x="0" y="485105"/>
                </a:lnTo>
                <a:lnTo>
                  <a:pt x="2633" y="544748"/>
                </a:lnTo>
                <a:lnTo>
                  <a:pt x="10785" y="582183"/>
                </a:lnTo>
                <a:lnTo>
                  <a:pt x="27193" y="603082"/>
                </a:lnTo>
                <a:lnTo>
                  <a:pt x="50680" y="613223"/>
                </a:lnTo>
                <a:lnTo>
                  <a:pt x="101318" y="625842"/>
                </a:lnTo>
                <a:lnTo>
                  <a:pt x="158718" y="631459"/>
                </a:lnTo>
                <a:lnTo>
                  <a:pt x="210464" y="632433"/>
                </a:lnTo>
                <a:lnTo>
                  <a:pt x="262587" y="630164"/>
                </a:lnTo>
                <a:lnTo>
                  <a:pt x="308289" y="620572"/>
                </a:lnTo>
                <a:lnTo>
                  <a:pt x="344795" y="594148"/>
                </a:lnTo>
                <a:lnTo>
                  <a:pt x="376362" y="554278"/>
                </a:lnTo>
                <a:lnTo>
                  <a:pt x="411699" y="502466"/>
                </a:lnTo>
                <a:lnTo>
                  <a:pt x="438485" y="448755"/>
                </a:lnTo>
                <a:lnTo>
                  <a:pt x="460191" y="392495"/>
                </a:lnTo>
                <a:lnTo>
                  <a:pt x="482623" y="329137"/>
                </a:lnTo>
                <a:lnTo>
                  <a:pt x="498559" y="276261"/>
                </a:lnTo>
                <a:lnTo>
                  <a:pt x="514718" y="213963"/>
                </a:lnTo>
                <a:lnTo>
                  <a:pt x="524194" y="163117"/>
                </a:lnTo>
                <a:lnTo>
                  <a:pt x="527002" y="112254"/>
                </a:lnTo>
                <a:lnTo>
                  <a:pt x="521841" y="50015"/>
                </a:lnTo>
                <a:lnTo>
                  <a:pt x="515006" y="41014"/>
                </a:lnTo>
                <a:lnTo>
                  <a:pt x="493775" y="31013"/>
                </a:lnTo>
                <a:lnTo>
                  <a:pt x="483510" y="30903"/>
                </a:lnTo>
                <a:lnTo>
                  <a:pt x="465287" y="37599"/>
                </a:lnTo>
                <a:lnTo>
                  <a:pt x="452074" y="52508"/>
                </a:lnTo>
                <a:lnTo>
                  <a:pt x="433174" y="99438"/>
                </a:lnTo>
                <a:lnTo>
                  <a:pt x="421052" y="149071"/>
                </a:lnTo>
                <a:lnTo>
                  <a:pt x="415471" y="204262"/>
                </a:lnTo>
                <a:lnTo>
                  <a:pt x="413817" y="261099"/>
                </a:lnTo>
                <a:lnTo>
                  <a:pt x="413327" y="324534"/>
                </a:lnTo>
                <a:lnTo>
                  <a:pt x="413182" y="385802"/>
                </a:lnTo>
                <a:lnTo>
                  <a:pt x="419967" y="414803"/>
                </a:lnTo>
                <a:lnTo>
                  <a:pt x="425356" y="426116"/>
                </a:lnTo>
                <a:lnTo>
                  <a:pt x="428948" y="425987"/>
                </a:lnTo>
                <a:lnTo>
                  <a:pt x="432940" y="405389"/>
                </a:lnTo>
                <a:lnTo>
                  <a:pt x="435187" y="356774"/>
                </a:lnTo>
                <a:lnTo>
                  <a:pt x="429745" y="307993"/>
                </a:lnTo>
                <a:lnTo>
                  <a:pt x="421647" y="294821"/>
                </a:lnTo>
                <a:lnTo>
                  <a:pt x="395602" y="273368"/>
                </a:lnTo>
                <a:lnTo>
                  <a:pt x="359310" y="262128"/>
                </a:lnTo>
                <a:lnTo>
                  <a:pt x="317611" y="257133"/>
                </a:lnTo>
                <a:lnTo>
                  <a:pt x="273508" y="254913"/>
                </a:lnTo>
                <a:lnTo>
                  <a:pt x="217770" y="253663"/>
                </a:lnTo>
                <a:lnTo>
                  <a:pt x="168867" y="253293"/>
                </a:lnTo>
                <a:lnTo>
                  <a:pt x="156956" y="258355"/>
                </a:lnTo>
                <a:lnTo>
                  <a:pt x="140314" y="277616"/>
                </a:lnTo>
                <a:lnTo>
                  <a:pt x="132064" y="303223"/>
                </a:lnTo>
                <a:lnTo>
                  <a:pt x="126769" y="361330"/>
                </a:lnTo>
                <a:lnTo>
                  <a:pt x="127001" y="422053"/>
                </a:lnTo>
                <a:lnTo>
                  <a:pt x="131688" y="452648"/>
                </a:lnTo>
                <a:lnTo>
                  <a:pt x="138563" y="462853"/>
                </a:lnTo>
                <a:lnTo>
                  <a:pt x="148260" y="469655"/>
                </a:lnTo>
                <a:lnTo>
                  <a:pt x="172672" y="477214"/>
                </a:lnTo>
                <a:lnTo>
                  <a:pt x="230012" y="482067"/>
                </a:lnTo>
                <a:lnTo>
                  <a:pt x="245024" y="482465"/>
                </a:lnTo>
                <a:lnTo>
                  <a:pt x="257588" y="475059"/>
                </a:lnTo>
                <a:lnTo>
                  <a:pt x="278367" y="446376"/>
                </a:lnTo>
                <a:lnTo>
                  <a:pt x="298333" y="399317"/>
                </a:lnTo>
                <a:lnTo>
                  <a:pt x="308469" y="390223"/>
                </a:lnTo>
                <a:lnTo>
                  <a:pt x="336778" y="383527"/>
                </a:lnTo>
                <a:lnTo>
                  <a:pt x="388654" y="393054"/>
                </a:lnTo>
                <a:lnTo>
                  <a:pt x="444510" y="412070"/>
                </a:lnTo>
                <a:lnTo>
                  <a:pt x="501545" y="427791"/>
                </a:lnTo>
                <a:lnTo>
                  <a:pt x="565037" y="434438"/>
                </a:lnTo>
                <a:lnTo>
                  <a:pt x="626323" y="436407"/>
                </a:lnTo>
                <a:lnTo>
                  <a:pt x="678858" y="436991"/>
                </a:lnTo>
                <a:lnTo>
                  <a:pt x="691278" y="433237"/>
                </a:lnTo>
                <a:lnTo>
                  <a:pt x="700837" y="426899"/>
                </a:lnTo>
                <a:lnTo>
                  <a:pt x="708488" y="418839"/>
                </a:lnTo>
                <a:lnTo>
                  <a:pt x="708474" y="408351"/>
                </a:lnTo>
                <a:lnTo>
                  <a:pt x="694822" y="383061"/>
                </a:lnTo>
                <a:lnTo>
                  <a:pt x="647232" y="326978"/>
                </a:lnTo>
                <a:lnTo>
                  <a:pt x="603049" y="275266"/>
                </a:lnTo>
                <a:lnTo>
                  <a:pt x="590850" y="244778"/>
                </a:lnTo>
                <a:lnTo>
                  <a:pt x="585715" y="218618"/>
                </a:lnTo>
              </a:path>
            </a:pathLst>
          </a:custGeom>
          <a:ln w="266700" cap="flat" cmpd="sng" algn="ctr">
            <a:solidFill>
              <a:srgbClr val="FFD7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1487768" y="3356841"/>
            <a:ext cx="559766" cy="552275"/>
          </a:xfrm>
          <a:custGeom>
            <a:avLst/>
            <a:gdLst/>
            <a:ahLst/>
            <a:cxnLst/>
            <a:rect l="0" t="0" r="0" b="0"/>
            <a:pathLst>
              <a:path w="559766" h="552275">
                <a:moveTo>
                  <a:pt x="0" y="0"/>
                </a:moveTo>
                <a:lnTo>
                  <a:pt x="0" y="50065"/>
                </a:lnTo>
                <a:lnTo>
                  <a:pt x="0" y="103475"/>
                </a:lnTo>
                <a:lnTo>
                  <a:pt x="0" y="165751"/>
                </a:lnTo>
                <a:lnTo>
                  <a:pt x="0" y="216590"/>
                </a:lnTo>
                <a:lnTo>
                  <a:pt x="0" y="279584"/>
                </a:lnTo>
                <a:lnTo>
                  <a:pt x="0" y="331999"/>
                </a:lnTo>
                <a:lnTo>
                  <a:pt x="6108" y="388015"/>
                </a:lnTo>
                <a:lnTo>
                  <a:pt x="15925" y="415786"/>
                </a:lnTo>
                <a:lnTo>
                  <a:pt x="49171" y="460557"/>
                </a:lnTo>
                <a:lnTo>
                  <a:pt x="109230" y="523205"/>
                </a:lnTo>
                <a:lnTo>
                  <a:pt x="139756" y="541690"/>
                </a:lnTo>
                <a:lnTo>
                  <a:pt x="194896" y="550203"/>
                </a:lnTo>
                <a:lnTo>
                  <a:pt x="246250" y="551678"/>
                </a:lnTo>
                <a:lnTo>
                  <a:pt x="294422" y="552115"/>
                </a:lnTo>
                <a:lnTo>
                  <a:pt x="356514" y="552262"/>
                </a:lnTo>
                <a:lnTo>
                  <a:pt x="371915" y="552274"/>
                </a:lnTo>
                <a:lnTo>
                  <a:pt x="383461" y="543333"/>
                </a:lnTo>
                <a:lnTo>
                  <a:pt x="399699" y="509534"/>
                </a:lnTo>
                <a:lnTo>
                  <a:pt x="407769" y="464681"/>
                </a:lnTo>
                <a:lnTo>
                  <a:pt x="411355" y="418751"/>
                </a:lnTo>
                <a:lnTo>
                  <a:pt x="413374" y="360307"/>
                </a:lnTo>
                <a:lnTo>
                  <a:pt x="413846" y="313126"/>
                </a:lnTo>
                <a:lnTo>
                  <a:pt x="414056" y="265736"/>
                </a:lnTo>
                <a:lnTo>
                  <a:pt x="410765" y="206157"/>
                </a:lnTo>
                <a:lnTo>
                  <a:pt x="403738" y="178561"/>
                </a:lnTo>
                <a:lnTo>
                  <a:pt x="377267" y="125586"/>
                </a:lnTo>
                <a:lnTo>
                  <a:pt x="358592" y="106529"/>
                </a:lnTo>
                <a:lnTo>
                  <a:pt x="296929" y="61201"/>
                </a:lnTo>
                <a:lnTo>
                  <a:pt x="240058" y="32208"/>
                </a:lnTo>
                <a:lnTo>
                  <a:pt x="183031" y="24829"/>
                </a:lnTo>
                <a:lnTo>
                  <a:pt x="122522" y="23371"/>
                </a:lnTo>
                <a:lnTo>
                  <a:pt x="112365" y="28365"/>
                </a:lnTo>
                <a:lnTo>
                  <a:pt x="105593" y="36808"/>
                </a:lnTo>
                <a:lnTo>
                  <a:pt x="98069" y="61106"/>
                </a:lnTo>
                <a:lnTo>
                  <a:pt x="93833" y="112002"/>
                </a:lnTo>
                <a:lnTo>
                  <a:pt x="93857" y="172539"/>
                </a:lnTo>
                <a:lnTo>
                  <a:pt x="101392" y="222721"/>
                </a:lnTo>
                <a:lnTo>
                  <a:pt x="113001" y="261171"/>
                </a:lnTo>
                <a:lnTo>
                  <a:pt x="152592" y="311978"/>
                </a:lnTo>
                <a:lnTo>
                  <a:pt x="207509" y="346748"/>
                </a:lnTo>
                <a:lnTo>
                  <a:pt x="231579" y="358666"/>
                </a:lnTo>
                <a:lnTo>
                  <a:pt x="259323" y="363962"/>
                </a:lnTo>
                <a:lnTo>
                  <a:pt x="267489" y="371767"/>
                </a:lnTo>
                <a:lnTo>
                  <a:pt x="271654" y="383362"/>
                </a:lnTo>
                <a:lnTo>
                  <a:pt x="274817" y="433632"/>
                </a:lnTo>
                <a:lnTo>
                  <a:pt x="275755" y="493700"/>
                </a:lnTo>
                <a:lnTo>
                  <a:pt x="275974" y="519862"/>
                </a:lnTo>
                <a:lnTo>
                  <a:pt x="276126" y="468794"/>
                </a:lnTo>
                <a:lnTo>
                  <a:pt x="282251" y="428262"/>
                </a:lnTo>
                <a:lnTo>
                  <a:pt x="289166" y="421026"/>
                </a:lnTo>
                <a:lnTo>
                  <a:pt x="298890" y="417480"/>
                </a:lnTo>
                <a:lnTo>
                  <a:pt x="322054" y="416950"/>
                </a:lnTo>
                <a:lnTo>
                  <a:pt x="371585" y="423617"/>
                </a:lnTo>
                <a:lnTo>
                  <a:pt x="411818" y="421695"/>
                </a:lnTo>
                <a:lnTo>
                  <a:pt x="424126" y="419204"/>
                </a:lnTo>
                <a:lnTo>
                  <a:pt x="434889" y="411152"/>
                </a:lnTo>
                <a:lnTo>
                  <a:pt x="453665" y="385158"/>
                </a:lnTo>
                <a:lnTo>
                  <a:pt x="472503" y="334586"/>
                </a:lnTo>
                <a:lnTo>
                  <a:pt x="480074" y="279116"/>
                </a:lnTo>
                <a:lnTo>
                  <a:pt x="482317" y="222196"/>
                </a:lnTo>
                <a:lnTo>
                  <a:pt x="476023" y="194213"/>
                </a:lnTo>
                <a:lnTo>
                  <a:pt x="470765" y="183171"/>
                </a:lnTo>
                <a:lnTo>
                  <a:pt x="464703" y="178366"/>
                </a:lnTo>
                <a:lnTo>
                  <a:pt x="458104" y="177720"/>
                </a:lnTo>
                <a:lnTo>
                  <a:pt x="451148" y="179847"/>
                </a:lnTo>
                <a:lnTo>
                  <a:pt x="446511" y="188935"/>
                </a:lnTo>
                <a:lnTo>
                  <a:pt x="439985" y="237097"/>
                </a:lnTo>
                <a:lnTo>
                  <a:pt x="438051" y="291142"/>
                </a:lnTo>
                <a:lnTo>
                  <a:pt x="437598" y="324150"/>
                </a:lnTo>
                <a:lnTo>
                  <a:pt x="441313" y="337554"/>
                </a:lnTo>
                <a:lnTo>
                  <a:pt x="455668" y="359267"/>
                </a:lnTo>
                <a:lnTo>
                  <a:pt x="485314" y="379758"/>
                </a:lnTo>
                <a:lnTo>
                  <a:pt x="524496" y="387818"/>
                </a:lnTo>
                <a:lnTo>
                  <a:pt x="535042" y="382557"/>
                </a:lnTo>
                <a:lnTo>
                  <a:pt x="550169" y="359665"/>
                </a:lnTo>
                <a:lnTo>
                  <a:pt x="559765" y="316946"/>
                </a:lnTo>
                <a:lnTo>
                  <a:pt x="556500" y="271901"/>
                </a:lnTo>
                <a:lnTo>
                  <a:pt x="548707" y="261811"/>
                </a:lnTo>
                <a:lnTo>
                  <a:pt x="523002" y="250600"/>
                </a:lnTo>
                <a:lnTo>
                  <a:pt x="466484" y="244288"/>
                </a:lnTo>
                <a:lnTo>
                  <a:pt x="433615" y="249630"/>
                </a:lnTo>
                <a:lnTo>
                  <a:pt x="419481" y="254634"/>
                </a:lnTo>
                <a:lnTo>
                  <a:pt x="410058" y="265641"/>
                </a:lnTo>
                <a:lnTo>
                  <a:pt x="399588" y="298327"/>
                </a:lnTo>
                <a:lnTo>
                  <a:pt x="393693" y="347638"/>
                </a:lnTo>
                <a:lnTo>
                  <a:pt x="398055" y="394637"/>
                </a:lnTo>
                <a:lnTo>
                  <a:pt x="406002" y="405001"/>
                </a:lnTo>
                <a:lnTo>
                  <a:pt x="457867" y="425045"/>
                </a:lnTo>
                <a:lnTo>
                  <a:pt x="511912" y="440936"/>
                </a:lnTo>
                <a:lnTo>
                  <a:pt x="522817" y="447374"/>
                </a:lnTo>
                <a:lnTo>
                  <a:pt x="538343" y="464754"/>
                </a:lnTo>
                <a:lnTo>
                  <a:pt x="552299" y="494768"/>
                </a:lnTo>
              </a:path>
            </a:pathLst>
          </a:custGeom>
          <a:ln w="2667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1510641" y="1998835"/>
            <a:ext cx="636373" cy="458924"/>
          </a:xfrm>
          <a:custGeom>
            <a:avLst/>
            <a:gdLst/>
            <a:ahLst/>
            <a:cxnLst/>
            <a:rect l="0" t="0" r="0" b="0"/>
            <a:pathLst>
              <a:path w="636373" h="458924">
                <a:moveTo>
                  <a:pt x="276148" y="68355"/>
                </a:moveTo>
                <a:lnTo>
                  <a:pt x="235189" y="59248"/>
                </a:lnTo>
                <a:lnTo>
                  <a:pt x="172882" y="57323"/>
                </a:lnTo>
                <a:lnTo>
                  <a:pt x="123954" y="56989"/>
                </a:lnTo>
                <a:lnTo>
                  <a:pt x="113318" y="62056"/>
                </a:lnTo>
                <a:lnTo>
                  <a:pt x="106228" y="70548"/>
                </a:lnTo>
                <a:lnTo>
                  <a:pt x="98350" y="93621"/>
                </a:lnTo>
                <a:lnTo>
                  <a:pt x="93293" y="150101"/>
                </a:lnTo>
                <a:lnTo>
                  <a:pt x="92294" y="210503"/>
                </a:lnTo>
                <a:lnTo>
                  <a:pt x="94653" y="269122"/>
                </a:lnTo>
                <a:lnTo>
                  <a:pt x="110434" y="299298"/>
                </a:lnTo>
                <a:lnTo>
                  <a:pt x="124084" y="316316"/>
                </a:lnTo>
                <a:lnTo>
                  <a:pt x="145493" y="328993"/>
                </a:lnTo>
                <a:lnTo>
                  <a:pt x="206572" y="351648"/>
                </a:lnTo>
                <a:lnTo>
                  <a:pt x="256438" y="364003"/>
                </a:lnTo>
                <a:lnTo>
                  <a:pt x="315154" y="366823"/>
                </a:lnTo>
                <a:lnTo>
                  <a:pt x="375997" y="367380"/>
                </a:lnTo>
                <a:lnTo>
                  <a:pt x="406609" y="367456"/>
                </a:lnTo>
                <a:lnTo>
                  <a:pt x="437260" y="357262"/>
                </a:lnTo>
                <a:lnTo>
                  <a:pt x="452593" y="349174"/>
                </a:lnTo>
                <a:lnTo>
                  <a:pt x="462815" y="337390"/>
                </a:lnTo>
                <a:lnTo>
                  <a:pt x="474173" y="307250"/>
                </a:lnTo>
                <a:lnTo>
                  <a:pt x="480567" y="248235"/>
                </a:lnTo>
                <a:lnTo>
                  <a:pt x="482462" y="188275"/>
                </a:lnTo>
                <a:lnTo>
                  <a:pt x="483023" y="130025"/>
                </a:lnTo>
                <a:lnTo>
                  <a:pt x="483189" y="78389"/>
                </a:lnTo>
                <a:lnTo>
                  <a:pt x="476820" y="66095"/>
                </a:lnTo>
                <a:lnTo>
                  <a:pt x="452698" y="49026"/>
                </a:lnTo>
                <a:lnTo>
                  <a:pt x="409287" y="38337"/>
                </a:lnTo>
                <a:lnTo>
                  <a:pt x="348803" y="34725"/>
                </a:lnTo>
                <a:lnTo>
                  <a:pt x="291020" y="37421"/>
                </a:lnTo>
                <a:lnTo>
                  <a:pt x="267416" y="44379"/>
                </a:lnTo>
                <a:lnTo>
                  <a:pt x="248402" y="55994"/>
                </a:lnTo>
                <a:lnTo>
                  <a:pt x="234837" y="73089"/>
                </a:lnTo>
                <a:lnTo>
                  <a:pt x="215712" y="115315"/>
                </a:lnTo>
                <a:lnTo>
                  <a:pt x="209659" y="167500"/>
                </a:lnTo>
                <a:lnTo>
                  <a:pt x="207865" y="219328"/>
                </a:lnTo>
                <a:lnTo>
                  <a:pt x="219550" y="267072"/>
                </a:lnTo>
                <a:lnTo>
                  <a:pt x="228188" y="277541"/>
                </a:lnTo>
                <a:lnTo>
                  <a:pt x="251423" y="289174"/>
                </a:lnTo>
                <a:lnTo>
                  <a:pt x="293255" y="295722"/>
                </a:lnTo>
                <a:lnTo>
                  <a:pt x="304173" y="290249"/>
                </a:lnTo>
                <a:lnTo>
                  <a:pt x="319713" y="267121"/>
                </a:lnTo>
                <a:lnTo>
                  <a:pt x="329540" y="212054"/>
                </a:lnTo>
                <a:lnTo>
                  <a:pt x="332452" y="153264"/>
                </a:lnTo>
                <a:lnTo>
                  <a:pt x="321099" y="101468"/>
                </a:lnTo>
                <a:lnTo>
                  <a:pt x="298257" y="76253"/>
                </a:lnTo>
                <a:lnTo>
                  <a:pt x="243723" y="45340"/>
                </a:lnTo>
                <a:lnTo>
                  <a:pt x="180964" y="22835"/>
                </a:lnTo>
                <a:lnTo>
                  <a:pt x="122112" y="7088"/>
                </a:lnTo>
                <a:lnTo>
                  <a:pt x="61242" y="853"/>
                </a:lnTo>
                <a:lnTo>
                  <a:pt x="30627" y="0"/>
                </a:lnTo>
                <a:lnTo>
                  <a:pt x="20417" y="4886"/>
                </a:lnTo>
                <a:lnTo>
                  <a:pt x="13611" y="13258"/>
                </a:lnTo>
                <a:lnTo>
                  <a:pt x="6048" y="36197"/>
                </a:lnTo>
                <a:lnTo>
                  <a:pt x="1193" y="92591"/>
                </a:lnTo>
                <a:lnTo>
                  <a:pt x="352" y="141164"/>
                </a:lnTo>
                <a:lnTo>
                  <a:pt x="103" y="196041"/>
                </a:lnTo>
                <a:lnTo>
                  <a:pt x="29" y="249376"/>
                </a:lnTo>
                <a:lnTo>
                  <a:pt x="7" y="297567"/>
                </a:lnTo>
                <a:lnTo>
                  <a:pt x="0" y="359666"/>
                </a:lnTo>
                <a:lnTo>
                  <a:pt x="3835" y="372511"/>
                </a:lnTo>
                <a:lnTo>
                  <a:pt x="41935" y="425958"/>
                </a:lnTo>
                <a:lnTo>
                  <a:pt x="52247" y="433326"/>
                </a:lnTo>
                <a:lnTo>
                  <a:pt x="114112" y="452229"/>
                </a:lnTo>
                <a:lnTo>
                  <a:pt x="161515" y="457393"/>
                </a:lnTo>
                <a:lnTo>
                  <a:pt x="209936" y="458923"/>
                </a:lnTo>
                <a:lnTo>
                  <a:pt x="256671" y="453268"/>
                </a:lnTo>
                <a:lnTo>
                  <a:pt x="280702" y="440147"/>
                </a:lnTo>
                <a:lnTo>
                  <a:pt x="326371" y="394838"/>
                </a:lnTo>
                <a:lnTo>
                  <a:pt x="362208" y="336880"/>
                </a:lnTo>
                <a:lnTo>
                  <a:pt x="386586" y="275978"/>
                </a:lnTo>
                <a:lnTo>
                  <a:pt x="402560" y="226134"/>
                </a:lnTo>
                <a:lnTo>
                  <a:pt x="418027" y="173530"/>
                </a:lnTo>
                <a:lnTo>
                  <a:pt x="429555" y="137872"/>
                </a:lnTo>
                <a:lnTo>
                  <a:pt x="437229" y="131320"/>
                </a:lnTo>
                <a:lnTo>
                  <a:pt x="447458" y="128230"/>
                </a:lnTo>
                <a:lnTo>
                  <a:pt x="459392" y="127449"/>
                </a:lnTo>
                <a:lnTo>
                  <a:pt x="479470" y="133399"/>
                </a:lnTo>
                <a:lnTo>
                  <a:pt x="531579" y="162673"/>
                </a:lnTo>
                <a:lnTo>
                  <a:pt x="570733" y="171731"/>
                </a:lnTo>
                <a:lnTo>
                  <a:pt x="599665" y="189472"/>
                </a:lnTo>
                <a:lnTo>
                  <a:pt x="623153" y="212201"/>
                </a:lnTo>
                <a:lnTo>
                  <a:pt x="634075" y="232007"/>
                </a:lnTo>
                <a:lnTo>
                  <a:pt x="636372" y="253595"/>
                </a:lnTo>
                <a:lnTo>
                  <a:pt x="635195" y="264721"/>
                </a:lnTo>
                <a:lnTo>
                  <a:pt x="629296" y="272138"/>
                </a:lnTo>
                <a:lnTo>
                  <a:pt x="609105" y="280380"/>
                </a:lnTo>
                <a:lnTo>
                  <a:pt x="575310" y="286973"/>
                </a:lnTo>
              </a:path>
            </a:pathLst>
          </a:custGeom>
          <a:ln w="266700" cap="flat" cmpd="sng" algn="ctr">
            <a:solidFill>
              <a:srgbClr val="A52A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4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0E0D0"/>
            </a:gs>
            <a:gs pos="100000">
              <a:srgbClr val="40E0D0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5778500"/>
            <a:ext cx="2601976" cy="2601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32" y="4830345"/>
            <a:ext cx="3231956" cy="36094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596900" y="2603500"/>
            <a:ext cx="9155176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000" dirty="0" err="1" smtClean="0">
                <a:solidFill>
                  <a:srgbClr val="0000FF"/>
                </a:solidFill>
                <a:latin typeface="Verdana - 36"/>
              </a:rPr>
              <a:t>Tschüss</a:t>
            </a:r>
            <a:r>
              <a:rPr lang="en-GB" sz="4000" dirty="0" smtClean="0">
                <a:solidFill>
                  <a:srgbClr val="0000FF"/>
                </a:solidFill>
                <a:latin typeface="Verdana - 36"/>
              </a:rPr>
              <a:t> Felix. </a:t>
            </a:r>
            <a:r>
              <a:rPr lang="en-GB" sz="4000" dirty="0" err="1" smtClean="0">
                <a:solidFill>
                  <a:srgbClr val="0000FF"/>
                </a:solidFill>
                <a:latin typeface="Verdana - 36"/>
              </a:rPr>
              <a:t>Tschüss</a:t>
            </a:r>
            <a:r>
              <a:rPr lang="en-GB" sz="4000" dirty="0" smtClean="0">
                <a:solidFill>
                  <a:srgbClr val="0000FF"/>
                </a:solidFill>
                <a:latin typeface="Verdana - 36"/>
              </a:rPr>
              <a:t> </a:t>
            </a:r>
            <a:r>
              <a:rPr lang="en-GB" sz="4000" dirty="0" err="1" smtClean="0">
                <a:solidFill>
                  <a:srgbClr val="0000FF"/>
                </a:solidFill>
                <a:latin typeface="Verdana - 36"/>
              </a:rPr>
              <a:t>Franzi</a:t>
            </a:r>
            <a:r>
              <a:rPr lang="en-GB" sz="4000" dirty="0" smtClean="0">
                <a:solidFill>
                  <a:srgbClr val="0000FF"/>
                </a:solidFill>
                <a:latin typeface="Verdana - 36"/>
              </a:rPr>
              <a:t>.</a:t>
            </a:r>
          </a:p>
          <a:p>
            <a:r>
              <a:rPr lang="en-GB" sz="4000" dirty="0" err="1" smtClean="0">
                <a:solidFill>
                  <a:srgbClr val="0000FF"/>
                </a:solidFill>
                <a:latin typeface="Verdana - 36"/>
              </a:rPr>
              <a:t>Tschüss</a:t>
            </a:r>
            <a:r>
              <a:rPr lang="en-GB" sz="4000" dirty="0" smtClean="0">
                <a:solidFill>
                  <a:srgbClr val="0000FF"/>
                </a:solidFill>
                <a:latin typeface="Verdana - 36"/>
              </a:rPr>
              <a:t> </a:t>
            </a:r>
            <a:r>
              <a:rPr lang="en-GB" sz="4000" dirty="0" err="1" smtClean="0">
                <a:solidFill>
                  <a:srgbClr val="0000FF"/>
                </a:solidFill>
                <a:latin typeface="Verdana - 36"/>
              </a:rPr>
              <a:t>Freunde</a:t>
            </a:r>
            <a:r>
              <a:rPr lang="en-GB" sz="4000" dirty="0" smtClean="0">
                <a:solidFill>
                  <a:srgbClr val="0000FF"/>
                </a:solidFill>
                <a:latin typeface="Verdana - 36"/>
              </a:rPr>
              <a:t>.</a:t>
            </a:r>
          </a:p>
          <a:p>
            <a:r>
              <a:rPr lang="en-GB" sz="4000" dirty="0" smtClean="0">
                <a:solidFill>
                  <a:srgbClr val="0000FF"/>
                </a:solidFill>
                <a:latin typeface="Verdana - 36"/>
              </a:rPr>
              <a:t>Auf Wiedersehen. </a:t>
            </a:r>
            <a:r>
              <a:rPr lang="en-GB" sz="4000" dirty="0" err="1" smtClean="0">
                <a:solidFill>
                  <a:srgbClr val="0000FF"/>
                </a:solidFill>
                <a:latin typeface="Verdana - 36"/>
              </a:rPr>
              <a:t>Bis</a:t>
            </a:r>
            <a:r>
              <a:rPr lang="en-GB" sz="4000" dirty="0" smtClean="0">
                <a:solidFill>
                  <a:srgbClr val="0000FF"/>
                </a:solidFill>
                <a:latin typeface="Verdana - 36"/>
              </a:rPr>
              <a:t> bald.</a:t>
            </a:r>
            <a:endParaRPr lang="en-GB" sz="4000" dirty="0">
              <a:solidFill>
                <a:srgbClr val="0000FF"/>
              </a:solidFill>
              <a:latin typeface="Verdana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" y="711200"/>
            <a:ext cx="9623933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300" b="1" dirty="0" smtClean="0">
                <a:solidFill>
                  <a:srgbClr val="000000"/>
                </a:solidFill>
                <a:latin typeface="Verdana - 18"/>
              </a:rPr>
              <a:t>All that painting has made Felix hungry. Can you feed him some of his favourite foods as you work out the lyrics of the Goodbye song? Save some food for </a:t>
            </a:r>
            <a:r>
              <a:rPr lang="en-GB" sz="1300" b="1" dirty="0" err="1" smtClean="0">
                <a:solidFill>
                  <a:srgbClr val="000000"/>
                </a:solidFill>
                <a:latin typeface="Verdana - 18"/>
              </a:rPr>
              <a:t>Franzi</a:t>
            </a:r>
            <a:r>
              <a:rPr lang="en-GB" sz="1300" b="1" dirty="0" smtClean="0">
                <a:solidFill>
                  <a:srgbClr val="000000"/>
                </a:solidFill>
                <a:latin typeface="Verdana - 18"/>
              </a:rPr>
              <a:t> by putting it into the </a:t>
            </a:r>
            <a:r>
              <a:rPr lang="en-GB" sz="1300" b="1" dirty="0" smtClean="0">
                <a:solidFill>
                  <a:srgbClr val="000000"/>
                </a:solidFill>
                <a:latin typeface="Verdana - 18"/>
              </a:rPr>
              <a:t>bag</a:t>
            </a:r>
            <a:r>
              <a:rPr lang="en-GB" sz="1300" b="1" dirty="0">
                <a:solidFill>
                  <a:srgbClr val="000000"/>
                </a:solidFill>
                <a:latin typeface="Verdana - 18"/>
              </a:rPr>
              <a:t>.</a:t>
            </a:r>
            <a:endParaRPr lang="en-GB" sz="1300" b="1" dirty="0">
              <a:solidFill>
                <a:srgbClr val="000000"/>
              </a:solidFill>
              <a:latin typeface="Verdana - 18"/>
            </a:endParaRPr>
          </a:p>
        </p:txBody>
      </p:sp>
      <p:grpSp>
        <p:nvGrpSpPr>
          <p:cNvPr id="58" name="Group 57"/>
          <p:cNvGrpSpPr/>
          <p:nvPr/>
        </p:nvGrpSpPr>
        <p:grpSpPr>
          <a:xfrm rot="16200000">
            <a:off x="2412513" y="3668362"/>
            <a:ext cx="743084" cy="1255343"/>
            <a:chOff x="2220716" y="4119473"/>
            <a:chExt cx="743084" cy="1255343"/>
          </a:xfrm>
        </p:grpSpPr>
        <p:sp>
          <p:nvSpPr>
            <p:cNvPr id="6" name="Freeform 5"/>
            <p:cNvSpPr/>
            <p:nvPr/>
          </p:nvSpPr>
          <p:spPr>
            <a:xfrm>
              <a:off x="2220849" y="4119499"/>
              <a:ext cx="475362" cy="1244855"/>
            </a:xfrm>
            <a:custGeom>
              <a:avLst/>
              <a:gdLst/>
              <a:ahLst/>
              <a:cxnLst/>
              <a:rect l="0" t="0" r="0" b="0"/>
              <a:pathLst>
                <a:path w="475362" h="1244855">
                  <a:moveTo>
                    <a:pt x="0" y="440182"/>
                  </a:moveTo>
                  <a:lnTo>
                    <a:pt x="254" y="413258"/>
                  </a:lnTo>
                  <a:lnTo>
                    <a:pt x="1270" y="386588"/>
                  </a:lnTo>
                  <a:lnTo>
                    <a:pt x="3175" y="359918"/>
                  </a:lnTo>
                  <a:lnTo>
                    <a:pt x="6096" y="333121"/>
                  </a:lnTo>
                  <a:lnTo>
                    <a:pt x="9906" y="306832"/>
                  </a:lnTo>
                  <a:lnTo>
                    <a:pt x="14986" y="280543"/>
                  </a:lnTo>
                  <a:lnTo>
                    <a:pt x="20955" y="254254"/>
                  </a:lnTo>
                  <a:lnTo>
                    <a:pt x="28448" y="228473"/>
                  </a:lnTo>
                  <a:lnTo>
                    <a:pt x="36830" y="202819"/>
                  </a:lnTo>
                  <a:lnTo>
                    <a:pt x="46609" y="177292"/>
                  </a:lnTo>
                  <a:lnTo>
                    <a:pt x="57531" y="152146"/>
                  </a:lnTo>
                  <a:lnTo>
                    <a:pt x="70231" y="127508"/>
                  </a:lnTo>
                  <a:lnTo>
                    <a:pt x="84328" y="102997"/>
                  </a:lnTo>
                  <a:lnTo>
                    <a:pt x="99822" y="78740"/>
                  </a:lnTo>
                  <a:lnTo>
                    <a:pt x="116840" y="54991"/>
                  </a:lnTo>
                  <a:lnTo>
                    <a:pt x="125095" y="45466"/>
                  </a:lnTo>
                  <a:lnTo>
                    <a:pt x="133858" y="36830"/>
                  </a:lnTo>
                  <a:lnTo>
                    <a:pt x="143383" y="29210"/>
                  </a:lnTo>
                  <a:lnTo>
                    <a:pt x="153416" y="22352"/>
                  </a:lnTo>
                  <a:lnTo>
                    <a:pt x="163703" y="16510"/>
                  </a:lnTo>
                  <a:lnTo>
                    <a:pt x="174371" y="11557"/>
                  </a:lnTo>
                  <a:lnTo>
                    <a:pt x="185420" y="7493"/>
                  </a:lnTo>
                  <a:lnTo>
                    <a:pt x="196088" y="4318"/>
                  </a:lnTo>
                  <a:lnTo>
                    <a:pt x="207264" y="2032"/>
                  </a:lnTo>
                  <a:lnTo>
                    <a:pt x="217932" y="381"/>
                  </a:lnTo>
                  <a:lnTo>
                    <a:pt x="228600" y="0"/>
                  </a:lnTo>
                  <a:lnTo>
                    <a:pt x="239014" y="254"/>
                  </a:lnTo>
                  <a:lnTo>
                    <a:pt x="248539" y="1397"/>
                  </a:lnTo>
                  <a:lnTo>
                    <a:pt x="258064" y="3429"/>
                  </a:lnTo>
                  <a:lnTo>
                    <a:pt x="266827" y="6350"/>
                  </a:lnTo>
                  <a:lnTo>
                    <a:pt x="274828" y="9906"/>
                  </a:lnTo>
                  <a:lnTo>
                    <a:pt x="287020" y="17145"/>
                  </a:lnTo>
                  <a:lnTo>
                    <a:pt x="298069" y="24384"/>
                  </a:lnTo>
                  <a:lnTo>
                    <a:pt x="307467" y="32131"/>
                  </a:lnTo>
                  <a:lnTo>
                    <a:pt x="315468" y="40005"/>
                  </a:lnTo>
                  <a:lnTo>
                    <a:pt x="322580" y="48260"/>
                  </a:lnTo>
                  <a:lnTo>
                    <a:pt x="328295" y="56642"/>
                  </a:lnTo>
                  <a:lnTo>
                    <a:pt x="332867" y="65151"/>
                  </a:lnTo>
                  <a:lnTo>
                    <a:pt x="336677" y="74295"/>
                  </a:lnTo>
                  <a:lnTo>
                    <a:pt x="339217" y="83566"/>
                  </a:lnTo>
                  <a:lnTo>
                    <a:pt x="340868" y="93091"/>
                  </a:lnTo>
                  <a:lnTo>
                    <a:pt x="341757" y="102997"/>
                  </a:lnTo>
                  <a:lnTo>
                    <a:pt x="341757" y="113284"/>
                  </a:lnTo>
                  <a:lnTo>
                    <a:pt x="341122" y="123571"/>
                  </a:lnTo>
                  <a:lnTo>
                    <a:pt x="339598" y="134747"/>
                  </a:lnTo>
                  <a:lnTo>
                    <a:pt x="337566" y="146050"/>
                  </a:lnTo>
                  <a:lnTo>
                    <a:pt x="335026" y="157607"/>
                  </a:lnTo>
                  <a:lnTo>
                    <a:pt x="331851" y="169672"/>
                  </a:lnTo>
                  <a:lnTo>
                    <a:pt x="328549" y="181864"/>
                  </a:lnTo>
                  <a:lnTo>
                    <a:pt x="324485" y="194691"/>
                  </a:lnTo>
                  <a:lnTo>
                    <a:pt x="320294" y="207899"/>
                  </a:lnTo>
                  <a:lnTo>
                    <a:pt x="311023" y="235331"/>
                  </a:lnTo>
                  <a:lnTo>
                    <a:pt x="301371" y="264668"/>
                  </a:lnTo>
                  <a:lnTo>
                    <a:pt x="291465" y="295783"/>
                  </a:lnTo>
                  <a:lnTo>
                    <a:pt x="282067" y="328549"/>
                  </a:lnTo>
                  <a:lnTo>
                    <a:pt x="277622" y="345821"/>
                  </a:lnTo>
                  <a:lnTo>
                    <a:pt x="273558" y="363474"/>
                  </a:lnTo>
                  <a:lnTo>
                    <a:pt x="269875" y="381508"/>
                  </a:lnTo>
                  <a:lnTo>
                    <a:pt x="266446" y="400177"/>
                  </a:lnTo>
                  <a:lnTo>
                    <a:pt x="262890" y="428752"/>
                  </a:lnTo>
                  <a:lnTo>
                    <a:pt x="260985" y="457200"/>
                  </a:lnTo>
                  <a:lnTo>
                    <a:pt x="260350" y="486283"/>
                  </a:lnTo>
                  <a:lnTo>
                    <a:pt x="260985" y="514985"/>
                  </a:lnTo>
                  <a:lnTo>
                    <a:pt x="263144" y="543560"/>
                  </a:lnTo>
                  <a:lnTo>
                    <a:pt x="266065" y="572008"/>
                  </a:lnTo>
                  <a:lnTo>
                    <a:pt x="270002" y="600329"/>
                  </a:lnTo>
                  <a:lnTo>
                    <a:pt x="274828" y="628142"/>
                  </a:lnTo>
                  <a:lnTo>
                    <a:pt x="278638" y="645160"/>
                  </a:lnTo>
                  <a:lnTo>
                    <a:pt x="283464" y="662432"/>
                  </a:lnTo>
                  <a:lnTo>
                    <a:pt x="289560" y="679831"/>
                  </a:lnTo>
                  <a:lnTo>
                    <a:pt x="296799" y="697484"/>
                  </a:lnTo>
                  <a:lnTo>
                    <a:pt x="304546" y="715391"/>
                  </a:lnTo>
                  <a:lnTo>
                    <a:pt x="313309" y="733552"/>
                  </a:lnTo>
                  <a:lnTo>
                    <a:pt x="322580" y="751840"/>
                  </a:lnTo>
                  <a:lnTo>
                    <a:pt x="332486" y="770255"/>
                  </a:lnTo>
                  <a:lnTo>
                    <a:pt x="353441" y="807593"/>
                  </a:lnTo>
                  <a:lnTo>
                    <a:pt x="375412" y="845185"/>
                  </a:lnTo>
                  <a:lnTo>
                    <a:pt x="397002" y="883031"/>
                  </a:lnTo>
                  <a:lnTo>
                    <a:pt x="417576" y="920750"/>
                  </a:lnTo>
                  <a:lnTo>
                    <a:pt x="436499" y="958596"/>
                  </a:lnTo>
                  <a:lnTo>
                    <a:pt x="444881" y="977392"/>
                  </a:lnTo>
                  <a:lnTo>
                    <a:pt x="452628" y="995934"/>
                  </a:lnTo>
                  <a:lnTo>
                    <a:pt x="459359" y="1014603"/>
                  </a:lnTo>
                  <a:lnTo>
                    <a:pt x="465074" y="1033145"/>
                  </a:lnTo>
                  <a:lnTo>
                    <a:pt x="469773" y="1051433"/>
                  </a:lnTo>
                  <a:lnTo>
                    <a:pt x="472821" y="1069594"/>
                  </a:lnTo>
                  <a:lnTo>
                    <a:pt x="474980" y="1087501"/>
                  </a:lnTo>
                  <a:lnTo>
                    <a:pt x="475361" y="1105408"/>
                  </a:lnTo>
                  <a:lnTo>
                    <a:pt x="474345" y="1122807"/>
                  </a:lnTo>
                  <a:lnTo>
                    <a:pt x="471678" y="1140079"/>
                  </a:lnTo>
                  <a:lnTo>
                    <a:pt x="466979" y="1156970"/>
                  </a:lnTo>
                  <a:lnTo>
                    <a:pt x="460502" y="1173734"/>
                  </a:lnTo>
                  <a:lnTo>
                    <a:pt x="451866" y="1190117"/>
                  </a:lnTo>
                  <a:lnTo>
                    <a:pt x="441198" y="1206119"/>
                  </a:lnTo>
                  <a:lnTo>
                    <a:pt x="435610" y="1213612"/>
                  </a:lnTo>
                  <a:lnTo>
                    <a:pt x="430022" y="1220216"/>
                  </a:lnTo>
                  <a:lnTo>
                    <a:pt x="424307" y="1226058"/>
                  </a:lnTo>
                  <a:lnTo>
                    <a:pt x="418465" y="1231011"/>
                  </a:lnTo>
                  <a:lnTo>
                    <a:pt x="412496" y="1235075"/>
                  </a:lnTo>
                  <a:lnTo>
                    <a:pt x="406654" y="1238504"/>
                  </a:lnTo>
                  <a:lnTo>
                    <a:pt x="400558" y="1241044"/>
                  </a:lnTo>
                  <a:lnTo>
                    <a:pt x="394462" y="1243076"/>
                  </a:lnTo>
                  <a:lnTo>
                    <a:pt x="382016" y="1244854"/>
                  </a:lnTo>
                  <a:lnTo>
                    <a:pt x="369443" y="1244473"/>
                  </a:lnTo>
                  <a:lnTo>
                    <a:pt x="357124" y="1241933"/>
                  </a:lnTo>
                  <a:lnTo>
                    <a:pt x="344424" y="1237615"/>
                  </a:lnTo>
                  <a:lnTo>
                    <a:pt x="332105" y="1232027"/>
                  </a:lnTo>
                  <a:lnTo>
                    <a:pt x="319913" y="1225169"/>
                  </a:lnTo>
                  <a:lnTo>
                    <a:pt x="307848" y="1217295"/>
                  </a:lnTo>
                  <a:lnTo>
                    <a:pt x="296164" y="1208913"/>
                  </a:lnTo>
                  <a:lnTo>
                    <a:pt x="274066" y="1191387"/>
                  </a:lnTo>
                  <a:lnTo>
                    <a:pt x="263779" y="1183005"/>
                  </a:lnTo>
                  <a:lnTo>
                    <a:pt x="254127" y="1175131"/>
                  </a:lnTo>
                  <a:lnTo>
                    <a:pt x="239776" y="1159002"/>
                  </a:lnTo>
                  <a:lnTo>
                    <a:pt x="225933" y="1142492"/>
                  </a:lnTo>
                  <a:lnTo>
                    <a:pt x="212471" y="1125347"/>
                  </a:lnTo>
                  <a:lnTo>
                    <a:pt x="199390" y="1107440"/>
                  </a:lnTo>
                  <a:lnTo>
                    <a:pt x="186690" y="1088898"/>
                  </a:lnTo>
                  <a:lnTo>
                    <a:pt x="174244" y="1069848"/>
                  </a:lnTo>
                  <a:lnTo>
                    <a:pt x="162179" y="1050163"/>
                  </a:lnTo>
                  <a:lnTo>
                    <a:pt x="150622" y="1029970"/>
                  </a:lnTo>
                  <a:lnTo>
                    <a:pt x="139573" y="1009396"/>
                  </a:lnTo>
                  <a:lnTo>
                    <a:pt x="128778" y="988314"/>
                  </a:lnTo>
                  <a:lnTo>
                    <a:pt x="118491" y="966851"/>
                  </a:lnTo>
                  <a:lnTo>
                    <a:pt x="108458" y="944753"/>
                  </a:lnTo>
                  <a:lnTo>
                    <a:pt x="98933" y="922655"/>
                  </a:lnTo>
                  <a:lnTo>
                    <a:pt x="89662" y="899795"/>
                  </a:lnTo>
                  <a:lnTo>
                    <a:pt x="72771" y="853567"/>
                  </a:lnTo>
                  <a:lnTo>
                    <a:pt x="57404" y="806450"/>
                  </a:lnTo>
                  <a:lnTo>
                    <a:pt x="43942" y="758444"/>
                  </a:lnTo>
                  <a:lnTo>
                    <a:pt x="32131" y="709930"/>
                  </a:lnTo>
                  <a:lnTo>
                    <a:pt x="22098" y="661035"/>
                  </a:lnTo>
                  <a:lnTo>
                    <a:pt x="13843" y="612140"/>
                  </a:lnTo>
                  <a:lnTo>
                    <a:pt x="7493" y="563245"/>
                  </a:lnTo>
                  <a:lnTo>
                    <a:pt x="3175" y="514985"/>
                  </a:lnTo>
                  <a:lnTo>
                    <a:pt x="381" y="467233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50440" y="4180459"/>
              <a:ext cx="421387" cy="1121411"/>
            </a:xfrm>
            <a:custGeom>
              <a:avLst/>
              <a:gdLst/>
              <a:ahLst/>
              <a:cxnLst/>
              <a:rect l="0" t="0" r="0" b="0"/>
              <a:pathLst>
                <a:path w="421387" h="1121411">
                  <a:moveTo>
                    <a:pt x="7239" y="442468"/>
                  </a:moveTo>
                  <a:lnTo>
                    <a:pt x="4445" y="416687"/>
                  </a:lnTo>
                  <a:lnTo>
                    <a:pt x="2159" y="390525"/>
                  </a:lnTo>
                  <a:lnTo>
                    <a:pt x="635" y="364617"/>
                  </a:lnTo>
                  <a:lnTo>
                    <a:pt x="0" y="338454"/>
                  </a:lnTo>
                  <a:lnTo>
                    <a:pt x="0" y="312293"/>
                  </a:lnTo>
                  <a:lnTo>
                    <a:pt x="1270" y="286258"/>
                  </a:lnTo>
                  <a:lnTo>
                    <a:pt x="3175" y="260096"/>
                  </a:lnTo>
                  <a:lnTo>
                    <a:pt x="6350" y="234061"/>
                  </a:lnTo>
                  <a:lnTo>
                    <a:pt x="10795" y="208279"/>
                  </a:lnTo>
                  <a:lnTo>
                    <a:pt x="16256" y="182752"/>
                  </a:lnTo>
                  <a:lnTo>
                    <a:pt x="22987" y="157352"/>
                  </a:lnTo>
                  <a:lnTo>
                    <a:pt x="30988" y="132461"/>
                  </a:lnTo>
                  <a:lnTo>
                    <a:pt x="40386" y="107696"/>
                  </a:lnTo>
                  <a:lnTo>
                    <a:pt x="51308" y="83185"/>
                  </a:lnTo>
                  <a:lnTo>
                    <a:pt x="63881" y="59563"/>
                  </a:lnTo>
                  <a:lnTo>
                    <a:pt x="69342" y="49784"/>
                  </a:lnTo>
                  <a:lnTo>
                    <a:pt x="75057" y="40894"/>
                  </a:lnTo>
                  <a:lnTo>
                    <a:pt x="80137" y="32766"/>
                  </a:lnTo>
                  <a:lnTo>
                    <a:pt x="85344" y="25781"/>
                  </a:lnTo>
                  <a:lnTo>
                    <a:pt x="90424" y="19558"/>
                  </a:lnTo>
                  <a:lnTo>
                    <a:pt x="95504" y="14224"/>
                  </a:lnTo>
                  <a:lnTo>
                    <a:pt x="100457" y="9651"/>
                  </a:lnTo>
                  <a:lnTo>
                    <a:pt x="105537" y="6096"/>
                  </a:lnTo>
                  <a:lnTo>
                    <a:pt x="110617" y="3301"/>
                  </a:lnTo>
                  <a:lnTo>
                    <a:pt x="115824" y="1270"/>
                  </a:lnTo>
                  <a:lnTo>
                    <a:pt x="121285" y="126"/>
                  </a:lnTo>
                  <a:lnTo>
                    <a:pt x="127000" y="0"/>
                  </a:lnTo>
                  <a:lnTo>
                    <a:pt x="132588" y="381"/>
                  </a:lnTo>
                  <a:lnTo>
                    <a:pt x="138811" y="1777"/>
                  </a:lnTo>
                  <a:lnTo>
                    <a:pt x="145288" y="4064"/>
                  </a:lnTo>
                  <a:lnTo>
                    <a:pt x="152019" y="6985"/>
                  </a:lnTo>
                  <a:lnTo>
                    <a:pt x="164592" y="6096"/>
                  </a:lnTo>
                  <a:lnTo>
                    <a:pt x="176403" y="5588"/>
                  </a:lnTo>
                  <a:lnTo>
                    <a:pt x="187071" y="5842"/>
                  </a:lnTo>
                  <a:lnTo>
                    <a:pt x="197104" y="6476"/>
                  </a:lnTo>
                  <a:lnTo>
                    <a:pt x="206375" y="7874"/>
                  </a:lnTo>
                  <a:lnTo>
                    <a:pt x="214884" y="9906"/>
                  </a:lnTo>
                  <a:lnTo>
                    <a:pt x="222631" y="12319"/>
                  </a:lnTo>
                  <a:lnTo>
                    <a:pt x="229489" y="15494"/>
                  </a:lnTo>
                  <a:lnTo>
                    <a:pt x="235585" y="19431"/>
                  </a:lnTo>
                  <a:lnTo>
                    <a:pt x="241046" y="23875"/>
                  </a:lnTo>
                  <a:lnTo>
                    <a:pt x="245872" y="29083"/>
                  </a:lnTo>
                  <a:lnTo>
                    <a:pt x="249936" y="35306"/>
                  </a:lnTo>
                  <a:lnTo>
                    <a:pt x="253365" y="41783"/>
                  </a:lnTo>
                  <a:lnTo>
                    <a:pt x="256032" y="49275"/>
                  </a:lnTo>
                  <a:lnTo>
                    <a:pt x="258064" y="57531"/>
                  </a:lnTo>
                  <a:lnTo>
                    <a:pt x="259842" y="66294"/>
                  </a:lnTo>
                  <a:lnTo>
                    <a:pt x="260604" y="76200"/>
                  </a:lnTo>
                  <a:lnTo>
                    <a:pt x="260985" y="86614"/>
                  </a:lnTo>
                  <a:lnTo>
                    <a:pt x="260858" y="98171"/>
                  </a:lnTo>
                  <a:lnTo>
                    <a:pt x="259969" y="110490"/>
                  </a:lnTo>
                  <a:lnTo>
                    <a:pt x="258699" y="123571"/>
                  </a:lnTo>
                  <a:lnTo>
                    <a:pt x="257048" y="137668"/>
                  </a:lnTo>
                  <a:lnTo>
                    <a:pt x="254762" y="152273"/>
                  </a:lnTo>
                  <a:lnTo>
                    <a:pt x="252222" y="168148"/>
                  </a:lnTo>
                  <a:lnTo>
                    <a:pt x="249047" y="184912"/>
                  </a:lnTo>
                  <a:lnTo>
                    <a:pt x="245491" y="202819"/>
                  </a:lnTo>
                  <a:lnTo>
                    <a:pt x="241554" y="221361"/>
                  </a:lnTo>
                  <a:lnTo>
                    <a:pt x="237109" y="241173"/>
                  </a:lnTo>
                  <a:lnTo>
                    <a:pt x="232410" y="261747"/>
                  </a:lnTo>
                  <a:lnTo>
                    <a:pt x="227457" y="283464"/>
                  </a:lnTo>
                  <a:lnTo>
                    <a:pt x="221996" y="306324"/>
                  </a:lnTo>
                  <a:lnTo>
                    <a:pt x="216281" y="330073"/>
                  </a:lnTo>
                  <a:lnTo>
                    <a:pt x="215646" y="344677"/>
                  </a:lnTo>
                  <a:lnTo>
                    <a:pt x="215011" y="360679"/>
                  </a:lnTo>
                  <a:lnTo>
                    <a:pt x="214630" y="377951"/>
                  </a:lnTo>
                  <a:lnTo>
                    <a:pt x="214376" y="396494"/>
                  </a:lnTo>
                  <a:lnTo>
                    <a:pt x="213995" y="415798"/>
                  </a:lnTo>
                  <a:lnTo>
                    <a:pt x="213995" y="435610"/>
                  </a:lnTo>
                  <a:lnTo>
                    <a:pt x="214376" y="476885"/>
                  </a:lnTo>
                  <a:lnTo>
                    <a:pt x="215900" y="517651"/>
                  </a:lnTo>
                  <a:lnTo>
                    <a:pt x="216916" y="537591"/>
                  </a:lnTo>
                  <a:lnTo>
                    <a:pt x="218567" y="556641"/>
                  </a:lnTo>
                  <a:lnTo>
                    <a:pt x="220472" y="574928"/>
                  </a:lnTo>
                  <a:lnTo>
                    <a:pt x="222758" y="591947"/>
                  </a:lnTo>
                  <a:lnTo>
                    <a:pt x="225552" y="607568"/>
                  </a:lnTo>
                  <a:lnTo>
                    <a:pt x="228727" y="621538"/>
                  </a:lnTo>
                  <a:lnTo>
                    <a:pt x="233553" y="637159"/>
                  </a:lnTo>
                  <a:lnTo>
                    <a:pt x="239014" y="652652"/>
                  </a:lnTo>
                  <a:lnTo>
                    <a:pt x="245491" y="668020"/>
                  </a:lnTo>
                  <a:lnTo>
                    <a:pt x="252857" y="683387"/>
                  </a:lnTo>
                  <a:lnTo>
                    <a:pt x="268986" y="713613"/>
                  </a:lnTo>
                  <a:lnTo>
                    <a:pt x="287401" y="743458"/>
                  </a:lnTo>
                  <a:lnTo>
                    <a:pt x="306832" y="773175"/>
                  </a:lnTo>
                  <a:lnTo>
                    <a:pt x="326771" y="802513"/>
                  </a:lnTo>
                  <a:lnTo>
                    <a:pt x="346583" y="831976"/>
                  </a:lnTo>
                  <a:lnTo>
                    <a:pt x="365506" y="861187"/>
                  </a:lnTo>
                  <a:lnTo>
                    <a:pt x="382778" y="890650"/>
                  </a:lnTo>
                  <a:lnTo>
                    <a:pt x="390525" y="905383"/>
                  </a:lnTo>
                  <a:lnTo>
                    <a:pt x="397637" y="920115"/>
                  </a:lnTo>
                  <a:lnTo>
                    <a:pt x="403987" y="934720"/>
                  </a:lnTo>
                  <a:lnTo>
                    <a:pt x="409575" y="949578"/>
                  </a:lnTo>
                  <a:lnTo>
                    <a:pt x="414274" y="964438"/>
                  </a:lnTo>
                  <a:lnTo>
                    <a:pt x="417830" y="979424"/>
                  </a:lnTo>
                  <a:lnTo>
                    <a:pt x="420116" y="994537"/>
                  </a:lnTo>
                  <a:lnTo>
                    <a:pt x="421386" y="1009776"/>
                  </a:lnTo>
                  <a:lnTo>
                    <a:pt x="421386" y="1025017"/>
                  </a:lnTo>
                  <a:lnTo>
                    <a:pt x="419989" y="1040384"/>
                  </a:lnTo>
                  <a:lnTo>
                    <a:pt x="417195" y="1056004"/>
                  </a:lnTo>
                  <a:lnTo>
                    <a:pt x="412750" y="1071625"/>
                  </a:lnTo>
                  <a:lnTo>
                    <a:pt x="406781" y="1087247"/>
                  </a:lnTo>
                  <a:lnTo>
                    <a:pt x="398907" y="1103249"/>
                  </a:lnTo>
                  <a:lnTo>
                    <a:pt x="393827" y="1109218"/>
                  </a:lnTo>
                  <a:lnTo>
                    <a:pt x="388366" y="1113917"/>
                  </a:lnTo>
                  <a:lnTo>
                    <a:pt x="382778" y="1117346"/>
                  </a:lnTo>
                  <a:lnTo>
                    <a:pt x="376809" y="1119759"/>
                  </a:lnTo>
                  <a:lnTo>
                    <a:pt x="370713" y="1121156"/>
                  </a:lnTo>
                  <a:lnTo>
                    <a:pt x="364236" y="1121410"/>
                  </a:lnTo>
                  <a:lnTo>
                    <a:pt x="357505" y="1120775"/>
                  </a:lnTo>
                  <a:lnTo>
                    <a:pt x="350520" y="1119124"/>
                  </a:lnTo>
                  <a:lnTo>
                    <a:pt x="343408" y="1116838"/>
                  </a:lnTo>
                  <a:lnTo>
                    <a:pt x="336042" y="1113663"/>
                  </a:lnTo>
                  <a:lnTo>
                    <a:pt x="328549" y="1110107"/>
                  </a:lnTo>
                  <a:lnTo>
                    <a:pt x="320548" y="1105535"/>
                  </a:lnTo>
                  <a:lnTo>
                    <a:pt x="304292" y="1095121"/>
                  </a:lnTo>
                  <a:lnTo>
                    <a:pt x="287401" y="1083183"/>
                  </a:lnTo>
                  <a:lnTo>
                    <a:pt x="273685" y="1069086"/>
                  </a:lnTo>
                  <a:lnTo>
                    <a:pt x="260223" y="1054608"/>
                  </a:lnTo>
                  <a:lnTo>
                    <a:pt x="247142" y="1039495"/>
                  </a:lnTo>
                  <a:lnTo>
                    <a:pt x="234315" y="1023874"/>
                  </a:lnTo>
                  <a:lnTo>
                    <a:pt x="221996" y="1007745"/>
                  </a:lnTo>
                  <a:lnTo>
                    <a:pt x="209804" y="991235"/>
                  </a:lnTo>
                  <a:lnTo>
                    <a:pt x="197993" y="974217"/>
                  </a:lnTo>
                  <a:lnTo>
                    <a:pt x="186436" y="956818"/>
                  </a:lnTo>
                  <a:lnTo>
                    <a:pt x="164338" y="920750"/>
                  </a:lnTo>
                  <a:lnTo>
                    <a:pt x="143637" y="883412"/>
                  </a:lnTo>
                  <a:lnTo>
                    <a:pt x="124206" y="844676"/>
                  </a:lnTo>
                  <a:lnTo>
                    <a:pt x="105918" y="805052"/>
                  </a:lnTo>
                  <a:lnTo>
                    <a:pt x="89154" y="764286"/>
                  </a:lnTo>
                  <a:lnTo>
                    <a:pt x="73787" y="722884"/>
                  </a:lnTo>
                  <a:lnTo>
                    <a:pt x="59690" y="680974"/>
                  </a:lnTo>
                  <a:lnTo>
                    <a:pt x="46863" y="638301"/>
                  </a:lnTo>
                  <a:lnTo>
                    <a:pt x="35814" y="595757"/>
                  </a:lnTo>
                  <a:lnTo>
                    <a:pt x="25908" y="552958"/>
                  </a:lnTo>
                  <a:lnTo>
                    <a:pt x="17526" y="510413"/>
                  </a:lnTo>
                  <a:lnTo>
                    <a:pt x="10795" y="467868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2257679" y="4190619"/>
              <a:ext cx="402337" cy="1099948"/>
            </a:xfrm>
            <a:custGeom>
              <a:avLst/>
              <a:gdLst/>
              <a:ahLst/>
              <a:cxnLst/>
              <a:rect l="0" t="0" r="0" b="0"/>
              <a:pathLst>
                <a:path w="402337" h="1099948">
                  <a:moveTo>
                    <a:pt x="280543" y="1060704"/>
                  </a:moveTo>
                  <a:lnTo>
                    <a:pt x="267208" y="1047115"/>
                  </a:lnTo>
                  <a:lnTo>
                    <a:pt x="254508" y="1032890"/>
                  </a:lnTo>
                  <a:lnTo>
                    <a:pt x="241808" y="1018159"/>
                  </a:lnTo>
                  <a:lnTo>
                    <a:pt x="229489" y="1002791"/>
                  </a:lnTo>
                  <a:lnTo>
                    <a:pt x="217424" y="986916"/>
                  </a:lnTo>
                  <a:lnTo>
                    <a:pt x="205740" y="970788"/>
                  </a:lnTo>
                  <a:lnTo>
                    <a:pt x="183007" y="937133"/>
                  </a:lnTo>
                  <a:lnTo>
                    <a:pt x="161290" y="902081"/>
                  </a:lnTo>
                  <a:lnTo>
                    <a:pt x="141224" y="865251"/>
                  </a:lnTo>
                  <a:lnTo>
                    <a:pt x="122174" y="827532"/>
                  </a:lnTo>
                  <a:lnTo>
                    <a:pt x="104394" y="788797"/>
                  </a:lnTo>
                  <a:lnTo>
                    <a:pt x="87757" y="748918"/>
                  </a:lnTo>
                  <a:lnTo>
                    <a:pt x="72644" y="708406"/>
                  </a:lnTo>
                  <a:lnTo>
                    <a:pt x="58801" y="667385"/>
                  </a:lnTo>
                  <a:lnTo>
                    <a:pt x="46355" y="625856"/>
                  </a:lnTo>
                  <a:lnTo>
                    <a:pt x="35306" y="584073"/>
                  </a:lnTo>
                  <a:lnTo>
                    <a:pt x="25654" y="542416"/>
                  </a:lnTo>
                  <a:lnTo>
                    <a:pt x="17145" y="500634"/>
                  </a:lnTo>
                  <a:lnTo>
                    <a:pt x="10414" y="459232"/>
                  </a:lnTo>
                  <a:lnTo>
                    <a:pt x="7112" y="434086"/>
                  </a:lnTo>
                  <a:lnTo>
                    <a:pt x="4318" y="408940"/>
                  </a:lnTo>
                  <a:lnTo>
                    <a:pt x="2032" y="383413"/>
                  </a:lnTo>
                  <a:lnTo>
                    <a:pt x="508" y="357759"/>
                  </a:lnTo>
                  <a:lnTo>
                    <a:pt x="0" y="332232"/>
                  </a:lnTo>
                  <a:lnTo>
                    <a:pt x="127" y="306578"/>
                  </a:lnTo>
                  <a:lnTo>
                    <a:pt x="1143" y="281051"/>
                  </a:lnTo>
                  <a:lnTo>
                    <a:pt x="3302" y="255397"/>
                  </a:lnTo>
                  <a:lnTo>
                    <a:pt x="6223" y="229869"/>
                  </a:lnTo>
                  <a:lnTo>
                    <a:pt x="10414" y="204724"/>
                  </a:lnTo>
                  <a:lnTo>
                    <a:pt x="15748" y="179578"/>
                  </a:lnTo>
                  <a:lnTo>
                    <a:pt x="22225" y="154686"/>
                  </a:lnTo>
                  <a:lnTo>
                    <a:pt x="29972" y="129921"/>
                  </a:lnTo>
                  <a:lnTo>
                    <a:pt x="39243" y="105790"/>
                  </a:lnTo>
                  <a:lnTo>
                    <a:pt x="49784" y="81915"/>
                  </a:lnTo>
                  <a:lnTo>
                    <a:pt x="61722" y="58419"/>
                  </a:lnTo>
                  <a:lnTo>
                    <a:pt x="67183" y="48894"/>
                  </a:lnTo>
                  <a:lnTo>
                    <a:pt x="72517" y="40259"/>
                  </a:lnTo>
                  <a:lnTo>
                    <a:pt x="77470" y="32385"/>
                  </a:lnTo>
                  <a:lnTo>
                    <a:pt x="82550" y="25273"/>
                  </a:lnTo>
                  <a:lnTo>
                    <a:pt x="87376" y="19431"/>
                  </a:lnTo>
                  <a:lnTo>
                    <a:pt x="92202" y="13969"/>
                  </a:lnTo>
                  <a:lnTo>
                    <a:pt x="97028" y="9652"/>
                  </a:lnTo>
                  <a:lnTo>
                    <a:pt x="102108" y="6096"/>
                  </a:lnTo>
                  <a:lnTo>
                    <a:pt x="106934" y="3302"/>
                  </a:lnTo>
                  <a:lnTo>
                    <a:pt x="111887" y="1269"/>
                  </a:lnTo>
                  <a:lnTo>
                    <a:pt x="117221" y="381"/>
                  </a:lnTo>
                  <a:lnTo>
                    <a:pt x="122428" y="0"/>
                  </a:lnTo>
                  <a:lnTo>
                    <a:pt x="128143" y="635"/>
                  </a:lnTo>
                  <a:lnTo>
                    <a:pt x="133985" y="1778"/>
                  </a:lnTo>
                  <a:lnTo>
                    <a:pt x="140081" y="4064"/>
                  </a:lnTo>
                  <a:lnTo>
                    <a:pt x="146685" y="6985"/>
                  </a:lnTo>
                  <a:lnTo>
                    <a:pt x="157607" y="6731"/>
                  </a:lnTo>
                  <a:lnTo>
                    <a:pt x="167386" y="7239"/>
                  </a:lnTo>
                  <a:lnTo>
                    <a:pt x="176657" y="8128"/>
                  </a:lnTo>
                  <a:lnTo>
                    <a:pt x="185039" y="9652"/>
                  </a:lnTo>
                  <a:lnTo>
                    <a:pt x="192913" y="11684"/>
                  </a:lnTo>
                  <a:lnTo>
                    <a:pt x="199771" y="14478"/>
                  </a:lnTo>
                  <a:lnTo>
                    <a:pt x="206121" y="17653"/>
                  </a:lnTo>
                  <a:lnTo>
                    <a:pt x="211582" y="21463"/>
                  </a:lnTo>
                  <a:lnTo>
                    <a:pt x="216408" y="26035"/>
                  </a:lnTo>
                  <a:lnTo>
                    <a:pt x="220599" y="30988"/>
                  </a:lnTo>
                  <a:lnTo>
                    <a:pt x="224409" y="36830"/>
                  </a:lnTo>
                  <a:lnTo>
                    <a:pt x="227330" y="43180"/>
                  </a:lnTo>
                  <a:lnTo>
                    <a:pt x="229616" y="50291"/>
                  </a:lnTo>
                  <a:lnTo>
                    <a:pt x="231521" y="58165"/>
                  </a:lnTo>
                  <a:lnTo>
                    <a:pt x="232791" y="66548"/>
                  </a:lnTo>
                  <a:lnTo>
                    <a:pt x="233680" y="75818"/>
                  </a:lnTo>
                  <a:lnTo>
                    <a:pt x="233807" y="85725"/>
                  </a:lnTo>
                  <a:lnTo>
                    <a:pt x="233680" y="96392"/>
                  </a:lnTo>
                  <a:lnTo>
                    <a:pt x="233045" y="107950"/>
                  </a:lnTo>
                  <a:lnTo>
                    <a:pt x="231902" y="120268"/>
                  </a:lnTo>
                  <a:lnTo>
                    <a:pt x="230251" y="133096"/>
                  </a:lnTo>
                  <a:lnTo>
                    <a:pt x="228346" y="146939"/>
                  </a:lnTo>
                  <a:lnTo>
                    <a:pt x="226060" y="161671"/>
                  </a:lnTo>
                  <a:lnTo>
                    <a:pt x="223266" y="177038"/>
                  </a:lnTo>
                  <a:lnTo>
                    <a:pt x="220218" y="193293"/>
                  </a:lnTo>
                  <a:lnTo>
                    <a:pt x="216789" y="210312"/>
                  </a:lnTo>
                  <a:lnTo>
                    <a:pt x="212979" y="228473"/>
                  </a:lnTo>
                  <a:lnTo>
                    <a:pt x="209296" y="247268"/>
                  </a:lnTo>
                  <a:lnTo>
                    <a:pt x="204851" y="267208"/>
                  </a:lnTo>
                  <a:lnTo>
                    <a:pt x="200406" y="287782"/>
                  </a:lnTo>
                  <a:lnTo>
                    <a:pt x="195834" y="309244"/>
                  </a:lnTo>
                  <a:lnTo>
                    <a:pt x="191008" y="331978"/>
                  </a:lnTo>
                  <a:lnTo>
                    <a:pt x="190373" y="346202"/>
                  </a:lnTo>
                  <a:lnTo>
                    <a:pt x="190119" y="361823"/>
                  </a:lnTo>
                  <a:lnTo>
                    <a:pt x="190119" y="379094"/>
                  </a:lnTo>
                  <a:lnTo>
                    <a:pt x="190373" y="397383"/>
                  </a:lnTo>
                  <a:lnTo>
                    <a:pt x="190754" y="416687"/>
                  </a:lnTo>
                  <a:lnTo>
                    <a:pt x="191389" y="436626"/>
                  </a:lnTo>
                  <a:lnTo>
                    <a:pt x="193548" y="477392"/>
                  </a:lnTo>
                  <a:lnTo>
                    <a:pt x="196469" y="518160"/>
                  </a:lnTo>
                  <a:lnTo>
                    <a:pt x="198374" y="537844"/>
                  </a:lnTo>
                  <a:lnTo>
                    <a:pt x="200406" y="556894"/>
                  </a:lnTo>
                  <a:lnTo>
                    <a:pt x="202692" y="574929"/>
                  </a:lnTo>
                  <a:lnTo>
                    <a:pt x="205486" y="591819"/>
                  </a:lnTo>
                  <a:lnTo>
                    <a:pt x="208407" y="607187"/>
                  </a:lnTo>
                  <a:lnTo>
                    <a:pt x="211582" y="620903"/>
                  </a:lnTo>
                  <a:lnTo>
                    <a:pt x="216154" y="636397"/>
                  </a:lnTo>
                  <a:lnTo>
                    <a:pt x="221615" y="651510"/>
                  </a:lnTo>
                  <a:lnTo>
                    <a:pt x="227711" y="666750"/>
                  </a:lnTo>
                  <a:lnTo>
                    <a:pt x="234696" y="681609"/>
                  </a:lnTo>
                  <a:lnTo>
                    <a:pt x="250444" y="711327"/>
                  </a:lnTo>
                  <a:lnTo>
                    <a:pt x="268097" y="740664"/>
                  </a:lnTo>
                  <a:lnTo>
                    <a:pt x="286766" y="769747"/>
                  </a:lnTo>
                  <a:lnTo>
                    <a:pt x="306324" y="798194"/>
                  </a:lnTo>
                  <a:lnTo>
                    <a:pt x="325755" y="826769"/>
                  </a:lnTo>
                  <a:lnTo>
                    <a:pt x="344170" y="855090"/>
                  </a:lnTo>
                  <a:lnTo>
                    <a:pt x="361188" y="883412"/>
                  </a:lnTo>
                  <a:lnTo>
                    <a:pt x="376174" y="911733"/>
                  </a:lnTo>
                  <a:lnTo>
                    <a:pt x="382651" y="925703"/>
                  </a:lnTo>
                  <a:lnTo>
                    <a:pt x="388366" y="939800"/>
                  </a:lnTo>
                  <a:lnTo>
                    <a:pt x="393192" y="953897"/>
                  </a:lnTo>
                  <a:lnTo>
                    <a:pt x="397129" y="968121"/>
                  </a:lnTo>
                  <a:lnTo>
                    <a:pt x="400050" y="982090"/>
                  </a:lnTo>
                  <a:lnTo>
                    <a:pt x="401701" y="996441"/>
                  </a:lnTo>
                  <a:lnTo>
                    <a:pt x="402336" y="1010665"/>
                  </a:lnTo>
                  <a:lnTo>
                    <a:pt x="401701" y="1025016"/>
                  </a:lnTo>
                  <a:lnTo>
                    <a:pt x="399669" y="1039240"/>
                  </a:lnTo>
                  <a:lnTo>
                    <a:pt x="396367" y="1053718"/>
                  </a:lnTo>
                  <a:lnTo>
                    <a:pt x="391287" y="1068197"/>
                  </a:lnTo>
                  <a:lnTo>
                    <a:pt x="384556" y="1082802"/>
                  </a:lnTo>
                  <a:lnTo>
                    <a:pt x="379730" y="1088643"/>
                  </a:lnTo>
                  <a:lnTo>
                    <a:pt x="374650" y="1093089"/>
                  </a:lnTo>
                  <a:lnTo>
                    <a:pt x="369443" y="1096517"/>
                  </a:lnTo>
                  <a:lnTo>
                    <a:pt x="363982" y="1098804"/>
                  </a:lnTo>
                  <a:lnTo>
                    <a:pt x="358013" y="1099692"/>
                  </a:lnTo>
                  <a:lnTo>
                    <a:pt x="352425" y="1099947"/>
                  </a:lnTo>
                  <a:lnTo>
                    <a:pt x="346075" y="1099058"/>
                  </a:lnTo>
                  <a:lnTo>
                    <a:pt x="339725" y="1097407"/>
                  </a:lnTo>
                  <a:lnTo>
                    <a:pt x="333248" y="1094993"/>
                  </a:lnTo>
                  <a:lnTo>
                    <a:pt x="326517" y="1091565"/>
                  </a:lnTo>
                  <a:lnTo>
                    <a:pt x="319405" y="1087755"/>
                  </a:lnTo>
                  <a:lnTo>
                    <a:pt x="312039" y="1083437"/>
                  </a:lnTo>
                  <a:lnTo>
                    <a:pt x="296926" y="1072768"/>
                  </a:lnTo>
                  <a:close/>
                </a:path>
              </a:pathLst>
            </a:custGeom>
            <a:solidFill>
              <a:srgbClr val="B87011"/>
            </a:solidFill>
            <a:ln w="0" cap="flat" cmpd="sng" algn="ctr">
              <a:solidFill>
                <a:srgbClr val="B870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65426" y="4201159"/>
              <a:ext cx="383287" cy="1078486"/>
            </a:xfrm>
            <a:custGeom>
              <a:avLst/>
              <a:gdLst/>
              <a:ahLst/>
              <a:cxnLst/>
              <a:rect l="0" t="0" r="0" b="0"/>
              <a:pathLst>
                <a:path w="383287" h="1078486">
                  <a:moveTo>
                    <a:pt x="273558" y="1038352"/>
                  </a:moveTo>
                  <a:lnTo>
                    <a:pt x="260985" y="1025017"/>
                  </a:lnTo>
                  <a:lnTo>
                    <a:pt x="248412" y="1011047"/>
                  </a:lnTo>
                  <a:lnTo>
                    <a:pt x="236474" y="996569"/>
                  </a:lnTo>
                  <a:lnTo>
                    <a:pt x="224409" y="981584"/>
                  </a:lnTo>
                  <a:lnTo>
                    <a:pt x="201295" y="950341"/>
                  </a:lnTo>
                  <a:lnTo>
                    <a:pt x="179197" y="917194"/>
                  </a:lnTo>
                  <a:lnTo>
                    <a:pt x="158369" y="882904"/>
                  </a:lnTo>
                  <a:lnTo>
                    <a:pt x="138684" y="847090"/>
                  </a:lnTo>
                  <a:lnTo>
                    <a:pt x="120015" y="810134"/>
                  </a:lnTo>
                  <a:lnTo>
                    <a:pt x="102489" y="772161"/>
                  </a:lnTo>
                  <a:lnTo>
                    <a:pt x="86360" y="733298"/>
                  </a:lnTo>
                  <a:lnTo>
                    <a:pt x="71501" y="693801"/>
                  </a:lnTo>
                  <a:lnTo>
                    <a:pt x="57785" y="653669"/>
                  </a:lnTo>
                  <a:lnTo>
                    <a:pt x="45593" y="613157"/>
                  </a:lnTo>
                  <a:lnTo>
                    <a:pt x="34671" y="572389"/>
                  </a:lnTo>
                  <a:lnTo>
                    <a:pt x="25019" y="531622"/>
                  </a:lnTo>
                  <a:lnTo>
                    <a:pt x="17018" y="490983"/>
                  </a:lnTo>
                  <a:lnTo>
                    <a:pt x="10287" y="450469"/>
                  </a:lnTo>
                  <a:lnTo>
                    <a:pt x="6858" y="425832"/>
                  </a:lnTo>
                  <a:lnTo>
                    <a:pt x="4191" y="401194"/>
                  </a:lnTo>
                  <a:lnTo>
                    <a:pt x="1905" y="376174"/>
                  </a:lnTo>
                  <a:lnTo>
                    <a:pt x="635" y="351156"/>
                  </a:lnTo>
                  <a:lnTo>
                    <a:pt x="0" y="326010"/>
                  </a:lnTo>
                  <a:lnTo>
                    <a:pt x="0" y="300737"/>
                  </a:lnTo>
                  <a:lnTo>
                    <a:pt x="1016" y="275717"/>
                  </a:lnTo>
                  <a:lnTo>
                    <a:pt x="3048" y="250571"/>
                  </a:lnTo>
                  <a:lnTo>
                    <a:pt x="6096" y="225679"/>
                  </a:lnTo>
                  <a:lnTo>
                    <a:pt x="10033" y="200661"/>
                  </a:lnTo>
                  <a:lnTo>
                    <a:pt x="15113" y="176022"/>
                  </a:lnTo>
                  <a:lnTo>
                    <a:pt x="21463" y="151638"/>
                  </a:lnTo>
                  <a:lnTo>
                    <a:pt x="28956" y="127509"/>
                  </a:lnTo>
                  <a:lnTo>
                    <a:pt x="37846" y="103760"/>
                  </a:lnTo>
                  <a:lnTo>
                    <a:pt x="47879" y="80264"/>
                  </a:lnTo>
                  <a:lnTo>
                    <a:pt x="59436" y="57150"/>
                  </a:lnTo>
                  <a:lnTo>
                    <a:pt x="64770" y="47879"/>
                  </a:lnTo>
                  <a:lnTo>
                    <a:pt x="69723" y="39244"/>
                  </a:lnTo>
                  <a:lnTo>
                    <a:pt x="74803" y="31750"/>
                  </a:lnTo>
                  <a:lnTo>
                    <a:pt x="79375" y="25019"/>
                  </a:lnTo>
                  <a:lnTo>
                    <a:pt x="84201" y="18923"/>
                  </a:lnTo>
                  <a:lnTo>
                    <a:pt x="88900" y="13589"/>
                  </a:lnTo>
                  <a:lnTo>
                    <a:pt x="93472" y="9271"/>
                  </a:lnTo>
                  <a:lnTo>
                    <a:pt x="98298" y="5969"/>
                  </a:lnTo>
                  <a:lnTo>
                    <a:pt x="102997" y="3175"/>
                  </a:lnTo>
                  <a:lnTo>
                    <a:pt x="107823" y="1397"/>
                  </a:lnTo>
                  <a:lnTo>
                    <a:pt x="112776" y="254"/>
                  </a:lnTo>
                  <a:lnTo>
                    <a:pt x="117856" y="0"/>
                  </a:lnTo>
                  <a:lnTo>
                    <a:pt x="123317" y="509"/>
                  </a:lnTo>
                  <a:lnTo>
                    <a:pt x="129032" y="1906"/>
                  </a:lnTo>
                  <a:lnTo>
                    <a:pt x="134874" y="3937"/>
                  </a:lnTo>
                  <a:lnTo>
                    <a:pt x="141224" y="6859"/>
                  </a:lnTo>
                  <a:lnTo>
                    <a:pt x="150241" y="7494"/>
                  </a:lnTo>
                  <a:lnTo>
                    <a:pt x="158369" y="8637"/>
                  </a:lnTo>
                  <a:lnTo>
                    <a:pt x="165989" y="10287"/>
                  </a:lnTo>
                  <a:lnTo>
                    <a:pt x="172974" y="12446"/>
                  </a:lnTo>
                  <a:lnTo>
                    <a:pt x="179070" y="15494"/>
                  </a:lnTo>
                  <a:lnTo>
                    <a:pt x="184531" y="18669"/>
                  </a:lnTo>
                  <a:lnTo>
                    <a:pt x="189357" y="22734"/>
                  </a:lnTo>
                  <a:lnTo>
                    <a:pt x="193548" y="27051"/>
                  </a:lnTo>
                  <a:lnTo>
                    <a:pt x="197104" y="32259"/>
                  </a:lnTo>
                  <a:lnTo>
                    <a:pt x="200279" y="37846"/>
                  </a:lnTo>
                  <a:lnTo>
                    <a:pt x="202565" y="44196"/>
                  </a:lnTo>
                  <a:lnTo>
                    <a:pt x="204724" y="51054"/>
                  </a:lnTo>
                  <a:lnTo>
                    <a:pt x="205867" y="58674"/>
                  </a:lnTo>
                  <a:lnTo>
                    <a:pt x="207010" y="66802"/>
                  </a:lnTo>
                  <a:lnTo>
                    <a:pt x="207391" y="75692"/>
                  </a:lnTo>
                  <a:lnTo>
                    <a:pt x="207391" y="84963"/>
                  </a:lnTo>
                  <a:lnTo>
                    <a:pt x="207010" y="95250"/>
                  </a:lnTo>
                  <a:lnTo>
                    <a:pt x="206375" y="106045"/>
                  </a:lnTo>
                  <a:lnTo>
                    <a:pt x="205105" y="117602"/>
                  </a:lnTo>
                  <a:lnTo>
                    <a:pt x="203581" y="129540"/>
                  </a:lnTo>
                  <a:lnTo>
                    <a:pt x="201676" y="142494"/>
                  </a:lnTo>
                  <a:lnTo>
                    <a:pt x="199390" y="156084"/>
                  </a:lnTo>
                  <a:lnTo>
                    <a:pt x="197104" y="170562"/>
                  </a:lnTo>
                  <a:lnTo>
                    <a:pt x="194437" y="185547"/>
                  </a:lnTo>
                  <a:lnTo>
                    <a:pt x="191262" y="201422"/>
                  </a:lnTo>
                  <a:lnTo>
                    <a:pt x="188087" y="217933"/>
                  </a:lnTo>
                  <a:lnTo>
                    <a:pt x="184658" y="235077"/>
                  </a:lnTo>
                  <a:lnTo>
                    <a:pt x="181102" y="253238"/>
                  </a:lnTo>
                  <a:lnTo>
                    <a:pt x="177292" y="272035"/>
                  </a:lnTo>
                  <a:lnTo>
                    <a:pt x="173355" y="291719"/>
                  </a:lnTo>
                  <a:lnTo>
                    <a:pt x="169418" y="312166"/>
                  </a:lnTo>
                  <a:lnTo>
                    <a:pt x="165354" y="333502"/>
                  </a:lnTo>
                  <a:lnTo>
                    <a:pt x="164973" y="347472"/>
                  </a:lnTo>
                  <a:lnTo>
                    <a:pt x="164973" y="363094"/>
                  </a:lnTo>
                  <a:lnTo>
                    <a:pt x="165354" y="380112"/>
                  </a:lnTo>
                  <a:lnTo>
                    <a:pt x="166243" y="398272"/>
                  </a:lnTo>
                  <a:lnTo>
                    <a:pt x="167259" y="417449"/>
                  </a:lnTo>
                  <a:lnTo>
                    <a:pt x="168783" y="437135"/>
                  </a:lnTo>
                  <a:lnTo>
                    <a:pt x="172339" y="477647"/>
                  </a:lnTo>
                  <a:lnTo>
                    <a:pt x="176911" y="518287"/>
                  </a:lnTo>
                  <a:lnTo>
                    <a:pt x="179451" y="537972"/>
                  </a:lnTo>
                  <a:lnTo>
                    <a:pt x="182118" y="556769"/>
                  </a:lnTo>
                  <a:lnTo>
                    <a:pt x="185166" y="574675"/>
                  </a:lnTo>
                  <a:lnTo>
                    <a:pt x="188087" y="591439"/>
                  </a:lnTo>
                  <a:lnTo>
                    <a:pt x="191262" y="606552"/>
                  </a:lnTo>
                  <a:lnTo>
                    <a:pt x="194437" y="620141"/>
                  </a:lnTo>
                  <a:lnTo>
                    <a:pt x="198755" y="635382"/>
                  </a:lnTo>
                  <a:lnTo>
                    <a:pt x="203962" y="650240"/>
                  </a:lnTo>
                  <a:lnTo>
                    <a:pt x="209931" y="664972"/>
                  </a:lnTo>
                  <a:lnTo>
                    <a:pt x="216662" y="679704"/>
                  </a:lnTo>
                  <a:lnTo>
                    <a:pt x="231775" y="708914"/>
                  </a:lnTo>
                  <a:lnTo>
                    <a:pt x="248793" y="737616"/>
                  </a:lnTo>
                  <a:lnTo>
                    <a:pt x="266954" y="766064"/>
                  </a:lnTo>
                  <a:lnTo>
                    <a:pt x="285750" y="794004"/>
                  </a:lnTo>
                  <a:lnTo>
                    <a:pt x="304546" y="821690"/>
                  </a:lnTo>
                  <a:lnTo>
                    <a:pt x="322834" y="849122"/>
                  </a:lnTo>
                  <a:lnTo>
                    <a:pt x="339598" y="876300"/>
                  </a:lnTo>
                  <a:lnTo>
                    <a:pt x="354584" y="903224"/>
                  </a:lnTo>
                  <a:lnTo>
                    <a:pt x="361315" y="916560"/>
                  </a:lnTo>
                  <a:lnTo>
                    <a:pt x="367157" y="930021"/>
                  </a:lnTo>
                  <a:lnTo>
                    <a:pt x="372110" y="943357"/>
                  </a:lnTo>
                  <a:lnTo>
                    <a:pt x="376428" y="956437"/>
                  </a:lnTo>
                  <a:lnTo>
                    <a:pt x="379730" y="969772"/>
                  </a:lnTo>
                  <a:lnTo>
                    <a:pt x="382016" y="982981"/>
                  </a:lnTo>
                  <a:lnTo>
                    <a:pt x="383286" y="996315"/>
                  </a:lnTo>
                  <a:lnTo>
                    <a:pt x="383286" y="1009523"/>
                  </a:lnTo>
                  <a:lnTo>
                    <a:pt x="382016" y="1022604"/>
                  </a:lnTo>
                  <a:lnTo>
                    <a:pt x="379476" y="1035939"/>
                  </a:lnTo>
                  <a:lnTo>
                    <a:pt x="375666" y="1049020"/>
                  </a:lnTo>
                  <a:lnTo>
                    <a:pt x="370332" y="1062228"/>
                  </a:lnTo>
                  <a:lnTo>
                    <a:pt x="365633" y="1067944"/>
                  </a:lnTo>
                  <a:lnTo>
                    <a:pt x="360807" y="1072388"/>
                  </a:lnTo>
                  <a:lnTo>
                    <a:pt x="355727" y="1075563"/>
                  </a:lnTo>
                  <a:lnTo>
                    <a:pt x="350774" y="1077341"/>
                  </a:lnTo>
                  <a:lnTo>
                    <a:pt x="345440" y="1078485"/>
                  </a:lnTo>
                  <a:lnTo>
                    <a:pt x="340233" y="1078358"/>
                  </a:lnTo>
                  <a:lnTo>
                    <a:pt x="334772" y="1077341"/>
                  </a:lnTo>
                  <a:lnTo>
                    <a:pt x="328930" y="1075310"/>
                  </a:lnTo>
                  <a:lnTo>
                    <a:pt x="322834" y="1072896"/>
                  </a:lnTo>
                  <a:lnTo>
                    <a:pt x="316611" y="1069467"/>
                  </a:lnTo>
                  <a:lnTo>
                    <a:pt x="310134" y="1065403"/>
                  </a:lnTo>
                  <a:lnTo>
                    <a:pt x="303403" y="1060832"/>
                  </a:lnTo>
                  <a:lnTo>
                    <a:pt x="289179" y="1050163"/>
                  </a:lnTo>
                  <a:close/>
                </a:path>
              </a:pathLst>
            </a:custGeom>
            <a:solidFill>
              <a:srgbClr val="BD7A23"/>
            </a:solidFill>
            <a:ln w="0" cap="flat" cmpd="sng" algn="ctr">
              <a:solidFill>
                <a:srgbClr val="BD7A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72538" y="4211574"/>
              <a:ext cx="364999" cy="1057022"/>
            </a:xfrm>
            <a:custGeom>
              <a:avLst/>
              <a:gdLst/>
              <a:ahLst/>
              <a:cxnLst/>
              <a:rect l="0" t="0" r="0" b="0"/>
              <a:pathLst>
                <a:path w="364999" h="1057022">
                  <a:moveTo>
                    <a:pt x="266954" y="1016000"/>
                  </a:moveTo>
                  <a:lnTo>
                    <a:pt x="242697" y="989076"/>
                  </a:lnTo>
                  <a:lnTo>
                    <a:pt x="219456" y="960247"/>
                  </a:lnTo>
                  <a:lnTo>
                    <a:pt x="197104" y="929767"/>
                  </a:lnTo>
                  <a:lnTo>
                    <a:pt x="175895" y="897509"/>
                  </a:lnTo>
                  <a:lnTo>
                    <a:pt x="155575" y="863854"/>
                  </a:lnTo>
                  <a:lnTo>
                    <a:pt x="136144" y="828929"/>
                  </a:lnTo>
                  <a:lnTo>
                    <a:pt x="118110" y="792988"/>
                  </a:lnTo>
                  <a:lnTo>
                    <a:pt x="101092" y="755777"/>
                  </a:lnTo>
                  <a:lnTo>
                    <a:pt x="85090" y="717677"/>
                  </a:lnTo>
                  <a:lnTo>
                    <a:pt x="70358" y="679323"/>
                  </a:lnTo>
                  <a:lnTo>
                    <a:pt x="56896" y="640080"/>
                  </a:lnTo>
                  <a:lnTo>
                    <a:pt x="44958" y="600456"/>
                  </a:lnTo>
                  <a:lnTo>
                    <a:pt x="34290" y="560832"/>
                  </a:lnTo>
                  <a:lnTo>
                    <a:pt x="24765" y="520954"/>
                  </a:lnTo>
                  <a:lnTo>
                    <a:pt x="16637" y="481076"/>
                  </a:lnTo>
                  <a:lnTo>
                    <a:pt x="10033" y="441706"/>
                  </a:lnTo>
                  <a:lnTo>
                    <a:pt x="6985" y="417703"/>
                  </a:lnTo>
                  <a:lnTo>
                    <a:pt x="4191" y="393192"/>
                  </a:lnTo>
                  <a:lnTo>
                    <a:pt x="2159" y="368808"/>
                  </a:lnTo>
                  <a:lnTo>
                    <a:pt x="635" y="344297"/>
                  </a:lnTo>
                  <a:lnTo>
                    <a:pt x="0" y="319659"/>
                  </a:lnTo>
                  <a:lnTo>
                    <a:pt x="254" y="294894"/>
                  </a:lnTo>
                  <a:lnTo>
                    <a:pt x="1270" y="270256"/>
                  </a:lnTo>
                  <a:lnTo>
                    <a:pt x="3175" y="245745"/>
                  </a:lnTo>
                  <a:lnTo>
                    <a:pt x="5842" y="221361"/>
                  </a:lnTo>
                  <a:lnTo>
                    <a:pt x="9906" y="196850"/>
                  </a:lnTo>
                  <a:lnTo>
                    <a:pt x="14732" y="172593"/>
                  </a:lnTo>
                  <a:lnTo>
                    <a:pt x="20828" y="148844"/>
                  </a:lnTo>
                  <a:lnTo>
                    <a:pt x="28194" y="125095"/>
                  </a:lnTo>
                  <a:lnTo>
                    <a:pt x="36576" y="101727"/>
                  </a:lnTo>
                  <a:lnTo>
                    <a:pt x="46482" y="78613"/>
                  </a:lnTo>
                  <a:lnTo>
                    <a:pt x="57658" y="56261"/>
                  </a:lnTo>
                  <a:lnTo>
                    <a:pt x="62611" y="46990"/>
                  </a:lnTo>
                  <a:lnTo>
                    <a:pt x="67437" y="38608"/>
                  </a:lnTo>
                  <a:lnTo>
                    <a:pt x="72009" y="31115"/>
                  </a:lnTo>
                  <a:lnTo>
                    <a:pt x="76708" y="24511"/>
                  </a:lnTo>
                  <a:lnTo>
                    <a:pt x="81407" y="18415"/>
                  </a:lnTo>
                  <a:lnTo>
                    <a:pt x="85725" y="13462"/>
                  </a:lnTo>
                  <a:lnTo>
                    <a:pt x="90170" y="9398"/>
                  </a:lnTo>
                  <a:lnTo>
                    <a:pt x="94869" y="5715"/>
                  </a:lnTo>
                  <a:lnTo>
                    <a:pt x="99187" y="3175"/>
                  </a:lnTo>
                  <a:lnTo>
                    <a:pt x="103759" y="1397"/>
                  </a:lnTo>
                  <a:lnTo>
                    <a:pt x="108712" y="254"/>
                  </a:lnTo>
                  <a:lnTo>
                    <a:pt x="113665" y="0"/>
                  </a:lnTo>
                  <a:lnTo>
                    <a:pt x="118745" y="508"/>
                  </a:lnTo>
                  <a:lnTo>
                    <a:pt x="124206" y="1905"/>
                  </a:lnTo>
                  <a:lnTo>
                    <a:pt x="129921" y="3937"/>
                  </a:lnTo>
                  <a:lnTo>
                    <a:pt x="136017" y="6858"/>
                  </a:lnTo>
                  <a:lnTo>
                    <a:pt x="143129" y="8255"/>
                  </a:lnTo>
                  <a:lnTo>
                    <a:pt x="149606" y="10033"/>
                  </a:lnTo>
                  <a:lnTo>
                    <a:pt x="155575" y="12573"/>
                  </a:lnTo>
                  <a:lnTo>
                    <a:pt x="160782" y="15748"/>
                  </a:lnTo>
                  <a:lnTo>
                    <a:pt x="165481" y="19050"/>
                  </a:lnTo>
                  <a:lnTo>
                    <a:pt x="169418" y="23241"/>
                  </a:lnTo>
                  <a:lnTo>
                    <a:pt x="172720" y="27686"/>
                  </a:lnTo>
                  <a:lnTo>
                    <a:pt x="175768" y="32893"/>
                  </a:lnTo>
                  <a:lnTo>
                    <a:pt x="178054" y="38608"/>
                  </a:lnTo>
                  <a:lnTo>
                    <a:pt x="179832" y="44831"/>
                  </a:lnTo>
                  <a:lnTo>
                    <a:pt x="181102" y="51689"/>
                  </a:lnTo>
                  <a:lnTo>
                    <a:pt x="181991" y="59182"/>
                  </a:lnTo>
                  <a:lnTo>
                    <a:pt x="182499" y="67056"/>
                  </a:lnTo>
                  <a:lnTo>
                    <a:pt x="182499" y="75438"/>
                  </a:lnTo>
                  <a:lnTo>
                    <a:pt x="182245" y="84836"/>
                  </a:lnTo>
                  <a:lnTo>
                    <a:pt x="181610" y="94488"/>
                  </a:lnTo>
                  <a:lnTo>
                    <a:pt x="180594" y="104648"/>
                  </a:lnTo>
                  <a:lnTo>
                    <a:pt x="179070" y="115570"/>
                  </a:lnTo>
                  <a:lnTo>
                    <a:pt x="177419" y="127127"/>
                  </a:lnTo>
                  <a:lnTo>
                    <a:pt x="175514" y="139319"/>
                  </a:lnTo>
                  <a:lnTo>
                    <a:pt x="173355" y="152273"/>
                  </a:lnTo>
                  <a:lnTo>
                    <a:pt x="170815" y="165608"/>
                  </a:lnTo>
                  <a:lnTo>
                    <a:pt x="168275" y="179451"/>
                  </a:lnTo>
                  <a:lnTo>
                    <a:pt x="165608" y="194183"/>
                  </a:lnTo>
                  <a:lnTo>
                    <a:pt x="162687" y="209550"/>
                  </a:lnTo>
                  <a:lnTo>
                    <a:pt x="159512" y="225425"/>
                  </a:lnTo>
                  <a:lnTo>
                    <a:pt x="153162" y="259334"/>
                  </a:lnTo>
                  <a:lnTo>
                    <a:pt x="146431" y="295783"/>
                  </a:lnTo>
                  <a:lnTo>
                    <a:pt x="139954" y="335026"/>
                  </a:lnTo>
                  <a:lnTo>
                    <a:pt x="139700" y="348869"/>
                  </a:lnTo>
                  <a:lnTo>
                    <a:pt x="140208" y="364236"/>
                  </a:lnTo>
                  <a:lnTo>
                    <a:pt x="140970" y="381254"/>
                  </a:lnTo>
                  <a:lnTo>
                    <a:pt x="142240" y="399161"/>
                  </a:lnTo>
                  <a:lnTo>
                    <a:pt x="144018" y="418084"/>
                  </a:lnTo>
                  <a:lnTo>
                    <a:pt x="146304" y="437896"/>
                  </a:lnTo>
                  <a:lnTo>
                    <a:pt x="151511" y="478409"/>
                  </a:lnTo>
                  <a:lnTo>
                    <a:pt x="157480" y="518668"/>
                  </a:lnTo>
                  <a:lnTo>
                    <a:pt x="160782" y="538099"/>
                  </a:lnTo>
                  <a:lnTo>
                    <a:pt x="164211" y="557022"/>
                  </a:lnTo>
                  <a:lnTo>
                    <a:pt x="167513" y="574675"/>
                  </a:lnTo>
                  <a:lnTo>
                    <a:pt x="170815" y="591185"/>
                  </a:lnTo>
                  <a:lnTo>
                    <a:pt x="174244" y="606044"/>
                  </a:lnTo>
                  <a:lnTo>
                    <a:pt x="177419" y="619506"/>
                  </a:lnTo>
                  <a:lnTo>
                    <a:pt x="181610" y="634238"/>
                  </a:lnTo>
                  <a:lnTo>
                    <a:pt x="186563" y="648843"/>
                  </a:lnTo>
                  <a:lnTo>
                    <a:pt x="192278" y="663321"/>
                  </a:lnTo>
                  <a:lnTo>
                    <a:pt x="198755" y="677926"/>
                  </a:lnTo>
                  <a:lnTo>
                    <a:pt x="213360" y="706628"/>
                  </a:lnTo>
                  <a:lnTo>
                    <a:pt x="229489" y="734568"/>
                  </a:lnTo>
                  <a:lnTo>
                    <a:pt x="247142" y="762381"/>
                  </a:lnTo>
                  <a:lnTo>
                    <a:pt x="265430" y="789559"/>
                  </a:lnTo>
                  <a:lnTo>
                    <a:pt x="283718" y="816483"/>
                  </a:lnTo>
                  <a:lnTo>
                    <a:pt x="301371" y="843026"/>
                  </a:lnTo>
                  <a:lnTo>
                    <a:pt x="318135" y="869061"/>
                  </a:lnTo>
                  <a:lnTo>
                    <a:pt x="333121" y="894588"/>
                  </a:lnTo>
                  <a:lnTo>
                    <a:pt x="339852" y="907288"/>
                  </a:lnTo>
                  <a:lnTo>
                    <a:pt x="345948" y="919988"/>
                  </a:lnTo>
                  <a:lnTo>
                    <a:pt x="351409" y="932434"/>
                  </a:lnTo>
                  <a:lnTo>
                    <a:pt x="355854" y="944880"/>
                  </a:lnTo>
                  <a:lnTo>
                    <a:pt x="359664" y="957326"/>
                  </a:lnTo>
                  <a:lnTo>
                    <a:pt x="362585" y="969518"/>
                  </a:lnTo>
                  <a:lnTo>
                    <a:pt x="364236" y="981837"/>
                  </a:lnTo>
                  <a:lnTo>
                    <a:pt x="364998" y="994029"/>
                  </a:lnTo>
                  <a:lnTo>
                    <a:pt x="364617" y="1006094"/>
                  </a:lnTo>
                  <a:lnTo>
                    <a:pt x="363220" y="1017778"/>
                  </a:lnTo>
                  <a:lnTo>
                    <a:pt x="360172" y="1029843"/>
                  </a:lnTo>
                  <a:lnTo>
                    <a:pt x="355981" y="1041654"/>
                  </a:lnTo>
                  <a:lnTo>
                    <a:pt x="351536" y="1047242"/>
                  </a:lnTo>
                  <a:lnTo>
                    <a:pt x="347218" y="1051560"/>
                  </a:lnTo>
                  <a:lnTo>
                    <a:pt x="342646" y="1054608"/>
                  </a:lnTo>
                  <a:lnTo>
                    <a:pt x="337947" y="1056386"/>
                  </a:lnTo>
                  <a:lnTo>
                    <a:pt x="333121" y="1057021"/>
                  </a:lnTo>
                  <a:lnTo>
                    <a:pt x="328295" y="1056767"/>
                  </a:lnTo>
                  <a:lnTo>
                    <a:pt x="323469" y="1055624"/>
                  </a:lnTo>
                  <a:lnTo>
                    <a:pt x="318135" y="1053592"/>
                  </a:lnTo>
                  <a:lnTo>
                    <a:pt x="312674" y="1050671"/>
                  </a:lnTo>
                  <a:lnTo>
                    <a:pt x="307086" y="1047242"/>
                  </a:lnTo>
                  <a:lnTo>
                    <a:pt x="301117" y="1042924"/>
                  </a:lnTo>
                  <a:lnTo>
                    <a:pt x="295148" y="1038479"/>
                  </a:lnTo>
                  <a:lnTo>
                    <a:pt x="288544" y="1033272"/>
                  </a:lnTo>
                  <a:lnTo>
                    <a:pt x="281686" y="1027811"/>
                  </a:lnTo>
                  <a:close/>
                </a:path>
              </a:pathLst>
            </a:custGeom>
            <a:solidFill>
              <a:srgbClr val="C28533"/>
            </a:solidFill>
            <a:ln w="0" cap="flat" cmpd="sng" algn="ctr">
              <a:solidFill>
                <a:srgbClr val="C285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80158" y="4222115"/>
              <a:ext cx="347092" cy="1035558"/>
            </a:xfrm>
            <a:custGeom>
              <a:avLst/>
              <a:gdLst/>
              <a:ahLst/>
              <a:cxnLst/>
              <a:rect l="0" t="0" r="0" b="0"/>
              <a:pathLst>
                <a:path w="347092" h="1035558">
                  <a:moveTo>
                    <a:pt x="259842" y="993520"/>
                  </a:moveTo>
                  <a:lnTo>
                    <a:pt x="236855" y="967231"/>
                  </a:lnTo>
                  <a:lnTo>
                    <a:pt x="214249" y="939164"/>
                  </a:lnTo>
                  <a:lnTo>
                    <a:pt x="192913" y="909192"/>
                  </a:lnTo>
                  <a:lnTo>
                    <a:pt x="172085" y="877569"/>
                  </a:lnTo>
                  <a:lnTo>
                    <a:pt x="152273" y="844677"/>
                  </a:lnTo>
                  <a:lnTo>
                    <a:pt x="133604" y="810767"/>
                  </a:lnTo>
                  <a:lnTo>
                    <a:pt x="115951" y="775334"/>
                  </a:lnTo>
                  <a:lnTo>
                    <a:pt x="99187" y="739139"/>
                  </a:lnTo>
                  <a:lnTo>
                    <a:pt x="83566" y="702182"/>
                  </a:lnTo>
                  <a:lnTo>
                    <a:pt x="69342" y="664590"/>
                  </a:lnTo>
                  <a:lnTo>
                    <a:pt x="56007" y="626363"/>
                  </a:lnTo>
                  <a:lnTo>
                    <a:pt x="44069" y="587882"/>
                  </a:lnTo>
                  <a:lnTo>
                    <a:pt x="33528" y="549147"/>
                  </a:lnTo>
                  <a:lnTo>
                    <a:pt x="24130" y="510158"/>
                  </a:lnTo>
                  <a:lnTo>
                    <a:pt x="16383" y="471423"/>
                  </a:lnTo>
                  <a:lnTo>
                    <a:pt x="9779" y="432942"/>
                  </a:lnTo>
                  <a:lnTo>
                    <a:pt x="6477" y="409193"/>
                  </a:lnTo>
                  <a:lnTo>
                    <a:pt x="3937" y="385444"/>
                  </a:lnTo>
                  <a:lnTo>
                    <a:pt x="1778" y="361441"/>
                  </a:lnTo>
                  <a:lnTo>
                    <a:pt x="508" y="337311"/>
                  </a:lnTo>
                  <a:lnTo>
                    <a:pt x="0" y="313435"/>
                  </a:lnTo>
                  <a:lnTo>
                    <a:pt x="127" y="289179"/>
                  </a:lnTo>
                  <a:lnTo>
                    <a:pt x="1016" y="264921"/>
                  </a:lnTo>
                  <a:lnTo>
                    <a:pt x="2921" y="240918"/>
                  </a:lnTo>
                  <a:lnTo>
                    <a:pt x="5588" y="216915"/>
                  </a:lnTo>
                  <a:lnTo>
                    <a:pt x="9398" y="192913"/>
                  </a:lnTo>
                  <a:lnTo>
                    <a:pt x="14224" y="169290"/>
                  </a:lnTo>
                  <a:lnTo>
                    <a:pt x="20066" y="145795"/>
                  </a:lnTo>
                  <a:lnTo>
                    <a:pt x="27051" y="122428"/>
                  </a:lnTo>
                  <a:lnTo>
                    <a:pt x="35306" y="99567"/>
                  </a:lnTo>
                  <a:lnTo>
                    <a:pt x="44704" y="76961"/>
                  </a:lnTo>
                  <a:lnTo>
                    <a:pt x="55245" y="54990"/>
                  </a:lnTo>
                  <a:lnTo>
                    <a:pt x="60071" y="45846"/>
                  </a:lnTo>
                  <a:lnTo>
                    <a:pt x="64643" y="37718"/>
                  </a:lnTo>
                  <a:lnTo>
                    <a:pt x="69342" y="30226"/>
                  </a:lnTo>
                  <a:lnTo>
                    <a:pt x="73787" y="23748"/>
                  </a:lnTo>
                  <a:lnTo>
                    <a:pt x="78105" y="18033"/>
                  </a:lnTo>
                  <a:lnTo>
                    <a:pt x="82296" y="13081"/>
                  </a:lnTo>
                  <a:lnTo>
                    <a:pt x="86487" y="9016"/>
                  </a:lnTo>
                  <a:lnTo>
                    <a:pt x="90932" y="5588"/>
                  </a:lnTo>
                  <a:lnTo>
                    <a:pt x="95377" y="3175"/>
                  </a:lnTo>
                  <a:lnTo>
                    <a:pt x="99695" y="1269"/>
                  </a:lnTo>
                  <a:lnTo>
                    <a:pt x="104394" y="127"/>
                  </a:lnTo>
                  <a:lnTo>
                    <a:pt x="109220" y="0"/>
                  </a:lnTo>
                  <a:lnTo>
                    <a:pt x="114046" y="381"/>
                  </a:lnTo>
                  <a:lnTo>
                    <a:pt x="119380" y="1778"/>
                  </a:lnTo>
                  <a:lnTo>
                    <a:pt x="124841" y="3809"/>
                  </a:lnTo>
                  <a:lnTo>
                    <a:pt x="130429" y="6477"/>
                  </a:lnTo>
                  <a:lnTo>
                    <a:pt x="135890" y="8763"/>
                  </a:lnTo>
                  <a:lnTo>
                    <a:pt x="140716" y="11556"/>
                  </a:lnTo>
                  <a:lnTo>
                    <a:pt x="144907" y="14731"/>
                  </a:lnTo>
                  <a:lnTo>
                    <a:pt x="148463" y="18541"/>
                  </a:lnTo>
                  <a:lnTo>
                    <a:pt x="151511" y="22606"/>
                  </a:lnTo>
                  <a:lnTo>
                    <a:pt x="154051" y="27305"/>
                  </a:lnTo>
                  <a:lnTo>
                    <a:pt x="156083" y="32765"/>
                  </a:lnTo>
                  <a:lnTo>
                    <a:pt x="157607" y="38481"/>
                  </a:lnTo>
                  <a:lnTo>
                    <a:pt x="158623" y="44704"/>
                  </a:lnTo>
                  <a:lnTo>
                    <a:pt x="159258" y="51561"/>
                  </a:lnTo>
                  <a:lnTo>
                    <a:pt x="159512" y="59055"/>
                  </a:lnTo>
                  <a:lnTo>
                    <a:pt x="159258" y="66802"/>
                  </a:lnTo>
                  <a:lnTo>
                    <a:pt x="158750" y="75438"/>
                  </a:lnTo>
                  <a:lnTo>
                    <a:pt x="157988" y="84201"/>
                  </a:lnTo>
                  <a:lnTo>
                    <a:pt x="156718" y="93726"/>
                  </a:lnTo>
                  <a:lnTo>
                    <a:pt x="155194" y="103631"/>
                  </a:lnTo>
                  <a:lnTo>
                    <a:pt x="153543" y="114045"/>
                  </a:lnTo>
                  <a:lnTo>
                    <a:pt x="151638" y="125221"/>
                  </a:lnTo>
                  <a:lnTo>
                    <a:pt x="147066" y="148970"/>
                  </a:lnTo>
                  <a:lnTo>
                    <a:pt x="141986" y="174752"/>
                  </a:lnTo>
                  <a:lnTo>
                    <a:pt x="136525" y="202691"/>
                  </a:lnTo>
                  <a:lnTo>
                    <a:pt x="130937" y="232917"/>
                  </a:lnTo>
                  <a:lnTo>
                    <a:pt x="124968" y="265176"/>
                  </a:lnTo>
                  <a:lnTo>
                    <a:pt x="119507" y="299846"/>
                  </a:lnTo>
                  <a:lnTo>
                    <a:pt x="114300" y="336422"/>
                  </a:lnTo>
                  <a:lnTo>
                    <a:pt x="114300" y="350011"/>
                  </a:lnTo>
                  <a:lnTo>
                    <a:pt x="114935" y="365252"/>
                  </a:lnTo>
                  <a:lnTo>
                    <a:pt x="116205" y="382015"/>
                  </a:lnTo>
                  <a:lnTo>
                    <a:pt x="118110" y="399922"/>
                  </a:lnTo>
                  <a:lnTo>
                    <a:pt x="120650" y="418718"/>
                  </a:lnTo>
                  <a:lnTo>
                    <a:pt x="123444" y="438404"/>
                  </a:lnTo>
                  <a:lnTo>
                    <a:pt x="130175" y="478663"/>
                  </a:lnTo>
                  <a:lnTo>
                    <a:pt x="138049" y="518794"/>
                  </a:lnTo>
                  <a:lnTo>
                    <a:pt x="141986" y="538226"/>
                  </a:lnTo>
                  <a:lnTo>
                    <a:pt x="145796" y="556894"/>
                  </a:lnTo>
                  <a:lnTo>
                    <a:pt x="149860" y="574547"/>
                  </a:lnTo>
                  <a:lnTo>
                    <a:pt x="153416" y="590804"/>
                  </a:lnTo>
                  <a:lnTo>
                    <a:pt x="156972" y="605535"/>
                  </a:lnTo>
                  <a:lnTo>
                    <a:pt x="160147" y="618743"/>
                  </a:lnTo>
                  <a:lnTo>
                    <a:pt x="164084" y="633221"/>
                  </a:lnTo>
                  <a:lnTo>
                    <a:pt x="168910" y="647572"/>
                  </a:lnTo>
                  <a:lnTo>
                    <a:pt x="174371" y="661923"/>
                  </a:lnTo>
                  <a:lnTo>
                    <a:pt x="180467" y="676020"/>
                  </a:lnTo>
                  <a:lnTo>
                    <a:pt x="194564" y="704088"/>
                  </a:lnTo>
                  <a:lnTo>
                    <a:pt x="210185" y="731519"/>
                  </a:lnTo>
                  <a:lnTo>
                    <a:pt x="227203" y="758570"/>
                  </a:lnTo>
                  <a:lnTo>
                    <a:pt x="244729" y="785113"/>
                  </a:lnTo>
                  <a:lnTo>
                    <a:pt x="262510" y="811148"/>
                  </a:lnTo>
                  <a:lnTo>
                    <a:pt x="279908" y="836548"/>
                  </a:lnTo>
                  <a:lnTo>
                    <a:pt x="296545" y="861694"/>
                  </a:lnTo>
                  <a:lnTo>
                    <a:pt x="311658" y="886079"/>
                  </a:lnTo>
                  <a:lnTo>
                    <a:pt x="318389" y="898143"/>
                  </a:lnTo>
                  <a:lnTo>
                    <a:pt x="324612" y="909955"/>
                  </a:lnTo>
                  <a:lnTo>
                    <a:pt x="330327" y="921765"/>
                  </a:lnTo>
                  <a:lnTo>
                    <a:pt x="335153" y="933450"/>
                  </a:lnTo>
                  <a:lnTo>
                    <a:pt x="339344" y="944753"/>
                  </a:lnTo>
                  <a:lnTo>
                    <a:pt x="342773" y="956056"/>
                  </a:lnTo>
                  <a:lnTo>
                    <a:pt x="345060" y="967485"/>
                  </a:lnTo>
                  <a:lnTo>
                    <a:pt x="346583" y="978281"/>
                  </a:lnTo>
                  <a:lnTo>
                    <a:pt x="347091" y="989203"/>
                  </a:lnTo>
                  <a:lnTo>
                    <a:pt x="346329" y="999997"/>
                  </a:lnTo>
                  <a:lnTo>
                    <a:pt x="344678" y="1010411"/>
                  </a:lnTo>
                  <a:lnTo>
                    <a:pt x="341757" y="1021080"/>
                  </a:lnTo>
                  <a:lnTo>
                    <a:pt x="337439" y="1026540"/>
                  </a:lnTo>
                  <a:lnTo>
                    <a:pt x="333122" y="1030605"/>
                  </a:lnTo>
                  <a:lnTo>
                    <a:pt x="329057" y="1033398"/>
                  </a:lnTo>
                  <a:lnTo>
                    <a:pt x="324866" y="1035177"/>
                  </a:lnTo>
                  <a:lnTo>
                    <a:pt x="320675" y="1035557"/>
                  </a:lnTo>
                  <a:lnTo>
                    <a:pt x="316230" y="1035177"/>
                  </a:lnTo>
                  <a:lnTo>
                    <a:pt x="311785" y="1033780"/>
                  </a:lnTo>
                  <a:lnTo>
                    <a:pt x="307213" y="1031493"/>
                  </a:lnTo>
                  <a:lnTo>
                    <a:pt x="302387" y="1028572"/>
                  </a:lnTo>
                  <a:lnTo>
                    <a:pt x="297307" y="1024763"/>
                  </a:lnTo>
                  <a:lnTo>
                    <a:pt x="292100" y="1020698"/>
                  </a:lnTo>
                  <a:lnTo>
                    <a:pt x="286385" y="1015872"/>
                  </a:lnTo>
                  <a:lnTo>
                    <a:pt x="280289" y="1010665"/>
                  </a:lnTo>
                  <a:lnTo>
                    <a:pt x="274066" y="1005205"/>
                  </a:lnTo>
                  <a:close/>
                </a:path>
              </a:pathLst>
            </a:custGeom>
            <a:solidFill>
              <a:srgbClr val="C68F45"/>
            </a:solidFill>
            <a:ln w="0" cap="flat" cmpd="sng" algn="ctr">
              <a:solidFill>
                <a:srgbClr val="C68F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87651" y="4232275"/>
              <a:ext cx="329947" cy="1014350"/>
            </a:xfrm>
            <a:custGeom>
              <a:avLst/>
              <a:gdLst/>
              <a:ahLst/>
              <a:cxnLst/>
              <a:rect l="0" t="0" r="0" b="0"/>
              <a:pathLst>
                <a:path w="329947" h="1014350">
                  <a:moveTo>
                    <a:pt x="253238" y="971296"/>
                  </a:moveTo>
                  <a:lnTo>
                    <a:pt x="231013" y="945515"/>
                  </a:lnTo>
                  <a:lnTo>
                    <a:pt x="209550" y="917956"/>
                  </a:lnTo>
                  <a:lnTo>
                    <a:pt x="188722" y="888619"/>
                  </a:lnTo>
                  <a:lnTo>
                    <a:pt x="168529" y="857885"/>
                  </a:lnTo>
                  <a:lnTo>
                    <a:pt x="149479" y="825881"/>
                  </a:lnTo>
                  <a:lnTo>
                    <a:pt x="131191" y="792480"/>
                  </a:lnTo>
                  <a:lnTo>
                    <a:pt x="113919" y="757936"/>
                  </a:lnTo>
                  <a:lnTo>
                    <a:pt x="97536" y="722884"/>
                  </a:lnTo>
                  <a:lnTo>
                    <a:pt x="82423" y="686689"/>
                  </a:lnTo>
                  <a:lnTo>
                    <a:pt x="68326" y="649986"/>
                  </a:lnTo>
                  <a:lnTo>
                    <a:pt x="55245" y="612775"/>
                  </a:lnTo>
                  <a:lnTo>
                    <a:pt x="43561" y="575183"/>
                  </a:lnTo>
                  <a:lnTo>
                    <a:pt x="33020" y="537337"/>
                  </a:lnTo>
                  <a:lnTo>
                    <a:pt x="23749" y="499618"/>
                  </a:lnTo>
                  <a:lnTo>
                    <a:pt x="16256" y="461772"/>
                  </a:lnTo>
                  <a:lnTo>
                    <a:pt x="9652" y="424180"/>
                  </a:lnTo>
                  <a:lnTo>
                    <a:pt x="6477" y="401066"/>
                  </a:lnTo>
                  <a:lnTo>
                    <a:pt x="4064" y="377698"/>
                  </a:lnTo>
                  <a:lnTo>
                    <a:pt x="1905" y="354203"/>
                  </a:lnTo>
                  <a:lnTo>
                    <a:pt x="635" y="330581"/>
                  </a:lnTo>
                  <a:lnTo>
                    <a:pt x="0" y="307086"/>
                  </a:lnTo>
                  <a:lnTo>
                    <a:pt x="254" y="283337"/>
                  </a:lnTo>
                  <a:lnTo>
                    <a:pt x="1016" y="259715"/>
                  </a:lnTo>
                  <a:lnTo>
                    <a:pt x="2921" y="236220"/>
                  </a:lnTo>
                  <a:lnTo>
                    <a:pt x="5461" y="212598"/>
                  </a:lnTo>
                  <a:lnTo>
                    <a:pt x="9271" y="189103"/>
                  </a:lnTo>
                  <a:lnTo>
                    <a:pt x="13970" y="165989"/>
                  </a:lnTo>
                  <a:lnTo>
                    <a:pt x="19304" y="142875"/>
                  </a:lnTo>
                  <a:lnTo>
                    <a:pt x="26289" y="120269"/>
                  </a:lnTo>
                  <a:lnTo>
                    <a:pt x="34036" y="97536"/>
                  </a:lnTo>
                  <a:lnTo>
                    <a:pt x="43053" y="75565"/>
                  </a:lnTo>
                  <a:lnTo>
                    <a:pt x="53213" y="53848"/>
                  </a:lnTo>
                  <a:lnTo>
                    <a:pt x="57785" y="45085"/>
                  </a:lnTo>
                  <a:lnTo>
                    <a:pt x="62230" y="36830"/>
                  </a:lnTo>
                  <a:lnTo>
                    <a:pt x="66675" y="29591"/>
                  </a:lnTo>
                  <a:lnTo>
                    <a:pt x="70866" y="23241"/>
                  </a:lnTo>
                  <a:lnTo>
                    <a:pt x="75057" y="17653"/>
                  </a:lnTo>
                  <a:lnTo>
                    <a:pt x="79248" y="12954"/>
                  </a:lnTo>
                  <a:lnTo>
                    <a:pt x="83312" y="8763"/>
                  </a:lnTo>
                  <a:lnTo>
                    <a:pt x="87376" y="5715"/>
                  </a:lnTo>
                  <a:lnTo>
                    <a:pt x="91694" y="3175"/>
                  </a:lnTo>
                  <a:lnTo>
                    <a:pt x="95885" y="1397"/>
                  </a:lnTo>
                  <a:lnTo>
                    <a:pt x="100330" y="508"/>
                  </a:lnTo>
                  <a:lnTo>
                    <a:pt x="104902" y="0"/>
                  </a:lnTo>
                  <a:lnTo>
                    <a:pt x="109474" y="508"/>
                  </a:lnTo>
                  <a:lnTo>
                    <a:pt x="114554" y="1778"/>
                  </a:lnTo>
                  <a:lnTo>
                    <a:pt x="119888" y="3810"/>
                  </a:lnTo>
                  <a:lnTo>
                    <a:pt x="125349" y="6604"/>
                  </a:lnTo>
                  <a:lnTo>
                    <a:pt x="129032" y="9525"/>
                  </a:lnTo>
                  <a:lnTo>
                    <a:pt x="132080" y="12954"/>
                  </a:lnTo>
                  <a:lnTo>
                    <a:pt x="134493" y="17018"/>
                  </a:lnTo>
                  <a:lnTo>
                    <a:pt x="136652" y="21463"/>
                  </a:lnTo>
                  <a:lnTo>
                    <a:pt x="137922" y="26416"/>
                  </a:lnTo>
                  <a:lnTo>
                    <a:pt x="138938" y="31877"/>
                  </a:lnTo>
                  <a:lnTo>
                    <a:pt x="139573" y="37719"/>
                  </a:lnTo>
                  <a:lnTo>
                    <a:pt x="139827" y="44323"/>
                  </a:lnTo>
                  <a:lnTo>
                    <a:pt x="139573" y="51181"/>
                  </a:lnTo>
                  <a:lnTo>
                    <a:pt x="138938" y="58674"/>
                  </a:lnTo>
                  <a:lnTo>
                    <a:pt x="137922" y="66548"/>
                  </a:lnTo>
                  <a:lnTo>
                    <a:pt x="136906" y="74930"/>
                  </a:lnTo>
                  <a:lnTo>
                    <a:pt x="135382" y="83820"/>
                  </a:lnTo>
                  <a:lnTo>
                    <a:pt x="133477" y="92964"/>
                  </a:lnTo>
                  <a:lnTo>
                    <a:pt x="129286" y="113030"/>
                  </a:lnTo>
                  <a:lnTo>
                    <a:pt x="124460" y="135001"/>
                  </a:lnTo>
                  <a:lnTo>
                    <a:pt x="118999" y="158496"/>
                  </a:lnTo>
                  <a:lnTo>
                    <a:pt x="113538" y="184150"/>
                  </a:lnTo>
                  <a:lnTo>
                    <a:pt x="107823" y="211201"/>
                  </a:lnTo>
                  <a:lnTo>
                    <a:pt x="102362" y="240538"/>
                  </a:lnTo>
                  <a:lnTo>
                    <a:pt x="97155" y="271272"/>
                  </a:lnTo>
                  <a:lnTo>
                    <a:pt x="92710" y="303911"/>
                  </a:lnTo>
                  <a:lnTo>
                    <a:pt x="89154" y="338074"/>
                  </a:lnTo>
                  <a:lnTo>
                    <a:pt x="89154" y="351409"/>
                  </a:lnTo>
                  <a:lnTo>
                    <a:pt x="90043" y="366649"/>
                  </a:lnTo>
                  <a:lnTo>
                    <a:pt x="91821" y="383159"/>
                  </a:lnTo>
                  <a:lnTo>
                    <a:pt x="94361" y="400812"/>
                  </a:lnTo>
                  <a:lnTo>
                    <a:pt x="97282" y="419608"/>
                  </a:lnTo>
                  <a:lnTo>
                    <a:pt x="100838" y="439166"/>
                  </a:lnTo>
                  <a:lnTo>
                    <a:pt x="109474" y="479171"/>
                  </a:lnTo>
                  <a:lnTo>
                    <a:pt x="118618" y="519049"/>
                  </a:lnTo>
                  <a:lnTo>
                    <a:pt x="123444" y="538480"/>
                  </a:lnTo>
                  <a:lnTo>
                    <a:pt x="127762" y="556895"/>
                  </a:lnTo>
                  <a:lnTo>
                    <a:pt x="132207" y="574294"/>
                  </a:lnTo>
                  <a:lnTo>
                    <a:pt x="136144" y="590550"/>
                  </a:lnTo>
                  <a:lnTo>
                    <a:pt x="139954" y="605155"/>
                  </a:lnTo>
                  <a:lnTo>
                    <a:pt x="143129" y="617982"/>
                  </a:lnTo>
                  <a:lnTo>
                    <a:pt x="146939" y="632333"/>
                  </a:lnTo>
                  <a:lnTo>
                    <a:pt x="151511" y="646303"/>
                  </a:lnTo>
                  <a:lnTo>
                    <a:pt x="156845" y="660400"/>
                  </a:lnTo>
                  <a:lnTo>
                    <a:pt x="162687" y="674243"/>
                  </a:lnTo>
                  <a:lnTo>
                    <a:pt x="175895" y="701548"/>
                  </a:lnTo>
                  <a:lnTo>
                    <a:pt x="191135" y="728599"/>
                  </a:lnTo>
                  <a:lnTo>
                    <a:pt x="207264" y="755015"/>
                  </a:lnTo>
                  <a:lnTo>
                    <a:pt x="224282" y="780796"/>
                  </a:lnTo>
                  <a:lnTo>
                    <a:pt x="241681" y="805942"/>
                  </a:lnTo>
                  <a:lnTo>
                    <a:pt x="258699" y="830707"/>
                  </a:lnTo>
                  <a:lnTo>
                    <a:pt x="274955" y="854456"/>
                  </a:lnTo>
                  <a:lnTo>
                    <a:pt x="290068" y="877570"/>
                  </a:lnTo>
                  <a:lnTo>
                    <a:pt x="303530" y="900176"/>
                  </a:lnTo>
                  <a:lnTo>
                    <a:pt x="309372" y="911098"/>
                  </a:lnTo>
                  <a:lnTo>
                    <a:pt x="314579" y="922020"/>
                  </a:lnTo>
                  <a:lnTo>
                    <a:pt x="319278" y="932307"/>
                  </a:lnTo>
                  <a:lnTo>
                    <a:pt x="323088" y="942721"/>
                  </a:lnTo>
                  <a:lnTo>
                    <a:pt x="326136" y="953008"/>
                  </a:lnTo>
                  <a:lnTo>
                    <a:pt x="328295" y="962914"/>
                  </a:lnTo>
                  <a:lnTo>
                    <a:pt x="329565" y="972693"/>
                  </a:lnTo>
                  <a:lnTo>
                    <a:pt x="329946" y="982218"/>
                  </a:lnTo>
                  <a:lnTo>
                    <a:pt x="329184" y="991489"/>
                  </a:lnTo>
                  <a:lnTo>
                    <a:pt x="327279" y="1000506"/>
                  </a:lnTo>
                  <a:lnTo>
                    <a:pt x="323215" y="1005967"/>
                  </a:lnTo>
                  <a:lnTo>
                    <a:pt x="319405" y="1009777"/>
                  </a:lnTo>
                  <a:lnTo>
                    <a:pt x="315722" y="1012571"/>
                  </a:lnTo>
                  <a:lnTo>
                    <a:pt x="311912" y="1013841"/>
                  </a:lnTo>
                  <a:lnTo>
                    <a:pt x="308102" y="1014349"/>
                  </a:lnTo>
                  <a:lnTo>
                    <a:pt x="304292" y="1013714"/>
                  </a:lnTo>
                  <a:lnTo>
                    <a:pt x="300609" y="1012063"/>
                  </a:lnTo>
                  <a:lnTo>
                    <a:pt x="296545" y="1009523"/>
                  </a:lnTo>
                  <a:lnTo>
                    <a:pt x="292227" y="1006348"/>
                  </a:lnTo>
                  <a:lnTo>
                    <a:pt x="287655" y="1002538"/>
                  </a:lnTo>
                  <a:lnTo>
                    <a:pt x="282829" y="998220"/>
                  </a:lnTo>
                  <a:lnTo>
                    <a:pt x="277876" y="993521"/>
                  </a:lnTo>
                  <a:lnTo>
                    <a:pt x="272415" y="988314"/>
                  </a:lnTo>
                  <a:lnTo>
                    <a:pt x="266573" y="982853"/>
                  </a:lnTo>
                  <a:close/>
                </a:path>
              </a:pathLst>
            </a:custGeom>
            <a:solidFill>
              <a:srgbClr val="CC9954"/>
            </a:solidFill>
            <a:ln w="0" cap="flat" cmpd="sng" algn="ctr">
              <a:solidFill>
                <a:srgbClr val="CC99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95017" y="4242688"/>
              <a:ext cx="313818" cy="993014"/>
            </a:xfrm>
            <a:custGeom>
              <a:avLst/>
              <a:gdLst/>
              <a:ahLst/>
              <a:cxnLst/>
              <a:rect l="0" t="0" r="0" b="0"/>
              <a:pathLst>
                <a:path w="313818" h="993014">
                  <a:moveTo>
                    <a:pt x="6604" y="392684"/>
                  </a:moveTo>
                  <a:lnTo>
                    <a:pt x="3810" y="370079"/>
                  </a:lnTo>
                  <a:lnTo>
                    <a:pt x="1905" y="346965"/>
                  </a:lnTo>
                  <a:lnTo>
                    <a:pt x="635" y="323850"/>
                  </a:lnTo>
                  <a:lnTo>
                    <a:pt x="0" y="300736"/>
                  </a:lnTo>
                  <a:lnTo>
                    <a:pt x="254" y="277622"/>
                  </a:lnTo>
                  <a:lnTo>
                    <a:pt x="1016" y="254508"/>
                  </a:lnTo>
                  <a:lnTo>
                    <a:pt x="2921" y="231267"/>
                  </a:lnTo>
                  <a:lnTo>
                    <a:pt x="5461" y="208281"/>
                  </a:lnTo>
                  <a:lnTo>
                    <a:pt x="9017" y="185293"/>
                  </a:lnTo>
                  <a:lnTo>
                    <a:pt x="13462" y="162560"/>
                  </a:lnTo>
                  <a:lnTo>
                    <a:pt x="18923" y="139955"/>
                  </a:lnTo>
                  <a:lnTo>
                    <a:pt x="25273" y="117730"/>
                  </a:lnTo>
                  <a:lnTo>
                    <a:pt x="32766" y="95505"/>
                  </a:lnTo>
                  <a:lnTo>
                    <a:pt x="41402" y="74041"/>
                  </a:lnTo>
                  <a:lnTo>
                    <a:pt x="51054" y="52833"/>
                  </a:lnTo>
                  <a:lnTo>
                    <a:pt x="55499" y="43942"/>
                  </a:lnTo>
                  <a:lnTo>
                    <a:pt x="59944" y="36195"/>
                  </a:lnTo>
                  <a:lnTo>
                    <a:pt x="64135" y="29210"/>
                  </a:lnTo>
                  <a:lnTo>
                    <a:pt x="68072" y="22860"/>
                  </a:lnTo>
                  <a:lnTo>
                    <a:pt x="71882" y="17399"/>
                  </a:lnTo>
                  <a:lnTo>
                    <a:pt x="75946" y="12700"/>
                  </a:lnTo>
                  <a:lnTo>
                    <a:pt x="79883" y="8636"/>
                  </a:lnTo>
                  <a:lnTo>
                    <a:pt x="83820" y="5461"/>
                  </a:lnTo>
                  <a:lnTo>
                    <a:pt x="87884" y="3175"/>
                  </a:lnTo>
                  <a:lnTo>
                    <a:pt x="91821" y="1397"/>
                  </a:lnTo>
                  <a:lnTo>
                    <a:pt x="96012" y="382"/>
                  </a:lnTo>
                  <a:lnTo>
                    <a:pt x="100457" y="0"/>
                  </a:lnTo>
                  <a:lnTo>
                    <a:pt x="105029" y="635"/>
                  </a:lnTo>
                  <a:lnTo>
                    <a:pt x="109728" y="1779"/>
                  </a:lnTo>
                  <a:lnTo>
                    <a:pt x="114808" y="3557"/>
                  </a:lnTo>
                  <a:lnTo>
                    <a:pt x="120015" y="6350"/>
                  </a:lnTo>
                  <a:lnTo>
                    <a:pt x="121920" y="10160"/>
                  </a:lnTo>
                  <a:lnTo>
                    <a:pt x="123190" y="14479"/>
                  </a:lnTo>
                  <a:lnTo>
                    <a:pt x="123952" y="19178"/>
                  </a:lnTo>
                  <a:lnTo>
                    <a:pt x="124460" y="24384"/>
                  </a:lnTo>
                  <a:lnTo>
                    <a:pt x="124460" y="30099"/>
                  </a:lnTo>
                  <a:lnTo>
                    <a:pt x="123952" y="36195"/>
                  </a:lnTo>
                  <a:lnTo>
                    <a:pt x="122936" y="43054"/>
                  </a:lnTo>
                  <a:lnTo>
                    <a:pt x="121920" y="50038"/>
                  </a:lnTo>
                  <a:lnTo>
                    <a:pt x="120396" y="57532"/>
                  </a:lnTo>
                  <a:lnTo>
                    <a:pt x="118491" y="65659"/>
                  </a:lnTo>
                  <a:lnTo>
                    <a:pt x="114173" y="82805"/>
                  </a:lnTo>
                  <a:lnTo>
                    <a:pt x="109093" y="101728"/>
                  </a:lnTo>
                  <a:lnTo>
                    <a:pt x="103378" y="122302"/>
                  </a:lnTo>
                  <a:lnTo>
                    <a:pt x="97155" y="144399"/>
                  </a:lnTo>
                  <a:lnTo>
                    <a:pt x="91059" y="168275"/>
                  </a:lnTo>
                  <a:lnTo>
                    <a:pt x="84709" y="193421"/>
                  </a:lnTo>
                  <a:lnTo>
                    <a:pt x="79121" y="219837"/>
                  </a:lnTo>
                  <a:lnTo>
                    <a:pt x="73787" y="248032"/>
                  </a:lnTo>
                  <a:lnTo>
                    <a:pt x="69342" y="277368"/>
                  </a:lnTo>
                  <a:lnTo>
                    <a:pt x="65786" y="307975"/>
                  </a:lnTo>
                  <a:lnTo>
                    <a:pt x="63754" y="339725"/>
                  </a:lnTo>
                  <a:lnTo>
                    <a:pt x="63754" y="346075"/>
                  </a:lnTo>
                  <a:lnTo>
                    <a:pt x="63754" y="352807"/>
                  </a:lnTo>
                  <a:lnTo>
                    <a:pt x="64897" y="367792"/>
                  </a:lnTo>
                  <a:lnTo>
                    <a:pt x="67310" y="384048"/>
                  </a:lnTo>
                  <a:lnTo>
                    <a:pt x="70485" y="401702"/>
                  </a:lnTo>
                  <a:lnTo>
                    <a:pt x="74168" y="420370"/>
                  </a:lnTo>
                  <a:lnTo>
                    <a:pt x="78359" y="439802"/>
                  </a:lnTo>
                  <a:lnTo>
                    <a:pt x="88519" y="479680"/>
                  </a:lnTo>
                  <a:lnTo>
                    <a:pt x="99187" y="519558"/>
                  </a:lnTo>
                  <a:lnTo>
                    <a:pt x="104648" y="538608"/>
                  </a:lnTo>
                  <a:lnTo>
                    <a:pt x="109728" y="556895"/>
                  </a:lnTo>
                  <a:lnTo>
                    <a:pt x="114808" y="574294"/>
                  </a:lnTo>
                  <a:lnTo>
                    <a:pt x="119126" y="590169"/>
                  </a:lnTo>
                  <a:lnTo>
                    <a:pt x="122936" y="604647"/>
                  </a:lnTo>
                  <a:lnTo>
                    <a:pt x="126111" y="617093"/>
                  </a:lnTo>
                  <a:lnTo>
                    <a:pt x="129667" y="631190"/>
                  </a:lnTo>
                  <a:lnTo>
                    <a:pt x="134112" y="645033"/>
                  </a:lnTo>
                  <a:lnTo>
                    <a:pt x="139192" y="658749"/>
                  </a:lnTo>
                  <a:lnTo>
                    <a:pt x="144653" y="672338"/>
                  </a:lnTo>
                  <a:lnTo>
                    <a:pt x="157353" y="699262"/>
                  </a:lnTo>
                  <a:lnTo>
                    <a:pt x="171958" y="725679"/>
                  </a:lnTo>
                  <a:lnTo>
                    <a:pt x="187452" y="751206"/>
                  </a:lnTo>
                  <a:lnTo>
                    <a:pt x="203835" y="776352"/>
                  </a:lnTo>
                  <a:lnTo>
                    <a:pt x="220726" y="800735"/>
                  </a:lnTo>
                  <a:lnTo>
                    <a:pt x="237490" y="824358"/>
                  </a:lnTo>
                  <a:lnTo>
                    <a:pt x="253492" y="847217"/>
                  </a:lnTo>
                  <a:lnTo>
                    <a:pt x="268605" y="869188"/>
                  </a:lnTo>
                  <a:lnTo>
                    <a:pt x="282194" y="890270"/>
                  </a:lnTo>
                  <a:lnTo>
                    <a:pt x="288417" y="900431"/>
                  </a:lnTo>
                  <a:lnTo>
                    <a:pt x="294005" y="910463"/>
                  </a:lnTo>
                  <a:lnTo>
                    <a:pt x="299085" y="919861"/>
                  </a:lnTo>
                  <a:lnTo>
                    <a:pt x="303530" y="929386"/>
                  </a:lnTo>
                  <a:lnTo>
                    <a:pt x="307086" y="938404"/>
                  </a:lnTo>
                  <a:lnTo>
                    <a:pt x="310007" y="947293"/>
                  </a:lnTo>
                  <a:lnTo>
                    <a:pt x="312039" y="955930"/>
                  </a:lnTo>
                  <a:lnTo>
                    <a:pt x="313436" y="964311"/>
                  </a:lnTo>
                  <a:lnTo>
                    <a:pt x="313817" y="972185"/>
                  </a:lnTo>
                  <a:lnTo>
                    <a:pt x="313182" y="979933"/>
                  </a:lnTo>
                  <a:lnTo>
                    <a:pt x="309372" y="985140"/>
                  </a:lnTo>
                  <a:lnTo>
                    <a:pt x="305816" y="988949"/>
                  </a:lnTo>
                  <a:lnTo>
                    <a:pt x="302387" y="991490"/>
                  </a:lnTo>
                  <a:lnTo>
                    <a:pt x="299085" y="992759"/>
                  </a:lnTo>
                  <a:lnTo>
                    <a:pt x="295656" y="993013"/>
                  </a:lnTo>
                  <a:lnTo>
                    <a:pt x="292608" y="992124"/>
                  </a:lnTo>
                  <a:lnTo>
                    <a:pt x="289179" y="990346"/>
                  </a:lnTo>
                  <a:lnTo>
                    <a:pt x="285623" y="987553"/>
                  </a:lnTo>
                  <a:lnTo>
                    <a:pt x="282067" y="984505"/>
                  </a:lnTo>
                  <a:lnTo>
                    <a:pt x="278130" y="980440"/>
                  </a:lnTo>
                  <a:lnTo>
                    <a:pt x="273812" y="976122"/>
                  </a:lnTo>
                  <a:lnTo>
                    <a:pt x="269494" y="971169"/>
                  </a:lnTo>
                  <a:lnTo>
                    <a:pt x="264414" y="965962"/>
                  </a:lnTo>
                  <a:lnTo>
                    <a:pt x="259207" y="960247"/>
                  </a:lnTo>
                  <a:lnTo>
                    <a:pt x="246507" y="948944"/>
                  </a:lnTo>
                  <a:lnTo>
                    <a:pt x="225298" y="923544"/>
                  </a:lnTo>
                  <a:lnTo>
                    <a:pt x="204470" y="896620"/>
                  </a:lnTo>
                  <a:lnTo>
                    <a:pt x="184531" y="868045"/>
                  </a:lnTo>
                  <a:lnTo>
                    <a:pt x="165227" y="838200"/>
                  </a:lnTo>
                  <a:lnTo>
                    <a:pt x="146558" y="806705"/>
                  </a:lnTo>
                  <a:lnTo>
                    <a:pt x="128778" y="774319"/>
                  </a:lnTo>
                  <a:lnTo>
                    <a:pt x="111760" y="740791"/>
                  </a:lnTo>
                  <a:lnTo>
                    <a:pt x="96012" y="706374"/>
                  </a:lnTo>
                  <a:lnTo>
                    <a:pt x="81153" y="671195"/>
                  </a:lnTo>
                  <a:lnTo>
                    <a:pt x="67310" y="635382"/>
                  </a:lnTo>
                  <a:lnTo>
                    <a:pt x="54483" y="599313"/>
                  </a:lnTo>
                  <a:lnTo>
                    <a:pt x="42799" y="562483"/>
                  </a:lnTo>
                  <a:lnTo>
                    <a:pt x="32512" y="525654"/>
                  </a:lnTo>
                  <a:lnTo>
                    <a:pt x="23622" y="488950"/>
                  </a:lnTo>
                  <a:lnTo>
                    <a:pt x="15748" y="451993"/>
                  </a:lnTo>
                  <a:lnTo>
                    <a:pt x="9652" y="415290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0" y="385190"/>
                  </a:move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8077" y="30480"/>
                  </a:lnTo>
                  <a:lnTo>
                    <a:pt x="99949" y="60706"/>
                  </a:lnTo>
                  <a:lnTo>
                    <a:pt x="92456" y="90297"/>
                  </a:lnTo>
                  <a:lnTo>
                    <a:pt x="85979" y="119634"/>
                  </a:lnTo>
                  <a:lnTo>
                    <a:pt x="80264" y="148336"/>
                  </a:lnTo>
                  <a:lnTo>
                    <a:pt x="75184" y="176657"/>
                  </a:lnTo>
                  <a:lnTo>
                    <a:pt x="70866" y="204469"/>
                  </a:lnTo>
                  <a:lnTo>
                    <a:pt x="67056" y="231648"/>
                  </a:lnTo>
                  <a:lnTo>
                    <a:pt x="64135" y="258572"/>
                  </a:lnTo>
                  <a:lnTo>
                    <a:pt x="61722" y="285115"/>
                  </a:lnTo>
                  <a:lnTo>
                    <a:pt x="60071" y="311150"/>
                  </a:lnTo>
                  <a:lnTo>
                    <a:pt x="59055" y="336677"/>
                  </a:lnTo>
                  <a:lnTo>
                    <a:pt x="58420" y="361950"/>
                  </a:lnTo>
                  <a:lnTo>
                    <a:pt x="58420" y="386588"/>
                  </a:lnTo>
                  <a:lnTo>
                    <a:pt x="59055" y="410844"/>
                  </a:lnTo>
                  <a:lnTo>
                    <a:pt x="60325" y="434848"/>
                  </a:lnTo>
                  <a:lnTo>
                    <a:pt x="61722" y="458089"/>
                  </a:lnTo>
                  <a:lnTo>
                    <a:pt x="64135" y="481203"/>
                  </a:lnTo>
                  <a:lnTo>
                    <a:pt x="66548" y="503936"/>
                  </a:lnTo>
                  <a:lnTo>
                    <a:pt x="69723" y="526034"/>
                  </a:lnTo>
                  <a:lnTo>
                    <a:pt x="73152" y="548132"/>
                  </a:lnTo>
                  <a:lnTo>
                    <a:pt x="76962" y="569594"/>
                  </a:lnTo>
                  <a:lnTo>
                    <a:pt x="81280" y="590677"/>
                  </a:lnTo>
                  <a:lnTo>
                    <a:pt x="85979" y="611251"/>
                  </a:lnTo>
                  <a:lnTo>
                    <a:pt x="96266" y="651510"/>
                  </a:lnTo>
                  <a:lnTo>
                    <a:pt x="107569" y="690499"/>
                  </a:lnTo>
                  <a:lnTo>
                    <a:pt x="120142" y="727837"/>
                  </a:lnTo>
                  <a:lnTo>
                    <a:pt x="133858" y="763905"/>
                  </a:lnTo>
                  <a:lnTo>
                    <a:pt x="147955" y="798576"/>
                  </a:lnTo>
                  <a:lnTo>
                    <a:pt x="162687" y="831850"/>
                  </a:lnTo>
                  <a:lnTo>
                    <a:pt x="178054" y="863727"/>
                  </a:lnTo>
                  <a:lnTo>
                    <a:pt x="193294" y="894588"/>
                  </a:lnTo>
                  <a:lnTo>
                    <a:pt x="208915" y="924179"/>
                  </a:lnTo>
                  <a:lnTo>
                    <a:pt x="224282" y="952500"/>
                  </a:lnTo>
                  <a:lnTo>
                    <a:pt x="239522" y="979678"/>
                  </a:lnTo>
                  <a:lnTo>
                    <a:pt x="254254" y="1005966"/>
                  </a:lnTo>
                  <a:lnTo>
                    <a:pt x="268605" y="1030859"/>
                  </a:lnTo>
                  <a:lnTo>
                    <a:pt x="282067" y="1055115"/>
                  </a:lnTo>
                  <a:lnTo>
                    <a:pt x="294640" y="1077976"/>
                  </a:lnTo>
                  <a:lnTo>
                    <a:pt x="306197" y="1100201"/>
                  </a:lnTo>
                  <a:lnTo>
                    <a:pt x="316484" y="1121283"/>
                  </a:lnTo>
                  <a:lnTo>
                    <a:pt x="325501" y="1141603"/>
                  </a:lnTo>
                  <a:lnTo>
                    <a:pt x="332867" y="1161161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lnTo>
                    <a:pt x="254127" y="1119886"/>
                  </a:ln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lnTo>
                    <a:pt x="0" y="385190"/>
                  </a:ln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442" y="30099"/>
                  </a:lnTo>
                  <a:lnTo>
                    <a:pt x="98806" y="60071"/>
                  </a:lnTo>
                  <a:lnTo>
                    <a:pt x="90805" y="89408"/>
                  </a:lnTo>
                  <a:lnTo>
                    <a:pt x="83693" y="118237"/>
                  </a:lnTo>
                  <a:lnTo>
                    <a:pt x="77343" y="146685"/>
                  </a:lnTo>
                  <a:lnTo>
                    <a:pt x="71882" y="174879"/>
                  </a:lnTo>
                  <a:lnTo>
                    <a:pt x="67056" y="202438"/>
                  </a:lnTo>
                  <a:lnTo>
                    <a:pt x="62992" y="229869"/>
                  </a:lnTo>
                  <a:lnTo>
                    <a:pt x="59690" y="256540"/>
                  </a:lnTo>
                  <a:lnTo>
                    <a:pt x="57023" y="282829"/>
                  </a:lnTo>
                  <a:lnTo>
                    <a:pt x="54864" y="308864"/>
                  </a:lnTo>
                  <a:lnTo>
                    <a:pt x="53594" y="334517"/>
                  </a:lnTo>
                  <a:lnTo>
                    <a:pt x="52705" y="359664"/>
                  </a:lnTo>
                  <a:lnTo>
                    <a:pt x="52578" y="384556"/>
                  </a:lnTo>
                  <a:lnTo>
                    <a:pt x="52959" y="408940"/>
                  </a:lnTo>
                  <a:lnTo>
                    <a:pt x="53975" y="433069"/>
                  </a:lnTo>
                  <a:lnTo>
                    <a:pt x="55245" y="456565"/>
                  </a:lnTo>
                  <a:lnTo>
                    <a:pt x="57404" y="479679"/>
                  </a:lnTo>
                  <a:lnTo>
                    <a:pt x="59817" y="502539"/>
                  </a:lnTo>
                  <a:lnTo>
                    <a:pt x="62865" y="524890"/>
                  </a:lnTo>
                  <a:lnTo>
                    <a:pt x="66167" y="547115"/>
                  </a:lnTo>
                  <a:lnTo>
                    <a:pt x="69977" y="568579"/>
                  </a:lnTo>
                  <a:lnTo>
                    <a:pt x="74168" y="589915"/>
                  </a:lnTo>
                  <a:lnTo>
                    <a:pt x="78994" y="610997"/>
                  </a:lnTo>
                  <a:lnTo>
                    <a:pt x="89281" y="651764"/>
                  </a:lnTo>
                  <a:lnTo>
                    <a:pt x="100838" y="691134"/>
                  </a:lnTo>
                  <a:lnTo>
                    <a:pt x="113411" y="728980"/>
                  </a:lnTo>
                  <a:lnTo>
                    <a:pt x="127381" y="765429"/>
                  </a:lnTo>
                  <a:lnTo>
                    <a:pt x="141605" y="800608"/>
                  </a:lnTo>
                  <a:lnTo>
                    <a:pt x="156845" y="834516"/>
                  </a:lnTo>
                  <a:lnTo>
                    <a:pt x="172339" y="866902"/>
                  </a:lnTo>
                  <a:lnTo>
                    <a:pt x="188341" y="898143"/>
                  </a:lnTo>
                  <a:lnTo>
                    <a:pt x="204089" y="928115"/>
                  </a:lnTo>
                  <a:lnTo>
                    <a:pt x="219964" y="956817"/>
                  </a:lnTo>
                  <a:lnTo>
                    <a:pt x="235585" y="983996"/>
                  </a:lnTo>
                  <a:lnTo>
                    <a:pt x="250952" y="1010285"/>
                  </a:lnTo>
                  <a:lnTo>
                    <a:pt x="265684" y="1035431"/>
                  </a:lnTo>
                  <a:lnTo>
                    <a:pt x="279527" y="1059434"/>
                  </a:lnTo>
                  <a:lnTo>
                    <a:pt x="292481" y="1082040"/>
                  </a:lnTo>
                  <a:lnTo>
                    <a:pt x="304800" y="1103630"/>
                  </a:lnTo>
                  <a:lnTo>
                    <a:pt x="315468" y="1124204"/>
                  </a:lnTo>
                  <a:lnTo>
                    <a:pt x="324739" y="1143635"/>
                  </a:lnTo>
                  <a:lnTo>
                    <a:pt x="332486" y="1162304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C5F00"/>
            </a:solidFill>
            <a:ln w="0" cap="flat" cmpd="sng" algn="ctr">
              <a:solidFill>
                <a:srgbClr val="AC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lnTo>
                    <a:pt x="0" y="385190"/>
                  </a:ln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680" y="29844"/>
                  </a:lnTo>
                  <a:lnTo>
                    <a:pt x="97536" y="59309"/>
                  </a:lnTo>
                  <a:lnTo>
                    <a:pt x="88900" y="88265"/>
                  </a:lnTo>
                  <a:lnTo>
                    <a:pt x="81280" y="117093"/>
                  </a:lnTo>
                  <a:lnTo>
                    <a:pt x="74549" y="145161"/>
                  </a:lnTo>
                  <a:lnTo>
                    <a:pt x="68453" y="172974"/>
                  </a:lnTo>
                  <a:lnTo>
                    <a:pt x="63500" y="200660"/>
                  </a:lnTo>
                  <a:lnTo>
                    <a:pt x="58801" y="227838"/>
                  </a:lnTo>
                  <a:lnTo>
                    <a:pt x="55118" y="254508"/>
                  </a:lnTo>
                  <a:lnTo>
                    <a:pt x="52197" y="280797"/>
                  </a:lnTo>
                  <a:lnTo>
                    <a:pt x="49784" y="306832"/>
                  </a:lnTo>
                  <a:lnTo>
                    <a:pt x="48133" y="332359"/>
                  </a:lnTo>
                  <a:lnTo>
                    <a:pt x="47117" y="357632"/>
                  </a:lnTo>
                  <a:lnTo>
                    <a:pt x="46609" y="382524"/>
                  </a:lnTo>
                  <a:lnTo>
                    <a:pt x="46863" y="406908"/>
                  </a:lnTo>
                  <a:lnTo>
                    <a:pt x="47498" y="431038"/>
                  </a:lnTo>
                  <a:lnTo>
                    <a:pt x="49022" y="454660"/>
                  </a:lnTo>
                  <a:lnTo>
                    <a:pt x="50800" y="478028"/>
                  </a:lnTo>
                  <a:lnTo>
                    <a:pt x="53213" y="501141"/>
                  </a:lnTo>
                  <a:lnTo>
                    <a:pt x="55880" y="523748"/>
                  </a:lnTo>
                  <a:lnTo>
                    <a:pt x="59309" y="545973"/>
                  </a:lnTo>
                  <a:lnTo>
                    <a:pt x="62992" y="567943"/>
                  </a:lnTo>
                  <a:lnTo>
                    <a:pt x="67310" y="589534"/>
                  </a:lnTo>
                  <a:lnTo>
                    <a:pt x="71882" y="610615"/>
                  </a:lnTo>
                  <a:lnTo>
                    <a:pt x="76962" y="631316"/>
                  </a:lnTo>
                  <a:lnTo>
                    <a:pt x="82423" y="651764"/>
                  </a:lnTo>
                  <a:lnTo>
                    <a:pt x="93980" y="691896"/>
                  </a:lnTo>
                  <a:lnTo>
                    <a:pt x="106934" y="730123"/>
                  </a:lnTo>
                  <a:lnTo>
                    <a:pt x="120904" y="767207"/>
                  </a:lnTo>
                  <a:lnTo>
                    <a:pt x="135509" y="802893"/>
                  </a:lnTo>
                  <a:lnTo>
                    <a:pt x="150876" y="837311"/>
                  </a:lnTo>
                  <a:lnTo>
                    <a:pt x="166878" y="870077"/>
                  </a:lnTo>
                  <a:lnTo>
                    <a:pt x="183007" y="901827"/>
                  </a:lnTo>
                  <a:lnTo>
                    <a:pt x="199390" y="931926"/>
                  </a:lnTo>
                  <a:lnTo>
                    <a:pt x="215646" y="960882"/>
                  </a:lnTo>
                  <a:lnTo>
                    <a:pt x="231775" y="988567"/>
                  </a:lnTo>
                  <a:lnTo>
                    <a:pt x="247650" y="1014857"/>
                  </a:lnTo>
                  <a:lnTo>
                    <a:pt x="262763" y="1039749"/>
                  </a:lnTo>
                  <a:lnTo>
                    <a:pt x="277114" y="1063498"/>
                  </a:lnTo>
                  <a:lnTo>
                    <a:pt x="290576" y="1085977"/>
                  </a:lnTo>
                  <a:lnTo>
                    <a:pt x="303022" y="1107186"/>
                  </a:lnTo>
                  <a:lnTo>
                    <a:pt x="314198" y="1127125"/>
                  </a:lnTo>
                  <a:lnTo>
                    <a:pt x="324104" y="1145921"/>
                  </a:lnTo>
                  <a:lnTo>
                    <a:pt x="328295" y="1154811"/>
                  </a:lnTo>
                  <a:lnTo>
                    <a:pt x="332232" y="1163447"/>
                  </a:lnTo>
                  <a:lnTo>
                    <a:pt x="335661" y="1171702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65800"/>
            </a:solidFill>
            <a:ln w="0" cap="flat" cmpd="sng" algn="ctr">
              <a:solidFill>
                <a:srgbClr val="A65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lnTo>
                    <a:pt x="0" y="385190"/>
                  </a:ln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172" y="29337"/>
                  </a:lnTo>
                  <a:lnTo>
                    <a:pt x="96266" y="58674"/>
                  </a:lnTo>
                  <a:lnTo>
                    <a:pt x="87249" y="87122"/>
                  </a:lnTo>
                  <a:lnTo>
                    <a:pt x="78994" y="115697"/>
                  </a:lnTo>
                  <a:lnTo>
                    <a:pt x="71628" y="143510"/>
                  </a:lnTo>
                  <a:lnTo>
                    <a:pt x="65405" y="171450"/>
                  </a:lnTo>
                  <a:lnTo>
                    <a:pt x="59690" y="198628"/>
                  </a:lnTo>
                  <a:lnTo>
                    <a:pt x="54610" y="225806"/>
                  </a:lnTo>
                  <a:lnTo>
                    <a:pt x="50673" y="252222"/>
                  </a:lnTo>
                  <a:lnTo>
                    <a:pt x="47244" y="278765"/>
                  </a:lnTo>
                  <a:lnTo>
                    <a:pt x="44577" y="304673"/>
                  </a:lnTo>
                  <a:lnTo>
                    <a:pt x="42672" y="330200"/>
                  </a:lnTo>
                  <a:lnTo>
                    <a:pt x="41402" y="355600"/>
                  </a:lnTo>
                  <a:lnTo>
                    <a:pt x="40767" y="380491"/>
                  </a:lnTo>
                  <a:lnTo>
                    <a:pt x="40767" y="404876"/>
                  </a:lnTo>
                  <a:lnTo>
                    <a:pt x="41148" y="429133"/>
                  </a:lnTo>
                  <a:lnTo>
                    <a:pt x="42418" y="452882"/>
                  </a:lnTo>
                  <a:lnTo>
                    <a:pt x="44069" y="476504"/>
                  </a:lnTo>
                  <a:lnTo>
                    <a:pt x="46482" y="499617"/>
                  </a:lnTo>
                  <a:lnTo>
                    <a:pt x="49149" y="522478"/>
                  </a:lnTo>
                  <a:lnTo>
                    <a:pt x="52324" y="544957"/>
                  </a:lnTo>
                  <a:lnTo>
                    <a:pt x="56134" y="567055"/>
                  </a:lnTo>
                  <a:lnTo>
                    <a:pt x="60325" y="588772"/>
                  </a:lnTo>
                  <a:lnTo>
                    <a:pt x="64897" y="610362"/>
                  </a:lnTo>
                  <a:lnTo>
                    <a:pt x="69977" y="631316"/>
                  </a:lnTo>
                  <a:lnTo>
                    <a:pt x="75184" y="652017"/>
                  </a:lnTo>
                  <a:lnTo>
                    <a:pt x="86995" y="692531"/>
                  </a:lnTo>
                  <a:lnTo>
                    <a:pt x="99949" y="731265"/>
                  </a:lnTo>
                  <a:lnTo>
                    <a:pt x="114300" y="768858"/>
                  </a:lnTo>
                  <a:lnTo>
                    <a:pt x="129286" y="805053"/>
                  </a:lnTo>
                  <a:lnTo>
                    <a:pt x="145034" y="839978"/>
                  </a:lnTo>
                  <a:lnTo>
                    <a:pt x="161163" y="873252"/>
                  </a:lnTo>
                  <a:lnTo>
                    <a:pt x="177800" y="905256"/>
                  </a:lnTo>
                  <a:lnTo>
                    <a:pt x="194564" y="935990"/>
                  </a:lnTo>
                  <a:lnTo>
                    <a:pt x="211328" y="964946"/>
                  </a:lnTo>
                  <a:lnTo>
                    <a:pt x="227838" y="992886"/>
                  </a:lnTo>
                  <a:lnTo>
                    <a:pt x="243967" y="1019302"/>
                  </a:lnTo>
                  <a:lnTo>
                    <a:pt x="259715" y="1044193"/>
                  </a:lnTo>
                  <a:lnTo>
                    <a:pt x="274701" y="1067815"/>
                  </a:lnTo>
                  <a:lnTo>
                    <a:pt x="288544" y="1090040"/>
                  </a:lnTo>
                  <a:lnTo>
                    <a:pt x="301625" y="1110868"/>
                  </a:lnTo>
                  <a:lnTo>
                    <a:pt x="313182" y="1130046"/>
                  </a:lnTo>
                  <a:lnTo>
                    <a:pt x="318389" y="1139190"/>
                  </a:lnTo>
                  <a:lnTo>
                    <a:pt x="323215" y="1147953"/>
                  </a:lnTo>
                  <a:lnTo>
                    <a:pt x="327787" y="1156589"/>
                  </a:lnTo>
                  <a:lnTo>
                    <a:pt x="331851" y="1164463"/>
                  </a:lnTo>
                  <a:lnTo>
                    <a:pt x="335407" y="1172210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F5200"/>
            </a:solidFill>
            <a:ln w="0" cap="flat" cmpd="sng" algn="ctr">
              <a:solidFill>
                <a:srgbClr val="9F5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lnTo>
                    <a:pt x="0" y="385190"/>
                  </a:ln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5537" y="28956"/>
                  </a:lnTo>
                  <a:lnTo>
                    <a:pt x="94996" y="57785"/>
                  </a:lnTo>
                  <a:lnTo>
                    <a:pt x="85598" y="86233"/>
                  </a:lnTo>
                  <a:lnTo>
                    <a:pt x="76708" y="114427"/>
                  </a:lnTo>
                  <a:lnTo>
                    <a:pt x="68961" y="142240"/>
                  </a:lnTo>
                  <a:lnTo>
                    <a:pt x="61976" y="169672"/>
                  </a:lnTo>
                  <a:lnTo>
                    <a:pt x="55880" y="196723"/>
                  </a:lnTo>
                  <a:lnTo>
                    <a:pt x="50673" y="223774"/>
                  </a:lnTo>
                  <a:lnTo>
                    <a:pt x="46228" y="250190"/>
                  </a:lnTo>
                  <a:lnTo>
                    <a:pt x="42418" y="276479"/>
                  </a:lnTo>
                  <a:lnTo>
                    <a:pt x="39497" y="302514"/>
                  </a:lnTo>
                  <a:lnTo>
                    <a:pt x="37211" y="328167"/>
                  </a:lnTo>
                  <a:lnTo>
                    <a:pt x="35687" y="353314"/>
                  </a:lnTo>
                  <a:lnTo>
                    <a:pt x="34671" y="378206"/>
                  </a:lnTo>
                  <a:lnTo>
                    <a:pt x="34417" y="402843"/>
                  </a:lnTo>
                  <a:lnTo>
                    <a:pt x="34925" y="427355"/>
                  </a:lnTo>
                  <a:lnTo>
                    <a:pt x="35941" y="451358"/>
                  </a:lnTo>
                  <a:lnTo>
                    <a:pt x="37338" y="474853"/>
                  </a:lnTo>
                  <a:lnTo>
                    <a:pt x="39497" y="498221"/>
                  </a:lnTo>
                  <a:lnTo>
                    <a:pt x="42291" y="521335"/>
                  </a:lnTo>
                  <a:lnTo>
                    <a:pt x="45466" y="543940"/>
                  </a:lnTo>
                  <a:lnTo>
                    <a:pt x="49149" y="566165"/>
                  </a:lnTo>
                  <a:lnTo>
                    <a:pt x="53340" y="588137"/>
                  </a:lnTo>
                  <a:lnTo>
                    <a:pt x="57785" y="609854"/>
                  </a:lnTo>
                  <a:lnTo>
                    <a:pt x="62865" y="631190"/>
                  </a:lnTo>
                  <a:lnTo>
                    <a:pt x="68326" y="652272"/>
                  </a:lnTo>
                  <a:lnTo>
                    <a:pt x="80264" y="692912"/>
                  </a:lnTo>
                  <a:lnTo>
                    <a:pt x="93472" y="732663"/>
                  </a:lnTo>
                  <a:lnTo>
                    <a:pt x="107823" y="770636"/>
                  </a:lnTo>
                  <a:lnTo>
                    <a:pt x="123190" y="807339"/>
                  </a:lnTo>
                  <a:lnTo>
                    <a:pt x="139065" y="842644"/>
                  </a:lnTo>
                  <a:lnTo>
                    <a:pt x="155702" y="876427"/>
                  </a:lnTo>
                  <a:lnTo>
                    <a:pt x="172720" y="908812"/>
                  </a:lnTo>
                  <a:lnTo>
                    <a:pt x="189738" y="939800"/>
                  </a:lnTo>
                  <a:lnTo>
                    <a:pt x="207010" y="969264"/>
                  </a:lnTo>
                  <a:lnTo>
                    <a:pt x="224028" y="997077"/>
                  </a:lnTo>
                  <a:lnTo>
                    <a:pt x="240665" y="1023619"/>
                  </a:lnTo>
                  <a:lnTo>
                    <a:pt x="256794" y="1048512"/>
                  </a:lnTo>
                  <a:lnTo>
                    <a:pt x="272161" y="1072134"/>
                  </a:lnTo>
                  <a:lnTo>
                    <a:pt x="286639" y="1093851"/>
                  </a:lnTo>
                  <a:lnTo>
                    <a:pt x="299974" y="1114171"/>
                  </a:lnTo>
                  <a:lnTo>
                    <a:pt x="306197" y="1123696"/>
                  </a:lnTo>
                  <a:lnTo>
                    <a:pt x="311912" y="1132966"/>
                  </a:lnTo>
                  <a:lnTo>
                    <a:pt x="317500" y="1141857"/>
                  </a:lnTo>
                  <a:lnTo>
                    <a:pt x="322580" y="1150239"/>
                  </a:lnTo>
                  <a:lnTo>
                    <a:pt x="327279" y="1158240"/>
                  </a:lnTo>
                  <a:lnTo>
                    <a:pt x="331470" y="1165606"/>
                  </a:lnTo>
                  <a:lnTo>
                    <a:pt x="335280" y="1172844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94C00"/>
            </a:solidFill>
            <a:ln w="0" cap="flat" cmpd="sng" algn="ctr">
              <a:solidFill>
                <a:srgbClr val="994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254127" y="1119886"/>
                  </a:move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lnTo>
                    <a:pt x="0" y="385190"/>
                  </a:ln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902" y="28702"/>
                  </a:lnTo>
                  <a:lnTo>
                    <a:pt x="93726" y="57023"/>
                  </a:lnTo>
                  <a:lnTo>
                    <a:pt x="83693" y="85090"/>
                  </a:lnTo>
                  <a:lnTo>
                    <a:pt x="74422" y="113030"/>
                  </a:lnTo>
                  <a:lnTo>
                    <a:pt x="66167" y="140589"/>
                  </a:lnTo>
                  <a:lnTo>
                    <a:pt x="58674" y="167766"/>
                  </a:lnTo>
                  <a:lnTo>
                    <a:pt x="52197" y="194944"/>
                  </a:lnTo>
                  <a:lnTo>
                    <a:pt x="46482" y="221741"/>
                  </a:lnTo>
                  <a:lnTo>
                    <a:pt x="41656" y="248158"/>
                  </a:lnTo>
                  <a:lnTo>
                    <a:pt x="37592" y="274447"/>
                  </a:lnTo>
                  <a:lnTo>
                    <a:pt x="34290" y="300355"/>
                  </a:lnTo>
                  <a:lnTo>
                    <a:pt x="31750" y="325882"/>
                  </a:lnTo>
                  <a:lnTo>
                    <a:pt x="29845" y="351282"/>
                  </a:lnTo>
                  <a:lnTo>
                    <a:pt x="28829" y="376174"/>
                  </a:lnTo>
                  <a:lnTo>
                    <a:pt x="28448" y="401065"/>
                  </a:lnTo>
                  <a:lnTo>
                    <a:pt x="28575" y="425323"/>
                  </a:lnTo>
                  <a:lnTo>
                    <a:pt x="29337" y="449453"/>
                  </a:lnTo>
                  <a:lnTo>
                    <a:pt x="30861" y="473329"/>
                  </a:lnTo>
                  <a:lnTo>
                    <a:pt x="32766" y="496824"/>
                  </a:lnTo>
                  <a:lnTo>
                    <a:pt x="35560" y="519938"/>
                  </a:lnTo>
                  <a:lnTo>
                    <a:pt x="38735" y="542798"/>
                  </a:lnTo>
                  <a:lnTo>
                    <a:pt x="42291" y="565531"/>
                  </a:lnTo>
                  <a:lnTo>
                    <a:pt x="46482" y="587629"/>
                  </a:lnTo>
                  <a:lnTo>
                    <a:pt x="50800" y="609473"/>
                  </a:lnTo>
                  <a:lnTo>
                    <a:pt x="55880" y="631190"/>
                  </a:lnTo>
                  <a:lnTo>
                    <a:pt x="61341" y="652272"/>
                  </a:lnTo>
                  <a:lnTo>
                    <a:pt x="73279" y="693674"/>
                  </a:lnTo>
                  <a:lnTo>
                    <a:pt x="86741" y="733806"/>
                  </a:lnTo>
                  <a:lnTo>
                    <a:pt x="101346" y="772414"/>
                  </a:lnTo>
                  <a:lnTo>
                    <a:pt x="116840" y="809625"/>
                  </a:lnTo>
                  <a:lnTo>
                    <a:pt x="133223" y="845439"/>
                  </a:lnTo>
                  <a:lnTo>
                    <a:pt x="150114" y="879602"/>
                  </a:lnTo>
                  <a:lnTo>
                    <a:pt x="167513" y="912494"/>
                  </a:lnTo>
                  <a:lnTo>
                    <a:pt x="185166" y="943610"/>
                  </a:lnTo>
                  <a:lnTo>
                    <a:pt x="202819" y="973328"/>
                  </a:lnTo>
                  <a:lnTo>
                    <a:pt x="220218" y="1001649"/>
                  </a:lnTo>
                  <a:lnTo>
                    <a:pt x="237236" y="1028191"/>
                  </a:lnTo>
                  <a:lnTo>
                    <a:pt x="253873" y="1053084"/>
                  </a:lnTo>
                  <a:lnTo>
                    <a:pt x="269621" y="1076452"/>
                  </a:lnTo>
                  <a:lnTo>
                    <a:pt x="284607" y="1097915"/>
                  </a:lnTo>
                  <a:lnTo>
                    <a:pt x="291719" y="1108075"/>
                  </a:lnTo>
                  <a:lnTo>
                    <a:pt x="298450" y="1117854"/>
                  </a:lnTo>
                  <a:lnTo>
                    <a:pt x="304800" y="1127125"/>
                  </a:lnTo>
                  <a:lnTo>
                    <a:pt x="310769" y="1136015"/>
                  </a:lnTo>
                  <a:lnTo>
                    <a:pt x="316484" y="1144397"/>
                  </a:lnTo>
                  <a:lnTo>
                    <a:pt x="321945" y="1152271"/>
                  </a:lnTo>
                  <a:lnTo>
                    <a:pt x="326771" y="1159764"/>
                  </a:lnTo>
                  <a:lnTo>
                    <a:pt x="331216" y="1166749"/>
                  </a:lnTo>
                  <a:lnTo>
                    <a:pt x="335280" y="1173607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24600"/>
            </a:solidFill>
            <a:ln w="0" cap="flat" cmpd="sng" algn="ctr">
              <a:solidFill>
                <a:srgbClr val="924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20849" y="4174744"/>
              <a:ext cx="338583" cy="1179704"/>
            </a:xfrm>
            <a:custGeom>
              <a:avLst/>
              <a:gdLst/>
              <a:ahLst/>
              <a:cxnLst/>
              <a:rect l="0" t="0" r="0" b="0"/>
              <a:pathLst>
                <a:path w="338583" h="1179704">
                  <a:moveTo>
                    <a:pt x="0" y="385190"/>
                  </a:moveTo>
                  <a:lnTo>
                    <a:pt x="254" y="358266"/>
                  </a:lnTo>
                  <a:lnTo>
                    <a:pt x="1270" y="331469"/>
                  </a:lnTo>
                  <a:lnTo>
                    <a:pt x="3429" y="304673"/>
                  </a:lnTo>
                  <a:lnTo>
                    <a:pt x="6096" y="278130"/>
                  </a:lnTo>
                  <a:lnTo>
                    <a:pt x="10160" y="251587"/>
                  </a:lnTo>
                  <a:lnTo>
                    <a:pt x="14986" y="225298"/>
                  </a:lnTo>
                  <a:lnTo>
                    <a:pt x="21209" y="199263"/>
                  </a:lnTo>
                  <a:lnTo>
                    <a:pt x="28448" y="173228"/>
                  </a:lnTo>
                  <a:lnTo>
                    <a:pt x="36830" y="147574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358" y="72263"/>
                  </a:lnTo>
                  <a:lnTo>
                    <a:pt x="84328" y="47752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267" y="28321"/>
                  </a:lnTo>
                  <a:lnTo>
                    <a:pt x="92456" y="56388"/>
                  </a:lnTo>
                  <a:lnTo>
                    <a:pt x="81788" y="83947"/>
                  </a:lnTo>
                  <a:lnTo>
                    <a:pt x="72136" y="111633"/>
                  </a:lnTo>
                  <a:lnTo>
                    <a:pt x="63246" y="139065"/>
                  </a:lnTo>
                  <a:lnTo>
                    <a:pt x="55499" y="166242"/>
                  </a:lnTo>
                  <a:lnTo>
                    <a:pt x="48514" y="192913"/>
                  </a:lnTo>
                  <a:lnTo>
                    <a:pt x="42418" y="219583"/>
                  </a:lnTo>
                  <a:lnTo>
                    <a:pt x="37211" y="246126"/>
                  </a:lnTo>
                  <a:lnTo>
                    <a:pt x="32766" y="272161"/>
                  </a:lnTo>
                  <a:lnTo>
                    <a:pt x="29210" y="298068"/>
                  </a:lnTo>
                  <a:lnTo>
                    <a:pt x="26289" y="323596"/>
                  </a:lnTo>
                  <a:lnTo>
                    <a:pt x="24130" y="348996"/>
                  </a:lnTo>
                  <a:lnTo>
                    <a:pt x="22860" y="374141"/>
                  </a:lnTo>
                  <a:lnTo>
                    <a:pt x="22225" y="399034"/>
                  </a:lnTo>
                  <a:lnTo>
                    <a:pt x="22225" y="423544"/>
                  </a:lnTo>
                  <a:lnTo>
                    <a:pt x="22860" y="447675"/>
                  </a:lnTo>
                  <a:lnTo>
                    <a:pt x="24130" y="471678"/>
                  </a:lnTo>
                  <a:lnTo>
                    <a:pt x="26035" y="495554"/>
                  </a:lnTo>
                  <a:lnTo>
                    <a:pt x="28575" y="518794"/>
                  </a:lnTo>
                  <a:lnTo>
                    <a:pt x="31750" y="541782"/>
                  </a:lnTo>
                  <a:lnTo>
                    <a:pt x="35306" y="564515"/>
                  </a:lnTo>
                  <a:lnTo>
                    <a:pt x="39243" y="586993"/>
                  </a:lnTo>
                  <a:lnTo>
                    <a:pt x="43942" y="609218"/>
                  </a:lnTo>
                  <a:lnTo>
                    <a:pt x="49022" y="630936"/>
                  </a:lnTo>
                  <a:lnTo>
                    <a:pt x="54356" y="652399"/>
                  </a:lnTo>
                  <a:lnTo>
                    <a:pt x="60325" y="673481"/>
                  </a:lnTo>
                  <a:lnTo>
                    <a:pt x="66421" y="694309"/>
                  </a:lnTo>
                  <a:lnTo>
                    <a:pt x="80010" y="734949"/>
                  </a:lnTo>
                  <a:lnTo>
                    <a:pt x="94742" y="774065"/>
                  </a:lnTo>
                  <a:lnTo>
                    <a:pt x="110490" y="811911"/>
                  </a:lnTo>
                  <a:lnTo>
                    <a:pt x="127127" y="848106"/>
                  </a:lnTo>
                  <a:lnTo>
                    <a:pt x="144653" y="882777"/>
                  </a:lnTo>
                  <a:lnTo>
                    <a:pt x="162179" y="916051"/>
                  </a:lnTo>
                  <a:lnTo>
                    <a:pt x="180340" y="947801"/>
                  </a:lnTo>
                  <a:lnTo>
                    <a:pt x="198374" y="977646"/>
                  </a:lnTo>
                  <a:lnTo>
                    <a:pt x="216281" y="1005966"/>
                  </a:lnTo>
                  <a:lnTo>
                    <a:pt x="233934" y="1032510"/>
                  </a:lnTo>
                  <a:lnTo>
                    <a:pt x="250952" y="1057402"/>
                  </a:lnTo>
                  <a:lnTo>
                    <a:pt x="267081" y="1080515"/>
                  </a:lnTo>
                  <a:lnTo>
                    <a:pt x="275082" y="1091438"/>
                  </a:lnTo>
                  <a:lnTo>
                    <a:pt x="282702" y="1101725"/>
                  </a:lnTo>
                  <a:lnTo>
                    <a:pt x="289814" y="1111758"/>
                  </a:lnTo>
                  <a:lnTo>
                    <a:pt x="296799" y="1121283"/>
                  </a:lnTo>
                  <a:lnTo>
                    <a:pt x="303530" y="1130300"/>
                  </a:lnTo>
                  <a:lnTo>
                    <a:pt x="309753" y="1138936"/>
                  </a:lnTo>
                  <a:lnTo>
                    <a:pt x="315595" y="1146810"/>
                  </a:lnTo>
                  <a:lnTo>
                    <a:pt x="321056" y="1154557"/>
                  </a:lnTo>
                  <a:lnTo>
                    <a:pt x="326136" y="1161541"/>
                  </a:lnTo>
                  <a:lnTo>
                    <a:pt x="330835" y="1168146"/>
                  </a:lnTo>
                  <a:lnTo>
                    <a:pt x="335026" y="1174241"/>
                  </a:lnTo>
                  <a:lnTo>
                    <a:pt x="338582" y="1179703"/>
                  </a:lnTo>
                  <a:lnTo>
                    <a:pt x="327025" y="1173734"/>
                  </a:lnTo>
                  <a:lnTo>
                    <a:pt x="315595" y="1167003"/>
                  </a:lnTo>
                  <a:lnTo>
                    <a:pt x="304292" y="1159510"/>
                  </a:lnTo>
                  <a:lnTo>
                    <a:pt x="293624" y="1151636"/>
                  </a:lnTo>
                  <a:lnTo>
                    <a:pt x="272796" y="1135253"/>
                  </a:lnTo>
                  <a:lnTo>
                    <a:pt x="263271" y="1127379"/>
                  </a:lnTo>
                  <a:lnTo>
                    <a:pt x="254127" y="1119886"/>
                  </a:lnTo>
                  <a:lnTo>
                    <a:pt x="240030" y="1104011"/>
                  </a:lnTo>
                  <a:lnTo>
                    <a:pt x="226187" y="1087501"/>
                  </a:lnTo>
                  <a:lnTo>
                    <a:pt x="212725" y="1070229"/>
                  </a:lnTo>
                  <a:lnTo>
                    <a:pt x="199390" y="1052194"/>
                  </a:lnTo>
                  <a:lnTo>
                    <a:pt x="186817" y="1033907"/>
                  </a:lnTo>
                  <a:lnTo>
                    <a:pt x="174371" y="1014603"/>
                  </a:lnTo>
                  <a:lnTo>
                    <a:pt x="162433" y="995044"/>
                  </a:lnTo>
                  <a:lnTo>
                    <a:pt x="150876" y="974979"/>
                  </a:lnTo>
                  <a:lnTo>
                    <a:pt x="139827" y="954278"/>
                  </a:lnTo>
                  <a:lnTo>
                    <a:pt x="129032" y="933068"/>
                  </a:lnTo>
                  <a:lnTo>
                    <a:pt x="118491" y="911606"/>
                  </a:lnTo>
                  <a:lnTo>
                    <a:pt x="108585" y="889508"/>
                  </a:lnTo>
                  <a:lnTo>
                    <a:pt x="98933" y="867410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205"/>
                  </a:lnTo>
                  <a:lnTo>
                    <a:pt x="43942" y="703326"/>
                  </a:lnTo>
                  <a:lnTo>
                    <a:pt x="32131" y="654685"/>
                  </a:lnTo>
                  <a:lnTo>
                    <a:pt x="22225" y="605790"/>
                  </a:lnTo>
                  <a:lnTo>
                    <a:pt x="14097" y="556894"/>
                  </a:lnTo>
                  <a:lnTo>
                    <a:pt x="7493" y="508127"/>
                  </a:lnTo>
                  <a:lnTo>
                    <a:pt x="3175" y="459866"/>
                  </a:lnTo>
                  <a:lnTo>
                    <a:pt x="635" y="412115"/>
                  </a:lnTo>
                  <a:close/>
                </a:path>
              </a:pathLst>
            </a:custGeom>
            <a:solidFill>
              <a:srgbClr val="8C3F00"/>
            </a:solidFill>
            <a:ln w="0" cap="flat" cmpd="sng" algn="ctr">
              <a:solidFill>
                <a:srgbClr val="8C3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20716" y="4119473"/>
              <a:ext cx="475428" cy="1244558"/>
            </a:xfrm>
            <a:custGeom>
              <a:avLst/>
              <a:gdLst/>
              <a:ahLst/>
              <a:cxnLst/>
              <a:rect l="0" t="0" r="0" b="0"/>
              <a:pathLst>
                <a:path w="475428" h="1244558">
                  <a:moveTo>
                    <a:pt x="555" y="467383"/>
                  </a:moveTo>
                  <a:lnTo>
                    <a:pt x="3336" y="514721"/>
                  </a:lnTo>
                  <a:lnTo>
                    <a:pt x="7784" y="563257"/>
                  </a:lnTo>
                  <a:lnTo>
                    <a:pt x="13901" y="611792"/>
                  </a:lnTo>
                  <a:lnTo>
                    <a:pt x="22242" y="660927"/>
                  </a:lnTo>
                  <a:lnTo>
                    <a:pt x="32251" y="710062"/>
                  </a:lnTo>
                  <a:lnTo>
                    <a:pt x="43928" y="758598"/>
                  </a:lnTo>
                  <a:lnTo>
                    <a:pt x="57274" y="806536"/>
                  </a:lnTo>
                  <a:lnTo>
                    <a:pt x="72843" y="853274"/>
                  </a:lnTo>
                  <a:lnTo>
                    <a:pt x="90081" y="899413"/>
                  </a:lnTo>
                  <a:lnTo>
                    <a:pt x="98977" y="922782"/>
                  </a:lnTo>
                  <a:lnTo>
                    <a:pt x="108431" y="944953"/>
                  </a:lnTo>
                  <a:lnTo>
                    <a:pt x="118440" y="966524"/>
                  </a:lnTo>
                  <a:lnTo>
                    <a:pt x="129005" y="988096"/>
                  </a:lnTo>
                  <a:lnTo>
                    <a:pt x="139569" y="1009068"/>
                  </a:lnTo>
                  <a:lnTo>
                    <a:pt x="150691" y="1030041"/>
                  </a:lnTo>
                  <a:lnTo>
                    <a:pt x="162368" y="1049815"/>
                  </a:lnTo>
                  <a:lnTo>
                    <a:pt x="174601" y="1069588"/>
                  </a:lnTo>
                  <a:lnTo>
                    <a:pt x="186834" y="1088763"/>
                  </a:lnTo>
                  <a:lnTo>
                    <a:pt x="199624" y="1107338"/>
                  </a:lnTo>
                  <a:lnTo>
                    <a:pt x="212413" y="1125315"/>
                  </a:lnTo>
                  <a:lnTo>
                    <a:pt x="226314" y="1142692"/>
                  </a:lnTo>
                  <a:lnTo>
                    <a:pt x="240216" y="1158870"/>
                  </a:lnTo>
                  <a:lnTo>
                    <a:pt x="254117" y="1175049"/>
                  </a:lnTo>
                  <a:lnTo>
                    <a:pt x="264126" y="1182839"/>
                  </a:lnTo>
                  <a:lnTo>
                    <a:pt x="274135" y="1191228"/>
                  </a:lnTo>
                  <a:lnTo>
                    <a:pt x="296377" y="1208605"/>
                  </a:lnTo>
                  <a:lnTo>
                    <a:pt x="308054" y="1216994"/>
                  </a:lnTo>
                  <a:lnTo>
                    <a:pt x="319731" y="1225382"/>
                  </a:lnTo>
                  <a:lnTo>
                    <a:pt x="331965" y="1231974"/>
                  </a:lnTo>
                  <a:lnTo>
                    <a:pt x="344754" y="1237367"/>
                  </a:lnTo>
                  <a:lnTo>
                    <a:pt x="356987" y="1242160"/>
                  </a:lnTo>
                  <a:lnTo>
                    <a:pt x="369776" y="1244557"/>
                  </a:lnTo>
                  <a:lnTo>
                    <a:pt x="382010" y="1244557"/>
                  </a:lnTo>
                  <a:lnTo>
                    <a:pt x="394799" y="1242759"/>
                  </a:lnTo>
                  <a:lnTo>
                    <a:pt x="400915" y="1240962"/>
                  </a:lnTo>
                  <a:lnTo>
                    <a:pt x="407032" y="1238565"/>
                  </a:lnTo>
                  <a:lnTo>
                    <a:pt x="412593" y="1234970"/>
                  </a:lnTo>
                  <a:lnTo>
                    <a:pt x="418710" y="1230776"/>
                  </a:lnTo>
                  <a:lnTo>
                    <a:pt x="424270" y="1225982"/>
                  </a:lnTo>
                  <a:lnTo>
                    <a:pt x="430387" y="1219989"/>
                  </a:lnTo>
                  <a:lnTo>
                    <a:pt x="435947" y="1213398"/>
                  </a:lnTo>
                  <a:lnTo>
                    <a:pt x="441508" y="1206208"/>
                  </a:lnTo>
                  <a:lnTo>
                    <a:pt x="452073" y="1190029"/>
                  </a:lnTo>
                  <a:lnTo>
                    <a:pt x="460414" y="1173850"/>
                  </a:lnTo>
                  <a:lnTo>
                    <a:pt x="467087" y="1157072"/>
                  </a:lnTo>
                  <a:lnTo>
                    <a:pt x="471535" y="1139696"/>
                  </a:lnTo>
                  <a:lnTo>
                    <a:pt x="474315" y="1122918"/>
                  </a:lnTo>
                  <a:lnTo>
                    <a:pt x="475427" y="1105541"/>
                  </a:lnTo>
                  <a:lnTo>
                    <a:pt x="474871" y="1087564"/>
                  </a:lnTo>
                  <a:lnTo>
                    <a:pt x="473203" y="1069588"/>
                  </a:lnTo>
                  <a:lnTo>
                    <a:pt x="469867" y="1051612"/>
                  </a:lnTo>
                  <a:lnTo>
                    <a:pt x="465418" y="1033037"/>
                  </a:lnTo>
                  <a:lnTo>
                    <a:pt x="459302" y="1014461"/>
                  </a:lnTo>
                  <a:lnTo>
                    <a:pt x="452629" y="995885"/>
                  </a:lnTo>
                  <a:lnTo>
                    <a:pt x="444844" y="977310"/>
                  </a:lnTo>
                  <a:lnTo>
                    <a:pt x="436503" y="958734"/>
                  </a:lnTo>
                  <a:lnTo>
                    <a:pt x="417597" y="920984"/>
                  </a:lnTo>
                  <a:lnTo>
                    <a:pt x="397023" y="882635"/>
                  </a:lnTo>
                  <a:lnTo>
                    <a:pt x="375337" y="844884"/>
                  </a:lnTo>
                  <a:lnTo>
                    <a:pt x="353651" y="807734"/>
                  </a:lnTo>
                  <a:lnTo>
                    <a:pt x="332521" y="769984"/>
                  </a:lnTo>
                  <a:lnTo>
                    <a:pt x="322512" y="752007"/>
                  </a:lnTo>
                  <a:lnTo>
                    <a:pt x="313615" y="733432"/>
                  </a:lnTo>
                  <a:lnTo>
                    <a:pt x="304718" y="715455"/>
                  </a:lnTo>
                  <a:lnTo>
                    <a:pt x="296933" y="697479"/>
                  </a:lnTo>
                  <a:lnTo>
                    <a:pt x="289704" y="679503"/>
                  </a:lnTo>
                  <a:lnTo>
                    <a:pt x="283588" y="662126"/>
                  </a:lnTo>
                  <a:lnTo>
                    <a:pt x="278583" y="645348"/>
                  </a:lnTo>
                  <a:lnTo>
                    <a:pt x="275247" y="627971"/>
                  </a:lnTo>
                  <a:lnTo>
                    <a:pt x="270243" y="600407"/>
                  </a:lnTo>
                  <a:lnTo>
                    <a:pt x="266350" y="572244"/>
                  </a:lnTo>
                  <a:lnTo>
                    <a:pt x="263014" y="543483"/>
                  </a:lnTo>
                  <a:lnTo>
                    <a:pt x="261346" y="514721"/>
                  </a:lnTo>
                  <a:lnTo>
                    <a:pt x="260790" y="485958"/>
                  </a:lnTo>
                  <a:lnTo>
                    <a:pt x="261346" y="457196"/>
                  </a:lnTo>
                  <a:lnTo>
                    <a:pt x="263014" y="428434"/>
                  </a:lnTo>
                  <a:lnTo>
                    <a:pt x="266907" y="400271"/>
                  </a:lnTo>
                  <a:lnTo>
                    <a:pt x="269686" y="381696"/>
                  </a:lnTo>
                  <a:lnTo>
                    <a:pt x="273579" y="363120"/>
                  </a:lnTo>
                  <a:lnTo>
                    <a:pt x="278028" y="345743"/>
                  </a:lnTo>
                  <a:lnTo>
                    <a:pt x="281920" y="328366"/>
                  </a:lnTo>
                  <a:lnTo>
                    <a:pt x="291373" y="295409"/>
                  </a:lnTo>
                  <a:lnTo>
                    <a:pt x="301382" y="264850"/>
                  </a:lnTo>
                  <a:lnTo>
                    <a:pt x="311391" y="234889"/>
                  </a:lnTo>
                  <a:lnTo>
                    <a:pt x="320288" y="207925"/>
                  </a:lnTo>
                  <a:lnTo>
                    <a:pt x="324736" y="194743"/>
                  </a:lnTo>
                  <a:lnTo>
                    <a:pt x="328628" y="181560"/>
                  </a:lnTo>
                  <a:lnTo>
                    <a:pt x="331965" y="169575"/>
                  </a:lnTo>
                  <a:lnTo>
                    <a:pt x="335301" y="157592"/>
                  </a:lnTo>
                  <a:lnTo>
                    <a:pt x="337526" y="146206"/>
                  </a:lnTo>
                  <a:lnTo>
                    <a:pt x="339749" y="134822"/>
                  </a:lnTo>
                  <a:lnTo>
                    <a:pt x="341418" y="123437"/>
                  </a:lnTo>
                  <a:lnTo>
                    <a:pt x="341974" y="113250"/>
                  </a:lnTo>
                  <a:lnTo>
                    <a:pt x="341974" y="103064"/>
                  </a:lnTo>
                  <a:lnTo>
                    <a:pt x="340862" y="92877"/>
                  </a:lnTo>
                  <a:lnTo>
                    <a:pt x="339194" y="83290"/>
                  </a:lnTo>
                  <a:lnTo>
                    <a:pt x="336969" y="74301"/>
                  </a:lnTo>
                  <a:lnTo>
                    <a:pt x="333077" y="65313"/>
                  </a:lnTo>
                  <a:lnTo>
                    <a:pt x="328628" y="56325"/>
                  </a:lnTo>
                  <a:lnTo>
                    <a:pt x="322512" y="47936"/>
                  </a:lnTo>
                  <a:lnTo>
                    <a:pt x="315283" y="40147"/>
                  </a:lnTo>
                  <a:lnTo>
                    <a:pt x="307498" y="31757"/>
                  </a:lnTo>
                  <a:lnTo>
                    <a:pt x="298045" y="24567"/>
                  </a:lnTo>
                  <a:lnTo>
                    <a:pt x="287481" y="16778"/>
                  </a:lnTo>
                  <a:lnTo>
                    <a:pt x="275247" y="9587"/>
                  </a:lnTo>
                  <a:lnTo>
                    <a:pt x="266907" y="5991"/>
                  </a:lnTo>
                  <a:lnTo>
                    <a:pt x="258009" y="3595"/>
                  </a:lnTo>
                  <a:lnTo>
                    <a:pt x="248557" y="1198"/>
                  </a:lnTo>
                  <a:lnTo>
                    <a:pt x="239104" y="0"/>
                  </a:lnTo>
                  <a:lnTo>
                    <a:pt x="228538" y="0"/>
                  </a:lnTo>
                  <a:lnTo>
                    <a:pt x="217973" y="599"/>
                  </a:lnTo>
                  <a:lnTo>
                    <a:pt x="207409" y="1797"/>
                  </a:lnTo>
                  <a:lnTo>
                    <a:pt x="196287" y="4194"/>
                  </a:lnTo>
                  <a:lnTo>
                    <a:pt x="185722" y="7190"/>
                  </a:lnTo>
                  <a:lnTo>
                    <a:pt x="174601" y="11385"/>
                  </a:lnTo>
                  <a:lnTo>
                    <a:pt x="164036" y="16178"/>
                  </a:lnTo>
                  <a:lnTo>
                    <a:pt x="153471" y="22170"/>
                  </a:lnTo>
                  <a:lnTo>
                    <a:pt x="143462" y="28761"/>
                  </a:lnTo>
                  <a:lnTo>
                    <a:pt x="134009" y="36552"/>
                  </a:lnTo>
                  <a:lnTo>
                    <a:pt x="125112" y="45539"/>
                  </a:lnTo>
                  <a:lnTo>
                    <a:pt x="116772" y="55126"/>
                  </a:lnTo>
                  <a:lnTo>
                    <a:pt x="100090" y="78496"/>
                  </a:lnTo>
                  <a:lnTo>
                    <a:pt x="84520" y="103064"/>
                  </a:lnTo>
                  <a:lnTo>
                    <a:pt x="70063" y="127631"/>
                  </a:lnTo>
                  <a:lnTo>
                    <a:pt x="57829" y="152199"/>
                  </a:lnTo>
                  <a:lnTo>
                    <a:pt x="46708" y="177366"/>
                  </a:lnTo>
                  <a:lnTo>
                    <a:pt x="36699" y="202532"/>
                  </a:lnTo>
                  <a:lnTo>
                    <a:pt x="28358" y="228298"/>
                  </a:lnTo>
                  <a:lnTo>
                    <a:pt x="21130" y="254065"/>
                  </a:lnTo>
                  <a:lnTo>
                    <a:pt x="15013" y="280429"/>
                  </a:lnTo>
                  <a:lnTo>
                    <a:pt x="10009" y="306795"/>
                  </a:lnTo>
                  <a:lnTo>
                    <a:pt x="6116" y="333160"/>
                  </a:lnTo>
                  <a:lnTo>
                    <a:pt x="3336" y="359525"/>
                  </a:lnTo>
                  <a:lnTo>
                    <a:pt x="1112" y="386489"/>
                  </a:lnTo>
                  <a:lnTo>
                    <a:pt x="555" y="413453"/>
                  </a:lnTo>
                  <a:lnTo>
                    <a:pt x="0" y="4404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295398" y="4311269"/>
              <a:ext cx="74042" cy="370714"/>
            </a:xfrm>
            <a:custGeom>
              <a:avLst/>
              <a:gdLst/>
              <a:ahLst/>
              <a:cxnLst/>
              <a:rect l="0" t="0" r="0" b="0"/>
              <a:pathLst>
                <a:path w="74042" h="370714">
                  <a:moveTo>
                    <a:pt x="67310" y="0"/>
                  </a:moveTo>
                  <a:lnTo>
                    <a:pt x="69596" y="6604"/>
                  </a:lnTo>
                  <a:lnTo>
                    <a:pt x="71247" y="13589"/>
                  </a:lnTo>
                  <a:lnTo>
                    <a:pt x="72517" y="21716"/>
                  </a:lnTo>
                  <a:lnTo>
                    <a:pt x="73406" y="30353"/>
                  </a:lnTo>
                  <a:lnTo>
                    <a:pt x="73787" y="39878"/>
                  </a:lnTo>
                  <a:lnTo>
                    <a:pt x="74041" y="49911"/>
                  </a:lnTo>
                  <a:lnTo>
                    <a:pt x="73660" y="60452"/>
                  </a:lnTo>
                  <a:lnTo>
                    <a:pt x="73152" y="71501"/>
                  </a:lnTo>
                  <a:lnTo>
                    <a:pt x="71120" y="95123"/>
                  </a:lnTo>
                  <a:lnTo>
                    <a:pt x="68326" y="120268"/>
                  </a:lnTo>
                  <a:lnTo>
                    <a:pt x="64516" y="146558"/>
                  </a:lnTo>
                  <a:lnTo>
                    <a:pt x="60325" y="173482"/>
                  </a:lnTo>
                  <a:lnTo>
                    <a:pt x="51308" y="228346"/>
                  </a:lnTo>
                  <a:lnTo>
                    <a:pt x="46736" y="255269"/>
                  </a:lnTo>
                  <a:lnTo>
                    <a:pt x="42418" y="281559"/>
                  </a:lnTo>
                  <a:lnTo>
                    <a:pt x="38735" y="306451"/>
                  </a:lnTo>
                  <a:lnTo>
                    <a:pt x="35560" y="329946"/>
                  </a:lnTo>
                  <a:lnTo>
                    <a:pt x="34544" y="341122"/>
                  </a:lnTo>
                  <a:lnTo>
                    <a:pt x="33528" y="351536"/>
                  </a:lnTo>
                  <a:lnTo>
                    <a:pt x="32639" y="361441"/>
                  </a:lnTo>
                  <a:lnTo>
                    <a:pt x="32385" y="370713"/>
                  </a:lnTo>
                  <a:lnTo>
                    <a:pt x="25654" y="354203"/>
                  </a:lnTo>
                  <a:lnTo>
                    <a:pt x="20066" y="337947"/>
                  </a:lnTo>
                  <a:lnTo>
                    <a:pt x="15113" y="321564"/>
                  </a:lnTo>
                  <a:lnTo>
                    <a:pt x="11049" y="305689"/>
                  </a:lnTo>
                  <a:lnTo>
                    <a:pt x="7366" y="289687"/>
                  </a:lnTo>
                  <a:lnTo>
                    <a:pt x="4699" y="274065"/>
                  </a:lnTo>
                  <a:lnTo>
                    <a:pt x="2540" y="258572"/>
                  </a:lnTo>
                  <a:lnTo>
                    <a:pt x="1143" y="243205"/>
                  </a:lnTo>
                  <a:lnTo>
                    <a:pt x="254" y="228346"/>
                  </a:lnTo>
                  <a:lnTo>
                    <a:pt x="0" y="213614"/>
                  </a:lnTo>
                  <a:lnTo>
                    <a:pt x="254" y="199009"/>
                  </a:lnTo>
                  <a:lnTo>
                    <a:pt x="889" y="185039"/>
                  </a:lnTo>
                  <a:lnTo>
                    <a:pt x="2159" y="171196"/>
                  </a:lnTo>
                  <a:lnTo>
                    <a:pt x="3556" y="157861"/>
                  </a:lnTo>
                  <a:lnTo>
                    <a:pt x="5715" y="144780"/>
                  </a:lnTo>
                  <a:lnTo>
                    <a:pt x="8001" y="132080"/>
                  </a:lnTo>
                  <a:lnTo>
                    <a:pt x="10541" y="119888"/>
                  </a:lnTo>
                  <a:lnTo>
                    <a:pt x="13716" y="108077"/>
                  </a:lnTo>
                  <a:lnTo>
                    <a:pt x="20447" y="85852"/>
                  </a:lnTo>
                  <a:lnTo>
                    <a:pt x="27813" y="65659"/>
                  </a:lnTo>
                  <a:lnTo>
                    <a:pt x="35814" y="47625"/>
                  </a:lnTo>
                  <a:lnTo>
                    <a:pt x="43942" y="32004"/>
                  </a:lnTo>
                  <a:lnTo>
                    <a:pt x="52197" y="18541"/>
                  </a:lnTo>
                  <a:lnTo>
                    <a:pt x="56134" y="12954"/>
                  </a:lnTo>
                  <a:lnTo>
                    <a:pt x="59944" y="7874"/>
                  </a:lnTo>
                  <a:lnTo>
                    <a:pt x="63754" y="3683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298446" y="4323207"/>
              <a:ext cx="63374" cy="327534"/>
            </a:xfrm>
            <a:custGeom>
              <a:avLst/>
              <a:gdLst/>
              <a:ahLst/>
              <a:cxnLst/>
              <a:rect l="0" t="0" r="0" b="0"/>
              <a:pathLst>
                <a:path w="63374" h="327534">
                  <a:moveTo>
                    <a:pt x="28321" y="327533"/>
                  </a:moveTo>
                  <a:lnTo>
                    <a:pt x="22606" y="313054"/>
                  </a:lnTo>
                  <a:lnTo>
                    <a:pt x="17526" y="298830"/>
                  </a:lnTo>
                  <a:lnTo>
                    <a:pt x="13208" y="284734"/>
                  </a:lnTo>
                  <a:lnTo>
                    <a:pt x="9398" y="271018"/>
                  </a:lnTo>
                  <a:lnTo>
                    <a:pt x="6477" y="257302"/>
                  </a:lnTo>
                  <a:lnTo>
                    <a:pt x="3937" y="243967"/>
                  </a:lnTo>
                  <a:lnTo>
                    <a:pt x="2032" y="231140"/>
                  </a:lnTo>
                  <a:lnTo>
                    <a:pt x="762" y="218186"/>
                  </a:lnTo>
                  <a:lnTo>
                    <a:pt x="127" y="205740"/>
                  </a:lnTo>
                  <a:lnTo>
                    <a:pt x="0" y="193421"/>
                  </a:lnTo>
                  <a:lnTo>
                    <a:pt x="0" y="181483"/>
                  </a:lnTo>
                  <a:lnTo>
                    <a:pt x="762" y="169926"/>
                  </a:lnTo>
                  <a:lnTo>
                    <a:pt x="3175" y="147320"/>
                  </a:lnTo>
                  <a:lnTo>
                    <a:pt x="7112" y="125984"/>
                  </a:lnTo>
                  <a:lnTo>
                    <a:pt x="12065" y="105791"/>
                  </a:lnTo>
                  <a:lnTo>
                    <a:pt x="18288" y="86868"/>
                  </a:lnTo>
                  <a:lnTo>
                    <a:pt x="25019" y="69088"/>
                  </a:lnTo>
                  <a:lnTo>
                    <a:pt x="32131" y="52577"/>
                  </a:lnTo>
                  <a:lnTo>
                    <a:pt x="39624" y="37465"/>
                  </a:lnTo>
                  <a:lnTo>
                    <a:pt x="46990" y="23622"/>
                  </a:lnTo>
                  <a:lnTo>
                    <a:pt x="54229" y="11176"/>
                  </a:lnTo>
                  <a:lnTo>
                    <a:pt x="61087" y="0"/>
                  </a:lnTo>
                  <a:lnTo>
                    <a:pt x="62230" y="6223"/>
                  </a:lnTo>
                  <a:lnTo>
                    <a:pt x="62738" y="12953"/>
                  </a:lnTo>
                  <a:lnTo>
                    <a:pt x="63246" y="20193"/>
                  </a:lnTo>
                  <a:lnTo>
                    <a:pt x="63373" y="28194"/>
                  </a:lnTo>
                  <a:lnTo>
                    <a:pt x="63246" y="36576"/>
                  </a:lnTo>
                  <a:lnTo>
                    <a:pt x="62738" y="45339"/>
                  </a:lnTo>
                  <a:lnTo>
                    <a:pt x="61341" y="64643"/>
                  </a:lnTo>
                  <a:lnTo>
                    <a:pt x="59055" y="85217"/>
                  </a:lnTo>
                  <a:lnTo>
                    <a:pt x="56261" y="106934"/>
                  </a:lnTo>
                  <a:lnTo>
                    <a:pt x="52832" y="129794"/>
                  </a:lnTo>
                  <a:lnTo>
                    <a:pt x="49276" y="153162"/>
                  </a:lnTo>
                  <a:lnTo>
                    <a:pt x="41783" y="200533"/>
                  </a:lnTo>
                  <a:lnTo>
                    <a:pt x="38227" y="224027"/>
                  </a:lnTo>
                  <a:lnTo>
                    <a:pt x="34798" y="247142"/>
                  </a:lnTo>
                  <a:lnTo>
                    <a:pt x="32131" y="269113"/>
                  </a:lnTo>
                  <a:lnTo>
                    <a:pt x="29972" y="290195"/>
                  </a:lnTo>
                  <a:lnTo>
                    <a:pt x="28702" y="309626"/>
                  </a:lnTo>
                  <a:lnTo>
                    <a:pt x="28321" y="318770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301113" y="4335272"/>
              <a:ext cx="55119" cy="284227"/>
            </a:xfrm>
            <a:custGeom>
              <a:avLst/>
              <a:gdLst/>
              <a:ahLst/>
              <a:cxnLst/>
              <a:rect l="0" t="0" r="0" b="0"/>
              <a:pathLst>
                <a:path w="55119" h="284227">
                  <a:moveTo>
                    <a:pt x="24638" y="284226"/>
                  </a:moveTo>
                  <a:lnTo>
                    <a:pt x="19558" y="271780"/>
                  </a:lnTo>
                  <a:lnTo>
                    <a:pt x="15113" y="259588"/>
                  </a:lnTo>
                  <a:lnTo>
                    <a:pt x="11303" y="247777"/>
                  </a:lnTo>
                  <a:lnTo>
                    <a:pt x="8128" y="236220"/>
                  </a:lnTo>
                  <a:lnTo>
                    <a:pt x="5461" y="224917"/>
                  </a:lnTo>
                  <a:lnTo>
                    <a:pt x="3556" y="213995"/>
                  </a:lnTo>
                  <a:lnTo>
                    <a:pt x="1905" y="203708"/>
                  </a:lnTo>
                  <a:lnTo>
                    <a:pt x="889" y="193167"/>
                  </a:lnTo>
                  <a:lnTo>
                    <a:pt x="0" y="173482"/>
                  </a:lnTo>
                  <a:lnTo>
                    <a:pt x="889" y="154940"/>
                  </a:lnTo>
                  <a:lnTo>
                    <a:pt x="2921" y="137033"/>
                  </a:lnTo>
                  <a:lnTo>
                    <a:pt x="6477" y="119761"/>
                  </a:lnTo>
                  <a:lnTo>
                    <a:pt x="10922" y="103505"/>
                  </a:lnTo>
                  <a:lnTo>
                    <a:pt x="16383" y="87630"/>
                  </a:lnTo>
                  <a:lnTo>
                    <a:pt x="22352" y="72517"/>
                  </a:lnTo>
                  <a:lnTo>
                    <a:pt x="28829" y="57531"/>
                  </a:lnTo>
                  <a:lnTo>
                    <a:pt x="42291" y="28575"/>
                  </a:lnTo>
                  <a:lnTo>
                    <a:pt x="55118" y="0"/>
                  </a:lnTo>
                  <a:lnTo>
                    <a:pt x="54610" y="12065"/>
                  </a:lnTo>
                  <a:lnTo>
                    <a:pt x="53594" y="25908"/>
                  </a:lnTo>
                  <a:lnTo>
                    <a:pt x="51943" y="41021"/>
                  </a:lnTo>
                  <a:lnTo>
                    <a:pt x="49657" y="57531"/>
                  </a:lnTo>
                  <a:lnTo>
                    <a:pt x="47117" y="75184"/>
                  </a:lnTo>
                  <a:lnTo>
                    <a:pt x="44323" y="93726"/>
                  </a:lnTo>
                  <a:lnTo>
                    <a:pt x="38227" y="132715"/>
                  </a:lnTo>
                  <a:lnTo>
                    <a:pt x="32385" y="172974"/>
                  </a:lnTo>
                  <a:lnTo>
                    <a:pt x="29845" y="193040"/>
                  </a:lnTo>
                  <a:lnTo>
                    <a:pt x="27559" y="212725"/>
                  </a:lnTo>
                  <a:lnTo>
                    <a:pt x="25908" y="231902"/>
                  </a:lnTo>
                  <a:lnTo>
                    <a:pt x="24765" y="250317"/>
                  </a:lnTo>
                  <a:lnTo>
                    <a:pt x="24257" y="267970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304034" y="4347336"/>
              <a:ext cx="49023" cy="240666"/>
            </a:xfrm>
            <a:custGeom>
              <a:avLst/>
              <a:gdLst/>
              <a:ahLst/>
              <a:cxnLst/>
              <a:rect l="0" t="0" r="0" b="0"/>
              <a:pathLst>
                <a:path w="49023" h="240666">
                  <a:moveTo>
                    <a:pt x="20828" y="240665"/>
                  </a:moveTo>
                  <a:lnTo>
                    <a:pt x="16383" y="230251"/>
                  </a:lnTo>
                  <a:lnTo>
                    <a:pt x="12827" y="220092"/>
                  </a:lnTo>
                  <a:lnTo>
                    <a:pt x="9652" y="210567"/>
                  </a:lnTo>
                  <a:lnTo>
                    <a:pt x="6985" y="201295"/>
                  </a:lnTo>
                  <a:lnTo>
                    <a:pt x="4699" y="192533"/>
                  </a:lnTo>
                  <a:lnTo>
                    <a:pt x="2921" y="184150"/>
                  </a:lnTo>
                  <a:lnTo>
                    <a:pt x="1651" y="175895"/>
                  </a:lnTo>
                  <a:lnTo>
                    <a:pt x="635" y="168021"/>
                  </a:lnTo>
                  <a:lnTo>
                    <a:pt x="0" y="153289"/>
                  </a:lnTo>
                  <a:lnTo>
                    <a:pt x="889" y="139446"/>
                  </a:lnTo>
                  <a:lnTo>
                    <a:pt x="2794" y="126365"/>
                  </a:lnTo>
                  <a:lnTo>
                    <a:pt x="5715" y="113411"/>
                  </a:lnTo>
                  <a:lnTo>
                    <a:pt x="9652" y="100965"/>
                  </a:lnTo>
                  <a:lnTo>
                    <a:pt x="14605" y="88519"/>
                  </a:lnTo>
                  <a:lnTo>
                    <a:pt x="19812" y="75565"/>
                  </a:lnTo>
                  <a:lnTo>
                    <a:pt x="25400" y="62485"/>
                  </a:lnTo>
                  <a:lnTo>
                    <a:pt x="31369" y="48387"/>
                  </a:lnTo>
                  <a:lnTo>
                    <a:pt x="37211" y="33401"/>
                  </a:lnTo>
                  <a:lnTo>
                    <a:pt x="43307" y="17399"/>
                  </a:lnTo>
                  <a:lnTo>
                    <a:pt x="49022" y="0"/>
                  </a:lnTo>
                  <a:lnTo>
                    <a:pt x="46482" y="11049"/>
                  </a:lnTo>
                  <a:lnTo>
                    <a:pt x="43688" y="23242"/>
                  </a:lnTo>
                  <a:lnTo>
                    <a:pt x="41021" y="36449"/>
                  </a:lnTo>
                  <a:lnTo>
                    <a:pt x="38100" y="50165"/>
                  </a:lnTo>
                  <a:lnTo>
                    <a:pt x="32385" y="80392"/>
                  </a:lnTo>
                  <a:lnTo>
                    <a:pt x="27305" y="112268"/>
                  </a:lnTo>
                  <a:lnTo>
                    <a:pt x="23114" y="145161"/>
                  </a:lnTo>
                  <a:lnTo>
                    <a:pt x="20193" y="178182"/>
                  </a:lnTo>
                  <a:lnTo>
                    <a:pt x="19558" y="194564"/>
                  </a:lnTo>
                  <a:lnTo>
                    <a:pt x="19431" y="210312"/>
                  </a:lnTo>
                  <a:lnTo>
                    <a:pt x="19812" y="225680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306955" y="4359529"/>
              <a:ext cx="42927" cy="197485"/>
            </a:xfrm>
            <a:custGeom>
              <a:avLst/>
              <a:gdLst/>
              <a:ahLst/>
              <a:cxnLst/>
              <a:rect l="0" t="0" r="0" b="0"/>
              <a:pathLst>
                <a:path w="42927" h="197485">
                  <a:moveTo>
                    <a:pt x="38100" y="10159"/>
                  </a:moveTo>
                  <a:lnTo>
                    <a:pt x="33909" y="20828"/>
                  </a:lnTo>
                  <a:lnTo>
                    <a:pt x="29972" y="31877"/>
                  </a:lnTo>
                  <a:lnTo>
                    <a:pt x="26289" y="43306"/>
                  </a:lnTo>
                  <a:lnTo>
                    <a:pt x="20447" y="67055"/>
                  </a:lnTo>
                  <a:lnTo>
                    <a:pt x="16256" y="91948"/>
                  </a:lnTo>
                  <a:lnTo>
                    <a:pt x="13716" y="117602"/>
                  </a:lnTo>
                  <a:lnTo>
                    <a:pt x="12827" y="143764"/>
                  </a:lnTo>
                  <a:lnTo>
                    <a:pt x="13843" y="170561"/>
                  </a:lnTo>
                  <a:lnTo>
                    <a:pt x="16891" y="197484"/>
                  </a:lnTo>
                  <a:lnTo>
                    <a:pt x="13335" y="188849"/>
                  </a:lnTo>
                  <a:lnTo>
                    <a:pt x="10287" y="180975"/>
                  </a:lnTo>
                  <a:lnTo>
                    <a:pt x="7874" y="173481"/>
                  </a:lnTo>
                  <a:lnTo>
                    <a:pt x="5461" y="166497"/>
                  </a:lnTo>
                  <a:lnTo>
                    <a:pt x="3810" y="160147"/>
                  </a:lnTo>
                  <a:lnTo>
                    <a:pt x="2286" y="153924"/>
                  </a:lnTo>
                  <a:lnTo>
                    <a:pt x="508" y="143129"/>
                  </a:lnTo>
                  <a:lnTo>
                    <a:pt x="0" y="133350"/>
                  </a:lnTo>
                  <a:lnTo>
                    <a:pt x="635" y="124332"/>
                  </a:lnTo>
                  <a:lnTo>
                    <a:pt x="2286" y="115697"/>
                  </a:lnTo>
                  <a:lnTo>
                    <a:pt x="5080" y="107315"/>
                  </a:lnTo>
                  <a:lnTo>
                    <a:pt x="8509" y="98679"/>
                  </a:lnTo>
                  <a:lnTo>
                    <a:pt x="12446" y="89154"/>
                  </a:lnTo>
                  <a:lnTo>
                    <a:pt x="17018" y="78994"/>
                  </a:lnTo>
                  <a:lnTo>
                    <a:pt x="21971" y="67309"/>
                  </a:lnTo>
                  <a:lnTo>
                    <a:pt x="27178" y="53975"/>
                  </a:lnTo>
                  <a:lnTo>
                    <a:pt x="32385" y="38480"/>
                  </a:lnTo>
                  <a:lnTo>
                    <a:pt x="37592" y="20574"/>
                  </a:lnTo>
                  <a:lnTo>
                    <a:pt x="40259" y="10668"/>
                  </a:lnTo>
                  <a:lnTo>
                    <a:pt x="42926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48992" y="4770120"/>
              <a:ext cx="141098" cy="294640"/>
            </a:xfrm>
            <a:custGeom>
              <a:avLst/>
              <a:gdLst/>
              <a:ahLst/>
              <a:cxnLst/>
              <a:rect l="0" t="0" r="0" b="0"/>
              <a:pathLst>
                <a:path w="141098" h="294640">
                  <a:moveTo>
                    <a:pt x="1143" y="0"/>
                  </a:moveTo>
                  <a:lnTo>
                    <a:pt x="6985" y="4826"/>
                  </a:lnTo>
                  <a:lnTo>
                    <a:pt x="12827" y="10414"/>
                  </a:lnTo>
                  <a:lnTo>
                    <a:pt x="18542" y="17017"/>
                  </a:lnTo>
                  <a:lnTo>
                    <a:pt x="24257" y="24257"/>
                  </a:lnTo>
                  <a:lnTo>
                    <a:pt x="35179" y="40766"/>
                  </a:lnTo>
                  <a:lnTo>
                    <a:pt x="46101" y="59816"/>
                  </a:lnTo>
                  <a:lnTo>
                    <a:pt x="56515" y="80137"/>
                  </a:lnTo>
                  <a:lnTo>
                    <a:pt x="67056" y="101854"/>
                  </a:lnTo>
                  <a:lnTo>
                    <a:pt x="87757" y="146050"/>
                  </a:lnTo>
                  <a:lnTo>
                    <a:pt x="98425" y="167766"/>
                  </a:lnTo>
                  <a:lnTo>
                    <a:pt x="108712" y="189357"/>
                  </a:lnTo>
                  <a:lnTo>
                    <a:pt x="118110" y="210439"/>
                  </a:lnTo>
                  <a:lnTo>
                    <a:pt x="126619" y="230251"/>
                  </a:lnTo>
                  <a:lnTo>
                    <a:pt x="130302" y="239776"/>
                  </a:lnTo>
                  <a:lnTo>
                    <a:pt x="133477" y="249174"/>
                  </a:lnTo>
                  <a:lnTo>
                    <a:pt x="136017" y="257937"/>
                  </a:lnTo>
                  <a:lnTo>
                    <a:pt x="138303" y="266318"/>
                  </a:lnTo>
                  <a:lnTo>
                    <a:pt x="139827" y="274192"/>
                  </a:lnTo>
                  <a:lnTo>
                    <a:pt x="140843" y="281432"/>
                  </a:lnTo>
                  <a:lnTo>
                    <a:pt x="141097" y="288289"/>
                  </a:lnTo>
                  <a:lnTo>
                    <a:pt x="140462" y="294639"/>
                  </a:lnTo>
                  <a:lnTo>
                    <a:pt x="104267" y="257810"/>
                  </a:lnTo>
                  <a:lnTo>
                    <a:pt x="86614" y="239649"/>
                  </a:lnTo>
                  <a:lnTo>
                    <a:pt x="69977" y="221488"/>
                  </a:lnTo>
                  <a:lnTo>
                    <a:pt x="54864" y="203200"/>
                  </a:lnTo>
                  <a:lnTo>
                    <a:pt x="48006" y="193675"/>
                  </a:lnTo>
                  <a:lnTo>
                    <a:pt x="41402" y="184150"/>
                  </a:lnTo>
                  <a:lnTo>
                    <a:pt x="35814" y="174371"/>
                  </a:lnTo>
                  <a:lnTo>
                    <a:pt x="30480" y="164338"/>
                  </a:lnTo>
                  <a:lnTo>
                    <a:pt x="26035" y="154178"/>
                  </a:lnTo>
                  <a:lnTo>
                    <a:pt x="22352" y="143637"/>
                  </a:lnTo>
                  <a:lnTo>
                    <a:pt x="15748" y="122555"/>
                  </a:lnTo>
                  <a:lnTo>
                    <a:pt x="10541" y="101600"/>
                  </a:lnTo>
                  <a:lnTo>
                    <a:pt x="6350" y="81153"/>
                  </a:lnTo>
                  <a:lnTo>
                    <a:pt x="3429" y="61340"/>
                  </a:lnTo>
                  <a:lnTo>
                    <a:pt x="1270" y="43053"/>
                  </a:lnTo>
                  <a:lnTo>
                    <a:pt x="635" y="34671"/>
                  </a:lnTo>
                  <a:lnTo>
                    <a:pt x="254" y="26542"/>
                  </a:lnTo>
                  <a:lnTo>
                    <a:pt x="0" y="19050"/>
                  </a:lnTo>
                  <a:lnTo>
                    <a:pt x="254" y="12064"/>
                  </a:lnTo>
                  <a:lnTo>
                    <a:pt x="508" y="5714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354326" y="4783962"/>
              <a:ext cx="126239" cy="262892"/>
            </a:xfrm>
            <a:custGeom>
              <a:avLst/>
              <a:gdLst/>
              <a:ahLst/>
              <a:cxnLst/>
              <a:rect l="0" t="0" r="0" b="0"/>
              <a:pathLst>
                <a:path w="126239" h="262892">
                  <a:moveTo>
                    <a:pt x="126238" y="262891"/>
                  </a:moveTo>
                  <a:lnTo>
                    <a:pt x="109855" y="246381"/>
                  </a:lnTo>
                  <a:lnTo>
                    <a:pt x="94107" y="230251"/>
                  </a:lnTo>
                  <a:lnTo>
                    <a:pt x="79248" y="214249"/>
                  </a:lnTo>
                  <a:lnTo>
                    <a:pt x="65151" y="197866"/>
                  </a:lnTo>
                  <a:lnTo>
                    <a:pt x="52324" y="181610"/>
                  </a:lnTo>
                  <a:lnTo>
                    <a:pt x="41148" y="164846"/>
                  </a:lnTo>
                  <a:lnTo>
                    <a:pt x="31750" y="147574"/>
                  </a:lnTo>
                  <a:lnTo>
                    <a:pt x="27432" y="138811"/>
                  </a:lnTo>
                  <a:lnTo>
                    <a:pt x="24130" y="129794"/>
                  </a:lnTo>
                  <a:lnTo>
                    <a:pt x="17907" y="111887"/>
                  </a:lnTo>
                  <a:lnTo>
                    <a:pt x="12827" y="93726"/>
                  </a:lnTo>
                  <a:lnTo>
                    <a:pt x="8763" y="76073"/>
                  </a:lnTo>
                  <a:lnTo>
                    <a:pt x="5461" y="58674"/>
                  </a:lnTo>
                  <a:lnTo>
                    <a:pt x="3175" y="42291"/>
                  </a:lnTo>
                  <a:lnTo>
                    <a:pt x="1397" y="26670"/>
                  </a:lnTo>
                  <a:lnTo>
                    <a:pt x="381" y="12700"/>
                  </a:lnTo>
                  <a:lnTo>
                    <a:pt x="0" y="0"/>
                  </a:lnTo>
                  <a:lnTo>
                    <a:pt x="8763" y="11049"/>
                  </a:lnTo>
                  <a:lnTo>
                    <a:pt x="17653" y="24638"/>
                  </a:lnTo>
                  <a:lnTo>
                    <a:pt x="26670" y="40259"/>
                  </a:lnTo>
                  <a:lnTo>
                    <a:pt x="35941" y="57532"/>
                  </a:lnTo>
                  <a:lnTo>
                    <a:pt x="44958" y="76073"/>
                  </a:lnTo>
                  <a:lnTo>
                    <a:pt x="54356" y="95250"/>
                  </a:lnTo>
                  <a:lnTo>
                    <a:pt x="73279" y="134239"/>
                  </a:lnTo>
                  <a:lnTo>
                    <a:pt x="82931" y="153543"/>
                  </a:lnTo>
                  <a:lnTo>
                    <a:pt x="92456" y="172085"/>
                  </a:lnTo>
                  <a:lnTo>
                    <a:pt x="101473" y="190500"/>
                  </a:lnTo>
                  <a:lnTo>
                    <a:pt x="109601" y="207645"/>
                  </a:lnTo>
                  <a:lnTo>
                    <a:pt x="116332" y="223774"/>
                  </a:lnTo>
                  <a:lnTo>
                    <a:pt x="119380" y="231267"/>
                  </a:lnTo>
                  <a:lnTo>
                    <a:pt x="121666" y="238507"/>
                  </a:lnTo>
                  <a:lnTo>
                    <a:pt x="123698" y="245237"/>
                  </a:lnTo>
                  <a:lnTo>
                    <a:pt x="124968" y="251587"/>
                  </a:lnTo>
                  <a:lnTo>
                    <a:pt x="126111" y="257430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358009" y="4797552"/>
              <a:ext cx="112523" cy="232157"/>
            </a:xfrm>
            <a:custGeom>
              <a:avLst/>
              <a:gdLst/>
              <a:ahLst/>
              <a:cxnLst/>
              <a:rect l="0" t="0" r="0" b="0"/>
              <a:pathLst>
                <a:path w="112523" h="232157">
                  <a:moveTo>
                    <a:pt x="112522" y="232156"/>
                  </a:moveTo>
                  <a:lnTo>
                    <a:pt x="98679" y="217424"/>
                  </a:lnTo>
                  <a:lnTo>
                    <a:pt x="85598" y="203073"/>
                  </a:lnTo>
                  <a:lnTo>
                    <a:pt x="73279" y="188849"/>
                  </a:lnTo>
                  <a:lnTo>
                    <a:pt x="61849" y="174625"/>
                  </a:lnTo>
                  <a:lnTo>
                    <a:pt x="51562" y="160274"/>
                  </a:lnTo>
                  <a:lnTo>
                    <a:pt x="42291" y="145796"/>
                  </a:lnTo>
                  <a:lnTo>
                    <a:pt x="34290" y="131064"/>
                  </a:lnTo>
                  <a:lnTo>
                    <a:pt x="27559" y="116205"/>
                  </a:lnTo>
                  <a:lnTo>
                    <a:pt x="21844" y="100965"/>
                  </a:lnTo>
                  <a:lnTo>
                    <a:pt x="17018" y="85852"/>
                  </a:lnTo>
                  <a:lnTo>
                    <a:pt x="12954" y="70612"/>
                  </a:lnTo>
                  <a:lnTo>
                    <a:pt x="9398" y="55753"/>
                  </a:lnTo>
                  <a:lnTo>
                    <a:pt x="6604" y="41275"/>
                  </a:lnTo>
                  <a:lnTo>
                    <a:pt x="4064" y="26924"/>
                  </a:lnTo>
                  <a:lnTo>
                    <a:pt x="1905" y="13081"/>
                  </a:lnTo>
                  <a:lnTo>
                    <a:pt x="0" y="0"/>
                  </a:lnTo>
                  <a:lnTo>
                    <a:pt x="6223" y="11557"/>
                  </a:lnTo>
                  <a:lnTo>
                    <a:pt x="12954" y="24892"/>
                  </a:lnTo>
                  <a:lnTo>
                    <a:pt x="19812" y="39624"/>
                  </a:lnTo>
                  <a:lnTo>
                    <a:pt x="27432" y="55499"/>
                  </a:lnTo>
                  <a:lnTo>
                    <a:pt x="35179" y="72009"/>
                  </a:lnTo>
                  <a:lnTo>
                    <a:pt x="43180" y="89027"/>
                  </a:lnTo>
                  <a:lnTo>
                    <a:pt x="60325" y="122936"/>
                  </a:lnTo>
                  <a:lnTo>
                    <a:pt x="77851" y="155321"/>
                  </a:lnTo>
                  <a:lnTo>
                    <a:pt x="86233" y="170561"/>
                  </a:lnTo>
                  <a:lnTo>
                    <a:pt x="93980" y="185166"/>
                  </a:lnTo>
                  <a:lnTo>
                    <a:pt x="100711" y="198755"/>
                  </a:lnTo>
                  <a:lnTo>
                    <a:pt x="106426" y="211328"/>
                  </a:lnTo>
                  <a:lnTo>
                    <a:pt x="108585" y="217170"/>
                  </a:lnTo>
                  <a:lnTo>
                    <a:pt x="110490" y="222631"/>
                  </a:lnTo>
                  <a:lnTo>
                    <a:pt x="111633" y="227584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361438" y="4810886"/>
              <a:ext cx="98553" cy="202186"/>
            </a:xfrm>
            <a:custGeom>
              <a:avLst/>
              <a:gdLst/>
              <a:ahLst/>
              <a:cxnLst/>
              <a:rect l="0" t="0" r="0" b="0"/>
              <a:pathLst>
                <a:path w="98553" h="202186">
                  <a:moveTo>
                    <a:pt x="98552" y="202185"/>
                  </a:moveTo>
                  <a:lnTo>
                    <a:pt x="87376" y="188849"/>
                  </a:lnTo>
                  <a:lnTo>
                    <a:pt x="77343" y="175895"/>
                  </a:lnTo>
                  <a:lnTo>
                    <a:pt x="67691" y="163322"/>
                  </a:lnTo>
                  <a:lnTo>
                    <a:pt x="59055" y="151131"/>
                  </a:lnTo>
                  <a:lnTo>
                    <a:pt x="51054" y="138811"/>
                  </a:lnTo>
                  <a:lnTo>
                    <a:pt x="43688" y="126746"/>
                  </a:lnTo>
                  <a:lnTo>
                    <a:pt x="37211" y="114809"/>
                  </a:lnTo>
                  <a:lnTo>
                    <a:pt x="31496" y="102617"/>
                  </a:lnTo>
                  <a:lnTo>
                    <a:pt x="21590" y="77851"/>
                  </a:lnTo>
                  <a:lnTo>
                    <a:pt x="13589" y="52706"/>
                  </a:lnTo>
                  <a:lnTo>
                    <a:pt x="6731" y="26797"/>
                  </a:lnTo>
                  <a:lnTo>
                    <a:pt x="0" y="0"/>
                  </a:lnTo>
                  <a:lnTo>
                    <a:pt x="3810" y="12192"/>
                  </a:lnTo>
                  <a:lnTo>
                    <a:pt x="8128" y="25146"/>
                  </a:lnTo>
                  <a:lnTo>
                    <a:pt x="13462" y="39243"/>
                  </a:lnTo>
                  <a:lnTo>
                    <a:pt x="19177" y="53467"/>
                  </a:lnTo>
                  <a:lnTo>
                    <a:pt x="32385" y="82932"/>
                  </a:lnTo>
                  <a:lnTo>
                    <a:pt x="39751" y="97410"/>
                  </a:lnTo>
                  <a:lnTo>
                    <a:pt x="47498" y="111380"/>
                  </a:lnTo>
                  <a:lnTo>
                    <a:pt x="63500" y="138431"/>
                  </a:lnTo>
                  <a:lnTo>
                    <a:pt x="71247" y="151131"/>
                  </a:lnTo>
                  <a:lnTo>
                    <a:pt x="78613" y="163068"/>
                  </a:lnTo>
                  <a:lnTo>
                    <a:pt x="85344" y="174371"/>
                  </a:lnTo>
                  <a:lnTo>
                    <a:pt x="90932" y="184785"/>
                  </a:lnTo>
                  <a:lnTo>
                    <a:pt x="95377" y="194057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364613" y="4824222"/>
              <a:ext cx="84202" cy="172848"/>
            </a:xfrm>
            <a:custGeom>
              <a:avLst/>
              <a:gdLst/>
              <a:ahLst/>
              <a:cxnLst/>
              <a:rect l="0" t="0" r="0" b="0"/>
              <a:pathLst>
                <a:path w="84202" h="172848">
                  <a:moveTo>
                    <a:pt x="0" y="0"/>
                  </a:moveTo>
                  <a:lnTo>
                    <a:pt x="4826" y="13589"/>
                  </a:lnTo>
                  <a:lnTo>
                    <a:pt x="9525" y="26289"/>
                  </a:lnTo>
                  <a:lnTo>
                    <a:pt x="13843" y="38354"/>
                  </a:lnTo>
                  <a:lnTo>
                    <a:pt x="18288" y="49403"/>
                  </a:lnTo>
                  <a:lnTo>
                    <a:pt x="26924" y="69850"/>
                  </a:lnTo>
                  <a:lnTo>
                    <a:pt x="35687" y="89027"/>
                  </a:lnTo>
                  <a:lnTo>
                    <a:pt x="45339" y="108077"/>
                  </a:lnTo>
                  <a:lnTo>
                    <a:pt x="50673" y="117602"/>
                  </a:lnTo>
                  <a:lnTo>
                    <a:pt x="56261" y="127508"/>
                  </a:lnTo>
                  <a:lnTo>
                    <a:pt x="62357" y="137922"/>
                  </a:lnTo>
                  <a:lnTo>
                    <a:pt x="69088" y="148844"/>
                  </a:lnTo>
                  <a:lnTo>
                    <a:pt x="76454" y="160528"/>
                  </a:lnTo>
                  <a:lnTo>
                    <a:pt x="84201" y="172847"/>
                  </a:lnTo>
                  <a:lnTo>
                    <a:pt x="80645" y="165989"/>
                  </a:lnTo>
                  <a:lnTo>
                    <a:pt x="75692" y="158496"/>
                  </a:lnTo>
                  <a:lnTo>
                    <a:pt x="69977" y="150241"/>
                  </a:lnTo>
                  <a:lnTo>
                    <a:pt x="63500" y="141351"/>
                  </a:lnTo>
                  <a:lnTo>
                    <a:pt x="56515" y="131826"/>
                  </a:lnTo>
                  <a:lnTo>
                    <a:pt x="49403" y="121920"/>
                  </a:lnTo>
                  <a:lnTo>
                    <a:pt x="35052" y="100076"/>
                  </a:lnTo>
                  <a:lnTo>
                    <a:pt x="28194" y="88773"/>
                  </a:lnTo>
                  <a:lnTo>
                    <a:pt x="21971" y="76835"/>
                  </a:lnTo>
                  <a:lnTo>
                    <a:pt x="16383" y="64389"/>
                  </a:lnTo>
                  <a:lnTo>
                    <a:pt x="11303" y="51689"/>
                  </a:lnTo>
                  <a:lnTo>
                    <a:pt x="7112" y="38481"/>
                  </a:lnTo>
                  <a:lnTo>
                    <a:pt x="3810" y="25654"/>
                  </a:lnTo>
                  <a:lnTo>
                    <a:pt x="1397" y="1270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488438" y="4129912"/>
              <a:ext cx="475362" cy="1244856"/>
            </a:xfrm>
            <a:custGeom>
              <a:avLst/>
              <a:gdLst/>
              <a:ahLst/>
              <a:cxnLst/>
              <a:rect l="0" t="0" r="0" b="0"/>
              <a:pathLst>
                <a:path w="475362" h="1244856">
                  <a:moveTo>
                    <a:pt x="0" y="440436"/>
                  </a:moveTo>
                  <a:lnTo>
                    <a:pt x="0" y="413512"/>
                  </a:lnTo>
                  <a:lnTo>
                    <a:pt x="1143" y="386588"/>
                  </a:lnTo>
                  <a:lnTo>
                    <a:pt x="3048" y="359791"/>
                  </a:lnTo>
                  <a:lnTo>
                    <a:pt x="5969" y="333375"/>
                  </a:lnTo>
                  <a:lnTo>
                    <a:pt x="9779" y="306833"/>
                  </a:lnTo>
                  <a:lnTo>
                    <a:pt x="14859" y="280543"/>
                  </a:lnTo>
                  <a:lnTo>
                    <a:pt x="20955" y="254255"/>
                  </a:lnTo>
                  <a:lnTo>
                    <a:pt x="28067" y="228473"/>
                  </a:lnTo>
                  <a:lnTo>
                    <a:pt x="36703" y="202819"/>
                  </a:lnTo>
                  <a:lnTo>
                    <a:pt x="46355" y="177546"/>
                  </a:lnTo>
                  <a:lnTo>
                    <a:pt x="57531" y="152400"/>
                  </a:lnTo>
                  <a:lnTo>
                    <a:pt x="70104" y="127509"/>
                  </a:lnTo>
                  <a:lnTo>
                    <a:pt x="84201" y="102997"/>
                  </a:lnTo>
                  <a:lnTo>
                    <a:pt x="99568" y="78994"/>
                  </a:lnTo>
                  <a:lnTo>
                    <a:pt x="116840" y="55245"/>
                  </a:lnTo>
                  <a:lnTo>
                    <a:pt x="124968" y="45466"/>
                  </a:lnTo>
                  <a:lnTo>
                    <a:pt x="133858" y="36958"/>
                  </a:lnTo>
                  <a:lnTo>
                    <a:pt x="143256" y="29210"/>
                  </a:lnTo>
                  <a:lnTo>
                    <a:pt x="153162" y="22353"/>
                  </a:lnTo>
                  <a:lnTo>
                    <a:pt x="163703" y="16510"/>
                  </a:lnTo>
                  <a:lnTo>
                    <a:pt x="174371" y="11431"/>
                  </a:lnTo>
                  <a:lnTo>
                    <a:pt x="185039" y="7366"/>
                  </a:lnTo>
                  <a:lnTo>
                    <a:pt x="196088" y="4318"/>
                  </a:lnTo>
                  <a:lnTo>
                    <a:pt x="206883" y="2033"/>
                  </a:lnTo>
                  <a:lnTo>
                    <a:pt x="217932" y="635"/>
                  </a:lnTo>
                  <a:lnTo>
                    <a:pt x="228346" y="0"/>
                  </a:lnTo>
                  <a:lnTo>
                    <a:pt x="238633" y="255"/>
                  </a:lnTo>
                  <a:lnTo>
                    <a:pt x="248539" y="1524"/>
                  </a:lnTo>
                  <a:lnTo>
                    <a:pt x="258064" y="3557"/>
                  </a:lnTo>
                  <a:lnTo>
                    <a:pt x="266700" y="6350"/>
                  </a:lnTo>
                  <a:lnTo>
                    <a:pt x="274828" y="10160"/>
                  </a:lnTo>
                  <a:lnTo>
                    <a:pt x="287020" y="17145"/>
                  </a:lnTo>
                  <a:lnTo>
                    <a:pt x="297688" y="24638"/>
                  </a:lnTo>
                  <a:lnTo>
                    <a:pt x="307213" y="32132"/>
                  </a:lnTo>
                  <a:lnTo>
                    <a:pt x="315468" y="40133"/>
                  </a:lnTo>
                  <a:lnTo>
                    <a:pt x="322326" y="48260"/>
                  </a:lnTo>
                  <a:lnTo>
                    <a:pt x="328168" y="56642"/>
                  </a:lnTo>
                  <a:lnTo>
                    <a:pt x="332867" y="65406"/>
                  </a:lnTo>
                  <a:lnTo>
                    <a:pt x="336423" y="74168"/>
                  </a:lnTo>
                  <a:lnTo>
                    <a:pt x="339217" y="83566"/>
                  </a:lnTo>
                  <a:lnTo>
                    <a:pt x="340868" y="93091"/>
                  </a:lnTo>
                  <a:lnTo>
                    <a:pt x="341630" y="102997"/>
                  </a:lnTo>
                  <a:lnTo>
                    <a:pt x="341630" y="113158"/>
                  </a:lnTo>
                  <a:lnTo>
                    <a:pt x="340995" y="123825"/>
                  </a:lnTo>
                  <a:lnTo>
                    <a:pt x="339598" y="134747"/>
                  </a:lnTo>
                  <a:lnTo>
                    <a:pt x="337439" y="146050"/>
                  </a:lnTo>
                  <a:lnTo>
                    <a:pt x="334899" y="157608"/>
                  </a:lnTo>
                  <a:lnTo>
                    <a:pt x="331724" y="169672"/>
                  </a:lnTo>
                  <a:lnTo>
                    <a:pt x="328168" y="181991"/>
                  </a:lnTo>
                  <a:lnTo>
                    <a:pt x="324358" y="194691"/>
                  </a:lnTo>
                  <a:lnTo>
                    <a:pt x="320294" y="207899"/>
                  </a:lnTo>
                  <a:lnTo>
                    <a:pt x="311023" y="235459"/>
                  </a:lnTo>
                  <a:lnTo>
                    <a:pt x="301244" y="264668"/>
                  </a:lnTo>
                  <a:lnTo>
                    <a:pt x="291465" y="295784"/>
                  </a:lnTo>
                  <a:lnTo>
                    <a:pt x="281940" y="328549"/>
                  </a:lnTo>
                  <a:lnTo>
                    <a:pt x="277495" y="345821"/>
                  </a:lnTo>
                  <a:lnTo>
                    <a:pt x="273558" y="363474"/>
                  </a:lnTo>
                  <a:lnTo>
                    <a:pt x="269875" y="381509"/>
                  </a:lnTo>
                  <a:lnTo>
                    <a:pt x="266446" y="400432"/>
                  </a:lnTo>
                  <a:lnTo>
                    <a:pt x="262890" y="428625"/>
                  </a:lnTo>
                  <a:lnTo>
                    <a:pt x="260985" y="457455"/>
                  </a:lnTo>
                  <a:lnTo>
                    <a:pt x="260350" y="486157"/>
                  </a:lnTo>
                  <a:lnTo>
                    <a:pt x="260985" y="514985"/>
                  </a:lnTo>
                  <a:lnTo>
                    <a:pt x="262890" y="543687"/>
                  </a:lnTo>
                  <a:lnTo>
                    <a:pt x="266065" y="572262"/>
                  </a:lnTo>
                  <a:lnTo>
                    <a:pt x="270002" y="600330"/>
                  </a:lnTo>
                  <a:lnTo>
                    <a:pt x="274828" y="628142"/>
                  </a:lnTo>
                  <a:lnTo>
                    <a:pt x="278638" y="645160"/>
                  </a:lnTo>
                  <a:lnTo>
                    <a:pt x="283464" y="662433"/>
                  </a:lnTo>
                  <a:lnTo>
                    <a:pt x="289560" y="679832"/>
                  </a:lnTo>
                  <a:lnTo>
                    <a:pt x="296672" y="697738"/>
                  </a:lnTo>
                  <a:lnTo>
                    <a:pt x="304419" y="715645"/>
                  </a:lnTo>
                  <a:lnTo>
                    <a:pt x="313309" y="733680"/>
                  </a:lnTo>
                  <a:lnTo>
                    <a:pt x="322580" y="751841"/>
                  </a:lnTo>
                  <a:lnTo>
                    <a:pt x="332486" y="770509"/>
                  </a:lnTo>
                  <a:lnTo>
                    <a:pt x="353441" y="807593"/>
                  </a:lnTo>
                  <a:lnTo>
                    <a:pt x="375031" y="845185"/>
                  </a:lnTo>
                  <a:lnTo>
                    <a:pt x="396875" y="883032"/>
                  </a:lnTo>
                  <a:lnTo>
                    <a:pt x="417576" y="920750"/>
                  </a:lnTo>
                  <a:lnTo>
                    <a:pt x="436499" y="958596"/>
                  </a:lnTo>
                  <a:lnTo>
                    <a:pt x="444881" y="977392"/>
                  </a:lnTo>
                  <a:lnTo>
                    <a:pt x="452374" y="996188"/>
                  </a:lnTo>
                  <a:lnTo>
                    <a:pt x="459105" y="1014858"/>
                  </a:lnTo>
                  <a:lnTo>
                    <a:pt x="464820" y="1033145"/>
                  </a:lnTo>
                  <a:lnTo>
                    <a:pt x="469392" y="1051434"/>
                  </a:lnTo>
                  <a:lnTo>
                    <a:pt x="472821" y="1069594"/>
                  </a:lnTo>
                  <a:lnTo>
                    <a:pt x="474726" y="1087501"/>
                  </a:lnTo>
                  <a:lnTo>
                    <a:pt x="475361" y="1105409"/>
                  </a:lnTo>
                  <a:lnTo>
                    <a:pt x="474091" y="1122808"/>
                  </a:lnTo>
                  <a:lnTo>
                    <a:pt x="471297" y="1140080"/>
                  </a:lnTo>
                  <a:lnTo>
                    <a:pt x="466725" y="1156970"/>
                  </a:lnTo>
                  <a:lnTo>
                    <a:pt x="460248" y="1173734"/>
                  </a:lnTo>
                  <a:lnTo>
                    <a:pt x="451866" y="1190117"/>
                  </a:lnTo>
                  <a:lnTo>
                    <a:pt x="441071" y="1206119"/>
                  </a:lnTo>
                  <a:lnTo>
                    <a:pt x="435610" y="1213612"/>
                  </a:lnTo>
                  <a:lnTo>
                    <a:pt x="430022" y="1220470"/>
                  </a:lnTo>
                  <a:lnTo>
                    <a:pt x="424180" y="1226059"/>
                  </a:lnTo>
                  <a:lnTo>
                    <a:pt x="418338" y="1231011"/>
                  </a:lnTo>
                  <a:lnTo>
                    <a:pt x="412496" y="1235075"/>
                  </a:lnTo>
                  <a:lnTo>
                    <a:pt x="406400" y="1238505"/>
                  </a:lnTo>
                  <a:lnTo>
                    <a:pt x="400304" y="1241044"/>
                  </a:lnTo>
                  <a:lnTo>
                    <a:pt x="394208" y="1243076"/>
                  </a:lnTo>
                  <a:lnTo>
                    <a:pt x="382016" y="1244855"/>
                  </a:lnTo>
                  <a:lnTo>
                    <a:pt x="369443" y="1244473"/>
                  </a:lnTo>
                  <a:lnTo>
                    <a:pt x="356743" y="1241934"/>
                  </a:lnTo>
                  <a:lnTo>
                    <a:pt x="344424" y="1237869"/>
                  </a:lnTo>
                  <a:lnTo>
                    <a:pt x="331978" y="1231900"/>
                  </a:lnTo>
                  <a:lnTo>
                    <a:pt x="319786" y="1225169"/>
                  </a:lnTo>
                  <a:lnTo>
                    <a:pt x="307848" y="1217422"/>
                  </a:lnTo>
                  <a:lnTo>
                    <a:pt x="296037" y="1208913"/>
                  </a:lnTo>
                  <a:lnTo>
                    <a:pt x="273939" y="1191514"/>
                  </a:lnTo>
                  <a:lnTo>
                    <a:pt x="263652" y="1183006"/>
                  </a:lnTo>
                  <a:lnTo>
                    <a:pt x="254000" y="1175132"/>
                  </a:lnTo>
                  <a:lnTo>
                    <a:pt x="239776" y="1159257"/>
                  </a:lnTo>
                  <a:lnTo>
                    <a:pt x="225933" y="1142492"/>
                  </a:lnTo>
                  <a:lnTo>
                    <a:pt x="212471" y="1125347"/>
                  </a:lnTo>
                  <a:lnTo>
                    <a:pt x="199136" y="1107441"/>
                  </a:lnTo>
                  <a:lnTo>
                    <a:pt x="186563" y="1088898"/>
                  </a:lnTo>
                  <a:lnTo>
                    <a:pt x="174117" y="1069848"/>
                  </a:lnTo>
                  <a:lnTo>
                    <a:pt x="162179" y="1050163"/>
                  </a:lnTo>
                  <a:lnTo>
                    <a:pt x="150622" y="1030224"/>
                  </a:lnTo>
                  <a:lnTo>
                    <a:pt x="139446" y="1009396"/>
                  </a:lnTo>
                  <a:lnTo>
                    <a:pt x="128778" y="988314"/>
                  </a:lnTo>
                  <a:lnTo>
                    <a:pt x="118237" y="966851"/>
                  </a:lnTo>
                  <a:lnTo>
                    <a:pt x="108331" y="944881"/>
                  </a:lnTo>
                  <a:lnTo>
                    <a:pt x="98933" y="922656"/>
                  </a:lnTo>
                  <a:lnTo>
                    <a:pt x="89662" y="900049"/>
                  </a:lnTo>
                  <a:lnTo>
                    <a:pt x="72644" y="853821"/>
                  </a:lnTo>
                  <a:lnTo>
                    <a:pt x="57277" y="806450"/>
                  </a:lnTo>
                  <a:lnTo>
                    <a:pt x="43942" y="758444"/>
                  </a:lnTo>
                  <a:lnTo>
                    <a:pt x="32131" y="709931"/>
                  </a:lnTo>
                  <a:lnTo>
                    <a:pt x="21971" y="661035"/>
                  </a:lnTo>
                  <a:lnTo>
                    <a:pt x="13843" y="612141"/>
                  </a:lnTo>
                  <a:lnTo>
                    <a:pt x="7493" y="563372"/>
                  </a:lnTo>
                  <a:lnTo>
                    <a:pt x="2921" y="514985"/>
                  </a:lnTo>
                  <a:lnTo>
                    <a:pt x="381" y="467487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517775" y="4190619"/>
              <a:ext cx="421387" cy="1121284"/>
            </a:xfrm>
            <a:custGeom>
              <a:avLst/>
              <a:gdLst/>
              <a:ahLst/>
              <a:cxnLst/>
              <a:rect l="0" t="0" r="0" b="0"/>
              <a:pathLst>
                <a:path w="421387" h="1121284">
                  <a:moveTo>
                    <a:pt x="7112" y="442467"/>
                  </a:moveTo>
                  <a:lnTo>
                    <a:pt x="4445" y="416687"/>
                  </a:lnTo>
                  <a:lnTo>
                    <a:pt x="2159" y="390652"/>
                  </a:lnTo>
                  <a:lnTo>
                    <a:pt x="635" y="364616"/>
                  </a:lnTo>
                  <a:lnTo>
                    <a:pt x="0" y="338582"/>
                  </a:lnTo>
                  <a:lnTo>
                    <a:pt x="254" y="312292"/>
                  </a:lnTo>
                  <a:lnTo>
                    <a:pt x="1270" y="286258"/>
                  </a:lnTo>
                  <a:lnTo>
                    <a:pt x="3429" y="260096"/>
                  </a:lnTo>
                  <a:lnTo>
                    <a:pt x="6604" y="234188"/>
                  </a:lnTo>
                  <a:lnTo>
                    <a:pt x="10795" y="208534"/>
                  </a:lnTo>
                  <a:lnTo>
                    <a:pt x="16256" y="183007"/>
                  </a:lnTo>
                  <a:lnTo>
                    <a:pt x="22987" y="157607"/>
                  </a:lnTo>
                  <a:lnTo>
                    <a:pt x="30861" y="132461"/>
                  </a:lnTo>
                  <a:lnTo>
                    <a:pt x="40640" y="107823"/>
                  </a:lnTo>
                  <a:lnTo>
                    <a:pt x="51308" y="83565"/>
                  </a:lnTo>
                  <a:lnTo>
                    <a:pt x="63881" y="59563"/>
                  </a:lnTo>
                  <a:lnTo>
                    <a:pt x="69596" y="49784"/>
                  </a:lnTo>
                  <a:lnTo>
                    <a:pt x="75057" y="41021"/>
                  </a:lnTo>
                  <a:lnTo>
                    <a:pt x="80391" y="33019"/>
                  </a:lnTo>
                  <a:lnTo>
                    <a:pt x="85344" y="26035"/>
                  </a:lnTo>
                  <a:lnTo>
                    <a:pt x="90424" y="19685"/>
                  </a:lnTo>
                  <a:lnTo>
                    <a:pt x="95504" y="14478"/>
                  </a:lnTo>
                  <a:lnTo>
                    <a:pt x="100457" y="9652"/>
                  </a:lnTo>
                  <a:lnTo>
                    <a:pt x="105537" y="6096"/>
                  </a:lnTo>
                  <a:lnTo>
                    <a:pt x="110744" y="3302"/>
                  </a:lnTo>
                  <a:lnTo>
                    <a:pt x="116078" y="1269"/>
                  </a:lnTo>
                  <a:lnTo>
                    <a:pt x="121285" y="127"/>
                  </a:lnTo>
                  <a:lnTo>
                    <a:pt x="127000" y="0"/>
                  </a:lnTo>
                  <a:lnTo>
                    <a:pt x="132715" y="635"/>
                  </a:lnTo>
                  <a:lnTo>
                    <a:pt x="138684" y="2032"/>
                  </a:lnTo>
                  <a:lnTo>
                    <a:pt x="145288" y="4190"/>
                  </a:lnTo>
                  <a:lnTo>
                    <a:pt x="151892" y="7239"/>
                  </a:lnTo>
                  <a:lnTo>
                    <a:pt x="164592" y="6223"/>
                  </a:lnTo>
                  <a:lnTo>
                    <a:pt x="176403" y="5841"/>
                  </a:lnTo>
                  <a:lnTo>
                    <a:pt x="187071" y="6096"/>
                  </a:lnTo>
                  <a:lnTo>
                    <a:pt x="197104" y="6731"/>
                  </a:lnTo>
                  <a:lnTo>
                    <a:pt x="206375" y="8128"/>
                  </a:lnTo>
                  <a:lnTo>
                    <a:pt x="214757" y="9906"/>
                  </a:lnTo>
                  <a:lnTo>
                    <a:pt x="222631" y="12446"/>
                  </a:lnTo>
                  <a:lnTo>
                    <a:pt x="229489" y="15748"/>
                  </a:lnTo>
                  <a:lnTo>
                    <a:pt x="235585" y="19685"/>
                  </a:lnTo>
                  <a:lnTo>
                    <a:pt x="241046" y="24130"/>
                  </a:lnTo>
                  <a:lnTo>
                    <a:pt x="245872" y="29464"/>
                  </a:lnTo>
                  <a:lnTo>
                    <a:pt x="249936" y="35306"/>
                  </a:lnTo>
                  <a:lnTo>
                    <a:pt x="253238" y="41910"/>
                  </a:lnTo>
                  <a:lnTo>
                    <a:pt x="256032" y="49403"/>
                  </a:lnTo>
                  <a:lnTo>
                    <a:pt x="258064" y="57531"/>
                  </a:lnTo>
                  <a:lnTo>
                    <a:pt x="259715" y="66548"/>
                  </a:lnTo>
                  <a:lnTo>
                    <a:pt x="260604" y="76200"/>
                  </a:lnTo>
                  <a:lnTo>
                    <a:pt x="261112" y="86867"/>
                  </a:lnTo>
                  <a:lnTo>
                    <a:pt x="260858" y="98298"/>
                  </a:lnTo>
                  <a:lnTo>
                    <a:pt x="259969" y="110490"/>
                  </a:lnTo>
                  <a:lnTo>
                    <a:pt x="258699" y="123571"/>
                  </a:lnTo>
                  <a:lnTo>
                    <a:pt x="257048" y="137667"/>
                  </a:lnTo>
                  <a:lnTo>
                    <a:pt x="254762" y="152654"/>
                  </a:lnTo>
                  <a:lnTo>
                    <a:pt x="252222" y="168529"/>
                  </a:lnTo>
                  <a:lnTo>
                    <a:pt x="249047" y="185165"/>
                  </a:lnTo>
                  <a:lnTo>
                    <a:pt x="245491" y="202818"/>
                  </a:lnTo>
                  <a:lnTo>
                    <a:pt x="241427" y="221741"/>
                  </a:lnTo>
                  <a:lnTo>
                    <a:pt x="237109" y="241427"/>
                  </a:lnTo>
                  <a:lnTo>
                    <a:pt x="232410" y="262001"/>
                  </a:lnTo>
                  <a:lnTo>
                    <a:pt x="227457" y="283717"/>
                  </a:lnTo>
                  <a:lnTo>
                    <a:pt x="221996" y="306578"/>
                  </a:lnTo>
                  <a:lnTo>
                    <a:pt x="216281" y="330327"/>
                  </a:lnTo>
                  <a:lnTo>
                    <a:pt x="215646" y="344678"/>
                  </a:lnTo>
                  <a:lnTo>
                    <a:pt x="215265" y="360680"/>
                  </a:lnTo>
                  <a:lnTo>
                    <a:pt x="214630" y="378079"/>
                  </a:lnTo>
                  <a:lnTo>
                    <a:pt x="214376" y="396493"/>
                  </a:lnTo>
                  <a:lnTo>
                    <a:pt x="213995" y="416052"/>
                  </a:lnTo>
                  <a:lnTo>
                    <a:pt x="213995" y="435864"/>
                  </a:lnTo>
                  <a:lnTo>
                    <a:pt x="214376" y="476885"/>
                  </a:lnTo>
                  <a:lnTo>
                    <a:pt x="215900" y="517906"/>
                  </a:lnTo>
                  <a:lnTo>
                    <a:pt x="217170" y="537590"/>
                  </a:lnTo>
                  <a:lnTo>
                    <a:pt x="218567" y="556894"/>
                  </a:lnTo>
                  <a:lnTo>
                    <a:pt x="220472" y="574929"/>
                  </a:lnTo>
                  <a:lnTo>
                    <a:pt x="222758" y="591947"/>
                  </a:lnTo>
                  <a:lnTo>
                    <a:pt x="225552" y="607567"/>
                  </a:lnTo>
                  <a:lnTo>
                    <a:pt x="228854" y="621538"/>
                  </a:lnTo>
                  <a:lnTo>
                    <a:pt x="233553" y="637540"/>
                  </a:lnTo>
                  <a:lnTo>
                    <a:pt x="239141" y="652907"/>
                  </a:lnTo>
                  <a:lnTo>
                    <a:pt x="245491" y="668274"/>
                  </a:lnTo>
                  <a:lnTo>
                    <a:pt x="252857" y="683387"/>
                  </a:lnTo>
                  <a:lnTo>
                    <a:pt x="269113" y="713866"/>
                  </a:lnTo>
                  <a:lnTo>
                    <a:pt x="287274" y="743712"/>
                  </a:lnTo>
                  <a:lnTo>
                    <a:pt x="306832" y="773430"/>
                  </a:lnTo>
                  <a:lnTo>
                    <a:pt x="326898" y="802766"/>
                  </a:lnTo>
                  <a:lnTo>
                    <a:pt x="346583" y="832104"/>
                  </a:lnTo>
                  <a:lnTo>
                    <a:pt x="365506" y="861440"/>
                  </a:lnTo>
                  <a:lnTo>
                    <a:pt x="382778" y="890651"/>
                  </a:lnTo>
                  <a:lnTo>
                    <a:pt x="390525" y="905383"/>
                  </a:lnTo>
                  <a:lnTo>
                    <a:pt x="397637" y="920115"/>
                  </a:lnTo>
                  <a:lnTo>
                    <a:pt x="403987" y="934847"/>
                  </a:lnTo>
                  <a:lnTo>
                    <a:pt x="409575" y="949833"/>
                  </a:lnTo>
                  <a:lnTo>
                    <a:pt x="414274" y="964691"/>
                  </a:lnTo>
                  <a:lnTo>
                    <a:pt x="417830" y="979678"/>
                  </a:lnTo>
                  <a:lnTo>
                    <a:pt x="420116" y="994790"/>
                  </a:lnTo>
                  <a:lnTo>
                    <a:pt x="421386" y="1009777"/>
                  </a:lnTo>
                  <a:lnTo>
                    <a:pt x="421386" y="1025271"/>
                  </a:lnTo>
                  <a:lnTo>
                    <a:pt x="420116" y="1040638"/>
                  </a:lnTo>
                  <a:lnTo>
                    <a:pt x="417195" y="1056005"/>
                  </a:lnTo>
                  <a:lnTo>
                    <a:pt x="412750" y="1071626"/>
                  </a:lnTo>
                  <a:lnTo>
                    <a:pt x="406654" y="1087501"/>
                  </a:lnTo>
                  <a:lnTo>
                    <a:pt x="398907" y="1103376"/>
                  </a:lnTo>
                  <a:lnTo>
                    <a:pt x="393954" y="1109217"/>
                  </a:lnTo>
                  <a:lnTo>
                    <a:pt x="388366" y="1113790"/>
                  </a:lnTo>
                  <a:lnTo>
                    <a:pt x="382778" y="1117346"/>
                  </a:lnTo>
                  <a:lnTo>
                    <a:pt x="376809" y="1119632"/>
                  </a:lnTo>
                  <a:lnTo>
                    <a:pt x="370713" y="1121029"/>
                  </a:lnTo>
                  <a:lnTo>
                    <a:pt x="364236" y="1121283"/>
                  </a:lnTo>
                  <a:lnTo>
                    <a:pt x="357505" y="1120521"/>
                  </a:lnTo>
                  <a:lnTo>
                    <a:pt x="350520" y="1119124"/>
                  </a:lnTo>
                  <a:lnTo>
                    <a:pt x="343408" y="1116965"/>
                  </a:lnTo>
                  <a:lnTo>
                    <a:pt x="336042" y="1113790"/>
                  </a:lnTo>
                  <a:lnTo>
                    <a:pt x="328549" y="1110107"/>
                  </a:lnTo>
                  <a:lnTo>
                    <a:pt x="320548" y="1105535"/>
                  </a:lnTo>
                  <a:lnTo>
                    <a:pt x="304419" y="1095375"/>
                  </a:lnTo>
                  <a:lnTo>
                    <a:pt x="287274" y="1083183"/>
                  </a:lnTo>
                  <a:lnTo>
                    <a:pt x="273685" y="1069086"/>
                  </a:lnTo>
                  <a:lnTo>
                    <a:pt x="260223" y="1054608"/>
                  </a:lnTo>
                  <a:lnTo>
                    <a:pt x="247142" y="1039622"/>
                  </a:lnTo>
                  <a:lnTo>
                    <a:pt x="234315" y="1024128"/>
                  </a:lnTo>
                  <a:lnTo>
                    <a:pt x="221996" y="1007999"/>
                  </a:lnTo>
                  <a:lnTo>
                    <a:pt x="209804" y="991489"/>
                  </a:lnTo>
                  <a:lnTo>
                    <a:pt x="197993" y="974471"/>
                  </a:lnTo>
                  <a:lnTo>
                    <a:pt x="186436" y="957072"/>
                  </a:lnTo>
                  <a:lnTo>
                    <a:pt x="164338" y="921004"/>
                  </a:lnTo>
                  <a:lnTo>
                    <a:pt x="143510" y="883665"/>
                  </a:lnTo>
                  <a:lnTo>
                    <a:pt x="124206" y="844931"/>
                  </a:lnTo>
                  <a:lnTo>
                    <a:pt x="106172" y="805053"/>
                  </a:lnTo>
                  <a:lnTo>
                    <a:pt x="89154" y="764540"/>
                  </a:lnTo>
                  <a:lnTo>
                    <a:pt x="73787" y="723138"/>
                  </a:lnTo>
                  <a:lnTo>
                    <a:pt x="59690" y="680974"/>
                  </a:lnTo>
                  <a:lnTo>
                    <a:pt x="46863" y="638556"/>
                  </a:lnTo>
                  <a:lnTo>
                    <a:pt x="35687" y="595884"/>
                  </a:lnTo>
                  <a:lnTo>
                    <a:pt x="25908" y="552958"/>
                  </a:lnTo>
                  <a:lnTo>
                    <a:pt x="17399" y="510413"/>
                  </a:lnTo>
                  <a:lnTo>
                    <a:pt x="10795" y="468122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525141" y="4201159"/>
              <a:ext cx="402464" cy="1099567"/>
            </a:xfrm>
            <a:custGeom>
              <a:avLst/>
              <a:gdLst/>
              <a:ahLst/>
              <a:cxnLst/>
              <a:rect l="0" t="0" r="0" b="0"/>
              <a:pathLst>
                <a:path w="402464" h="1099567">
                  <a:moveTo>
                    <a:pt x="280543" y="1060832"/>
                  </a:moveTo>
                  <a:lnTo>
                    <a:pt x="267335" y="1046988"/>
                  </a:lnTo>
                  <a:lnTo>
                    <a:pt x="254508" y="1032764"/>
                  </a:lnTo>
                  <a:lnTo>
                    <a:pt x="241935" y="1018033"/>
                  </a:lnTo>
                  <a:lnTo>
                    <a:pt x="229489" y="1002665"/>
                  </a:lnTo>
                  <a:lnTo>
                    <a:pt x="217551" y="987044"/>
                  </a:lnTo>
                  <a:lnTo>
                    <a:pt x="205740" y="970662"/>
                  </a:lnTo>
                  <a:lnTo>
                    <a:pt x="183007" y="937261"/>
                  </a:lnTo>
                  <a:lnTo>
                    <a:pt x="161544" y="901827"/>
                  </a:lnTo>
                  <a:lnTo>
                    <a:pt x="141224" y="865378"/>
                  </a:lnTo>
                  <a:lnTo>
                    <a:pt x="122301" y="827660"/>
                  </a:lnTo>
                  <a:lnTo>
                    <a:pt x="104394" y="788670"/>
                  </a:lnTo>
                  <a:lnTo>
                    <a:pt x="87884" y="749046"/>
                  </a:lnTo>
                  <a:lnTo>
                    <a:pt x="72771" y="708279"/>
                  </a:lnTo>
                  <a:lnTo>
                    <a:pt x="58801" y="667259"/>
                  </a:lnTo>
                  <a:lnTo>
                    <a:pt x="46482" y="625857"/>
                  </a:lnTo>
                  <a:lnTo>
                    <a:pt x="35306" y="584200"/>
                  </a:lnTo>
                  <a:lnTo>
                    <a:pt x="25654" y="542417"/>
                  </a:lnTo>
                  <a:lnTo>
                    <a:pt x="17272" y="500508"/>
                  </a:lnTo>
                  <a:lnTo>
                    <a:pt x="10541" y="459360"/>
                  </a:lnTo>
                  <a:lnTo>
                    <a:pt x="7239" y="434213"/>
                  </a:lnTo>
                  <a:lnTo>
                    <a:pt x="4445" y="408813"/>
                  </a:lnTo>
                  <a:lnTo>
                    <a:pt x="2159" y="383540"/>
                  </a:lnTo>
                  <a:lnTo>
                    <a:pt x="889" y="357887"/>
                  </a:lnTo>
                  <a:lnTo>
                    <a:pt x="0" y="332106"/>
                  </a:lnTo>
                  <a:lnTo>
                    <a:pt x="254" y="306451"/>
                  </a:lnTo>
                  <a:lnTo>
                    <a:pt x="1270" y="280924"/>
                  </a:lnTo>
                  <a:lnTo>
                    <a:pt x="3429" y="255270"/>
                  </a:lnTo>
                  <a:lnTo>
                    <a:pt x="6477" y="229997"/>
                  </a:lnTo>
                  <a:lnTo>
                    <a:pt x="10541" y="204597"/>
                  </a:lnTo>
                  <a:lnTo>
                    <a:pt x="15748" y="179451"/>
                  </a:lnTo>
                  <a:lnTo>
                    <a:pt x="22352" y="154560"/>
                  </a:lnTo>
                  <a:lnTo>
                    <a:pt x="30099" y="130048"/>
                  </a:lnTo>
                  <a:lnTo>
                    <a:pt x="39370" y="105664"/>
                  </a:lnTo>
                  <a:lnTo>
                    <a:pt x="49784" y="81788"/>
                  </a:lnTo>
                  <a:lnTo>
                    <a:pt x="61849" y="58420"/>
                  </a:lnTo>
                  <a:lnTo>
                    <a:pt x="67183" y="48769"/>
                  </a:lnTo>
                  <a:lnTo>
                    <a:pt x="72517" y="40133"/>
                  </a:lnTo>
                  <a:lnTo>
                    <a:pt x="77597" y="32512"/>
                  </a:lnTo>
                  <a:lnTo>
                    <a:pt x="82550" y="25400"/>
                  </a:lnTo>
                  <a:lnTo>
                    <a:pt x="87376" y="19304"/>
                  </a:lnTo>
                  <a:lnTo>
                    <a:pt x="92202" y="14097"/>
                  </a:lnTo>
                  <a:lnTo>
                    <a:pt x="97155" y="9525"/>
                  </a:lnTo>
                  <a:lnTo>
                    <a:pt x="102108" y="5969"/>
                  </a:lnTo>
                  <a:lnTo>
                    <a:pt x="107061" y="3175"/>
                  </a:lnTo>
                  <a:lnTo>
                    <a:pt x="112014" y="1397"/>
                  </a:lnTo>
                  <a:lnTo>
                    <a:pt x="117348" y="254"/>
                  </a:lnTo>
                  <a:lnTo>
                    <a:pt x="122555" y="0"/>
                  </a:lnTo>
                  <a:lnTo>
                    <a:pt x="128270" y="509"/>
                  </a:lnTo>
                  <a:lnTo>
                    <a:pt x="134112" y="1906"/>
                  </a:lnTo>
                  <a:lnTo>
                    <a:pt x="140208" y="4064"/>
                  </a:lnTo>
                  <a:lnTo>
                    <a:pt x="146685" y="7112"/>
                  </a:lnTo>
                  <a:lnTo>
                    <a:pt x="157607" y="6859"/>
                  </a:lnTo>
                  <a:lnTo>
                    <a:pt x="167513" y="7239"/>
                  </a:lnTo>
                  <a:lnTo>
                    <a:pt x="176784" y="8256"/>
                  </a:lnTo>
                  <a:lnTo>
                    <a:pt x="185166" y="9525"/>
                  </a:lnTo>
                  <a:lnTo>
                    <a:pt x="192913" y="11558"/>
                  </a:lnTo>
                  <a:lnTo>
                    <a:pt x="199898" y="14351"/>
                  </a:lnTo>
                  <a:lnTo>
                    <a:pt x="206248" y="17526"/>
                  </a:lnTo>
                  <a:lnTo>
                    <a:pt x="211709" y="21337"/>
                  </a:lnTo>
                  <a:lnTo>
                    <a:pt x="216535" y="25909"/>
                  </a:lnTo>
                  <a:lnTo>
                    <a:pt x="220853" y="30862"/>
                  </a:lnTo>
                  <a:lnTo>
                    <a:pt x="224536" y="36831"/>
                  </a:lnTo>
                  <a:lnTo>
                    <a:pt x="227330" y="43053"/>
                  </a:lnTo>
                  <a:lnTo>
                    <a:pt x="229743" y="50292"/>
                  </a:lnTo>
                  <a:lnTo>
                    <a:pt x="231648" y="58039"/>
                  </a:lnTo>
                  <a:lnTo>
                    <a:pt x="232918" y="66675"/>
                  </a:lnTo>
                  <a:lnTo>
                    <a:pt x="233680" y="75692"/>
                  </a:lnTo>
                  <a:lnTo>
                    <a:pt x="233934" y="85725"/>
                  </a:lnTo>
                  <a:lnTo>
                    <a:pt x="233680" y="96394"/>
                  </a:lnTo>
                  <a:lnTo>
                    <a:pt x="233172" y="107823"/>
                  </a:lnTo>
                  <a:lnTo>
                    <a:pt x="232029" y="120015"/>
                  </a:lnTo>
                  <a:lnTo>
                    <a:pt x="230378" y="132969"/>
                  </a:lnTo>
                  <a:lnTo>
                    <a:pt x="228473" y="146812"/>
                  </a:lnTo>
                  <a:lnTo>
                    <a:pt x="226187" y="161544"/>
                  </a:lnTo>
                  <a:lnTo>
                    <a:pt x="223393" y="176912"/>
                  </a:lnTo>
                  <a:lnTo>
                    <a:pt x="220218" y="193167"/>
                  </a:lnTo>
                  <a:lnTo>
                    <a:pt x="216916" y="210186"/>
                  </a:lnTo>
                  <a:lnTo>
                    <a:pt x="213360" y="228346"/>
                  </a:lnTo>
                  <a:lnTo>
                    <a:pt x="209296" y="247142"/>
                  </a:lnTo>
                  <a:lnTo>
                    <a:pt x="205105" y="267082"/>
                  </a:lnTo>
                  <a:lnTo>
                    <a:pt x="200533" y="287656"/>
                  </a:lnTo>
                  <a:lnTo>
                    <a:pt x="195961" y="309119"/>
                  </a:lnTo>
                  <a:lnTo>
                    <a:pt x="191135" y="331851"/>
                  </a:lnTo>
                  <a:lnTo>
                    <a:pt x="190373" y="346075"/>
                  </a:lnTo>
                  <a:lnTo>
                    <a:pt x="190246" y="361696"/>
                  </a:lnTo>
                  <a:lnTo>
                    <a:pt x="190246" y="378969"/>
                  </a:lnTo>
                  <a:lnTo>
                    <a:pt x="190373" y="397384"/>
                  </a:lnTo>
                  <a:lnTo>
                    <a:pt x="190881" y="416561"/>
                  </a:lnTo>
                  <a:lnTo>
                    <a:pt x="191516" y="436499"/>
                  </a:lnTo>
                  <a:lnTo>
                    <a:pt x="193548" y="477266"/>
                  </a:lnTo>
                  <a:lnTo>
                    <a:pt x="196469" y="518034"/>
                  </a:lnTo>
                  <a:lnTo>
                    <a:pt x="198374" y="537719"/>
                  </a:lnTo>
                  <a:lnTo>
                    <a:pt x="200533" y="556769"/>
                  </a:lnTo>
                  <a:lnTo>
                    <a:pt x="202819" y="574929"/>
                  </a:lnTo>
                  <a:lnTo>
                    <a:pt x="205486" y="591566"/>
                  </a:lnTo>
                  <a:lnTo>
                    <a:pt x="208534" y="607187"/>
                  </a:lnTo>
                  <a:lnTo>
                    <a:pt x="211836" y="620776"/>
                  </a:lnTo>
                  <a:lnTo>
                    <a:pt x="216281" y="636270"/>
                  </a:lnTo>
                  <a:lnTo>
                    <a:pt x="221742" y="651637"/>
                  </a:lnTo>
                  <a:lnTo>
                    <a:pt x="227838" y="666496"/>
                  </a:lnTo>
                  <a:lnTo>
                    <a:pt x="234823" y="681737"/>
                  </a:lnTo>
                  <a:lnTo>
                    <a:pt x="250571" y="711454"/>
                  </a:lnTo>
                  <a:lnTo>
                    <a:pt x="268224" y="740664"/>
                  </a:lnTo>
                  <a:lnTo>
                    <a:pt x="287147" y="769620"/>
                  </a:lnTo>
                  <a:lnTo>
                    <a:pt x="306451" y="798322"/>
                  </a:lnTo>
                  <a:lnTo>
                    <a:pt x="325755" y="826897"/>
                  </a:lnTo>
                  <a:lnTo>
                    <a:pt x="344297" y="855219"/>
                  </a:lnTo>
                  <a:lnTo>
                    <a:pt x="361315" y="883539"/>
                  </a:lnTo>
                  <a:lnTo>
                    <a:pt x="376174" y="911607"/>
                  </a:lnTo>
                  <a:lnTo>
                    <a:pt x="382778" y="925703"/>
                  </a:lnTo>
                  <a:lnTo>
                    <a:pt x="388620" y="939927"/>
                  </a:lnTo>
                  <a:lnTo>
                    <a:pt x="393446" y="954024"/>
                  </a:lnTo>
                  <a:lnTo>
                    <a:pt x="397256" y="967994"/>
                  </a:lnTo>
                  <a:lnTo>
                    <a:pt x="400177" y="982219"/>
                  </a:lnTo>
                  <a:lnTo>
                    <a:pt x="401828" y="996315"/>
                  </a:lnTo>
                  <a:lnTo>
                    <a:pt x="402463" y="1010666"/>
                  </a:lnTo>
                  <a:lnTo>
                    <a:pt x="401828" y="1024890"/>
                  </a:lnTo>
                  <a:lnTo>
                    <a:pt x="399796" y="1039369"/>
                  </a:lnTo>
                  <a:lnTo>
                    <a:pt x="396367" y="1053592"/>
                  </a:lnTo>
                  <a:lnTo>
                    <a:pt x="391414" y="1068197"/>
                  </a:lnTo>
                  <a:lnTo>
                    <a:pt x="384810" y="1082802"/>
                  </a:lnTo>
                  <a:lnTo>
                    <a:pt x="379857" y="1088517"/>
                  </a:lnTo>
                  <a:lnTo>
                    <a:pt x="374777" y="1092962"/>
                  </a:lnTo>
                  <a:lnTo>
                    <a:pt x="369443" y="1096137"/>
                  </a:lnTo>
                  <a:lnTo>
                    <a:pt x="363982" y="1098423"/>
                  </a:lnTo>
                  <a:lnTo>
                    <a:pt x="358394" y="1099566"/>
                  </a:lnTo>
                  <a:lnTo>
                    <a:pt x="352425" y="1099566"/>
                  </a:lnTo>
                  <a:lnTo>
                    <a:pt x="346329" y="1098932"/>
                  </a:lnTo>
                  <a:lnTo>
                    <a:pt x="339852" y="1097026"/>
                  </a:lnTo>
                  <a:lnTo>
                    <a:pt x="333375" y="1094867"/>
                  </a:lnTo>
                  <a:lnTo>
                    <a:pt x="326644" y="1091438"/>
                  </a:lnTo>
                  <a:lnTo>
                    <a:pt x="319532" y="1087628"/>
                  </a:lnTo>
                  <a:lnTo>
                    <a:pt x="312293" y="1083311"/>
                  </a:lnTo>
                  <a:lnTo>
                    <a:pt x="297053" y="1072896"/>
                  </a:lnTo>
                  <a:close/>
                </a:path>
              </a:pathLst>
            </a:custGeom>
            <a:solidFill>
              <a:srgbClr val="B87011"/>
            </a:solidFill>
            <a:ln w="0" cap="flat" cmpd="sng" algn="ctr">
              <a:solidFill>
                <a:srgbClr val="B870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532761" y="4211447"/>
              <a:ext cx="383541" cy="1078231"/>
            </a:xfrm>
            <a:custGeom>
              <a:avLst/>
              <a:gdLst/>
              <a:ahLst/>
              <a:cxnLst/>
              <a:rect l="0" t="0" r="0" b="0"/>
              <a:pathLst>
                <a:path w="383541" h="1078231">
                  <a:moveTo>
                    <a:pt x="273558" y="1038352"/>
                  </a:moveTo>
                  <a:lnTo>
                    <a:pt x="260985" y="1025017"/>
                  </a:lnTo>
                  <a:lnTo>
                    <a:pt x="248539" y="1010920"/>
                  </a:lnTo>
                  <a:lnTo>
                    <a:pt x="236347" y="996442"/>
                  </a:lnTo>
                  <a:lnTo>
                    <a:pt x="224409" y="981456"/>
                  </a:lnTo>
                  <a:lnTo>
                    <a:pt x="201549" y="950214"/>
                  </a:lnTo>
                  <a:lnTo>
                    <a:pt x="179451" y="917448"/>
                  </a:lnTo>
                  <a:lnTo>
                    <a:pt x="158496" y="883031"/>
                  </a:lnTo>
                  <a:lnTo>
                    <a:pt x="138684" y="847217"/>
                  </a:lnTo>
                  <a:lnTo>
                    <a:pt x="120142" y="810260"/>
                  </a:lnTo>
                  <a:lnTo>
                    <a:pt x="102743" y="772287"/>
                  </a:lnTo>
                  <a:lnTo>
                    <a:pt x="86487" y="733298"/>
                  </a:lnTo>
                  <a:lnTo>
                    <a:pt x="71628" y="693928"/>
                  </a:lnTo>
                  <a:lnTo>
                    <a:pt x="57912" y="653542"/>
                  </a:lnTo>
                  <a:lnTo>
                    <a:pt x="45593" y="613283"/>
                  </a:lnTo>
                  <a:lnTo>
                    <a:pt x="34671" y="572516"/>
                  </a:lnTo>
                  <a:lnTo>
                    <a:pt x="25146" y="531749"/>
                  </a:lnTo>
                  <a:lnTo>
                    <a:pt x="17018" y="490982"/>
                  </a:lnTo>
                  <a:lnTo>
                    <a:pt x="10287" y="450469"/>
                  </a:lnTo>
                  <a:lnTo>
                    <a:pt x="6858" y="425958"/>
                  </a:lnTo>
                  <a:lnTo>
                    <a:pt x="4191" y="401066"/>
                  </a:lnTo>
                  <a:lnTo>
                    <a:pt x="2032" y="376174"/>
                  </a:lnTo>
                  <a:lnTo>
                    <a:pt x="508" y="351028"/>
                  </a:lnTo>
                  <a:lnTo>
                    <a:pt x="0" y="325882"/>
                  </a:lnTo>
                  <a:lnTo>
                    <a:pt x="127" y="300736"/>
                  </a:lnTo>
                  <a:lnTo>
                    <a:pt x="1270" y="275590"/>
                  </a:lnTo>
                  <a:lnTo>
                    <a:pt x="3175" y="250444"/>
                  </a:lnTo>
                  <a:lnTo>
                    <a:pt x="6223" y="225552"/>
                  </a:lnTo>
                  <a:lnTo>
                    <a:pt x="10033" y="200660"/>
                  </a:lnTo>
                  <a:lnTo>
                    <a:pt x="15367" y="175895"/>
                  </a:lnTo>
                  <a:lnTo>
                    <a:pt x="21590" y="151511"/>
                  </a:lnTo>
                  <a:lnTo>
                    <a:pt x="29210" y="127508"/>
                  </a:lnTo>
                  <a:lnTo>
                    <a:pt x="37973" y="103632"/>
                  </a:lnTo>
                  <a:lnTo>
                    <a:pt x="48133" y="80391"/>
                  </a:lnTo>
                  <a:lnTo>
                    <a:pt x="59563" y="57277"/>
                  </a:lnTo>
                  <a:lnTo>
                    <a:pt x="64897" y="48006"/>
                  </a:lnTo>
                  <a:lnTo>
                    <a:pt x="69977" y="39370"/>
                  </a:lnTo>
                  <a:lnTo>
                    <a:pt x="74803" y="31623"/>
                  </a:lnTo>
                  <a:lnTo>
                    <a:pt x="79629" y="24892"/>
                  </a:lnTo>
                  <a:lnTo>
                    <a:pt x="84455" y="18796"/>
                  </a:lnTo>
                  <a:lnTo>
                    <a:pt x="89154" y="13843"/>
                  </a:lnTo>
                  <a:lnTo>
                    <a:pt x="93726" y="9525"/>
                  </a:lnTo>
                  <a:lnTo>
                    <a:pt x="98298" y="5842"/>
                  </a:lnTo>
                  <a:lnTo>
                    <a:pt x="103124" y="3175"/>
                  </a:lnTo>
                  <a:lnTo>
                    <a:pt x="107950" y="1270"/>
                  </a:lnTo>
                  <a:lnTo>
                    <a:pt x="112776" y="127"/>
                  </a:lnTo>
                  <a:lnTo>
                    <a:pt x="118110" y="0"/>
                  </a:lnTo>
                  <a:lnTo>
                    <a:pt x="123571" y="381"/>
                  </a:lnTo>
                  <a:lnTo>
                    <a:pt x="129286" y="1778"/>
                  </a:lnTo>
                  <a:lnTo>
                    <a:pt x="135128" y="4064"/>
                  </a:lnTo>
                  <a:lnTo>
                    <a:pt x="141478" y="6731"/>
                  </a:lnTo>
                  <a:lnTo>
                    <a:pt x="150368" y="7493"/>
                  </a:lnTo>
                  <a:lnTo>
                    <a:pt x="158623" y="8636"/>
                  </a:lnTo>
                  <a:lnTo>
                    <a:pt x="166243" y="10414"/>
                  </a:lnTo>
                  <a:lnTo>
                    <a:pt x="172974" y="12700"/>
                  </a:lnTo>
                  <a:lnTo>
                    <a:pt x="179070" y="15367"/>
                  </a:lnTo>
                  <a:lnTo>
                    <a:pt x="184658" y="18796"/>
                  </a:lnTo>
                  <a:lnTo>
                    <a:pt x="189484" y="22606"/>
                  </a:lnTo>
                  <a:lnTo>
                    <a:pt x="193548" y="26924"/>
                  </a:lnTo>
                  <a:lnTo>
                    <a:pt x="197358" y="32131"/>
                  </a:lnTo>
                  <a:lnTo>
                    <a:pt x="200279" y="37846"/>
                  </a:lnTo>
                  <a:lnTo>
                    <a:pt x="202692" y="44069"/>
                  </a:lnTo>
                  <a:lnTo>
                    <a:pt x="204597" y="50927"/>
                  </a:lnTo>
                  <a:lnTo>
                    <a:pt x="206121" y="58547"/>
                  </a:lnTo>
                  <a:lnTo>
                    <a:pt x="207137" y="66802"/>
                  </a:lnTo>
                  <a:lnTo>
                    <a:pt x="207645" y="75565"/>
                  </a:lnTo>
                  <a:lnTo>
                    <a:pt x="207645" y="84963"/>
                  </a:lnTo>
                  <a:lnTo>
                    <a:pt x="207137" y="95123"/>
                  </a:lnTo>
                  <a:lnTo>
                    <a:pt x="206375" y="105918"/>
                  </a:lnTo>
                  <a:lnTo>
                    <a:pt x="205359" y="117475"/>
                  </a:lnTo>
                  <a:lnTo>
                    <a:pt x="203581" y="129540"/>
                  </a:lnTo>
                  <a:lnTo>
                    <a:pt x="201676" y="142494"/>
                  </a:lnTo>
                  <a:lnTo>
                    <a:pt x="199644" y="155956"/>
                  </a:lnTo>
                  <a:lnTo>
                    <a:pt x="197104" y="170434"/>
                  </a:lnTo>
                  <a:lnTo>
                    <a:pt x="194310" y="185420"/>
                  </a:lnTo>
                  <a:lnTo>
                    <a:pt x="191389" y="201295"/>
                  </a:lnTo>
                  <a:lnTo>
                    <a:pt x="188341" y="217805"/>
                  </a:lnTo>
                  <a:lnTo>
                    <a:pt x="184658" y="235077"/>
                  </a:lnTo>
                  <a:lnTo>
                    <a:pt x="181102" y="253111"/>
                  </a:lnTo>
                  <a:lnTo>
                    <a:pt x="177546" y="272034"/>
                  </a:lnTo>
                  <a:lnTo>
                    <a:pt x="173609" y="291592"/>
                  </a:lnTo>
                  <a:lnTo>
                    <a:pt x="169545" y="312039"/>
                  </a:lnTo>
                  <a:lnTo>
                    <a:pt x="165354" y="333375"/>
                  </a:lnTo>
                  <a:lnTo>
                    <a:pt x="165100" y="347345"/>
                  </a:lnTo>
                  <a:lnTo>
                    <a:pt x="165100" y="362966"/>
                  </a:lnTo>
                  <a:lnTo>
                    <a:pt x="165608" y="379984"/>
                  </a:lnTo>
                  <a:lnTo>
                    <a:pt x="166370" y="398145"/>
                  </a:lnTo>
                  <a:lnTo>
                    <a:pt x="167386" y="417322"/>
                  </a:lnTo>
                  <a:lnTo>
                    <a:pt x="168910" y="437007"/>
                  </a:lnTo>
                  <a:lnTo>
                    <a:pt x="172466" y="477774"/>
                  </a:lnTo>
                  <a:lnTo>
                    <a:pt x="176911" y="518414"/>
                  </a:lnTo>
                  <a:lnTo>
                    <a:pt x="179705" y="537845"/>
                  </a:lnTo>
                  <a:lnTo>
                    <a:pt x="182372" y="556895"/>
                  </a:lnTo>
                  <a:lnTo>
                    <a:pt x="185166" y="574802"/>
                  </a:lnTo>
                  <a:lnTo>
                    <a:pt x="188341" y="591439"/>
                  </a:lnTo>
                  <a:lnTo>
                    <a:pt x="191389" y="606679"/>
                  </a:lnTo>
                  <a:lnTo>
                    <a:pt x="194564" y="620014"/>
                  </a:lnTo>
                  <a:lnTo>
                    <a:pt x="199009" y="635254"/>
                  </a:lnTo>
                  <a:lnTo>
                    <a:pt x="204216" y="650113"/>
                  </a:lnTo>
                  <a:lnTo>
                    <a:pt x="210185" y="665099"/>
                  </a:lnTo>
                  <a:lnTo>
                    <a:pt x="216916" y="679831"/>
                  </a:lnTo>
                  <a:lnTo>
                    <a:pt x="232029" y="709041"/>
                  </a:lnTo>
                  <a:lnTo>
                    <a:pt x="248793" y="737616"/>
                  </a:lnTo>
                  <a:lnTo>
                    <a:pt x="267081" y="765937"/>
                  </a:lnTo>
                  <a:lnTo>
                    <a:pt x="285750" y="794004"/>
                  </a:lnTo>
                  <a:lnTo>
                    <a:pt x="304673" y="821563"/>
                  </a:lnTo>
                  <a:lnTo>
                    <a:pt x="322707" y="848995"/>
                  </a:lnTo>
                  <a:lnTo>
                    <a:pt x="339852" y="876173"/>
                  </a:lnTo>
                  <a:lnTo>
                    <a:pt x="354711" y="903097"/>
                  </a:lnTo>
                  <a:lnTo>
                    <a:pt x="361188" y="916432"/>
                  </a:lnTo>
                  <a:lnTo>
                    <a:pt x="367157" y="929894"/>
                  </a:lnTo>
                  <a:lnTo>
                    <a:pt x="372364" y="943229"/>
                  </a:lnTo>
                  <a:lnTo>
                    <a:pt x="376555" y="956564"/>
                  </a:lnTo>
                  <a:lnTo>
                    <a:pt x="379857" y="969645"/>
                  </a:lnTo>
                  <a:lnTo>
                    <a:pt x="382270" y="983107"/>
                  </a:lnTo>
                  <a:lnTo>
                    <a:pt x="383286" y="996188"/>
                  </a:lnTo>
                  <a:lnTo>
                    <a:pt x="383540" y="1009396"/>
                  </a:lnTo>
                  <a:lnTo>
                    <a:pt x="382270" y="1022731"/>
                  </a:lnTo>
                  <a:lnTo>
                    <a:pt x="379730" y="1035812"/>
                  </a:lnTo>
                  <a:lnTo>
                    <a:pt x="375793" y="1049020"/>
                  </a:lnTo>
                  <a:lnTo>
                    <a:pt x="370332" y="1062101"/>
                  </a:lnTo>
                  <a:lnTo>
                    <a:pt x="365633" y="1067816"/>
                  </a:lnTo>
                  <a:lnTo>
                    <a:pt x="360807" y="1072261"/>
                  </a:lnTo>
                  <a:lnTo>
                    <a:pt x="355981" y="1075309"/>
                  </a:lnTo>
                  <a:lnTo>
                    <a:pt x="350901" y="1077341"/>
                  </a:lnTo>
                  <a:lnTo>
                    <a:pt x="345694" y="1078230"/>
                  </a:lnTo>
                  <a:lnTo>
                    <a:pt x="340487" y="1078230"/>
                  </a:lnTo>
                  <a:lnTo>
                    <a:pt x="334772" y="1077341"/>
                  </a:lnTo>
                  <a:lnTo>
                    <a:pt x="329057" y="1075309"/>
                  </a:lnTo>
                  <a:lnTo>
                    <a:pt x="322961" y="1072515"/>
                  </a:lnTo>
                  <a:lnTo>
                    <a:pt x="316738" y="1069340"/>
                  </a:lnTo>
                  <a:lnTo>
                    <a:pt x="310388" y="1065276"/>
                  </a:lnTo>
                  <a:lnTo>
                    <a:pt x="303657" y="1060831"/>
                  </a:lnTo>
                  <a:lnTo>
                    <a:pt x="289433" y="1050417"/>
                  </a:lnTo>
                  <a:close/>
                </a:path>
              </a:pathLst>
            </a:custGeom>
            <a:solidFill>
              <a:srgbClr val="BD7A23"/>
            </a:solidFill>
            <a:ln w="0" cap="flat" cmpd="sng" algn="ctr">
              <a:solidFill>
                <a:srgbClr val="BD7A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540000" y="4221860"/>
              <a:ext cx="365126" cy="1056895"/>
            </a:xfrm>
            <a:custGeom>
              <a:avLst/>
              <a:gdLst/>
              <a:ahLst/>
              <a:cxnLst/>
              <a:rect l="0" t="0" r="0" b="0"/>
              <a:pathLst>
                <a:path w="365126" h="1056895">
                  <a:moveTo>
                    <a:pt x="266954" y="1015873"/>
                  </a:moveTo>
                  <a:lnTo>
                    <a:pt x="242824" y="989203"/>
                  </a:lnTo>
                  <a:lnTo>
                    <a:pt x="219456" y="960247"/>
                  </a:lnTo>
                  <a:lnTo>
                    <a:pt x="197231" y="929640"/>
                  </a:lnTo>
                  <a:lnTo>
                    <a:pt x="176022" y="897510"/>
                  </a:lnTo>
                  <a:lnTo>
                    <a:pt x="155575" y="863727"/>
                  </a:lnTo>
                  <a:lnTo>
                    <a:pt x="136271" y="828802"/>
                  </a:lnTo>
                  <a:lnTo>
                    <a:pt x="118110" y="792861"/>
                  </a:lnTo>
                  <a:lnTo>
                    <a:pt x="101092" y="755777"/>
                  </a:lnTo>
                  <a:lnTo>
                    <a:pt x="85217" y="717677"/>
                  </a:lnTo>
                  <a:lnTo>
                    <a:pt x="70485" y="679196"/>
                  </a:lnTo>
                  <a:lnTo>
                    <a:pt x="57277" y="639953"/>
                  </a:lnTo>
                  <a:lnTo>
                    <a:pt x="45085" y="600584"/>
                  </a:lnTo>
                  <a:lnTo>
                    <a:pt x="34290" y="560706"/>
                  </a:lnTo>
                  <a:lnTo>
                    <a:pt x="24892" y="520827"/>
                  </a:lnTo>
                  <a:lnTo>
                    <a:pt x="16891" y="481203"/>
                  </a:lnTo>
                  <a:lnTo>
                    <a:pt x="10160" y="441580"/>
                  </a:lnTo>
                  <a:lnTo>
                    <a:pt x="6985" y="417576"/>
                  </a:lnTo>
                  <a:lnTo>
                    <a:pt x="4318" y="393319"/>
                  </a:lnTo>
                  <a:lnTo>
                    <a:pt x="2159" y="368936"/>
                  </a:lnTo>
                  <a:lnTo>
                    <a:pt x="762" y="344170"/>
                  </a:lnTo>
                  <a:lnTo>
                    <a:pt x="0" y="319533"/>
                  </a:lnTo>
                  <a:lnTo>
                    <a:pt x="254" y="294768"/>
                  </a:lnTo>
                  <a:lnTo>
                    <a:pt x="1397" y="270130"/>
                  </a:lnTo>
                  <a:lnTo>
                    <a:pt x="3175" y="245491"/>
                  </a:lnTo>
                  <a:lnTo>
                    <a:pt x="6223" y="220981"/>
                  </a:lnTo>
                  <a:lnTo>
                    <a:pt x="9906" y="196850"/>
                  </a:lnTo>
                  <a:lnTo>
                    <a:pt x="14986" y="172466"/>
                  </a:lnTo>
                  <a:lnTo>
                    <a:pt x="20955" y="148590"/>
                  </a:lnTo>
                  <a:lnTo>
                    <a:pt x="28194" y="124968"/>
                  </a:lnTo>
                  <a:lnTo>
                    <a:pt x="36703" y="101600"/>
                  </a:lnTo>
                  <a:lnTo>
                    <a:pt x="46482" y="78613"/>
                  </a:lnTo>
                  <a:lnTo>
                    <a:pt x="57658" y="56135"/>
                  </a:lnTo>
                  <a:lnTo>
                    <a:pt x="62738" y="46863"/>
                  </a:lnTo>
                  <a:lnTo>
                    <a:pt x="67564" y="38482"/>
                  </a:lnTo>
                  <a:lnTo>
                    <a:pt x="72136" y="30988"/>
                  </a:lnTo>
                  <a:lnTo>
                    <a:pt x="76835" y="24385"/>
                  </a:lnTo>
                  <a:lnTo>
                    <a:pt x="81407" y="18543"/>
                  </a:lnTo>
                  <a:lnTo>
                    <a:pt x="85852" y="13589"/>
                  </a:lnTo>
                  <a:lnTo>
                    <a:pt x="90297" y="9271"/>
                  </a:lnTo>
                  <a:lnTo>
                    <a:pt x="94869" y="5843"/>
                  </a:lnTo>
                  <a:lnTo>
                    <a:pt x="99314" y="3175"/>
                  </a:lnTo>
                  <a:lnTo>
                    <a:pt x="103886" y="1397"/>
                  </a:lnTo>
                  <a:lnTo>
                    <a:pt x="108712" y="255"/>
                  </a:lnTo>
                  <a:lnTo>
                    <a:pt x="113792" y="0"/>
                  </a:lnTo>
                  <a:lnTo>
                    <a:pt x="118999" y="636"/>
                  </a:lnTo>
                  <a:lnTo>
                    <a:pt x="124333" y="1778"/>
                  </a:lnTo>
                  <a:lnTo>
                    <a:pt x="130175" y="3811"/>
                  </a:lnTo>
                  <a:lnTo>
                    <a:pt x="136017" y="6732"/>
                  </a:lnTo>
                  <a:lnTo>
                    <a:pt x="143129" y="8128"/>
                  </a:lnTo>
                  <a:lnTo>
                    <a:pt x="149860" y="9907"/>
                  </a:lnTo>
                  <a:lnTo>
                    <a:pt x="155575" y="12446"/>
                  </a:lnTo>
                  <a:lnTo>
                    <a:pt x="160909" y="15368"/>
                  </a:lnTo>
                  <a:lnTo>
                    <a:pt x="165481" y="19050"/>
                  </a:lnTo>
                  <a:lnTo>
                    <a:pt x="169545" y="23114"/>
                  </a:lnTo>
                  <a:lnTo>
                    <a:pt x="172847" y="27560"/>
                  </a:lnTo>
                  <a:lnTo>
                    <a:pt x="175768" y="32512"/>
                  </a:lnTo>
                  <a:lnTo>
                    <a:pt x="178054" y="38482"/>
                  </a:lnTo>
                  <a:lnTo>
                    <a:pt x="179959" y="44577"/>
                  </a:lnTo>
                  <a:lnTo>
                    <a:pt x="181229" y="51309"/>
                  </a:lnTo>
                  <a:lnTo>
                    <a:pt x="181991" y="58801"/>
                  </a:lnTo>
                  <a:lnTo>
                    <a:pt x="182753" y="66802"/>
                  </a:lnTo>
                  <a:lnTo>
                    <a:pt x="182753" y="75438"/>
                  </a:lnTo>
                  <a:lnTo>
                    <a:pt x="182245" y="84456"/>
                  </a:lnTo>
                  <a:lnTo>
                    <a:pt x="181610" y="94235"/>
                  </a:lnTo>
                  <a:lnTo>
                    <a:pt x="180594" y="104521"/>
                  </a:lnTo>
                  <a:lnTo>
                    <a:pt x="179197" y="115443"/>
                  </a:lnTo>
                  <a:lnTo>
                    <a:pt x="177419" y="127000"/>
                  </a:lnTo>
                  <a:lnTo>
                    <a:pt x="175514" y="139319"/>
                  </a:lnTo>
                  <a:lnTo>
                    <a:pt x="173482" y="151893"/>
                  </a:lnTo>
                  <a:lnTo>
                    <a:pt x="170942" y="165227"/>
                  </a:lnTo>
                  <a:lnTo>
                    <a:pt x="168402" y="179324"/>
                  </a:lnTo>
                  <a:lnTo>
                    <a:pt x="165735" y="194057"/>
                  </a:lnTo>
                  <a:lnTo>
                    <a:pt x="162814" y="209296"/>
                  </a:lnTo>
                  <a:lnTo>
                    <a:pt x="159639" y="225298"/>
                  </a:lnTo>
                  <a:lnTo>
                    <a:pt x="153289" y="259081"/>
                  </a:lnTo>
                  <a:lnTo>
                    <a:pt x="146685" y="295530"/>
                  </a:lnTo>
                  <a:lnTo>
                    <a:pt x="140081" y="334645"/>
                  </a:lnTo>
                  <a:lnTo>
                    <a:pt x="139827" y="348488"/>
                  </a:lnTo>
                  <a:lnTo>
                    <a:pt x="140208" y="364110"/>
                  </a:lnTo>
                  <a:lnTo>
                    <a:pt x="141097" y="380873"/>
                  </a:lnTo>
                  <a:lnTo>
                    <a:pt x="142367" y="399035"/>
                  </a:lnTo>
                  <a:lnTo>
                    <a:pt x="144272" y="418085"/>
                  </a:lnTo>
                  <a:lnTo>
                    <a:pt x="146304" y="437769"/>
                  </a:lnTo>
                  <a:lnTo>
                    <a:pt x="151638" y="478283"/>
                  </a:lnTo>
                  <a:lnTo>
                    <a:pt x="157734" y="518541"/>
                  </a:lnTo>
                  <a:lnTo>
                    <a:pt x="160909" y="538099"/>
                  </a:lnTo>
                  <a:lnTo>
                    <a:pt x="164211" y="556895"/>
                  </a:lnTo>
                  <a:lnTo>
                    <a:pt x="167640" y="574548"/>
                  </a:lnTo>
                  <a:lnTo>
                    <a:pt x="170942" y="591059"/>
                  </a:lnTo>
                  <a:lnTo>
                    <a:pt x="174371" y="606044"/>
                  </a:lnTo>
                  <a:lnTo>
                    <a:pt x="177419" y="619380"/>
                  </a:lnTo>
                  <a:lnTo>
                    <a:pt x="181610" y="634365"/>
                  </a:lnTo>
                  <a:lnTo>
                    <a:pt x="186690" y="648843"/>
                  </a:lnTo>
                  <a:lnTo>
                    <a:pt x="192405" y="663575"/>
                  </a:lnTo>
                  <a:lnTo>
                    <a:pt x="198882" y="678053"/>
                  </a:lnTo>
                  <a:lnTo>
                    <a:pt x="213360" y="706501"/>
                  </a:lnTo>
                  <a:lnTo>
                    <a:pt x="229743" y="734695"/>
                  </a:lnTo>
                  <a:lnTo>
                    <a:pt x="247269" y="762255"/>
                  </a:lnTo>
                  <a:lnTo>
                    <a:pt x="265557" y="789433"/>
                  </a:lnTo>
                  <a:lnTo>
                    <a:pt x="283845" y="816357"/>
                  </a:lnTo>
                  <a:lnTo>
                    <a:pt x="301498" y="842899"/>
                  </a:lnTo>
                  <a:lnTo>
                    <a:pt x="318262" y="868935"/>
                  </a:lnTo>
                  <a:lnTo>
                    <a:pt x="333248" y="894461"/>
                  </a:lnTo>
                  <a:lnTo>
                    <a:pt x="339979" y="907415"/>
                  </a:lnTo>
                  <a:lnTo>
                    <a:pt x="345948" y="919861"/>
                  </a:lnTo>
                  <a:lnTo>
                    <a:pt x="351536" y="932561"/>
                  </a:lnTo>
                  <a:lnTo>
                    <a:pt x="356108" y="945008"/>
                  </a:lnTo>
                  <a:lnTo>
                    <a:pt x="359918" y="957199"/>
                  </a:lnTo>
                  <a:lnTo>
                    <a:pt x="362585" y="969518"/>
                  </a:lnTo>
                  <a:lnTo>
                    <a:pt x="364236" y="981711"/>
                  </a:lnTo>
                  <a:lnTo>
                    <a:pt x="365125" y="994030"/>
                  </a:lnTo>
                  <a:lnTo>
                    <a:pt x="364998" y="1005968"/>
                  </a:lnTo>
                  <a:lnTo>
                    <a:pt x="363220" y="1017906"/>
                  </a:lnTo>
                  <a:lnTo>
                    <a:pt x="360299" y="1029716"/>
                  </a:lnTo>
                  <a:lnTo>
                    <a:pt x="356108" y="1041527"/>
                  </a:lnTo>
                  <a:lnTo>
                    <a:pt x="351663" y="1047243"/>
                  </a:lnTo>
                  <a:lnTo>
                    <a:pt x="347218" y="1051307"/>
                  </a:lnTo>
                  <a:lnTo>
                    <a:pt x="342646" y="1054482"/>
                  </a:lnTo>
                  <a:lnTo>
                    <a:pt x="338074" y="1056260"/>
                  </a:lnTo>
                  <a:lnTo>
                    <a:pt x="333375" y="1056894"/>
                  </a:lnTo>
                  <a:lnTo>
                    <a:pt x="328295" y="1056640"/>
                  </a:lnTo>
                  <a:lnTo>
                    <a:pt x="323469" y="1055370"/>
                  </a:lnTo>
                  <a:lnTo>
                    <a:pt x="318262" y="1053338"/>
                  </a:lnTo>
                  <a:lnTo>
                    <a:pt x="312801" y="1050544"/>
                  </a:lnTo>
                  <a:lnTo>
                    <a:pt x="307086" y="1046988"/>
                  </a:lnTo>
                  <a:lnTo>
                    <a:pt x="301244" y="1042924"/>
                  </a:lnTo>
                  <a:lnTo>
                    <a:pt x="295148" y="1038352"/>
                  </a:lnTo>
                  <a:lnTo>
                    <a:pt x="288671" y="1033145"/>
                  </a:lnTo>
                  <a:lnTo>
                    <a:pt x="281686" y="1027685"/>
                  </a:lnTo>
                  <a:close/>
                </a:path>
              </a:pathLst>
            </a:custGeom>
            <a:solidFill>
              <a:srgbClr val="C28533"/>
            </a:solidFill>
            <a:ln w="0" cap="flat" cmpd="sng" algn="ctr">
              <a:solidFill>
                <a:srgbClr val="C285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547620" y="4232275"/>
              <a:ext cx="347219" cy="1035686"/>
            </a:xfrm>
            <a:custGeom>
              <a:avLst/>
              <a:gdLst/>
              <a:ahLst/>
              <a:cxnLst/>
              <a:rect l="0" t="0" r="0" b="0"/>
              <a:pathLst>
                <a:path w="347219" h="1035686">
                  <a:moveTo>
                    <a:pt x="259969" y="993521"/>
                  </a:moveTo>
                  <a:lnTo>
                    <a:pt x="236855" y="967232"/>
                  </a:lnTo>
                  <a:lnTo>
                    <a:pt x="214376" y="938911"/>
                  </a:lnTo>
                  <a:lnTo>
                    <a:pt x="192913" y="909066"/>
                  </a:lnTo>
                  <a:lnTo>
                    <a:pt x="172212" y="877824"/>
                  </a:lnTo>
                  <a:lnTo>
                    <a:pt x="152400" y="844677"/>
                  </a:lnTo>
                  <a:lnTo>
                    <a:pt x="133731" y="810768"/>
                  </a:lnTo>
                  <a:lnTo>
                    <a:pt x="116078" y="775462"/>
                  </a:lnTo>
                  <a:lnTo>
                    <a:pt x="99187" y="739140"/>
                  </a:lnTo>
                  <a:lnTo>
                    <a:pt x="83693" y="702183"/>
                  </a:lnTo>
                  <a:lnTo>
                    <a:pt x="69342" y="664464"/>
                  </a:lnTo>
                  <a:lnTo>
                    <a:pt x="56134" y="626364"/>
                  </a:lnTo>
                  <a:lnTo>
                    <a:pt x="44196" y="587883"/>
                  </a:lnTo>
                  <a:lnTo>
                    <a:pt x="33655" y="549021"/>
                  </a:lnTo>
                  <a:lnTo>
                    <a:pt x="24130" y="510159"/>
                  </a:lnTo>
                  <a:lnTo>
                    <a:pt x="16383" y="471424"/>
                  </a:lnTo>
                  <a:lnTo>
                    <a:pt x="9906" y="433070"/>
                  </a:lnTo>
                  <a:lnTo>
                    <a:pt x="6731" y="409194"/>
                  </a:lnTo>
                  <a:lnTo>
                    <a:pt x="4064" y="385445"/>
                  </a:lnTo>
                  <a:lnTo>
                    <a:pt x="1905" y="361442"/>
                  </a:lnTo>
                  <a:lnTo>
                    <a:pt x="635" y="337439"/>
                  </a:lnTo>
                  <a:lnTo>
                    <a:pt x="0" y="313182"/>
                  </a:lnTo>
                  <a:lnTo>
                    <a:pt x="254" y="288925"/>
                  </a:lnTo>
                  <a:lnTo>
                    <a:pt x="1016" y="264922"/>
                  </a:lnTo>
                  <a:lnTo>
                    <a:pt x="2921" y="240792"/>
                  </a:lnTo>
                  <a:lnTo>
                    <a:pt x="5715" y="216662"/>
                  </a:lnTo>
                  <a:lnTo>
                    <a:pt x="9525" y="192913"/>
                  </a:lnTo>
                  <a:lnTo>
                    <a:pt x="14351" y="169164"/>
                  </a:lnTo>
                  <a:lnTo>
                    <a:pt x="20193" y="145542"/>
                  </a:lnTo>
                  <a:lnTo>
                    <a:pt x="27178" y="122555"/>
                  </a:lnTo>
                  <a:lnTo>
                    <a:pt x="35306" y="99568"/>
                  </a:lnTo>
                  <a:lnTo>
                    <a:pt x="44704" y="76962"/>
                  </a:lnTo>
                  <a:lnTo>
                    <a:pt x="55245" y="54991"/>
                  </a:lnTo>
                  <a:lnTo>
                    <a:pt x="60071" y="45974"/>
                  </a:lnTo>
                  <a:lnTo>
                    <a:pt x="64770" y="37719"/>
                  </a:lnTo>
                  <a:lnTo>
                    <a:pt x="69342" y="30353"/>
                  </a:lnTo>
                  <a:lnTo>
                    <a:pt x="73787" y="23749"/>
                  </a:lnTo>
                  <a:lnTo>
                    <a:pt x="78232" y="18034"/>
                  </a:lnTo>
                  <a:lnTo>
                    <a:pt x="82423" y="13081"/>
                  </a:lnTo>
                  <a:lnTo>
                    <a:pt x="86614" y="9017"/>
                  </a:lnTo>
                  <a:lnTo>
                    <a:pt x="91059" y="5715"/>
                  </a:lnTo>
                  <a:lnTo>
                    <a:pt x="95377" y="3175"/>
                  </a:lnTo>
                  <a:lnTo>
                    <a:pt x="99822" y="1397"/>
                  </a:lnTo>
                  <a:lnTo>
                    <a:pt x="104521" y="254"/>
                  </a:lnTo>
                  <a:lnTo>
                    <a:pt x="109347" y="0"/>
                  </a:lnTo>
                  <a:lnTo>
                    <a:pt x="114173" y="635"/>
                  </a:lnTo>
                  <a:lnTo>
                    <a:pt x="119380" y="1778"/>
                  </a:lnTo>
                  <a:lnTo>
                    <a:pt x="124841" y="3810"/>
                  </a:lnTo>
                  <a:lnTo>
                    <a:pt x="130556" y="6604"/>
                  </a:lnTo>
                  <a:lnTo>
                    <a:pt x="136017" y="8763"/>
                  </a:lnTo>
                  <a:lnTo>
                    <a:pt x="140843" y="11557"/>
                  </a:lnTo>
                  <a:lnTo>
                    <a:pt x="145034" y="14732"/>
                  </a:lnTo>
                  <a:lnTo>
                    <a:pt x="148590" y="18288"/>
                  </a:lnTo>
                  <a:lnTo>
                    <a:pt x="151511" y="22606"/>
                  </a:lnTo>
                  <a:lnTo>
                    <a:pt x="154051" y="27305"/>
                  </a:lnTo>
                  <a:lnTo>
                    <a:pt x="156210" y="32512"/>
                  </a:lnTo>
                  <a:lnTo>
                    <a:pt x="157607" y="38481"/>
                  </a:lnTo>
                  <a:lnTo>
                    <a:pt x="158750" y="44577"/>
                  </a:lnTo>
                  <a:lnTo>
                    <a:pt x="159258" y="51562"/>
                  </a:lnTo>
                  <a:lnTo>
                    <a:pt x="159512" y="58928"/>
                  </a:lnTo>
                  <a:lnTo>
                    <a:pt x="159258" y="66802"/>
                  </a:lnTo>
                  <a:lnTo>
                    <a:pt x="158877" y="75184"/>
                  </a:lnTo>
                  <a:lnTo>
                    <a:pt x="158115" y="83947"/>
                  </a:lnTo>
                  <a:lnTo>
                    <a:pt x="156845" y="93472"/>
                  </a:lnTo>
                  <a:lnTo>
                    <a:pt x="155321" y="103505"/>
                  </a:lnTo>
                  <a:lnTo>
                    <a:pt x="153670" y="113919"/>
                  </a:lnTo>
                  <a:lnTo>
                    <a:pt x="151765" y="124968"/>
                  </a:lnTo>
                  <a:lnTo>
                    <a:pt x="147193" y="148717"/>
                  </a:lnTo>
                  <a:lnTo>
                    <a:pt x="142113" y="174625"/>
                  </a:lnTo>
                  <a:lnTo>
                    <a:pt x="136652" y="202438"/>
                  </a:lnTo>
                  <a:lnTo>
                    <a:pt x="130937" y="232537"/>
                  </a:lnTo>
                  <a:lnTo>
                    <a:pt x="125095" y="264922"/>
                  </a:lnTo>
                  <a:lnTo>
                    <a:pt x="119634" y="299593"/>
                  </a:lnTo>
                  <a:lnTo>
                    <a:pt x="114554" y="336296"/>
                  </a:lnTo>
                  <a:lnTo>
                    <a:pt x="114427" y="349885"/>
                  </a:lnTo>
                  <a:lnTo>
                    <a:pt x="114935" y="365125"/>
                  </a:lnTo>
                  <a:lnTo>
                    <a:pt x="116332" y="381762"/>
                  </a:lnTo>
                  <a:lnTo>
                    <a:pt x="118364" y="399923"/>
                  </a:lnTo>
                  <a:lnTo>
                    <a:pt x="120650" y="418719"/>
                  </a:lnTo>
                  <a:lnTo>
                    <a:pt x="123571" y="438150"/>
                  </a:lnTo>
                  <a:lnTo>
                    <a:pt x="130302" y="478790"/>
                  </a:lnTo>
                  <a:lnTo>
                    <a:pt x="138176" y="518795"/>
                  </a:lnTo>
                  <a:lnTo>
                    <a:pt x="142113" y="538353"/>
                  </a:lnTo>
                  <a:lnTo>
                    <a:pt x="145796" y="556895"/>
                  </a:lnTo>
                  <a:lnTo>
                    <a:pt x="149860" y="574548"/>
                  </a:lnTo>
                  <a:lnTo>
                    <a:pt x="153670" y="590804"/>
                  </a:lnTo>
                  <a:lnTo>
                    <a:pt x="156972" y="605536"/>
                  </a:lnTo>
                  <a:lnTo>
                    <a:pt x="160147" y="618744"/>
                  </a:lnTo>
                  <a:lnTo>
                    <a:pt x="164211" y="633222"/>
                  </a:lnTo>
                  <a:lnTo>
                    <a:pt x="169037" y="647446"/>
                  </a:lnTo>
                  <a:lnTo>
                    <a:pt x="174498" y="661924"/>
                  </a:lnTo>
                  <a:lnTo>
                    <a:pt x="180594" y="676021"/>
                  </a:lnTo>
                  <a:lnTo>
                    <a:pt x="194564" y="704088"/>
                  </a:lnTo>
                  <a:lnTo>
                    <a:pt x="210185" y="731774"/>
                  </a:lnTo>
                  <a:lnTo>
                    <a:pt x="227203" y="758571"/>
                  </a:lnTo>
                  <a:lnTo>
                    <a:pt x="244856" y="785114"/>
                  </a:lnTo>
                  <a:lnTo>
                    <a:pt x="262509" y="811149"/>
                  </a:lnTo>
                  <a:lnTo>
                    <a:pt x="280162" y="836803"/>
                  </a:lnTo>
                  <a:lnTo>
                    <a:pt x="296545" y="861695"/>
                  </a:lnTo>
                  <a:lnTo>
                    <a:pt x="311658" y="886079"/>
                  </a:lnTo>
                  <a:lnTo>
                    <a:pt x="318389" y="898144"/>
                  </a:lnTo>
                  <a:lnTo>
                    <a:pt x="324739" y="909955"/>
                  </a:lnTo>
                  <a:lnTo>
                    <a:pt x="330454" y="921766"/>
                  </a:lnTo>
                  <a:lnTo>
                    <a:pt x="335280" y="933450"/>
                  </a:lnTo>
                  <a:lnTo>
                    <a:pt x="339471" y="944753"/>
                  </a:lnTo>
                  <a:lnTo>
                    <a:pt x="342773" y="956183"/>
                  </a:lnTo>
                  <a:lnTo>
                    <a:pt x="345059" y="967486"/>
                  </a:lnTo>
                  <a:lnTo>
                    <a:pt x="346837" y="978408"/>
                  </a:lnTo>
                  <a:lnTo>
                    <a:pt x="347218" y="989203"/>
                  </a:lnTo>
                  <a:lnTo>
                    <a:pt x="346583" y="999998"/>
                  </a:lnTo>
                  <a:lnTo>
                    <a:pt x="344678" y="1010412"/>
                  </a:lnTo>
                  <a:lnTo>
                    <a:pt x="341757" y="1021080"/>
                  </a:lnTo>
                  <a:lnTo>
                    <a:pt x="337566" y="1026541"/>
                  </a:lnTo>
                  <a:lnTo>
                    <a:pt x="333375" y="1030605"/>
                  </a:lnTo>
                  <a:lnTo>
                    <a:pt x="329184" y="1033399"/>
                  </a:lnTo>
                  <a:lnTo>
                    <a:pt x="324993" y="1034923"/>
                  </a:lnTo>
                  <a:lnTo>
                    <a:pt x="320675" y="1035685"/>
                  </a:lnTo>
                  <a:lnTo>
                    <a:pt x="316357" y="1035177"/>
                  </a:lnTo>
                  <a:lnTo>
                    <a:pt x="311912" y="1033907"/>
                  </a:lnTo>
                  <a:lnTo>
                    <a:pt x="307340" y="1031621"/>
                  </a:lnTo>
                  <a:lnTo>
                    <a:pt x="302387" y="1028573"/>
                  </a:lnTo>
                  <a:lnTo>
                    <a:pt x="297434" y="1024763"/>
                  </a:lnTo>
                  <a:lnTo>
                    <a:pt x="292100" y="1020699"/>
                  </a:lnTo>
                  <a:lnTo>
                    <a:pt x="286512" y="1015873"/>
                  </a:lnTo>
                  <a:lnTo>
                    <a:pt x="280416" y="1010666"/>
                  </a:lnTo>
                  <a:lnTo>
                    <a:pt x="274066" y="1005205"/>
                  </a:lnTo>
                  <a:close/>
                </a:path>
              </a:pathLst>
            </a:custGeom>
            <a:solidFill>
              <a:srgbClr val="C68F45"/>
            </a:solidFill>
            <a:ln w="0" cap="flat" cmpd="sng" algn="ctr">
              <a:solidFill>
                <a:srgbClr val="C68F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554986" y="4242943"/>
              <a:ext cx="330201" cy="1014095"/>
            </a:xfrm>
            <a:custGeom>
              <a:avLst/>
              <a:gdLst/>
              <a:ahLst/>
              <a:cxnLst/>
              <a:rect l="0" t="0" r="0" b="0"/>
              <a:pathLst>
                <a:path w="330201" h="1014095">
                  <a:moveTo>
                    <a:pt x="253492" y="971041"/>
                  </a:moveTo>
                  <a:lnTo>
                    <a:pt x="231140" y="945261"/>
                  </a:lnTo>
                  <a:lnTo>
                    <a:pt x="209550" y="917575"/>
                  </a:lnTo>
                  <a:lnTo>
                    <a:pt x="188722" y="888365"/>
                  </a:lnTo>
                  <a:lnTo>
                    <a:pt x="168783" y="857631"/>
                  </a:lnTo>
                  <a:lnTo>
                    <a:pt x="149606" y="825627"/>
                  </a:lnTo>
                  <a:lnTo>
                    <a:pt x="131318" y="792353"/>
                  </a:lnTo>
                  <a:lnTo>
                    <a:pt x="113919" y="757936"/>
                  </a:lnTo>
                  <a:lnTo>
                    <a:pt x="97790" y="722630"/>
                  </a:lnTo>
                  <a:lnTo>
                    <a:pt x="82423" y="686308"/>
                  </a:lnTo>
                  <a:lnTo>
                    <a:pt x="68326" y="649732"/>
                  </a:lnTo>
                  <a:lnTo>
                    <a:pt x="55245" y="612520"/>
                  </a:lnTo>
                  <a:lnTo>
                    <a:pt x="43688" y="574929"/>
                  </a:lnTo>
                  <a:lnTo>
                    <a:pt x="33274" y="537210"/>
                  </a:lnTo>
                  <a:lnTo>
                    <a:pt x="24003" y="499364"/>
                  </a:lnTo>
                  <a:lnTo>
                    <a:pt x="16256" y="461517"/>
                  </a:lnTo>
                  <a:lnTo>
                    <a:pt x="9906" y="423926"/>
                  </a:lnTo>
                  <a:lnTo>
                    <a:pt x="6731" y="400812"/>
                  </a:lnTo>
                  <a:lnTo>
                    <a:pt x="4064" y="377443"/>
                  </a:lnTo>
                  <a:lnTo>
                    <a:pt x="2159" y="353949"/>
                  </a:lnTo>
                  <a:lnTo>
                    <a:pt x="635" y="330327"/>
                  </a:lnTo>
                  <a:lnTo>
                    <a:pt x="0" y="306578"/>
                  </a:lnTo>
                  <a:lnTo>
                    <a:pt x="254" y="283083"/>
                  </a:lnTo>
                  <a:lnTo>
                    <a:pt x="1270" y="259207"/>
                  </a:lnTo>
                  <a:lnTo>
                    <a:pt x="2921" y="235712"/>
                  </a:lnTo>
                  <a:lnTo>
                    <a:pt x="5715" y="212090"/>
                  </a:lnTo>
                  <a:lnTo>
                    <a:pt x="9271" y="188849"/>
                  </a:lnTo>
                  <a:lnTo>
                    <a:pt x="13843" y="165481"/>
                  </a:lnTo>
                  <a:lnTo>
                    <a:pt x="19558" y="142366"/>
                  </a:lnTo>
                  <a:lnTo>
                    <a:pt x="26289" y="119761"/>
                  </a:lnTo>
                  <a:lnTo>
                    <a:pt x="34036" y="97282"/>
                  </a:lnTo>
                  <a:lnTo>
                    <a:pt x="43180" y="75311"/>
                  </a:lnTo>
                  <a:lnTo>
                    <a:pt x="53467" y="53593"/>
                  </a:lnTo>
                  <a:lnTo>
                    <a:pt x="58039" y="44831"/>
                  </a:lnTo>
                  <a:lnTo>
                    <a:pt x="62357" y="36830"/>
                  </a:lnTo>
                  <a:lnTo>
                    <a:pt x="66929" y="29591"/>
                  </a:lnTo>
                  <a:lnTo>
                    <a:pt x="70993" y="22987"/>
                  </a:lnTo>
                  <a:lnTo>
                    <a:pt x="75311" y="17653"/>
                  </a:lnTo>
                  <a:lnTo>
                    <a:pt x="79248" y="12573"/>
                  </a:lnTo>
                  <a:lnTo>
                    <a:pt x="83439" y="8509"/>
                  </a:lnTo>
                  <a:lnTo>
                    <a:pt x="87503" y="5334"/>
                  </a:lnTo>
                  <a:lnTo>
                    <a:pt x="91694" y="2920"/>
                  </a:lnTo>
                  <a:lnTo>
                    <a:pt x="96012" y="1142"/>
                  </a:lnTo>
                  <a:lnTo>
                    <a:pt x="100457" y="127"/>
                  </a:lnTo>
                  <a:lnTo>
                    <a:pt x="104902" y="0"/>
                  </a:lnTo>
                  <a:lnTo>
                    <a:pt x="109728" y="381"/>
                  </a:lnTo>
                  <a:lnTo>
                    <a:pt x="114554" y="1524"/>
                  </a:lnTo>
                  <a:lnTo>
                    <a:pt x="119761" y="3556"/>
                  </a:lnTo>
                  <a:lnTo>
                    <a:pt x="125476" y="6350"/>
                  </a:lnTo>
                  <a:lnTo>
                    <a:pt x="129032" y="9270"/>
                  </a:lnTo>
                  <a:lnTo>
                    <a:pt x="132207" y="12573"/>
                  </a:lnTo>
                  <a:lnTo>
                    <a:pt x="134747" y="16510"/>
                  </a:lnTo>
                  <a:lnTo>
                    <a:pt x="136652" y="20955"/>
                  </a:lnTo>
                  <a:lnTo>
                    <a:pt x="138049" y="26035"/>
                  </a:lnTo>
                  <a:lnTo>
                    <a:pt x="139192" y="31368"/>
                  </a:lnTo>
                  <a:lnTo>
                    <a:pt x="139827" y="37591"/>
                  </a:lnTo>
                  <a:lnTo>
                    <a:pt x="139827" y="43941"/>
                  </a:lnTo>
                  <a:lnTo>
                    <a:pt x="139827" y="50673"/>
                  </a:lnTo>
                  <a:lnTo>
                    <a:pt x="139192" y="58166"/>
                  </a:lnTo>
                  <a:lnTo>
                    <a:pt x="138049" y="66040"/>
                  </a:lnTo>
                  <a:lnTo>
                    <a:pt x="136779" y="74422"/>
                  </a:lnTo>
                  <a:lnTo>
                    <a:pt x="135382" y="83312"/>
                  </a:lnTo>
                  <a:lnTo>
                    <a:pt x="133731" y="92583"/>
                  </a:lnTo>
                  <a:lnTo>
                    <a:pt x="129540" y="112522"/>
                  </a:lnTo>
                  <a:lnTo>
                    <a:pt x="124587" y="134492"/>
                  </a:lnTo>
                  <a:lnTo>
                    <a:pt x="119253" y="157988"/>
                  </a:lnTo>
                  <a:lnTo>
                    <a:pt x="113538" y="183641"/>
                  </a:lnTo>
                  <a:lnTo>
                    <a:pt x="107823" y="210819"/>
                  </a:lnTo>
                  <a:lnTo>
                    <a:pt x="102362" y="240030"/>
                  </a:lnTo>
                  <a:lnTo>
                    <a:pt x="97282" y="270510"/>
                  </a:lnTo>
                  <a:lnTo>
                    <a:pt x="92837" y="303276"/>
                  </a:lnTo>
                  <a:lnTo>
                    <a:pt x="89154" y="337439"/>
                  </a:lnTo>
                  <a:lnTo>
                    <a:pt x="89154" y="350774"/>
                  </a:lnTo>
                  <a:lnTo>
                    <a:pt x="90170" y="365887"/>
                  </a:lnTo>
                  <a:lnTo>
                    <a:pt x="91821" y="382651"/>
                  </a:lnTo>
                  <a:lnTo>
                    <a:pt x="94361" y="400304"/>
                  </a:lnTo>
                  <a:lnTo>
                    <a:pt x="97536" y="419227"/>
                  </a:lnTo>
                  <a:lnTo>
                    <a:pt x="101092" y="438658"/>
                  </a:lnTo>
                  <a:lnTo>
                    <a:pt x="109474" y="478916"/>
                  </a:lnTo>
                  <a:lnTo>
                    <a:pt x="118745" y="518794"/>
                  </a:lnTo>
                  <a:lnTo>
                    <a:pt x="123317" y="538353"/>
                  </a:lnTo>
                  <a:lnTo>
                    <a:pt x="128016" y="556641"/>
                  </a:lnTo>
                  <a:lnTo>
                    <a:pt x="132461" y="574293"/>
                  </a:lnTo>
                  <a:lnTo>
                    <a:pt x="136398" y="590423"/>
                  </a:lnTo>
                  <a:lnTo>
                    <a:pt x="139954" y="604901"/>
                  </a:lnTo>
                  <a:lnTo>
                    <a:pt x="143129" y="617728"/>
                  </a:lnTo>
                  <a:lnTo>
                    <a:pt x="147066" y="631952"/>
                  </a:lnTo>
                  <a:lnTo>
                    <a:pt x="151765" y="646049"/>
                  </a:lnTo>
                  <a:lnTo>
                    <a:pt x="156845" y="660145"/>
                  </a:lnTo>
                  <a:lnTo>
                    <a:pt x="162687" y="673989"/>
                  </a:lnTo>
                  <a:lnTo>
                    <a:pt x="176149" y="701293"/>
                  </a:lnTo>
                  <a:lnTo>
                    <a:pt x="191008" y="728344"/>
                  </a:lnTo>
                  <a:lnTo>
                    <a:pt x="207391" y="754761"/>
                  </a:lnTo>
                  <a:lnTo>
                    <a:pt x="224409" y="780668"/>
                  </a:lnTo>
                  <a:lnTo>
                    <a:pt x="241681" y="805688"/>
                  </a:lnTo>
                  <a:lnTo>
                    <a:pt x="258953" y="830453"/>
                  </a:lnTo>
                  <a:lnTo>
                    <a:pt x="275082" y="854202"/>
                  </a:lnTo>
                  <a:lnTo>
                    <a:pt x="290195" y="877569"/>
                  </a:lnTo>
                  <a:lnTo>
                    <a:pt x="303657" y="899922"/>
                  </a:lnTo>
                  <a:lnTo>
                    <a:pt x="309372" y="910843"/>
                  </a:lnTo>
                  <a:lnTo>
                    <a:pt x="314833" y="921639"/>
                  </a:lnTo>
                  <a:lnTo>
                    <a:pt x="319532" y="932307"/>
                  </a:lnTo>
                  <a:lnTo>
                    <a:pt x="323215" y="942466"/>
                  </a:lnTo>
                  <a:lnTo>
                    <a:pt x="326263" y="952754"/>
                  </a:lnTo>
                  <a:lnTo>
                    <a:pt x="328549" y="962660"/>
                  </a:lnTo>
                  <a:lnTo>
                    <a:pt x="329819" y="972439"/>
                  </a:lnTo>
                  <a:lnTo>
                    <a:pt x="330200" y="981964"/>
                  </a:lnTo>
                  <a:lnTo>
                    <a:pt x="329311" y="991235"/>
                  </a:lnTo>
                  <a:lnTo>
                    <a:pt x="327406" y="1000252"/>
                  </a:lnTo>
                  <a:lnTo>
                    <a:pt x="323469" y="1005713"/>
                  </a:lnTo>
                  <a:lnTo>
                    <a:pt x="319659" y="1009523"/>
                  </a:lnTo>
                  <a:lnTo>
                    <a:pt x="315849" y="1012316"/>
                  </a:lnTo>
                  <a:lnTo>
                    <a:pt x="312039" y="1013587"/>
                  </a:lnTo>
                  <a:lnTo>
                    <a:pt x="308356" y="1014094"/>
                  </a:lnTo>
                  <a:lnTo>
                    <a:pt x="304546" y="1013460"/>
                  </a:lnTo>
                  <a:lnTo>
                    <a:pt x="300482" y="1011809"/>
                  </a:lnTo>
                  <a:lnTo>
                    <a:pt x="296545" y="1009395"/>
                  </a:lnTo>
                  <a:lnTo>
                    <a:pt x="292354" y="1006220"/>
                  </a:lnTo>
                  <a:lnTo>
                    <a:pt x="287909" y="1002284"/>
                  </a:lnTo>
                  <a:lnTo>
                    <a:pt x="283083" y="997966"/>
                  </a:lnTo>
                  <a:lnTo>
                    <a:pt x="278003" y="993266"/>
                  </a:lnTo>
                  <a:lnTo>
                    <a:pt x="272669" y="988060"/>
                  </a:lnTo>
                  <a:lnTo>
                    <a:pt x="266700" y="982599"/>
                  </a:lnTo>
                  <a:close/>
                </a:path>
              </a:pathLst>
            </a:custGeom>
            <a:solidFill>
              <a:srgbClr val="CC9954"/>
            </a:solidFill>
            <a:ln w="0" cap="flat" cmpd="sng" algn="ctr">
              <a:solidFill>
                <a:srgbClr val="CC99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562352" y="4253357"/>
              <a:ext cx="313818" cy="992760"/>
            </a:xfrm>
            <a:custGeom>
              <a:avLst/>
              <a:gdLst/>
              <a:ahLst/>
              <a:cxnLst/>
              <a:rect l="0" t="0" r="0" b="0"/>
              <a:pathLst>
                <a:path w="313818" h="992760">
                  <a:moveTo>
                    <a:pt x="6477" y="392429"/>
                  </a:moveTo>
                  <a:lnTo>
                    <a:pt x="4064" y="369824"/>
                  </a:lnTo>
                  <a:lnTo>
                    <a:pt x="1905" y="346710"/>
                  </a:lnTo>
                  <a:lnTo>
                    <a:pt x="635" y="323596"/>
                  </a:lnTo>
                  <a:lnTo>
                    <a:pt x="0" y="300481"/>
                  </a:lnTo>
                  <a:lnTo>
                    <a:pt x="254" y="277114"/>
                  </a:lnTo>
                  <a:lnTo>
                    <a:pt x="1016" y="254000"/>
                  </a:lnTo>
                  <a:lnTo>
                    <a:pt x="2921" y="230759"/>
                  </a:lnTo>
                  <a:lnTo>
                    <a:pt x="5461" y="207899"/>
                  </a:lnTo>
                  <a:lnTo>
                    <a:pt x="9017" y="184785"/>
                  </a:lnTo>
                  <a:lnTo>
                    <a:pt x="13462" y="162178"/>
                  </a:lnTo>
                  <a:lnTo>
                    <a:pt x="18923" y="139700"/>
                  </a:lnTo>
                  <a:lnTo>
                    <a:pt x="25273" y="117221"/>
                  </a:lnTo>
                  <a:lnTo>
                    <a:pt x="32766" y="95377"/>
                  </a:lnTo>
                  <a:lnTo>
                    <a:pt x="41402" y="73787"/>
                  </a:lnTo>
                  <a:lnTo>
                    <a:pt x="51308" y="52451"/>
                  </a:lnTo>
                  <a:lnTo>
                    <a:pt x="55753" y="43942"/>
                  </a:lnTo>
                  <a:lnTo>
                    <a:pt x="59944" y="35941"/>
                  </a:lnTo>
                  <a:lnTo>
                    <a:pt x="64135" y="28955"/>
                  </a:lnTo>
                  <a:lnTo>
                    <a:pt x="68072" y="22605"/>
                  </a:lnTo>
                  <a:lnTo>
                    <a:pt x="72009" y="17145"/>
                  </a:lnTo>
                  <a:lnTo>
                    <a:pt x="75819" y="12446"/>
                  </a:lnTo>
                  <a:lnTo>
                    <a:pt x="79883" y="8509"/>
                  </a:lnTo>
                  <a:lnTo>
                    <a:pt x="83820" y="5206"/>
                  </a:lnTo>
                  <a:lnTo>
                    <a:pt x="87884" y="2921"/>
                  </a:lnTo>
                  <a:lnTo>
                    <a:pt x="91821" y="1016"/>
                  </a:lnTo>
                  <a:lnTo>
                    <a:pt x="96012" y="127"/>
                  </a:lnTo>
                  <a:lnTo>
                    <a:pt x="100457" y="0"/>
                  </a:lnTo>
                  <a:lnTo>
                    <a:pt x="105156" y="380"/>
                  </a:lnTo>
                  <a:lnTo>
                    <a:pt x="109728" y="1524"/>
                  </a:lnTo>
                  <a:lnTo>
                    <a:pt x="114808" y="3555"/>
                  </a:lnTo>
                  <a:lnTo>
                    <a:pt x="120015" y="6096"/>
                  </a:lnTo>
                  <a:lnTo>
                    <a:pt x="121920" y="9905"/>
                  </a:lnTo>
                  <a:lnTo>
                    <a:pt x="123190" y="13970"/>
                  </a:lnTo>
                  <a:lnTo>
                    <a:pt x="123952" y="18796"/>
                  </a:lnTo>
                  <a:lnTo>
                    <a:pt x="124333" y="24002"/>
                  </a:lnTo>
                  <a:lnTo>
                    <a:pt x="124333" y="29591"/>
                  </a:lnTo>
                  <a:lnTo>
                    <a:pt x="123952" y="35814"/>
                  </a:lnTo>
                  <a:lnTo>
                    <a:pt x="122936" y="42545"/>
                  </a:lnTo>
                  <a:lnTo>
                    <a:pt x="121920" y="49529"/>
                  </a:lnTo>
                  <a:lnTo>
                    <a:pt x="120396" y="57023"/>
                  </a:lnTo>
                  <a:lnTo>
                    <a:pt x="118618" y="64897"/>
                  </a:lnTo>
                  <a:lnTo>
                    <a:pt x="114046" y="82423"/>
                  </a:lnTo>
                  <a:lnTo>
                    <a:pt x="109093" y="101219"/>
                  </a:lnTo>
                  <a:lnTo>
                    <a:pt x="103378" y="121793"/>
                  </a:lnTo>
                  <a:lnTo>
                    <a:pt x="97028" y="144018"/>
                  </a:lnTo>
                  <a:lnTo>
                    <a:pt x="91059" y="167513"/>
                  </a:lnTo>
                  <a:lnTo>
                    <a:pt x="84709" y="192913"/>
                  </a:lnTo>
                  <a:lnTo>
                    <a:pt x="78994" y="219455"/>
                  </a:lnTo>
                  <a:lnTo>
                    <a:pt x="73787" y="247523"/>
                  </a:lnTo>
                  <a:lnTo>
                    <a:pt x="69342" y="276733"/>
                  </a:lnTo>
                  <a:lnTo>
                    <a:pt x="65786" y="307213"/>
                  </a:lnTo>
                  <a:lnTo>
                    <a:pt x="63627" y="338963"/>
                  </a:lnTo>
                  <a:lnTo>
                    <a:pt x="63627" y="345313"/>
                  </a:lnTo>
                  <a:lnTo>
                    <a:pt x="63627" y="352171"/>
                  </a:lnTo>
                  <a:lnTo>
                    <a:pt x="64897" y="367029"/>
                  </a:lnTo>
                  <a:lnTo>
                    <a:pt x="67183" y="383540"/>
                  </a:lnTo>
                  <a:lnTo>
                    <a:pt x="70358" y="401320"/>
                  </a:lnTo>
                  <a:lnTo>
                    <a:pt x="74168" y="420116"/>
                  </a:lnTo>
                  <a:lnTo>
                    <a:pt x="78359" y="439293"/>
                  </a:lnTo>
                  <a:lnTo>
                    <a:pt x="88519" y="479425"/>
                  </a:lnTo>
                  <a:lnTo>
                    <a:pt x="99187" y="519302"/>
                  </a:lnTo>
                  <a:lnTo>
                    <a:pt x="104648" y="538479"/>
                  </a:lnTo>
                  <a:lnTo>
                    <a:pt x="109728" y="556768"/>
                  </a:lnTo>
                  <a:lnTo>
                    <a:pt x="114808" y="574040"/>
                  </a:lnTo>
                  <a:lnTo>
                    <a:pt x="119126" y="590169"/>
                  </a:lnTo>
                  <a:lnTo>
                    <a:pt x="122936" y="604393"/>
                  </a:lnTo>
                  <a:lnTo>
                    <a:pt x="126111" y="617093"/>
                  </a:lnTo>
                  <a:lnTo>
                    <a:pt x="129667" y="630936"/>
                  </a:lnTo>
                  <a:lnTo>
                    <a:pt x="134112" y="644778"/>
                  </a:lnTo>
                  <a:lnTo>
                    <a:pt x="139192" y="658495"/>
                  </a:lnTo>
                  <a:lnTo>
                    <a:pt x="144526" y="672084"/>
                  </a:lnTo>
                  <a:lnTo>
                    <a:pt x="157480" y="699135"/>
                  </a:lnTo>
                  <a:lnTo>
                    <a:pt x="171958" y="725297"/>
                  </a:lnTo>
                  <a:lnTo>
                    <a:pt x="187452" y="751204"/>
                  </a:lnTo>
                  <a:lnTo>
                    <a:pt x="203835" y="776351"/>
                  </a:lnTo>
                  <a:lnTo>
                    <a:pt x="220726" y="800480"/>
                  </a:lnTo>
                  <a:lnTo>
                    <a:pt x="237490" y="824356"/>
                  </a:lnTo>
                  <a:lnTo>
                    <a:pt x="253492" y="846963"/>
                  </a:lnTo>
                  <a:lnTo>
                    <a:pt x="268605" y="868934"/>
                  </a:lnTo>
                  <a:lnTo>
                    <a:pt x="282321" y="890016"/>
                  </a:lnTo>
                  <a:lnTo>
                    <a:pt x="288544" y="900176"/>
                  </a:lnTo>
                  <a:lnTo>
                    <a:pt x="294005" y="910081"/>
                  </a:lnTo>
                  <a:lnTo>
                    <a:pt x="299085" y="919606"/>
                  </a:lnTo>
                  <a:lnTo>
                    <a:pt x="303530" y="929131"/>
                  </a:lnTo>
                  <a:lnTo>
                    <a:pt x="307086" y="938276"/>
                  </a:lnTo>
                  <a:lnTo>
                    <a:pt x="310261" y="947293"/>
                  </a:lnTo>
                  <a:lnTo>
                    <a:pt x="312166" y="955675"/>
                  </a:lnTo>
                  <a:lnTo>
                    <a:pt x="313309" y="964056"/>
                  </a:lnTo>
                  <a:lnTo>
                    <a:pt x="313817" y="971930"/>
                  </a:lnTo>
                  <a:lnTo>
                    <a:pt x="313182" y="979677"/>
                  </a:lnTo>
                  <a:lnTo>
                    <a:pt x="309372" y="984885"/>
                  </a:lnTo>
                  <a:lnTo>
                    <a:pt x="305816" y="988695"/>
                  </a:lnTo>
                  <a:lnTo>
                    <a:pt x="302387" y="991235"/>
                  </a:lnTo>
                  <a:lnTo>
                    <a:pt x="299085" y="992631"/>
                  </a:lnTo>
                  <a:lnTo>
                    <a:pt x="295656" y="992759"/>
                  </a:lnTo>
                  <a:lnTo>
                    <a:pt x="292608" y="991870"/>
                  </a:lnTo>
                  <a:lnTo>
                    <a:pt x="289179" y="990092"/>
                  </a:lnTo>
                  <a:lnTo>
                    <a:pt x="285623" y="987552"/>
                  </a:lnTo>
                  <a:lnTo>
                    <a:pt x="282067" y="984123"/>
                  </a:lnTo>
                  <a:lnTo>
                    <a:pt x="278003" y="980059"/>
                  </a:lnTo>
                  <a:lnTo>
                    <a:pt x="274066" y="975868"/>
                  </a:lnTo>
                  <a:lnTo>
                    <a:pt x="269367" y="970788"/>
                  </a:lnTo>
                  <a:lnTo>
                    <a:pt x="264414" y="965580"/>
                  </a:lnTo>
                  <a:lnTo>
                    <a:pt x="259080" y="959993"/>
                  </a:lnTo>
                  <a:lnTo>
                    <a:pt x="246507" y="948690"/>
                  </a:lnTo>
                  <a:lnTo>
                    <a:pt x="225298" y="923544"/>
                  </a:lnTo>
                  <a:lnTo>
                    <a:pt x="204470" y="896620"/>
                  </a:lnTo>
                  <a:lnTo>
                    <a:pt x="184531" y="867791"/>
                  </a:lnTo>
                  <a:lnTo>
                    <a:pt x="165227" y="837946"/>
                  </a:lnTo>
                  <a:lnTo>
                    <a:pt x="146431" y="806577"/>
                  </a:lnTo>
                  <a:lnTo>
                    <a:pt x="128905" y="774065"/>
                  </a:lnTo>
                  <a:lnTo>
                    <a:pt x="112014" y="740537"/>
                  </a:lnTo>
                  <a:lnTo>
                    <a:pt x="96012" y="706120"/>
                  </a:lnTo>
                  <a:lnTo>
                    <a:pt x="81153" y="670941"/>
                  </a:lnTo>
                  <a:lnTo>
                    <a:pt x="67183" y="635253"/>
                  </a:lnTo>
                  <a:lnTo>
                    <a:pt x="54483" y="598931"/>
                  </a:lnTo>
                  <a:lnTo>
                    <a:pt x="42926" y="562228"/>
                  </a:lnTo>
                  <a:lnTo>
                    <a:pt x="32639" y="525652"/>
                  </a:lnTo>
                  <a:lnTo>
                    <a:pt x="23495" y="488696"/>
                  </a:lnTo>
                  <a:lnTo>
                    <a:pt x="15748" y="451739"/>
                  </a:lnTo>
                  <a:lnTo>
                    <a:pt x="9652" y="415036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0" y="385191"/>
                  </a:move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950" y="30606"/>
                  </a:lnTo>
                  <a:lnTo>
                    <a:pt x="99822" y="60705"/>
                  </a:lnTo>
                  <a:lnTo>
                    <a:pt x="92583" y="90551"/>
                  </a:lnTo>
                  <a:lnTo>
                    <a:pt x="85852" y="119633"/>
                  </a:lnTo>
                  <a:lnTo>
                    <a:pt x="80264" y="148336"/>
                  </a:lnTo>
                  <a:lnTo>
                    <a:pt x="75184" y="176656"/>
                  </a:lnTo>
                  <a:lnTo>
                    <a:pt x="70739" y="204470"/>
                  </a:lnTo>
                  <a:lnTo>
                    <a:pt x="66929" y="231902"/>
                  </a:lnTo>
                  <a:lnTo>
                    <a:pt x="64008" y="258572"/>
                  </a:lnTo>
                  <a:lnTo>
                    <a:pt x="61722" y="285115"/>
                  </a:lnTo>
                  <a:lnTo>
                    <a:pt x="60071" y="311150"/>
                  </a:lnTo>
                  <a:lnTo>
                    <a:pt x="58801" y="336804"/>
                  </a:lnTo>
                  <a:lnTo>
                    <a:pt x="58293" y="361950"/>
                  </a:lnTo>
                  <a:lnTo>
                    <a:pt x="58293" y="386588"/>
                  </a:lnTo>
                  <a:lnTo>
                    <a:pt x="59055" y="410845"/>
                  </a:lnTo>
                  <a:lnTo>
                    <a:pt x="60071" y="434848"/>
                  </a:lnTo>
                  <a:lnTo>
                    <a:pt x="61722" y="458216"/>
                  </a:lnTo>
                  <a:lnTo>
                    <a:pt x="63881" y="481330"/>
                  </a:lnTo>
                  <a:lnTo>
                    <a:pt x="66548" y="503936"/>
                  </a:lnTo>
                  <a:lnTo>
                    <a:pt x="69469" y="526288"/>
                  </a:lnTo>
                  <a:lnTo>
                    <a:pt x="73025" y="548131"/>
                  </a:lnTo>
                  <a:lnTo>
                    <a:pt x="76835" y="569595"/>
                  </a:lnTo>
                  <a:lnTo>
                    <a:pt x="81280" y="590677"/>
                  </a:lnTo>
                  <a:lnTo>
                    <a:pt x="85852" y="611505"/>
                  </a:lnTo>
                  <a:lnTo>
                    <a:pt x="96266" y="651764"/>
                  </a:lnTo>
                  <a:lnTo>
                    <a:pt x="107823" y="690499"/>
                  </a:lnTo>
                  <a:lnTo>
                    <a:pt x="120142" y="727964"/>
                  </a:lnTo>
                  <a:lnTo>
                    <a:pt x="133858" y="763905"/>
                  </a:lnTo>
                  <a:lnTo>
                    <a:pt x="147828" y="798576"/>
                  </a:lnTo>
                  <a:lnTo>
                    <a:pt x="162560" y="831850"/>
                  </a:lnTo>
                  <a:lnTo>
                    <a:pt x="177927" y="863727"/>
                  </a:lnTo>
                  <a:lnTo>
                    <a:pt x="193294" y="894588"/>
                  </a:lnTo>
                  <a:lnTo>
                    <a:pt x="208788" y="924179"/>
                  </a:lnTo>
                  <a:lnTo>
                    <a:pt x="224155" y="952627"/>
                  </a:lnTo>
                  <a:lnTo>
                    <a:pt x="239522" y="979931"/>
                  </a:lnTo>
                  <a:lnTo>
                    <a:pt x="254254" y="1005967"/>
                  </a:lnTo>
                  <a:lnTo>
                    <a:pt x="268478" y="1031113"/>
                  </a:lnTo>
                  <a:lnTo>
                    <a:pt x="281940" y="1055116"/>
                  </a:lnTo>
                  <a:lnTo>
                    <a:pt x="294640" y="1078230"/>
                  </a:lnTo>
                  <a:lnTo>
                    <a:pt x="306070" y="1100201"/>
                  </a:lnTo>
                  <a:lnTo>
                    <a:pt x="316484" y="1121537"/>
                  </a:lnTo>
                  <a:lnTo>
                    <a:pt x="325501" y="1141730"/>
                  </a:lnTo>
                  <a:lnTo>
                    <a:pt x="332867" y="1161161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lnTo>
                    <a:pt x="254254" y="1119886"/>
                  </a:ln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close/>
                </a:path>
              </a:pathLst>
            </a:custGeom>
            <a:solidFill>
              <a:srgbClr val="B26600"/>
            </a:solidFill>
            <a:ln w="0" cap="flat" cmpd="sng" algn="ctr">
              <a:solidFill>
                <a:srgbClr val="B2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6"/>
                  </a:move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7315" y="30099"/>
                  </a:lnTo>
                  <a:lnTo>
                    <a:pt x="98552" y="60071"/>
                  </a:lnTo>
                  <a:lnTo>
                    <a:pt x="90678" y="89407"/>
                  </a:lnTo>
                  <a:lnTo>
                    <a:pt x="83566" y="118491"/>
                  </a:lnTo>
                  <a:lnTo>
                    <a:pt x="77216" y="146812"/>
                  </a:lnTo>
                  <a:lnTo>
                    <a:pt x="71755" y="174879"/>
                  </a:lnTo>
                  <a:lnTo>
                    <a:pt x="66929" y="202438"/>
                  </a:lnTo>
                  <a:lnTo>
                    <a:pt x="62992" y="229870"/>
                  </a:lnTo>
                  <a:lnTo>
                    <a:pt x="59690" y="256540"/>
                  </a:lnTo>
                  <a:lnTo>
                    <a:pt x="56896" y="283082"/>
                  </a:lnTo>
                  <a:lnTo>
                    <a:pt x="54737" y="308864"/>
                  </a:lnTo>
                  <a:lnTo>
                    <a:pt x="53467" y="334518"/>
                  </a:lnTo>
                  <a:lnTo>
                    <a:pt x="52705" y="359664"/>
                  </a:lnTo>
                  <a:lnTo>
                    <a:pt x="52451" y="384555"/>
                  </a:lnTo>
                  <a:lnTo>
                    <a:pt x="52959" y="409067"/>
                  </a:lnTo>
                  <a:lnTo>
                    <a:pt x="53721" y="433070"/>
                  </a:lnTo>
                  <a:lnTo>
                    <a:pt x="55245" y="456565"/>
                  </a:lnTo>
                  <a:lnTo>
                    <a:pt x="57277" y="479679"/>
                  </a:lnTo>
                  <a:lnTo>
                    <a:pt x="59817" y="502539"/>
                  </a:lnTo>
                  <a:lnTo>
                    <a:pt x="62738" y="525018"/>
                  </a:lnTo>
                  <a:lnTo>
                    <a:pt x="66167" y="547116"/>
                  </a:lnTo>
                  <a:lnTo>
                    <a:pt x="69977" y="568705"/>
                  </a:lnTo>
                  <a:lnTo>
                    <a:pt x="74168" y="590042"/>
                  </a:lnTo>
                  <a:lnTo>
                    <a:pt x="78994" y="610997"/>
                  </a:lnTo>
                  <a:lnTo>
                    <a:pt x="89027" y="651764"/>
                  </a:lnTo>
                  <a:lnTo>
                    <a:pt x="100838" y="691133"/>
                  </a:lnTo>
                  <a:lnTo>
                    <a:pt x="113665" y="728980"/>
                  </a:lnTo>
                  <a:lnTo>
                    <a:pt x="127254" y="765429"/>
                  </a:lnTo>
                  <a:lnTo>
                    <a:pt x="141605" y="800862"/>
                  </a:lnTo>
                  <a:lnTo>
                    <a:pt x="156718" y="834644"/>
                  </a:lnTo>
                  <a:lnTo>
                    <a:pt x="172339" y="867155"/>
                  </a:lnTo>
                  <a:lnTo>
                    <a:pt x="187960" y="898271"/>
                  </a:lnTo>
                  <a:lnTo>
                    <a:pt x="204089" y="928116"/>
                  </a:lnTo>
                  <a:lnTo>
                    <a:pt x="219964" y="956818"/>
                  </a:lnTo>
                  <a:lnTo>
                    <a:pt x="235458" y="984250"/>
                  </a:lnTo>
                  <a:lnTo>
                    <a:pt x="250825" y="1010539"/>
                  </a:lnTo>
                  <a:lnTo>
                    <a:pt x="265557" y="1035430"/>
                  </a:lnTo>
                  <a:lnTo>
                    <a:pt x="279400" y="1059433"/>
                  </a:lnTo>
                  <a:lnTo>
                    <a:pt x="292481" y="1082167"/>
                  </a:lnTo>
                  <a:lnTo>
                    <a:pt x="304673" y="1103883"/>
                  </a:lnTo>
                  <a:lnTo>
                    <a:pt x="315468" y="1124204"/>
                  </a:lnTo>
                  <a:lnTo>
                    <a:pt x="324612" y="1143762"/>
                  </a:lnTo>
                  <a:lnTo>
                    <a:pt x="332486" y="1162304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C5F00"/>
            </a:solidFill>
            <a:ln w="0" cap="flat" cmpd="sng" algn="ctr">
              <a:solidFill>
                <a:srgbClr val="AC5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6"/>
                  </a:move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680" y="29845"/>
                  </a:lnTo>
                  <a:lnTo>
                    <a:pt x="97409" y="59308"/>
                  </a:lnTo>
                  <a:lnTo>
                    <a:pt x="89027" y="88265"/>
                  </a:lnTo>
                  <a:lnTo>
                    <a:pt x="81280" y="117094"/>
                  </a:lnTo>
                  <a:lnTo>
                    <a:pt x="74549" y="145161"/>
                  </a:lnTo>
                  <a:lnTo>
                    <a:pt x="68453" y="173228"/>
                  </a:lnTo>
                  <a:lnTo>
                    <a:pt x="63246" y="200659"/>
                  </a:lnTo>
                  <a:lnTo>
                    <a:pt x="58801" y="227838"/>
                  </a:lnTo>
                  <a:lnTo>
                    <a:pt x="54991" y="254507"/>
                  </a:lnTo>
                  <a:lnTo>
                    <a:pt x="52070" y="280797"/>
                  </a:lnTo>
                  <a:lnTo>
                    <a:pt x="49784" y="306831"/>
                  </a:lnTo>
                  <a:lnTo>
                    <a:pt x="48006" y="332486"/>
                  </a:lnTo>
                  <a:lnTo>
                    <a:pt x="46990" y="357631"/>
                  </a:lnTo>
                  <a:lnTo>
                    <a:pt x="46609" y="382524"/>
                  </a:lnTo>
                  <a:lnTo>
                    <a:pt x="46736" y="407034"/>
                  </a:lnTo>
                  <a:lnTo>
                    <a:pt x="47498" y="431038"/>
                  </a:lnTo>
                  <a:lnTo>
                    <a:pt x="48641" y="454787"/>
                  </a:lnTo>
                  <a:lnTo>
                    <a:pt x="50546" y="478155"/>
                  </a:lnTo>
                  <a:lnTo>
                    <a:pt x="53086" y="501142"/>
                  </a:lnTo>
                  <a:lnTo>
                    <a:pt x="55880" y="523875"/>
                  </a:lnTo>
                  <a:lnTo>
                    <a:pt x="59182" y="546100"/>
                  </a:lnTo>
                  <a:lnTo>
                    <a:pt x="62992" y="567944"/>
                  </a:lnTo>
                  <a:lnTo>
                    <a:pt x="67183" y="589533"/>
                  </a:lnTo>
                  <a:lnTo>
                    <a:pt x="71755" y="610616"/>
                  </a:lnTo>
                  <a:lnTo>
                    <a:pt x="76835" y="631444"/>
                  </a:lnTo>
                  <a:lnTo>
                    <a:pt x="82042" y="652018"/>
                  </a:lnTo>
                  <a:lnTo>
                    <a:pt x="93853" y="691896"/>
                  </a:lnTo>
                  <a:lnTo>
                    <a:pt x="106680" y="730123"/>
                  </a:lnTo>
                  <a:lnTo>
                    <a:pt x="120777" y="767333"/>
                  </a:lnTo>
                  <a:lnTo>
                    <a:pt x="135509" y="803021"/>
                  </a:lnTo>
                  <a:lnTo>
                    <a:pt x="150876" y="837311"/>
                  </a:lnTo>
                  <a:lnTo>
                    <a:pt x="166878" y="870077"/>
                  </a:lnTo>
                  <a:lnTo>
                    <a:pt x="183007" y="901827"/>
                  </a:lnTo>
                  <a:lnTo>
                    <a:pt x="199390" y="931926"/>
                  </a:lnTo>
                  <a:lnTo>
                    <a:pt x="215519" y="961008"/>
                  </a:lnTo>
                  <a:lnTo>
                    <a:pt x="231775" y="988568"/>
                  </a:lnTo>
                  <a:lnTo>
                    <a:pt x="247269" y="1014856"/>
                  </a:lnTo>
                  <a:lnTo>
                    <a:pt x="262636" y="1039749"/>
                  </a:lnTo>
                  <a:lnTo>
                    <a:pt x="276987" y="1063498"/>
                  </a:lnTo>
                  <a:lnTo>
                    <a:pt x="290576" y="1085977"/>
                  </a:lnTo>
                  <a:lnTo>
                    <a:pt x="303022" y="1107186"/>
                  </a:lnTo>
                  <a:lnTo>
                    <a:pt x="314071" y="1127125"/>
                  </a:lnTo>
                  <a:lnTo>
                    <a:pt x="323977" y="1146048"/>
                  </a:lnTo>
                  <a:lnTo>
                    <a:pt x="328168" y="1154811"/>
                  </a:lnTo>
                  <a:lnTo>
                    <a:pt x="332232" y="1163447"/>
                  </a:lnTo>
                  <a:lnTo>
                    <a:pt x="335534" y="1171702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A65800"/>
            </a:solidFill>
            <a:ln w="0" cap="flat" cmpd="sng" algn="ctr">
              <a:solidFill>
                <a:srgbClr val="A65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6"/>
                  </a:move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6045" y="29464"/>
                  </a:lnTo>
                  <a:lnTo>
                    <a:pt x="96266" y="58674"/>
                  </a:lnTo>
                  <a:lnTo>
                    <a:pt x="87122" y="87249"/>
                  </a:lnTo>
                  <a:lnTo>
                    <a:pt x="78994" y="115697"/>
                  </a:lnTo>
                  <a:lnTo>
                    <a:pt x="71628" y="143764"/>
                  </a:lnTo>
                  <a:lnTo>
                    <a:pt x="65278" y="171450"/>
                  </a:lnTo>
                  <a:lnTo>
                    <a:pt x="59690" y="198881"/>
                  </a:lnTo>
                  <a:lnTo>
                    <a:pt x="54610" y="225805"/>
                  </a:lnTo>
                  <a:lnTo>
                    <a:pt x="50546" y="252349"/>
                  </a:lnTo>
                  <a:lnTo>
                    <a:pt x="47244" y="278765"/>
                  </a:lnTo>
                  <a:lnTo>
                    <a:pt x="44450" y="304673"/>
                  </a:lnTo>
                  <a:lnTo>
                    <a:pt x="42672" y="330200"/>
                  </a:lnTo>
                  <a:lnTo>
                    <a:pt x="41148" y="355600"/>
                  </a:lnTo>
                  <a:lnTo>
                    <a:pt x="40513" y="380492"/>
                  </a:lnTo>
                  <a:lnTo>
                    <a:pt x="40513" y="405003"/>
                  </a:lnTo>
                  <a:lnTo>
                    <a:pt x="41148" y="429132"/>
                  </a:lnTo>
                  <a:lnTo>
                    <a:pt x="42418" y="452881"/>
                  </a:lnTo>
                  <a:lnTo>
                    <a:pt x="44069" y="476504"/>
                  </a:lnTo>
                  <a:lnTo>
                    <a:pt x="46228" y="499618"/>
                  </a:lnTo>
                  <a:lnTo>
                    <a:pt x="49149" y="522478"/>
                  </a:lnTo>
                  <a:lnTo>
                    <a:pt x="52324" y="545083"/>
                  </a:lnTo>
                  <a:lnTo>
                    <a:pt x="56007" y="567055"/>
                  </a:lnTo>
                  <a:lnTo>
                    <a:pt x="60198" y="588899"/>
                  </a:lnTo>
                  <a:lnTo>
                    <a:pt x="64897" y="610362"/>
                  </a:lnTo>
                  <a:lnTo>
                    <a:pt x="69977" y="631444"/>
                  </a:lnTo>
                  <a:lnTo>
                    <a:pt x="75184" y="652018"/>
                  </a:lnTo>
                  <a:lnTo>
                    <a:pt x="87122" y="692530"/>
                  </a:lnTo>
                  <a:lnTo>
                    <a:pt x="100203" y="731520"/>
                  </a:lnTo>
                  <a:lnTo>
                    <a:pt x="114300" y="769112"/>
                  </a:lnTo>
                  <a:lnTo>
                    <a:pt x="129159" y="805306"/>
                  </a:lnTo>
                  <a:lnTo>
                    <a:pt x="144907" y="839978"/>
                  </a:lnTo>
                  <a:lnTo>
                    <a:pt x="161163" y="873252"/>
                  </a:lnTo>
                  <a:lnTo>
                    <a:pt x="177673" y="905509"/>
                  </a:lnTo>
                  <a:lnTo>
                    <a:pt x="194564" y="935990"/>
                  </a:lnTo>
                  <a:lnTo>
                    <a:pt x="211328" y="965327"/>
                  </a:lnTo>
                  <a:lnTo>
                    <a:pt x="227838" y="992886"/>
                  </a:lnTo>
                  <a:lnTo>
                    <a:pt x="243967" y="1019429"/>
                  </a:lnTo>
                  <a:lnTo>
                    <a:pt x="259715" y="1044321"/>
                  </a:lnTo>
                  <a:lnTo>
                    <a:pt x="274574" y="1067816"/>
                  </a:lnTo>
                  <a:lnTo>
                    <a:pt x="288544" y="1090041"/>
                  </a:lnTo>
                  <a:lnTo>
                    <a:pt x="301498" y="1110869"/>
                  </a:lnTo>
                  <a:lnTo>
                    <a:pt x="313055" y="1130173"/>
                  </a:lnTo>
                  <a:lnTo>
                    <a:pt x="318389" y="1139444"/>
                  </a:lnTo>
                  <a:lnTo>
                    <a:pt x="323215" y="1148080"/>
                  </a:lnTo>
                  <a:lnTo>
                    <a:pt x="327787" y="1156589"/>
                  </a:lnTo>
                  <a:lnTo>
                    <a:pt x="331724" y="1164717"/>
                  </a:lnTo>
                  <a:lnTo>
                    <a:pt x="335407" y="1172464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F5200"/>
            </a:solidFill>
            <a:ln w="0" cap="flat" cmpd="sng" algn="ctr">
              <a:solidFill>
                <a:srgbClr val="9F5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6"/>
                  </a:move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5410" y="28955"/>
                  </a:lnTo>
                  <a:lnTo>
                    <a:pt x="94996" y="57784"/>
                  </a:lnTo>
                  <a:lnTo>
                    <a:pt x="85217" y="86232"/>
                  </a:lnTo>
                  <a:lnTo>
                    <a:pt x="76581" y="114427"/>
                  </a:lnTo>
                  <a:lnTo>
                    <a:pt x="68834" y="142240"/>
                  </a:lnTo>
                  <a:lnTo>
                    <a:pt x="61976" y="169672"/>
                  </a:lnTo>
                  <a:lnTo>
                    <a:pt x="55880" y="196850"/>
                  </a:lnTo>
                  <a:lnTo>
                    <a:pt x="50546" y="223774"/>
                  </a:lnTo>
                  <a:lnTo>
                    <a:pt x="46228" y="250317"/>
                  </a:lnTo>
                  <a:lnTo>
                    <a:pt x="42418" y="276479"/>
                  </a:lnTo>
                  <a:lnTo>
                    <a:pt x="39243" y="302641"/>
                  </a:lnTo>
                  <a:lnTo>
                    <a:pt x="37211" y="328168"/>
                  </a:lnTo>
                  <a:lnTo>
                    <a:pt x="35433" y="353314"/>
                  </a:lnTo>
                  <a:lnTo>
                    <a:pt x="34544" y="378459"/>
                  </a:lnTo>
                  <a:lnTo>
                    <a:pt x="34417" y="403098"/>
                  </a:lnTo>
                  <a:lnTo>
                    <a:pt x="34798" y="427355"/>
                  </a:lnTo>
                  <a:lnTo>
                    <a:pt x="35941" y="451357"/>
                  </a:lnTo>
                  <a:lnTo>
                    <a:pt x="37338" y="474980"/>
                  </a:lnTo>
                  <a:lnTo>
                    <a:pt x="39497" y="498221"/>
                  </a:lnTo>
                  <a:lnTo>
                    <a:pt x="42164" y="521334"/>
                  </a:lnTo>
                  <a:lnTo>
                    <a:pt x="45593" y="544068"/>
                  </a:lnTo>
                  <a:lnTo>
                    <a:pt x="49149" y="566166"/>
                  </a:lnTo>
                  <a:lnTo>
                    <a:pt x="53340" y="588137"/>
                  </a:lnTo>
                  <a:lnTo>
                    <a:pt x="57785" y="609854"/>
                  </a:lnTo>
                  <a:lnTo>
                    <a:pt x="62738" y="631190"/>
                  </a:lnTo>
                  <a:lnTo>
                    <a:pt x="68199" y="652272"/>
                  </a:lnTo>
                  <a:lnTo>
                    <a:pt x="80264" y="693166"/>
                  </a:lnTo>
                  <a:lnTo>
                    <a:pt x="93472" y="732663"/>
                  </a:lnTo>
                  <a:lnTo>
                    <a:pt x="107823" y="770763"/>
                  </a:lnTo>
                  <a:lnTo>
                    <a:pt x="123063" y="807339"/>
                  </a:lnTo>
                  <a:lnTo>
                    <a:pt x="139065" y="842772"/>
                  </a:lnTo>
                  <a:lnTo>
                    <a:pt x="155702" y="876680"/>
                  </a:lnTo>
                  <a:lnTo>
                    <a:pt x="172720" y="909066"/>
                  </a:lnTo>
                  <a:lnTo>
                    <a:pt x="189738" y="939800"/>
                  </a:lnTo>
                  <a:lnTo>
                    <a:pt x="206883" y="969391"/>
                  </a:lnTo>
                  <a:lnTo>
                    <a:pt x="224028" y="997330"/>
                  </a:lnTo>
                  <a:lnTo>
                    <a:pt x="240538" y="1023747"/>
                  </a:lnTo>
                  <a:lnTo>
                    <a:pt x="256794" y="1048512"/>
                  </a:lnTo>
                  <a:lnTo>
                    <a:pt x="272034" y="1072133"/>
                  </a:lnTo>
                  <a:lnTo>
                    <a:pt x="286639" y="1094105"/>
                  </a:lnTo>
                  <a:lnTo>
                    <a:pt x="299847" y="1114171"/>
                  </a:lnTo>
                  <a:lnTo>
                    <a:pt x="306070" y="1123950"/>
                  </a:lnTo>
                  <a:lnTo>
                    <a:pt x="312039" y="1133094"/>
                  </a:lnTo>
                  <a:lnTo>
                    <a:pt x="317500" y="1141856"/>
                  </a:lnTo>
                  <a:lnTo>
                    <a:pt x="322580" y="1150239"/>
                  </a:lnTo>
                  <a:lnTo>
                    <a:pt x="327152" y="1158240"/>
                  </a:lnTo>
                  <a:lnTo>
                    <a:pt x="331343" y="1165859"/>
                  </a:lnTo>
                  <a:lnTo>
                    <a:pt x="335153" y="1172845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94C00"/>
            </a:solidFill>
            <a:ln w="0" cap="flat" cmpd="sng" algn="ctr">
              <a:solidFill>
                <a:srgbClr val="994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254254" y="1119886"/>
                  </a:move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lnTo>
                    <a:pt x="0" y="385191"/>
                  </a:ln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775" y="28702"/>
                  </a:lnTo>
                  <a:lnTo>
                    <a:pt x="93599" y="57150"/>
                  </a:lnTo>
                  <a:lnTo>
                    <a:pt x="83566" y="85090"/>
                  </a:lnTo>
                  <a:lnTo>
                    <a:pt x="74422" y="113030"/>
                  </a:lnTo>
                  <a:lnTo>
                    <a:pt x="66167" y="140589"/>
                  </a:lnTo>
                  <a:lnTo>
                    <a:pt x="58801" y="168021"/>
                  </a:lnTo>
                  <a:lnTo>
                    <a:pt x="52070" y="194945"/>
                  </a:lnTo>
                  <a:lnTo>
                    <a:pt x="46355" y="221742"/>
                  </a:lnTo>
                  <a:lnTo>
                    <a:pt x="41529" y="248284"/>
                  </a:lnTo>
                  <a:lnTo>
                    <a:pt x="37592" y="274447"/>
                  </a:lnTo>
                  <a:lnTo>
                    <a:pt x="34163" y="300355"/>
                  </a:lnTo>
                  <a:lnTo>
                    <a:pt x="31623" y="325881"/>
                  </a:lnTo>
                  <a:lnTo>
                    <a:pt x="29718" y="351281"/>
                  </a:lnTo>
                  <a:lnTo>
                    <a:pt x="28702" y="376428"/>
                  </a:lnTo>
                  <a:lnTo>
                    <a:pt x="28321" y="401066"/>
                  </a:lnTo>
                  <a:lnTo>
                    <a:pt x="28575" y="425577"/>
                  </a:lnTo>
                  <a:lnTo>
                    <a:pt x="29337" y="449580"/>
                  </a:lnTo>
                  <a:lnTo>
                    <a:pt x="30861" y="473329"/>
                  </a:lnTo>
                  <a:lnTo>
                    <a:pt x="32766" y="496824"/>
                  </a:lnTo>
                  <a:lnTo>
                    <a:pt x="35433" y="519938"/>
                  </a:lnTo>
                  <a:lnTo>
                    <a:pt x="38608" y="542925"/>
                  </a:lnTo>
                  <a:lnTo>
                    <a:pt x="42164" y="565530"/>
                  </a:lnTo>
                  <a:lnTo>
                    <a:pt x="46228" y="587755"/>
                  </a:lnTo>
                  <a:lnTo>
                    <a:pt x="50800" y="609727"/>
                  </a:lnTo>
                  <a:lnTo>
                    <a:pt x="55880" y="631190"/>
                  </a:lnTo>
                  <a:lnTo>
                    <a:pt x="61341" y="652272"/>
                  </a:lnTo>
                  <a:lnTo>
                    <a:pt x="73279" y="693674"/>
                  </a:lnTo>
                  <a:lnTo>
                    <a:pt x="86741" y="733805"/>
                  </a:lnTo>
                  <a:lnTo>
                    <a:pt x="101219" y="772541"/>
                  </a:lnTo>
                  <a:lnTo>
                    <a:pt x="116840" y="809625"/>
                  </a:lnTo>
                  <a:lnTo>
                    <a:pt x="133223" y="845439"/>
                  </a:lnTo>
                  <a:lnTo>
                    <a:pt x="149987" y="879855"/>
                  </a:lnTo>
                  <a:lnTo>
                    <a:pt x="167386" y="912495"/>
                  </a:lnTo>
                  <a:lnTo>
                    <a:pt x="184912" y="943991"/>
                  </a:lnTo>
                  <a:lnTo>
                    <a:pt x="202565" y="973581"/>
                  </a:lnTo>
                  <a:lnTo>
                    <a:pt x="220218" y="1001649"/>
                  </a:lnTo>
                  <a:lnTo>
                    <a:pt x="237236" y="1028192"/>
                  </a:lnTo>
                  <a:lnTo>
                    <a:pt x="253746" y="1053083"/>
                  </a:lnTo>
                  <a:lnTo>
                    <a:pt x="269621" y="1076452"/>
                  </a:lnTo>
                  <a:lnTo>
                    <a:pt x="284480" y="1097915"/>
                  </a:lnTo>
                  <a:lnTo>
                    <a:pt x="291465" y="1108075"/>
                  </a:lnTo>
                  <a:lnTo>
                    <a:pt x="298450" y="1117854"/>
                  </a:lnTo>
                  <a:lnTo>
                    <a:pt x="304673" y="1127125"/>
                  </a:lnTo>
                  <a:lnTo>
                    <a:pt x="310769" y="1136015"/>
                  </a:lnTo>
                  <a:lnTo>
                    <a:pt x="316484" y="1144397"/>
                  </a:lnTo>
                  <a:lnTo>
                    <a:pt x="321691" y="1152271"/>
                  </a:lnTo>
                  <a:lnTo>
                    <a:pt x="326771" y="1160018"/>
                  </a:lnTo>
                  <a:lnTo>
                    <a:pt x="331089" y="1167003"/>
                  </a:lnTo>
                  <a:lnTo>
                    <a:pt x="334899" y="1173606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close/>
                </a:path>
              </a:pathLst>
            </a:custGeom>
            <a:solidFill>
              <a:srgbClr val="924600"/>
            </a:solidFill>
            <a:ln w="0" cap="flat" cmpd="sng" algn="ctr">
              <a:solidFill>
                <a:srgbClr val="924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488438" y="4184904"/>
              <a:ext cx="338456" cy="1179704"/>
            </a:xfrm>
            <a:custGeom>
              <a:avLst/>
              <a:gdLst/>
              <a:ahLst/>
              <a:cxnLst/>
              <a:rect l="0" t="0" r="0" b="0"/>
              <a:pathLst>
                <a:path w="338456" h="1179704">
                  <a:moveTo>
                    <a:pt x="0" y="385191"/>
                  </a:moveTo>
                  <a:lnTo>
                    <a:pt x="127" y="358267"/>
                  </a:lnTo>
                  <a:lnTo>
                    <a:pt x="1143" y="331597"/>
                  </a:lnTo>
                  <a:lnTo>
                    <a:pt x="3302" y="304673"/>
                  </a:lnTo>
                  <a:lnTo>
                    <a:pt x="5969" y="278130"/>
                  </a:lnTo>
                  <a:lnTo>
                    <a:pt x="10033" y="251587"/>
                  </a:lnTo>
                  <a:lnTo>
                    <a:pt x="14859" y="225425"/>
                  </a:lnTo>
                  <a:lnTo>
                    <a:pt x="20955" y="199263"/>
                  </a:lnTo>
                  <a:lnTo>
                    <a:pt x="28321" y="173481"/>
                  </a:lnTo>
                  <a:lnTo>
                    <a:pt x="36703" y="147701"/>
                  </a:lnTo>
                  <a:lnTo>
                    <a:pt x="46609" y="122301"/>
                  </a:lnTo>
                  <a:lnTo>
                    <a:pt x="57785" y="97155"/>
                  </a:lnTo>
                  <a:lnTo>
                    <a:pt x="70104" y="72263"/>
                  </a:lnTo>
                  <a:lnTo>
                    <a:pt x="84201" y="47879"/>
                  </a:lnTo>
                  <a:lnTo>
                    <a:pt x="99822" y="23749"/>
                  </a:lnTo>
                  <a:lnTo>
                    <a:pt x="116967" y="0"/>
                  </a:lnTo>
                  <a:lnTo>
                    <a:pt x="104140" y="28321"/>
                  </a:lnTo>
                  <a:lnTo>
                    <a:pt x="92456" y="56388"/>
                  </a:lnTo>
                  <a:lnTo>
                    <a:pt x="81661" y="84074"/>
                  </a:lnTo>
                  <a:lnTo>
                    <a:pt x="72009" y="111632"/>
                  </a:lnTo>
                  <a:lnTo>
                    <a:pt x="63246" y="139065"/>
                  </a:lnTo>
                  <a:lnTo>
                    <a:pt x="55372" y="166243"/>
                  </a:lnTo>
                  <a:lnTo>
                    <a:pt x="48514" y="193167"/>
                  </a:lnTo>
                  <a:lnTo>
                    <a:pt x="42418" y="219709"/>
                  </a:lnTo>
                  <a:lnTo>
                    <a:pt x="37211" y="246253"/>
                  </a:lnTo>
                  <a:lnTo>
                    <a:pt x="32766" y="272161"/>
                  </a:lnTo>
                  <a:lnTo>
                    <a:pt x="29210" y="298069"/>
                  </a:lnTo>
                  <a:lnTo>
                    <a:pt x="26162" y="323850"/>
                  </a:lnTo>
                  <a:lnTo>
                    <a:pt x="24130" y="349250"/>
                  </a:lnTo>
                  <a:lnTo>
                    <a:pt x="22860" y="374142"/>
                  </a:lnTo>
                  <a:lnTo>
                    <a:pt x="22225" y="399033"/>
                  </a:lnTo>
                  <a:lnTo>
                    <a:pt x="22225" y="423545"/>
                  </a:lnTo>
                  <a:lnTo>
                    <a:pt x="22860" y="447675"/>
                  </a:lnTo>
                  <a:lnTo>
                    <a:pt x="24130" y="471805"/>
                  </a:lnTo>
                  <a:lnTo>
                    <a:pt x="26035" y="495554"/>
                  </a:lnTo>
                  <a:lnTo>
                    <a:pt x="28575" y="518795"/>
                  </a:lnTo>
                  <a:lnTo>
                    <a:pt x="31623" y="542036"/>
                  </a:lnTo>
                  <a:lnTo>
                    <a:pt x="35306" y="564642"/>
                  </a:lnTo>
                  <a:lnTo>
                    <a:pt x="39243" y="586994"/>
                  </a:lnTo>
                  <a:lnTo>
                    <a:pt x="43942" y="609219"/>
                  </a:lnTo>
                  <a:lnTo>
                    <a:pt x="48895" y="630936"/>
                  </a:lnTo>
                  <a:lnTo>
                    <a:pt x="54356" y="652526"/>
                  </a:lnTo>
                  <a:lnTo>
                    <a:pt x="60071" y="673480"/>
                  </a:lnTo>
                  <a:lnTo>
                    <a:pt x="66294" y="694308"/>
                  </a:lnTo>
                  <a:lnTo>
                    <a:pt x="80010" y="734949"/>
                  </a:lnTo>
                  <a:lnTo>
                    <a:pt x="94742" y="774065"/>
                  </a:lnTo>
                  <a:lnTo>
                    <a:pt x="110490" y="811911"/>
                  </a:lnTo>
                  <a:lnTo>
                    <a:pt x="127254" y="848105"/>
                  </a:lnTo>
                  <a:lnTo>
                    <a:pt x="144526" y="883030"/>
                  </a:lnTo>
                  <a:lnTo>
                    <a:pt x="162179" y="916051"/>
                  </a:lnTo>
                  <a:lnTo>
                    <a:pt x="180213" y="947801"/>
                  </a:lnTo>
                  <a:lnTo>
                    <a:pt x="198247" y="977646"/>
                  </a:lnTo>
                  <a:lnTo>
                    <a:pt x="216154" y="1005967"/>
                  </a:lnTo>
                  <a:lnTo>
                    <a:pt x="233807" y="1032764"/>
                  </a:lnTo>
                  <a:lnTo>
                    <a:pt x="250825" y="1057402"/>
                  </a:lnTo>
                  <a:lnTo>
                    <a:pt x="267081" y="1080516"/>
                  </a:lnTo>
                  <a:lnTo>
                    <a:pt x="275082" y="1091438"/>
                  </a:lnTo>
                  <a:lnTo>
                    <a:pt x="282575" y="1101852"/>
                  </a:lnTo>
                  <a:lnTo>
                    <a:pt x="289814" y="1111757"/>
                  </a:lnTo>
                  <a:lnTo>
                    <a:pt x="296672" y="1121282"/>
                  </a:lnTo>
                  <a:lnTo>
                    <a:pt x="303403" y="1130300"/>
                  </a:lnTo>
                  <a:lnTo>
                    <a:pt x="309753" y="1138936"/>
                  </a:lnTo>
                  <a:lnTo>
                    <a:pt x="315595" y="1146937"/>
                  </a:lnTo>
                  <a:lnTo>
                    <a:pt x="321056" y="1154556"/>
                  </a:lnTo>
                  <a:lnTo>
                    <a:pt x="326136" y="1161542"/>
                  </a:lnTo>
                  <a:lnTo>
                    <a:pt x="330708" y="1168146"/>
                  </a:lnTo>
                  <a:lnTo>
                    <a:pt x="334899" y="1174242"/>
                  </a:lnTo>
                  <a:lnTo>
                    <a:pt x="338455" y="1179703"/>
                  </a:lnTo>
                  <a:lnTo>
                    <a:pt x="327025" y="1173988"/>
                  </a:lnTo>
                  <a:lnTo>
                    <a:pt x="315468" y="1167256"/>
                  </a:lnTo>
                  <a:lnTo>
                    <a:pt x="304292" y="1159764"/>
                  </a:lnTo>
                  <a:lnTo>
                    <a:pt x="293497" y="1151890"/>
                  </a:lnTo>
                  <a:lnTo>
                    <a:pt x="272669" y="1135380"/>
                  </a:lnTo>
                  <a:lnTo>
                    <a:pt x="263271" y="1127379"/>
                  </a:lnTo>
                  <a:lnTo>
                    <a:pt x="254254" y="1119886"/>
                  </a:lnTo>
                  <a:lnTo>
                    <a:pt x="239903" y="1104011"/>
                  </a:lnTo>
                  <a:lnTo>
                    <a:pt x="226060" y="1087501"/>
                  </a:lnTo>
                  <a:lnTo>
                    <a:pt x="212598" y="1070355"/>
                  </a:lnTo>
                  <a:lnTo>
                    <a:pt x="199390" y="1052449"/>
                  </a:lnTo>
                  <a:lnTo>
                    <a:pt x="186817" y="1033906"/>
                  </a:lnTo>
                  <a:lnTo>
                    <a:pt x="174371" y="1014603"/>
                  </a:lnTo>
                  <a:lnTo>
                    <a:pt x="162433" y="995172"/>
                  </a:lnTo>
                  <a:lnTo>
                    <a:pt x="150876" y="974979"/>
                  </a:lnTo>
                  <a:lnTo>
                    <a:pt x="139700" y="954405"/>
                  </a:lnTo>
                  <a:lnTo>
                    <a:pt x="128778" y="933069"/>
                  </a:lnTo>
                  <a:lnTo>
                    <a:pt x="118491" y="911605"/>
                  </a:lnTo>
                  <a:lnTo>
                    <a:pt x="108585" y="889634"/>
                  </a:lnTo>
                  <a:lnTo>
                    <a:pt x="98933" y="867409"/>
                  </a:lnTo>
                  <a:lnTo>
                    <a:pt x="89916" y="844804"/>
                  </a:lnTo>
                  <a:lnTo>
                    <a:pt x="72898" y="798576"/>
                  </a:lnTo>
                  <a:lnTo>
                    <a:pt x="57531" y="751458"/>
                  </a:lnTo>
                  <a:lnTo>
                    <a:pt x="43942" y="703453"/>
                  </a:lnTo>
                  <a:lnTo>
                    <a:pt x="32131" y="654812"/>
                  </a:lnTo>
                  <a:lnTo>
                    <a:pt x="22225" y="606044"/>
                  </a:lnTo>
                  <a:lnTo>
                    <a:pt x="13970" y="557149"/>
                  </a:lnTo>
                  <a:lnTo>
                    <a:pt x="7493" y="508254"/>
                  </a:lnTo>
                  <a:lnTo>
                    <a:pt x="3048" y="459994"/>
                  </a:lnTo>
                  <a:lnTo>
                    <a:pt x="635" y="412242"/>
                  </a:lnTo>
                  <a:close/>
                </a:path>
              </a:pathLst>
            </a:custGeom>
            <a:solidFill>
              <a:srgbClr val="8C3F00"/>
            </a:solidFill>
            <a:ln w="0" cap="flat" cmpd="sng" algn="ctr">
              <a:solidFill>
                <a:srgbClr val="8C3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488178" y="4129660"/>
              <a:ext cx="475429" cy="1245156"/>
            </a:xfrm>
            <a:custGeom>
              <a:avLst/>
              <a:gdLst/>
              <a:ahLst/>
              <a:cxnLst/>
              <a:rect l="0" t="0" r="0" b="0"/>
              <a:pathLst>
                <a:path w="475429" h="1245156">
                  <a:moveTo>
                    <a:pt x="556" y="467382"/>
                  </a:moveTo>
                  <a:lnTo>
                    <a:pt x="3337" y="515319"/>
                  </a:lnTo>
                  <a:lnTo>
                    <a:pt x="7785" y="563256"/>
                  </a:lnTo>
                  <a:lnTo>
                    <a:pt x="13902" y="612391"/>
                  </a:lnTo>
                  <a:lnTo>
                    <a:pt x="22242" y="660927"/>
                  </a:lnTo>
                  <a:lnTo>
                    <a:pt x="32252" y="710062"/>
                  </a:lnTo>
                  <a:lnTo>
                    <a:pt x="43929" y="758598"/>
                  </a:lnTo>
                  <a:lnTo>
                    <a:pt x="57830" y="806535"/>
                  </a:lnTo>
                  <a:lnTo>
                    <a:pt x="72844" y="853872"/>
                  </a:lnTo>
                  <a:lnTo>
                    <a:pt x="90082" y="900011"/>
                  </a:lnTo>
                  <a:lnTo>
                    <a:pt x="98978" y="922781"/>
                  </a:lnTo>
                  <a:lnTo>
                    <a:pt x="108431" y="944952"/>
                  </a:lnTo>
                  <a:lnTo>
                    <a:pt x="118440" y="967123"/>
                  </a:lnTo>
                  <a:lnTo>
                    <a:pt x="129005" y="988694"/>
                  </a:lnTo>
                  <a:lnTo>
                    <a:pt x="139570" y="1009667"/>
                  </a:lnTo>
                  <a:lnTo>
                    <a:pt x="150691" y="1030639"/>
                  </a:lnTo>
                  <a:lnTo>
                    <a:pt x="162369" y="1050413"/>
                  </a:lnTo>
                  <a:lnTo>
                    <a:pt x="174602" y="1070186"/>
                  </a:lnTo>
                  <a:lnTo>
                    <a:pt x="186835" y="1088762"/>
                  </a:lnTo>
                  <a:lnTo>
                    <a:pt x="199624" y="1107337"/>
                  </a:lnTo>
                  <a:lnTo>
                    <a:pt x="212970" y="1125314"/>
                  </a:lnTo>
                  <a:lnTo>
                    <a:pt x="226315" y="1142691"/>
                  </a:lnTo>
                  <a:lnTo>
                    <a:pt x="240216" y="1159468"/>
                  </a:lnTo>
                  <a:lnTo>
                    <a:pt x="254118" y="1175048"/>
                  </a:lnTo>
                  <a:lnTo>
                    <a:pt x="264127" y="1183437"/>
                  </a:lnTo>
                  <a:lnTo>
                    <a:pt x="274136" y="1191826"/>
                  </a:lnTo>
                  <a:lnTo>
                    <a:pt x="296378" y="1209203"/>
                  </a:lnTo>
                  <a:lnTo>
                    <a:pt x="308055" y="1217592"/>
                  </a:lnTo>
                  <a:lnTo>
                    <a:pt x="320289" y="1225381"/>
                  </a:lnTo>
                  <a:lnTo>
                    <a:pt x="332522" y="1231973"/>
                  </a:lnTo>
                  <a:lnTo>
                    <a:pt x="344755" y="1237965"/>
                  </a:lnTo>
                  <a:lnTo>
                    <a:pt x="356988" y="1242159"/>
                  </a:lnTo>
                  <a:lnTo>
                    <a:pt x="369777" y="1244556"/>
                  </a:lnTo>
                  <a:lnTo>
                    <a:pt x="382567" y="1245155"/>
                  </a:lnTo>
                  <a:lnTo>
                    <a:pt x="394244" y="1243358"/>
                  </a:lnTo>
                  <a:lnTo>
                    <a:pt x="400360" y="1240961"/>
                  </a:lnTo>
                  <a:lnTo>
                    <a:pt x="406477" y="1238564"/>
                  </a:lnTo>
                  <a:lnTo>
                    <a:pt x="412594" y="1234969"/>
                  </a:lnTo>
                  <a:lnTo>
                    <a:pt x="418710" y="1231374"/>
                  </a:lnTo>
                  <a:lnTo>
                    <a:pt x="424271" y="1225981"/>
                  </a:lnTo>
                  <a:lnTo>
                    <a:pt x="430387" y="1220588"/>
                  </a:lnTo>
                  <a:lnTo>
                    <a:pt x="435948" y="1213997"/>
                  </a:lnTo>
                  <a:lnTo>
                    <a:pt x="441508" y="1206207"/>
                  </a:lnTo>
                  <a:lnTo>
                    <a:pt x="452074" y="1190028"/>
                  </a:lnTo>
                  <a:lnTo>
                    <a:pt x="460414" y="1173850"/>
                  </a:lnTo>
                  <a:lnTo>
                    <a:pt x="467087" y="1157072"/>
                  </a:lnTo>
                  <a:lnTo>
                    <a:pt x="471536" y="1140294"/>
                  </a:lnTo>
                  <a:lnTo>
                    <a:pt x="474316" y="1122917"/>
                  </a:lnTo>
                  <a:lnTo>
                    <a:pt x="475428" y="1105540"/>
                  </a:lnTo>
                  <a:lnTo>
                    <a:pt x="474872" y="1087563"/>
                  </a:lnTo>
                  <a:lnTo>
                    <a:pt x="473204" y="1069587"/>
                  </a:lnTo>
                  <a:lnTo>
                    <a:pt x="469867" y="1051611"/>
                  </a:lnTo>
                  <a:lnTo>
                    <a:pt x="464863" y="1033036"/>
                  </a:lnTo>
                  <a:lnTo>
                    <a:pt x="459302" y="1015059"/>
                  </a:lnTo>
                  <a:lnTo>
                    <a:pt x="452630" y="996484"/>
                  </a:lnTo>
                  <a:lnTo>
                    <a:pt x="444845" y="977309"/>
                  </a:lnTo>
                  <a:lnTo>
                    <a:pt x="436504" y="958734"/>
                  </a:lnTo>
                  <a:lnTo>
                    <a:pt x="417598" y="920984"/>
                  </a:lnTo>
                  <a:lnTo>
                    <a:pt x="397024" y="883233"/>
                  </a:lnTo>
                  <a:lnTo>
                    <a:pt x="375338" y="845484"/>
                  </a:lnTo>
                  <a:lnTo>
                    <a:pt x="353652" y="807733"/>
                  </a:lnTo>
                  <a:lnTo>
                    <a:pt x="332522" y="770582"/>
                  </a:lnTo>
                  <a:lnTo>
                    <a:pt x="322512" y="752006"/>
                  </a:lnTo>
                  <a:lnTo>
                    <a:pt x="313616" y="734031"/>
                  </a:lnTo>
                  <a:lnTo>
                    <a:pt x="304719" y="716054"/>
                  </a:lnTo>
                  <a:lnTo>
                    <a:pt x="296934" y="698078"/>
                  </a:lnTo>
                  <a:lnTo>
                    <a:pt x="289705" y="680101"/>
                  </a:lnTo>
                  <a:lnTo>
                    <a:pt x="283588" y="662725"/>
                  </a:lnTo>
                  <a:lnTo>
                    <a:pt x="279140" y="645348"/>
                  </a:lnTo>
                  <a:lnTo>
                    <a:pt x="275248" y="628570"/>
                  </a:lnTo>
                  <a:lnTo>
                    <a:pt x="270244" y="600407"/>
                  </a:lnTo>
                  <a:lnTo>
                    <a:pt x="266351" y="572244"/>
                  </a:lnTo>
                  <a:lnTo>
                    <a:pt x="263015" y="544081"/>
                  </a:lnTo>
                  <a:lnTo>
                    <a:pt x="261346" y="515319"/>
                  </a:lnTo>
                  <a:lnTo>
                    <a:pt x="260791" y="486557"/>
                  </a:lnTo>
                  <a:lnTo>
                    <a:pt x="261346" y="457795"/>
                  </a:lnTo>
                  <a:lnTo>
                    <a:pt x="263015" y="429033"/>
                  </a:lnTo>
                  <a:lnTo>
                    <a:pt x="266907" y="400271"/>
                  </a:lnTo>
                  <a:lnTo>
                    <a:pt x="270244" y="381696"/>
                  </a:lnTo>
                  <a:lnTo>
                    <a:pt x="274136" y="363719"/>
                  </a:lnTo>
                  <a:lnTo>
                    <a:pt x="278028" y="345743"/>
                  </a:lnTo>
                  <a:lnTo>
                    <a:pt x="282477" y="328966"/>
                  </a:lnTo>
                  <a:lnTo>
                    <a:pt x="291930" y="296009"/>
                  </a:lnTo>
                  <a:lnTo>
                    <a:pt x="301383" y="264850"/>
                  </a:lnTo>
                  <a:lnTo>
                    <a:pt x="311391" y="235489"/>
                  </a:lnTo>
                  <a:lnTo>
                    <a:pt x="320289" y="207925"/>
                  </a:lnTo>
                  <a:lnTo>
                    <a:pt x="324737" y="194743"/>
                  </a:lnTo>
                  <a:lnTo>
                    <a:pt x="328629" y="182159"/>
                  </a:lnTo>
                  <a:lnTo>
                    <a:pt x="331965" y="169575"/>
                  </a:lnTo>
                  <a:lnTo>
                    <a:pt x="335302" y="157591"/>
                  </a:lnTo>
                  <a:lnTo>
                    <a:pt x="337526" y="146206"/>
                  </a:lnTo>
                  <a:lnTo>
                    <a:pt x="339750" y="134822"/>
                  </a:lnTo>
                  <a:lnTo>
                    <a:pt x="341419" y="124035"/>
                  </a:lnTo>
                  <a:lnTo>
                    <a:pt x="341975" y="113250"/>
                  </a:lnTo>
                  <a:lnTo>
                    <a:pt x="341975" y="103063"/>
                  </a:lnTo>
                  <a:lnTo>
                    <a:pt x="340862" y="93476"/>
                  </a:lnTo>
                  <a:lnTo>
                    <a:pt x="339194" y="83889"/>
                  </a:lnTo>
                  <a:lnTo>
                    <a:pt x="336414" y="74301"/>
                  </a:lnTo>
                  <a:lnTo>
                    <a:pt x="333078" y="65313"/>
                  </a:lnTo>
                  <a:lnTo>
                    <a:pt x="328629" y="56925"/>
                  </a:lnTo>
                  <a:lnTo>
                    <a:pt x="322512" y="48535"/>
                  </a:lnTo>
                  <a:lnTo>
                    <a:pt x="315840" y="40147"/>
                  </a:lnTo>
                  <a:lnTo>
                    <a:pt x="307499" y="32357"/>
                  </a:lnTo>
                  <a:lnTo>
                    <a:pt x="298046" y="24567"/>
                  </a:lnTo>
                  <a:lnTo>
                    <a:pt x="287481" y="17377"/>
                  </a:lnTo>
                  <a:lnTo>
                    <a:pt x="275248" y="10187"/>
                  </a:lnTo>
                  <a:lnTo>
                    <a:pt x="266907" y="6591"/>
                  </a:lnTo>
                  <a:lnTo>
                    <a:pt x="258010" y="3595"/>
                  </a:lnTo>
                  <a:lnTo>
                    <a:pt x="249113" y="1797"/>
                  </a:lnTo>
                  <a:lnTo>
                    <a:pt x="239104" y="599"/>
                  </a:lnTo>
                  <a:lnTo>
                    <a:pt x="228539" y="0"/>
                  </a:lnTo>
                  <a:lnTo>
                    <a:pt x="217974" y="599"/>
                  </a:lnTo>
                  <a:lnTo>
                    <a:pt x="207409" y="2396"/>
                  </a:lnTo>
                  <a:lnTo>
                    <a:pt x="196288" y="4194"/>
                  </a:lnTo>
                  <a:lnTo>
                    <a:pt x="185167" y="7789"/>
                  </a:lnTo>
                  <a:lnTo>
                    <a:pt x="174602" y="11385"/>
                  </a:lnTo>
                  <a:lnTo>
                    <a:pt x="164037" y="16778"/>
                  </a:lnTo>
                  <a:lnTo>
                    <a:pt x="153472" y="22769"/>
                  </a:lnTo>
                  <a:lnTo>
                    <a:pt x="143463" y="29361"/>
                  </a:lnTo>
                  <a:lnTo>
                    <a:pt x="134010" y="37151"/>
                  </a:lnTo>
                  <a:lnTo>
                    <a:pt x="125113" y="45539"/>
                  </a:lnTo>
                  <a:lnTo>
                    <a:pt x="116772" y="55126"/>
                  </a:lnTo>
                  <a:lnTo>
                    <a:pt x="99535" y="79096"/>
                  </a:lnTo>
                  <a:lnTo>
                    <a:pt x="84521" y="103063"/>
                  </a:lnTo>
                  <a:lnTo>
                    <a:pt x="70619" y="127631"/>
                  </a:lnTo>
                  <a:lnTo>
                    <a:pt x="57830" y="152798"/>
                  </a:lnTo>
                  <a:lnTo>
                    <a:pt x="46709" y="177965"/>
                  </a:lnTo>
                  <a:lnTo>
                    <a:pt x="36700" y="203131"/>
                  </a:lnTo>
                  <a:lnTo>
                    <a:pt x="28359" y="228897"/>
                  </a:lnTo>
                  <a:lnTo>
                    <a:pt x="21130" y="254663"/>
                  </a:lnTo>
                  <a:lnTo>
                    <a:pt x="15014" y="281029"/>
                  </a:lnTo>
                  <a:lnTo>
                    <a:pt x="10009" y="306795"/>
                  </a:lnTo>
                  <a:lnTo>
                    <a:pt x="6117" y="333759"/>
                  </a:lnTo>
                  <a:lnTo>
                    <a:pt x="3337" y="360124"/>
                  </a:lnTo>
                  <a:lnTo>
                    <a:pt x="1668" y="386489"/>
                  </a:lnTo>
                  <a:lnTo>
                    <a:pt x="0" y="413453"/>
                  </a:lnTo>
                  <a:lnTo>
                    <a:pt x="0" y="4404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558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574798" y="4356354"/>
              <a:ext cx="60453" cy="414021"/>
            </a:xfrm>
            <a:custGeom>
              <a:avLst/>
              <a:gdLst/>
              <a:ahLst/>
              <a:cxnLst/>
              <a:rect l="0" t="0" r="0" b="0"/>
              <a:pathLst>
                <a:path w="60453" h="414021">
                  <a:moveTo>
                    <a:pt x="51054" y="0"/>
                  </a:moveTo>
                  <a:lnTo>
                    <a:pt x="53340" y="6604"/>
                  </a:lnTo>
                  <a:lnTo>
                    <a:pt x="55245" y="14097"/>
                  </a:lnTo>
                  <a:lnTo>
                    <a:pt x="56642" y="22605"/>
                  </a:lnTo>
                  <a:lnTo>
                    <a:pt x="57912" y="32130"/>
                  </a:lnTo>
                  <a:lnTo>
                    <a:pt x="59055" y="42545"/>
                  </a:lnTo>
                  <a:lnTo>
                    <a:pt x="59817" y="53721"/>
                  </a:lnTo>
                  <a:lnTo>
                    <a:pt x="60325" y="65658"/>
                  </a:lnTo>
                  <a:lnTo>
                    <a:pt x="60452" y="78105"/>
                  </a:lnTo>
                  <a:lnTo>
                    <a:pt x="60325" y="91186"/>
                  </a:lnTo>
                  <a:lnTo>
                    <a:pt x="60071" y="105029"/>
                  </a:lnTo>
                  <a:lnTo>
                    <a:pt x="59182" y="133857"/>
                  </a:lnTo>
                  <a:lnTo>
                    <a:pt x="57531" y="163956"/>
                  </a:lnTo>
                  <a:lnTo>
                    <a:pt x="55499" y="194945"/>
                  </a:lnTo>
                  <a:lnTo>
                    <a:pt x="50419" y="257682"/>
                  </a:lnTo>
                  <a:lnTo>
                    <a:pt x="47625" y="288290"/>
                  </a:lnTo>
                  <a:lnTo>
                    <a:pt x="45212" y="317754"/>
                  </a:lnTo>
                  <a:lnTo>
                    <a:pt x="42545" y="345567"/>
                  </a:lnTo>
                  <a:lnTo>
                    <a:pt x="41529" y="358775"/>
                  </a:lnTo>
                  <a:lnTo>
                    <a:pt x="40767" y="371221"/>
                  </a:lnTo>
                  <a:lnTo>
                    <a:pt x="39878" y="383158"/>
                  </a:lnTo>
                  <a:lnTo>
                    <a:pt x="39243" y="394207"/>
                  </a:lnTo>
                  <a:lnTo>
                    <a:pt x="38862" y="404495"/>
                  </a:lnTo>
                  <a:lnTo>
                    <a:pt x="38481" y="414020"/>
                  </a:lnTo>
                  <a:lnTo>
                    <a:pt x="31877" y="397255"/>
                  </a:lnTo>
                  <a:lnTo>
                    <a:pt x="25781" y="380746"/>
                  </a:lnTo>
                  <a:lnTo>
                    <a:pt x="20574" y="363728"/>
                  </a:lnTo>
                  <a:lnTo>
                    <a:pt x="16129" y="346964"/>
                  </a:lnTo>
                  <a:lnTo>
                    <a:pt x="8763" y="313181"/>
                  </a:lnTo>
                  <a:lnTo>
                    <a:pt x="3683" y="279654"/>
                  </a:lnTo>
                  <a:lnTo>
                    <a:pt x="762" y="246633"/>
                  </a:lnTo>
                  <a:lnTo>
                    <a:pt x="0" y="214503"/>
                  </a:lnTo>
                  <a:lnTo>
                    <a:pt x="508" y="183515"/>
                  </a:lnTo>
                  <a:lnTo>
                    <a:pt x="1651" y="168275"/>
                  </a:lnTo>
                  <a:lnTo>
                    <a:pt x="2921" y="153797"/>
                  </a:lnTo>
                  <a:lnTo>
                    <a:pt x="4572" y="139446"/>
                  </a:lnTo>
                  <a:lnTo>
                    <a:pt x="6477" y="125476"/>
                  </a:lnTo>
                  <a:lnTo>
                    <a:pt x="8763" y="112395"/>
                  </a:lnTo>
                  <a:lnTo>
                    <a:pt x="11049" y="99441"/>
                  </a:lnTo>
                  <a:lnTo>
                    <a:pt x="13843" y="87122"/>
                  </a:lnTo>
                  <a:lnTo>
                    <a:pt x="16764" y="75692"/>
                  </a:lnTo>
                  <a:lnTo>
                    <a:pt x="19685" y="64516"/>
                  </a:lnTo>
                  <a:lnTo>
                    <a:pt x="23114" y="54355"/>
                  </a:lnTo>
                  <a:lnTo>
                    <a:pt x="26416" y="44577"/>
                  </a:lnTo>
                  <a:lnTo>
                    <a:pt x="29845" y="35814"/>
                  </a:lnTo>
                  <a:lnTo>
                    <a:pt x="33401" y="27558"/>
                  </a:lnTo>
                  <a:lnTo>
                    <a:pt x="36703" y="20320"/>
                  </a:lnTo>
                  <a:lnTo>
                    <a:pt x="40386" y="13843"/>
                  </a:lnTo>
                  <a:lnTo>
                    <a:pt x="44069" y="8381"/>
                  </a:lnTo>
                  <a:lnTo>
                    <a:pt x="47625" y="3682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577465" y="4380610"/>
              <a:ext cx="49023" cy="358522"/>
            </a:xfrm>
            <a:custGeom>
              <a:avLst/>
              <a:gdLst/>
              <a:ahLst/>
              <a:cxnLst/>
              <a:rect l="0" t="0" r="0" b="0"/>
              <a:pathLst>
                <a:path w="49023" h="358522">
                  <a:moveTo>
                    <a:pt x="34925" y="358521"/>
                  </a:moveTo>
                  <a:lnTo>
                    <a:pt x="23749" y="329311"/>
                  </a:lnTo>
                  <a:lnTo>
                    <a:pt x="14859" y="300483"/>
                  </a:lnTo>
                  <a:lnTo>
                    <a:pt x="8382" y="272161"/>
                  </a:lnTo>
                  <a:lnTo>
                    <a:pt x="3810" y="244348"/>
                  </a:lnTo>
                  <a:lnTo>
                    <a:pt x="1016" y="217424"/>
                  </a:lnTo>
                  <a:lnTo>
                    <a:pt x="0" y="191136"/>
                  </a:lnTo>
                  <a:lnTo>
                    <a:pt x="635" y="165736"/>
                  </a:lnTo>
                  <a:lnTo>
                    <a:pt x="2413" y="141478"/>
                  </a:lnTo>
                  <a:lnTo>
                    <a:pt x="5461" y="118364"/>
                  </a:lnTo>
                  <a:lnTo>
                    <a:pt x="9525" y="96647"/>
                  </a:lnTo>
                  <a:lnTo>
                    <a:pt x="14097" y="76327"/>
                  </a:lnTo>
                  <a:lnTo>
                    <a:pt x="19812" y="57532"/>
                  </a:lnTo>
                  <a:lnTo>
                    <a:pt x="25654" y="40260"/>
                  </a:lnTo>
                  <a:lnTo>
                    <a:pt x="32131" y="24893"/>
                  </a:lnTo>
                  <a:lnTo>
                    <a:pt x="38481" y="11558"/>
                  </a:lnTo>
                  <a:lnTo>
                    <a:pt x="45212" y="0"/>
                  </a:lnTo>
                  <a:lnTo>
                    <a:pt x="46228" y="6350"/>
                  </a:lnTo>
                  <a:lnTo>
                    <a:pt x="47117" y="13336"/>
                  </a:lnTo>
                  <a:lnTo>
                    <a:pt x="48006" y="21083"/>
                  </a:lnTo>
                  <a:lnTo>
                    <a:pt x="48387" y="29464"/>
                  </a:lnTo>
                  <a:lnTo>
                    <a:pt x="48768" y="38482"/>
                  </a:lnTo>
                  <a:lnTo>
                    <a:pt x="49022" y="48261"/>
                  </a:lnTo>
                  <a:lnTo>
                    <a:pt x="48768" y="69469"/>
                  </a:lnTo>
                  <a:lnTo>
                    <a:pt x="48387" y="92457"/>
                  </a:lnTo>
                  <a:lnTo>
                    <a:pt x="47371" y="116840"/>
                  </a:lnTo>
                  <a:lnTo>
                    <a:pt x="46101" y="142368"/>
                  </a:lnTo>
                  <a:lnTo>
                    <a:pt x="44577" y="168657"/>
                  </a:lnTo>
                  <a:lnTo>
                    <a:pt x="41275" y="221996"/>
                  </a:lnTo>
                  <a:lnTo>
                    <a:pt x="39497" y="247905"/>
                  </a:lnTo>
                  <a:lnTo>
                    <a:pt x="37846" y="273177"/>
                  </a:lnTo>
                  <a:lnTo>
                    <a:pt x="36576" y="297308"/>
                  </a:lnTo>
                  <a:lnTo>
                    <a:pt x="35560" y="319786"/>
                  </a:lnTo>
                  <a:lnTo>
                    <a:pt x="34925" y="340107"/>
                  </a:lnTo>
                  <a:lnTo>
                    <a:pt x="34925" y="349632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580259" y="4404995"/>
              <a:ext cx="38863" cy="302896"/>
            </a:xfrm>
            <a:custGeom>
              <a:avLst/>
              <a:gdLst/>
              <a:ahLst/>
              <a:cxnLst/>
              <a:rect l="0" t="0" r="0" b="0"/>
              <a:pathLst>
                <a:path w="38863" h="302896">
                  <a:moveTo>
                    <a:pt x="30861" y="302895"/>
                  </a:moveTo>
                  <a:lnTo>
                    <a:pt x="25781" y="290195"/>
                  </a:lnTo>
                  <a:lnTo>
                    <a:pt x="21463" y="277876"/>
                  </a:lnTo>
                  <a:lnTo>
                    <a:pt x="17145" y="265938"/>
                  </a:lnTo>
                  <a:lnTo>
                    <a:pt x="13589" y="254000"/>
                  </a:lnTo>
                  <a:lnTo>
                    <a:pt x="7747" y="231013"/>
                  </a:lnTo>
                  <a:lnTo>
                    <a:pt x="3683" y="209041"/>
                  </a:lnTo>
                  <a:lnTo>
                    <a:pt x="1270" y="187833"/>
                  </a:lnTo>
                  <a:lnTo>
                    <a:pt x="0" y="167639"/>
                  </a:lnTo>
                  <a:lnTo>
                    <a:pt x="127" y="147955"/>
                  </a:lnTo>
                  <a:lnTo>
                    <a:pt x="1651" y="129159"/>
                  </a:lnTo>
                  <a:lnTo>
                    <a:pt x="3937" y="110998"/>
                  </a:lnTo>
                  <a:lnTo>
                    <a:pt x="7366" y="93599"/>
                  </a:lnTo>
                  <a:lnTo>
                    <a:pt x="11303" y="76835"/>
                  </a:lnTo>
                  <a:lnTo>
                    <a:pt x="16129" y="60579"/>
                  </a:lnTo>
                  <a:lnTo>
                    <a:pt x="21463" y="44704"/>
                  </a:lnTo>
                  <a:lnTo>
                    <a:pt x="27051" y="29464"/>
                  </a:lnTo>
                  <a:lnTo>
                    <a:pt x="38862" y="0"/>
                  </a:lnTo>
                  <a:lnTo>
                    <a:pt x="38608" y="12318"/>
                  </a:lnTo>
                  <a:lnTo>
                    <a:pt x="38481" y="26797"/>
                  </a:lnTo>
                  <a:lnTo>
                    <a:pt x="37846" y="42799"/>
                  </a:lnTo>
                  <a:lnTo>
                    <a:pt x="36957" y="60579"/>
                  </a:lnTo>
                  <a:lnTo>
                    <a:pt x="36068" y="79756"/>
                  </a:lnTo>
                  <a:lnTo>
                    <a:pt x="35306" y="99695"/>
                  </a:lnTo>
                  <a:lnTo>
                    <a:pt x="33401" y="142239"/>
                  </a:lnTo>
                  <a:lnTo>
                    <a:pt x="31750" y="185801"/>
                  </a:lnTo>
                  <a:lnTo>
                    <a:pt x="31115" y="207517"/>
                  </a:lnTo>
                  <a:lnTo>
                    <a:pt x="30480" y="228600"/>
                  </a:lnTo>
                  <a:lnTo>
                    <a:pt x="30226" y="248920"/>
                  </a:lnTo>
                  <a:lnTo>
                    <a:pt x="30226" y="268224"/>
                  </a:lnTo>
                  <a:lnTo>
                    <a:pt x="30480" y="286258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583180" y="4429506"/>
              <a:ext cx="32767" cy="247143"/>
            </a:xfrm>
            <a:custGeom>
              <a:avLst/>
              <a:gdLst/>
              <a:ahLst/>
              <a:cxnLst/>
              <a:rect l="0" t="0" r="0" b="0"/>
              <a:pathLst>
                <a:path w="32767" h="247143">
                  <a:moveTo>
                    <a:pt x="27305" y="247142"/>
                  </a:moveTo>
                  <a:lnTo>
                    <a:pt x="22860" y="236474"/>
                  </a:lnTo>
                  <a:lnTo>
                    <a:pt x="19050" y="226314"/>
                  </a:lnTo>
                  <a:lnTo>
                    <a:pt x="15494" y="216789"/>
                  </a:lnTo>
                  <a:lnTo>
                    <a:pt x="12319" y="207264"/>
                  </a:lnTo>
                  <a:lnTo>
                    <a:pt x="7366" y="189738"/>
                  </a:lnTo>
                  <a:lnTo>
                    <a:pt x="3810" y="173481"/>
                  </a:lnTo>
                  <a:lnTo>
                    <a:pt x="1270" y="158369"/>
                  </a:lnTo>
                  <a:lnTo>
                    <a:pt x="0" y="143764"/>
                  </a:lnTo>
                  <a:lnTo>
                    <a:pt x="0" y="130175"/>
                  </a:lnTo>
                  <a:lnTo>
                    <a:pt x="762" y="116713"/>
                  </a:lnTo>
                  <a:lnTo>
                    <a:pt x="2667" y="103759"/>
                  </a:lnTo>
                  <a:lnTo>
                    <a:pt x="5461" y="90551"/>
                  </a:lnTo>
                  <a:lnTo>
                    <a:pt x="8763" y="77216"/>
                  </a:lnTo>
                  <a:lnTo>
                    <a:pt x="12573" y="63373"/>
                  </a:lnTo>
                  <a:lnTo>
                    <a:pt x="17272" y="49149"/>
                  </a:lnTo>
                  <a:lnTo>
                    <a:pt x="22098" y="33781"/>
                  </a:lnTo>
                  <a:lnTo>
                    <a:pt x="27305" y="17399"/>
                  </a:lnTo>
                  <a:lnTo>
                    <a:pt x="32766" y="0"/>
                  </a:lnTo>
                  <a:lnTo>
                    <a:pt x="30480" y="11303"/>
                  </a:lnTo>
                  <a:lnTo>
                    <a:pt x="28321" y="23749"/>
                  </a:lnTo>
                  <a:lnTo>
                    <a:pt x="26670" y="37211"/>
                  </a:lnTo>
                  <a:lnTo>
                    <a:pt x="25273" y="51689"/>
                  </a:lnTo>
                  <a:lnTo>
                    <a:pt x="24130" y="66802"/>
                  </a:lnTo>
                  <a:lnTo>
                    <a:pt x="23368" y="82677"/>
                  </a:lnTo>
                  <a:lnTo>
                    <a:pt x="22225" y="115570"/>
                  </a:lnTo>
                  <a:lnTo>
                    <a:pt x="22225" y="149732"/>
                  </a:lnTo>
                  <a:lnTo>
                    <a:pt x="23368" y="183642"/>
                  </a:lnTo>
                  <a:lnTo>
                    <a:pt x="24765" y="216535"/>
                  </a:lnTo>
                  <a:lnTo>
                    <a:pt x="25781" y="232155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585720" y="4453890"/>
              <a:ext cx="26671" cy="191389"/>
            </a:xfrm>
            <a:custGeom>
              <a:avLst/>
              <a:gdLst/>
              <a:ahLst/>
              <a:cxnLst/>
              <a:rect l="0" t="0" r="0" b="0"/>
              <a:pathLst>
                <a:path w="26671" h="191389">
                  <a:moveTo>
                    <a:pt x="22225" y="10286"/>
                  </a:moveTo>
                  <a:lnTo>
                    <a:pt x="18669" y="20955"/>
                  </a:lnTo>
                  <a:lnTo>
                    <a:pt x="16002" y="31750"/>
                  </a:lnTo>
                  <a:lnTo>
                    <a:pt x="13843" y="42671"/>
                  </a:lnTo>
                  <a:lnTo>
                    <a:pt x="12446" y="53975"/>
                  </a:lnTo>
                  <a:lnTo>
                    <a:pt x="11557" y="65531"/>
                  </a:lnTo>
                  <a:lnTo>
                    <a:pt x="11303" y="77342"/>
                  </a:lnTo>
                  <a:lnTo>
                    <a:pt x="11557" y="89154"/>
                  </a:lnTo>
                  <a:lnTo>
                    <a:pt x="13208" y="113538"/>
                  </a:lnTo>
                  <a:lnTo>
                    <a:pt x="16129" y="138938"/>
                  </a:lnTo>
                  <a:lnTo>
                    <a:pt x="19685" y="164718"/>
                  </a:lnTo>
                  <a:lnTo>
                    <a:pt x="23749" y="191388"/>
                  </a:lnTo>
                  <a:lnTo>
                    <a:pt x="20066" y="182880"/>
                  </a:lnTo>
                  <a:lnTo>
                    <a:pt x="17018" y="174879"/>
                  </a:lnTo>
                  <a:lnTo>
                    <a:pt x="14097" y="167639"/>
                  </a:lnTo>
                  <a:lnTo>
                    <a:pt x="11557" y="160908"/>
                  </a:lnTo>
                  <a:lnTo>
                    <a:pt x="9271" y="154558"/>
                  </a:lnTo>
                  <a:lnTo>
                    <a:pt x="7112" y="148716"/>
                  </a:lnTo>
                  <a:lnTo>
                    <a:pt x="3810" y="138048"/>
                  </a:lnTo>
                  <a:lnTo>
                    <a:pt x="1651" y="128651"/>
                  </a:lnTo>
                  <a:lnTo>
                    <a:pt x="381" y="120268"/>
                  </a:lnTo>
                  <a:lnTo>
                    <a:pt x="0" y="112394"/>
                  </a:lnTo>
                  <a:lnTo>
                    <a:pt x="381" y="104520"/>
                  </a:lnTo>
                  <a:lnTo>
                    <a:pt x="1651" y="96392"/>
                  </a:lnTo>
                  <a:lnTo>
                    <a:pt x="3556" y="87503"/>
                  </a:lnTo>
                  <a:lnTo>
                    <a:pt x="6223" y="77723"/>
                  </a:lnTo>
                  <a:lnTo>
                    <a:pt x="9398" y="66420"/>
                  </a:lnTo>
                  <a:lnTo>
                    <a:pt x="13208" y="53466"/>
                  </a:lnTo>
                  <a:lnTo>
                    <a:pt x="17145" y="38354"/>
                  </a:lnTo>
                  <a:lnTo>
                    <a:pt x="19558" y="29717"/>
                  </a:lnTo>
                  <a:lnTo>
                    <a:pt x="21844" y="20701"/>
                  </a:lnTo>
                  <a:lnTo>
                    <a:pt x="24384" y="10667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677922" y="4951349"/>
              <a:ext cx="178817" cy="289561"/>
            </a:xfrm>
            <a:custGeom>
              <a:avLst/>
              <a:gdLst/>
              <a:ahLst/>
              <a:cxnLst/>
              <a:rect l="0" t="0" r="0" b="0"/>
              <a:pathLst>
                <a:path w="178817" h="289561">
                  <a:moveTo>
                    <a:pt x="889" y="0"/>
                  </a:moveTo>
                  <a:lnTo>
                    <a:pt x="7112" y="4699"/>
                  </a:lnTo>
                  <a:lnTo>
                    <a:pt x="13843" y="10160"/>
                  </a:lnTo>
                  <a:lnTo>
                    <a:pt x="21082" y="16510"/>
                  </a:lnTo>
                  <a:lnTo>
                    <a:pt x="28448" y="23495"/>
                  </a:lnTo>
                  <a:lnTo>
                    <a:pt x="35941" y="31369"/>
                  </a:lnTo>
                  <a:lnTo>
                    <a:pt x="43942" y="39497"/>
                  </a:lnTo>
                  <a:lnTo>
                    <a:pt x="60198" y="57912"/>
                  </a:lnTo>
                  <a:lnTo>
                    <a:pt x="76327" y="77597"/>
                  </a:lnTo>
                  <a:lnTo>
                    <a:pt x="92329" y="98679"/>
                  </a:lnTo>
                  <a:lnTo>
                    <a:pt x="107188" y="120269"/>
                  </a:lnTo>
                  <a:lnTo>
                    <a:pt x="121031" y="141732"/>
                  </a:lnTo>
                  <a:lnTo>
                    <a:pt x="134112" y="163195"/>
                  </a:lnTo>
                  <a:lnTo>
                    <a:pt x="145923" y="184531"/>
                  </a:lnTo>
                  <a:lnTo>
                    <a:pt x="156210" y="205359"/>
                  </a:lnTo>
                  <a:lnTo>
                    <a:pt x="160782" y="215519"/>
                  </a:lnTo>
                  <a:lnTo>
                    <a:pt x="164846" y="225298"/>
                  </a:lnTo>
                  <a:lnTo>
                    <a:pt x="168402" y="235077"/>
                  </a:lnTo>
                  <a:lnTo>
                    <a:pt x="171577" y="244094"/>
                  </a:lnTo>
                  <a:lnTo>
                    <a:pt x="174244" y="252984"/>
                  </a:lnTo>
                  <a:lnTo>
                    <a:pt x="176149" y="261366"/>
                  </a:lnTo>
                  <a:lnTo>
                    <a:pt x="177800" y="269240"/>
                  </a:lnTo>
                  <a:lnTo>
                    <a:pt x="178689" y="276733"/>
                  </a:lnTo>
                  <a:lnTo>
                    <a:pt x="178816" y="283464"/>
                  </a:lnTo>
                  <a:lnTo>
                    <a:pt x="178435" y="289560"/>
                  </a:lnTo>
                  <a:lnTo>
                    <a:pt x="161036" y="270764"/>
                  </a:lnTo>
                  <a:lnTo>
                    <a:pt x="142494" y="252730"/>
                  </a:lnTo>
                  <a:lnTo>
                    <a:pt x="104267" y="217170"/>
                  </a:lnTo>
                  <a:lnTo>
                    <a:pt x="85725" y="199009"/>
                  </a:lnTo>
                  <a:lnTo>
                    <a:pt x="68580" y="180721"/>
                  </a:lnTo>
                  <a:lnTo>
                    <a:pt x="60579" y="171196"/>
                  </a:lnTo>
                  <a:lnTo>
                    <a:pt x="52959" y="161417"/>
                  </a:lnTo>
                  <a:lnTo>
                    <a:pt x="45847" y="151511"/>
                  </a:lnTo>
                  <a:lnTo>
                    <a:pt x="39497" y="141351"/>
                  </a:lnTo>
                  <a:lnTo>
                    <a:pt x="28448" y="120904"/>
                  </a:lnTo>
                  <a:lnTo>
                    <a:pt x="19177" y="100457"/>
                  </a:lnTo>
                  <a:lnTo>
                    <a:pt x="11938" y="80391"/>
                  </a:lnTo>
                  <a:lnTo>
                    <a:pt x="6350" y="60833"/>
                  </a:lnTo>
                  <a:lnTo>
                    <a:pt x="4445" y="51816"/>
                  </a:lnTo>
                  <a:lnTo>
                    <a:pt x="2794" y="42672"/>
                  </a:lnTo>
                  <a:lnTo>
                    <a:pt x="1524" y="34417"/>
                  </a:lnTo>
                  <a:lnTo>
                    <a:pt x="635" y="26416"/>
                  </a:lnTo>
                  <a:lnTo>
                    <a:pt x="0" y="18796"/>
                  </a:lnTo>
                  <a:lnTo>
                    <a:pt x="0" y="11938"/>
                  </a:lnTo>
                  <a:lnTo>
                    <a:pt x="254" y="5588"/>
                  </a:lnTo>
                  <a:close/>
                </a:path>
              </a:pathLst>
            </a:custGeom>
            <a:solidFill>
              <a:srgbClr val="D1A366"/>
            </a:solidFill>
            <a:ln w="0" cap="flat" cmpd="sng" algn="ctr">
              <a:solidFill>
                <a:srgbClr val="D1A3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683383" y="4965192"/>
              <a:ext cx="164212" cy="257938"/>
            </a:xfrm>
            <a:custGeom>
              <a:avLst/>
              <a:gdLst/>
              <a:ahLst/>
              <a:cxnLst/>
              <a:rect l="0" t="0" r="0" b="0"/>
              <a:pathLst>
                <a:path w="164212" h="257938">
                  <a:moveTo>
                    <a:pt x="164211" y="257937"/>
                  </a:moveTo>
                  <a:lnTo>
                    <a:pt x="148209" y="241554"/>
                  </a:lnTo>
                  <a:lnTo>
                    <a:pt x="131826" y="225425"/>
                  </a:lnTo>
                  <a:lnTo>
                    <a:pt x="98806" y="193548"/>
                  </a:lnTo>
                  <a:lnTo>
                    <a:pt x="82804" y="177673"/>
                  </a:lnTo>
                  <a:lnTo>
                    <a:pt x="68199" y="161417"/>
                  </a:lnTo>
                  <a:lnTo>
                    <a:pt x="54483" y="144653"/>
                  </a:lnTo>
                  <a:lnTo>
                    <a:pt x="42672" y="127254"/>
                  </a:lnTo>
                  <a:lnTo>
                    <a:pt x="32131" y="109982"/>
                  </a:lnTo>
                  <a:lnTo>
                    <a:pt x="23495" y="92329"/>
                  </a:lnTo>
                  <a:lnTo>
                    <a:pt x="16256" y="74930"/>
                  </a:lnTo>
                  <a:lnTo>
                    <a:pt x="10287" y="57912"/>
                  </a:lnTo>
                  <a:lnTo>
                    <a:pt x="5969" y="41783"/>
                  </a:lnTo>
                  <a:lnTo>
                    <a:pt x="2794" y="26416"/>
                  </a:lnTo>
                  <a:lnTo>
                    <a:pt x="889" y="12445"/>
                  </a:lnTo>
                  <a:lnTo>
                    <a:pt x="0" y="0"/>
                  </a:lnTo>
                  <a:lnTo>
                    <a:pt x="5080" y="4953"/>
                  </a:lnTo>
                  <a:lnTo>
                    <a:pt x="10287" y="10794"/>
                  </a:lnTo>
                  <a:lnTo>
                    <a:pt x="16002" y="16891"/>
                  </a:lnTo>
                  <a:lnTo>
                    <a:pt x="22098" y="23876"/>
                  </a:lnTo>
                  <a:lnTo>
                    <a:pt x="35052" y="39116"/>
                  </a:lnTo>
                  <a:lnTo>
                    <a:pt x="48768" y="55880"/>
                  </a:lnTo>
                  <a:lnTo>
                    <a:pt x="63119" y="73787"/>
                  </a:lnTo>
                  <a:lnTo>
                    <a:pt x="77343" y="92329"/>
                  </a:lnTo>
                  <a:lnTo>
                    <a:pt x="91186" y="111379"/>
                  </a:lnTo>
                  <a:lnTo>
                    <a:pt x="104394" y="130429"/>
                  </a:lnTo>
                  <a:lnTo>
                    <a:pt x="117094" y="148970"/>
                  </a:lnTo>
                  <a:lnTo>
                    <a:pt x="128397" y="167513"/>
                  </a:lnTo>
                  <a:lnTo>
                    <a:pt x="138557" y="185419"/>
                  </a:lnTo>
                  <a:lnTo>
                    <a:pt x="147320" y="202565"/>
                  </a:lnTo>
                  <a:lnTo>
                    <a:pt x="151130" y="210946"/>
                  </a:lnTo>
                  <a:lnTo>
                    <a:pt x="154559" y="218693"/>
                  </a:lnTo>
                  <a:lnTo>
                    <a:pt x="157226" y="226441"/>
                  </a:lnTo>
                  <a:lnTo>
                    <a:pt x="159766" y="233680"/>
                  </a:lnTo>
                  <a:lnTo>
                    <a:pt x="161671" y="240411"/>
                  </a:lnTo>
                  <a:lnTo>
                    <a:pt x="162941" y="246761"/>
                  </a:lnTo>
                  <a:lnTo>
                    <a:pt x="163957" y="252730"/>
                  </a:lnTo>
                  <a:close/>
                </a:path>
              </a:pathLst>
            </a:custGeom>
            <a:solidFill>
              <a:srgbClr val="DDB98D"/>
            </a:solidFill>
            <a:ln w="0" cap="flat" cmpd="sng" algn="ctr">
              <a:solidFill>
                <a:srgbClr val="DDB9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688209" y="4978273"/>
              <a:ext cx="149734" cy="227585"/>
            </a:xfrm>
            <a:custGeom>
              <a:avLst/>
              <a:gdLst/>
              <a:ahLst/>
              <a:cxnLst/>
              <a:rect l="0" t="0" r="0" b="0"/>
              <a:pathLst>
                <a:path w="149734" h="227585">
                  <a:moveTo>
                    <a:pt x="149733" y="227584"/>
                  </a:moveTo>
                  <a:lnTo>
                    <a:pt x="121539" y="198501"/>
                  </a:lnTo>
                  <a:lnTo>
                    <a:pt x="93980" y="170561"/>
                  </a:lnTo>
                  <a:lnTo>
                    <a:pt x="80772" y="156464"/>
                  </a:lnTo>
                  <a:lnTo>
                    <a:pt x="68580" y="142367"/>
                  </a:lnTo>
                  <a:lnTo>
                    <a:pt x="57023" y="128143"/>
                  </a:lnTo>
                  <a:lnTo>
                    <a:pt x="46736" y="113665"/>
                  </a:lnTo>
                  <a:lnTo>
                    <a:pt x="37465" y="99187"/>
                  </a:lnTo>
                  <a:lnTo>
                    <a:pt x="29210" y="84455"/>
                  </a:lnTo>
                  <a:lnTo>
                    <a:pt x="22098" y="69723"/>
                  </a:lnTo>
                  <a:lnTo>
                    <a:pt x="16002" y="54991"/>
                  </a:lnTo>
                  <a:lnTo>
                    <a:pt x="10795" y="40513"/>
                  </a:lnTo>
                  <a:lnTo>
                    <a:pt x="6350" y="26670"/>
                  </a:lnTo>
                  <a:lnTo>
                    <a:pt x="2794" y="13081"/>
                  </a:lnTo>
                  <a:lnTo>
                    <a:pt x="0" y="0"/>
                  </a:lnTo>
                  <a:lnTo>
                    <a:pt x="3556" y="5461"/>
                  </a:lnTo>
                  <a:lnTo>
                    <a:pt x="7874" y="11303"/>
                  </a:lnTo>
                  <a:lnTo>
                    <a:pt x="12192" y="17653"/>
                  </a:lnTo>
                  <a:lnTo>
                    <a:pt x="17018" y="24384"/>
                  </a:lnTo>
                  <a:lnTo>
                    <a:pt x="27559" y="38735"/>
                  </a:lnTo>
                  <a:lnTo>
                    <a:pt x="38862" y="54102"/>
                  </a:lnTo>
                  <a:lnTo>
                    <a:pt x="50927" y="70104"/>
                  </a:lnTo>
                  <a:lnTo>
                    <a:pt x="63500" y="86741"/>
                  </a:lnTo>
                  <a:lnTo>
                    <a:pt x="88265" y="119380"/>
                  </a:lnTo>
                  <a:lnTo>
                    <a:pt x="100330" y="135382"/>
                  </a:lnTo>
                  <a:lnTo>
                    <a:pt x="111252" y="151003"/>
                  </a:lnTo>
                  <a:lnTo>
                    <a:pt x="121285" y="166243"/>
                  </a:lnTo>
                  <a:lnTo>
                    <a:pt x="129921" y="180721"/>
                  </a:lnTo>
                  <a:lnTo>
                    <a:pt x="137287" y="194310"/>
                  </a:lnTo>
                  <a:lnTo>
                    <a:pt x="140462" y="200660"/>
                  </a:lnTo>
                  <a:lnTo>
                    <a:pt x="143129" y="206756"/>
                  </a:lnTo>
                  <a:lnTo>
                    <a:pt x="145415" y="212344"/>
                  </a:lnTo>
                  <a:lnTo>
                    <a:pt x="147320" y="217805"/>
                  </a:lnTo>
                  <a:lnTo>
                    <a:pt x="148590" y="222885"/>
                  </a:lnTo>
                  <a:close/>
                </a:path>
              </a:pathLst>
            </a:custGeom>
            <a:solidFill>
              <a:srgbClr val="E8D1B3"/>
            </a:solidFill>
            <a:ln w="0" cap="flat" cmpd="sng" algn="ctr">
              <a:solidFill>
                <a:srgbClr val="E8D1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692908" y="4991608"/>
              <a:ext cx="133859" cy="197740"/>
            </a:xfrm>
            <a:custGeom>
              <a:avLst/>
              <a:gdLst/>
              <a:ahLst/>
              <a:cxnLst/>
              <a:rect l="0" t="0" r="0" b="0"/>
              <a:pathLst>
                <a:path w="133859" h="197740">
                  <a:moveTo>
                    <a:pt x="133858" y="197739"/>
                  </a:moveTo>
                  <a:lnTo>
                    <a:pt x="122301" y="184532"/>
                  </a:lnTo>
                  <a:lnTo>
                    <a:pt x="110998" y="171705"/>
                  </a:lnTo>
                  <a:lnTo>
                    <a:pt x="89027" y="147193"/>
                  </a:lnTo>
                  <a:lnTo>
                    <a:pt x="68961" y="123571"/>
                  </a:lnTo>
                  <a:lnTo>
                    <a:pt x="59563" y="111887"/>
                  </a:lnTo>
                  <a:lnTo>
                    <a:pt x="51054" y="100076"/>
                  </a:lnTo>
                  <a:lnTo>
                    <a:pt x="43053" y="88138"/>
                  </a:lnTo>
                  <a:lnTo>
                    <a:pt x="35433" y="76073"/>
                  </a:lnTo>
                  <a:lnTo>
                    <a:pt x="21971" y="51689"/>
                  </a:lnTo>
                  <a:lnTo>
                    <a:pt x="10287" y="26289"/>
                  </a:lnTo>
                  <a:lnTo>
                    <a:pt x="0" y="0"/>
                  </a:lnTo>
                  <a:lnTo>
                    <a:pt x="5207" y="11938"/>
                  </a:lnTo>
                  <a:lnTo>
                    <a:pt x="11938" y="24892"/>
                  </a:lnTo>
                  <a:lnTo>
                    <a:pt x="20193" y="38355"/>
                  </a:lnTo>
                  <a:lnTo>
                    <a:pt x="29210" y="52324"/>
                  </a:lnTo>
                  <a:lnTo>
                    <a:pt x="39243" y="66294"/>
                  </a:lnTo>
                  <a:lnTo>
                    <a:pt x="49784" y="80645"/>
                  </a:lnTo>
                  <a:lnTo>
                    <a:pt x="72009" y="108458"/>
                  </a:lnTo>
                  <a:lnTo>
                    <a:pt x="83185" y="121539"/>
                  </a:lnTo>
                  <a:lnTo>
                    <a:pt x="93472" y="134747"/>
                  </a:lnTo>
                  <a:lnTo>
                    <a:pt x="103124" y="147193"/>
                  </a:lnTo>
                  <a:lnTo>
                    <a:pt x="112014" y="159005"/>
                  </a:lnTo>
                  <a:lnTo>
                    <a:pt x="119507" y="170054"/>
                  </a:lnTo>
                  <a:lnTo>
                    <a:pt x="125857" y="180213"/>
                  </a:lnTo>
                  <a:lnTo>
                    <a:pt x="130683" y="189484"/>
                  </a:lnTo>
                  <a:lnTo>
                    <a:pt x="132588" y="193802"/>
                  </a:lnTo>
                  <a:close/>
                </a:path>
              </a:pathLst>
            </a:custGeom>
            <a:solidFill>
              <a:srgbClr val="F4E8D9"/>
            </a:solidFill>
            <a:ln w="0" cap="flat" cmpd="sng" algn="ctr">
              <a:solidFill>
                <a:srgbClr val="F4E8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697734" y="5004688"/>
              <a:ext cx="117476" cy="168784"/>
            </a:xfrm>
            <a:custGeom>
              <a:avLst/>
              <a:gdLst/>
              <a:ahLst/>
              <a:cxnLst/>
              <a:rect l="0" t="0" r="0" b="0"/>
              <a:pathLst>
                <a:path w="117476" h="168784">
                  <a:moveTo>
                    <a:pt x="0" y="0"/>
                  </a:moveTo>
                  <a:lnTo>
                    <a:pt x="7493" y="13462"/>
                  </a:lnTo>
                  <a:lnTo>
                    <a:pt x="14732" y="25908"/>
                  </a:lnTo>
                  <a:lnTo>
                    <a:pt x="21590" y="37211"/>
                  </a:lnTo>
                  <a:lnTo>
                    <a:pt x="28575" y="48007"/>
                  </a:lnTo>
                  <a:lnTo>
                    <a:pt x="42037" y="67945"/>
                  </a:lnTo>
                  <a:lnTo>
                    <a:pt x="55626" y="86615"/>
                  </a:lnTo>
                  <a:lnTo>
                    <a:pt x="69469" y="104903"/>
                  </a:lnTo>
                  <a:lnTo>
                    <a:pt x="84201" y="124207"/>
                  </a:lnTo>
                  <a:lnTo>
                    <a:pt x="91948" y="134112"/>
                  </a:lnTo>
                  <a:lnTo>
                    <a:pt x="99949" y="145034"/>
                  </a:lnTo>
                  <a:lnTo>
                    <a:pt x="108585" y="156591"/>
                  </a:lnTo>
                  <a:lnTo>
                    <a:pt x="117475" y="168783"/>
                  </a:lnTo>
                  <a:lnTo>
                    <a:pt x="113665" y="161925"/>
                  </a:lnTo>
                  <a:lnTo>
                    <a:pt x="108204" y="154559"/>
                  </a:lnTo>
                  <a:lnTo>
                    <a:pt x="101473" y="146432"/>
                  </a:lnTo>
                  <a:lnTo>
                    <a:pt x="93472" y="137541"/>
                  </a:lnTo>
                  <a:lnTo>
                    <a:pt x="84836" y="128524"/>
                  </a:lnTo>
                  <a:lnTo>
                    <a:pt x="75692" y="118491"/>
                  </a:lnTo>
                  <a:lnTo>
                    <a:pt x="55880" y="97409"/>
                  </a:lnTo>
                  <a:lnTo>
                    <a:pt x="46228" y="86360"/>
                  </a:lnTo>
                  <a:lnTo>
                    <a:pt x="36703" y="74804"/>
                  </a:lnTo>
                  <a:lnTo>
                    <a:pt x="27940" y="62992"/>
                  </a:lnTo>
                  <a:lnTo>
                    <a:pt x="19685" y="50800"/>
                  </a:lnTo>
                  <a:lnTo>
                    <a:pt x="12827" y="38355"/>
                  </a:lnTo>
                  <a:lnTo>
                    <a:pt x="6858" y="25908"/>
                  </a:lnTo>
                  <a:lnTo>
                    <a:pt x="2413" y="1295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583303" y="2386167"/>
            <a:ext cx="1046890" cy="796359"/>
            <a:chOff x="4583303" y="2386167"/>
            <a:chExt cx="1046890" cy="796359"/>
          </a:xfrm>
        </p:grpSpPr>
        <p:sp>
          <p:nvSpPr>
            <p:cNvPr id="59" name="Freeform 58"/>
            <p:cNvSpPr/>
            <p:nvPr/>
          </p:nvSpPr>
          <p:spPr>
            <a:xfrm>
              <a:off x="4847336" y="2386330"/>
              <a:ext cx="782829" cy="739268"/>
            </a:xfrm>
            <a:custGeom>
              <a:avLst/>
              <a:gdLst/>
              <a:ahLst/>
              <a:cxnLst/>
              <a:rect l="0" t="0" r="0" b="0"/>
              <a:pathLst>
                <a:path w="782829" h="739268">
                  <a:moveTo>
                    <a:pt x="508" y="353441"/>
                  </a:moveTo>
                  <a:lnTo>
                    <a:pt x="2159" y="334264"/>
                  </a:lnTo>
                  <a:lnTo>
                    <a:pt x="4572" y="315214"/>
                  </a:lnTo>
                  <a:lnTo>
                    <a:pt x="8382" y="296545"/>
                  </a:lnTo>
                  <a:lnTo>
                    <a:pt x="12700" y="278384"/>
                  </a:lnTo>
                  <a:lnTo>
                    <a:pt x="18161" y="260477"/>
                  </a:lnTo>
                  <a:lnTo>
                    <a:pt x="24765" y="242824"/>
                  </a:lnTo>
                  <a:lnTo>
                    <a:pt x="32004" y="225679"/>
                  </a:lnTo>
                  <a:lnTo>
                    <a:pt x="40132" y="209169"/>
                  </a:lnTo>
                  <a:lnTo>
                    <a:pt x="49149" y="192786"/>
                  </a:lnTo>
                  <a:lnTo>
                    <a:pt x="58928" y="177038"/>
                  </a:lnTo>
                  <a:lnTo>
                    <a:pt x="69596" y="161798"/>
                  </a:lnTo>
                  <a:lnTo>
                    <a:pt x="81026" y="146939"/>
                  </a:lnTo>
                  <a:lnTo>
                    <a:pt x="93091" y="132715"/>
                  </a:lnTo>
                  <a:lnTo>
                    <a:pt x="105791" y="119380"/>
                  </a:lnTo>
                  <a:lnTo>
                    <a:pt x="119380" y="106426"/>
                  </a:lnTo>
                  <a:lnTo>
                    <a:pt x="125984" y="99949"/>
                  </a:lnTo>
                  <a:lnTo>
                    <a:pt x="132207" y="92837"/>
                  </a:lnTo>
                  <a:lnTo>
                    <a:pt x="138811" y="85725"/>
                  </a:lnTo>
                  <a:lnTo>
                    <a:pt x="145796" y="79629"/>
                  </a:lnTo>
                  <a:lnTo>
                    <a:pt x="164084" y="66675"/>
                  </a:lnTo>
                  <a:lnTo>
                    <a:pt x="183134" y="55118"/>
                  </a:lnTo>
                  <a:lnTo>
                    <a:pt x="203200" y="44831"/>
                  </a:lnTo>
                  <a:lnTo>
                    <a:pt x="223901" y="35687"/>
                  </a:lnTo>
                  <a:lnTo>
                    <a:pt x="245110" y="27432"/>
                  </a:lnTo>
                  <a:lnTo>
                    <a:pt x="267081" y="20574"/>
                  </a:lnTo>
                  <a:lnTo>
                    <a:pt x="289687" y="14478"/>
                  </a:lnTo>
                  <a:lnTo>
                    <a:pt x="312674" y="9525"/>
                  </a:lnTo>
                  <a:lnTo>
                    <a:pt x="323850" y="5842"/>
                  </a:lnTo>
                  <a:lnTo>
                    <a:pt x="334137" y="3556"/>
                  </a:lnTo>
                  <a:lnTo>
                    <a:pt x="343916" y="1905"/>
                  </a:lnTo>
                  <a:lnTo>
                    <a:pt x="353441" y="1397"/>
                  </a:lnTo>
                  <a:lnTo>
                    <a:pt x="371983" y="1651"/>
                  </a:lnTo>
                  <a:lnTo>
                    <a:pt x="391287" y="2159"/>
                  </a:lnTo>
                  <a:lnTo>
                    <a:pt x="398653" y="1905"/>
                  </a:lnTo>
                  <a:lnTo>
                    <a:pt x="405130" y="1397"/>
                  </a:lnTo>
                  <a:lnTo>
                    <a:pt x="417830" y="0"/>
                  </a:lnTo>
                  <a:lnTo>
                    <a:pt x="424688" y="0"/>
                  </a:lnTo>
                  <a:lnTo>
                    <a:pt x="432054" y="1143"/>
                  </a:lnTo>
                  <a:lnTo>
                    <a:pt x="440182" y="2921"/>
                  </a:lnTo>
                  <a:lnTo>
                    <a:pt x="449834" y="6350"/>
                  </a:lnTo>
                  <a:lnTo>
                    <a:pt x="477520" y="11176"/>
                  </a:lnTo>
                  <a:lnTo>
                    <a:pt x="504698" y="17907"/>
                  </a:lnTo>
                  <a:lnTo>
                    <a:pt x="531114" y="26416"/>
                  </a:lnTo>
                  <a:lnTo>
                    <a:pt x="556768" y="36703"/>
                  </a:lnTo>
                  <a:lnTo>
                    <a:pt x="581152" y="48514"/>
                  </a:lnTo>
                  <a:lnTo>
                    <a:pt x="604647" y="61976"/>
                  </a:lnTo>
                  <a:lnTo>
                    <a:pt x="626872" y="76708"/>
                  </a:lnTo>
                  <a:lnTo>
                    <a:pt x="648208" y="93091"/>
                  </a:lnTo>
                  <a:lnTo>
                    <a:pt x="668020" y="110744"/>
                  </a:lnTo>
                  <a:lnTo>
                    <a:pt x="686816" y="129667"/>
                  </a:lnTo>
                  <a:lnTo>
                    <a:pt x="703961" y="149606"/>
                  </a:lnTo>
                  <a:lnTo>
                    <a:pt x="719709" y="170942"/>
                  </a:lnTo>
                  <a:lnTo>
                    <a:pt x="733806" y="193167"/>
                  </a:lnTo>
                  <a:lnTo>
                    <a:pt x="746379" y="216535"/>
                  </a:lnTo>
                  <a:lnTo>
                    <a:pt x="757047" y="240538"/>
                  </a:lnTo>
                  <a:lnTo>
                    <a:pt x="766191" y="265557"/>
                  </a:lnTo>
                  <a:lnTo>
                    <a:pt x="772160" y="277876"/>
                  </a:lnTo>
                  <a:lnTo>
                    <a:pt x="776859" y="290830"/>
                  </a:lnTo>
                  <a:lnTo>
                    <a:pt x="779780" y="303911"/>
                  </a:lnTo>
                  <a:lnTo>
                    <a:pt x="781431" y="317373"/>
                  </a:lnTo>
                  <a:lnTo>
                    <a:pt x="782574" y="331089"/>
                  </a:lnTo>
                  <a:lnTo>
                    <a:pt x="782828" y="345059"/>
                  </a:lnTo>
                  <a:lnTo>
                    <a:pt x="782828" y="372872"/>
                  </a:lnTo>
                  <a:lnTo>
                    <a:pt x="782828" y="406908"/>
                  </a:lnTo>
                  <a:lnTo>
                    <a:pt x="782320" y="424307"/>
                  </a:lnTo>
                  <a:lnTo>
                    <a:pt x="780669" y="441198"/>
                  </a:lnTo>
                  <a:lnTo>
                    <a:pt x="778129" y="457200"/>
                  </a:lnTo>
                  <a:lnTo>
                    <a:pt x="774192" y="472440"/>
                  </a:lnTo>
                  <a:lnTo>
                    <a:pt x="771144" y="479552"/>
                  </a:lnTo>
                  <a:lnTo>
                    <a:pt x="767842" y="486156"/>
                  </a:lnTo>
                  <a:lnTo>
                    <a:pt x="764032" y="492506"/>
                  </a:lnTo>
                  <a:lnTo>
                    <a:pt x="759460" y="498221"/>
                  </a:lnTo>
                  <a:lnTo>
                    <a:pt x="748284" y="524383"/>
                  </a:lnTo>
                  <a:lnTo>
                    <a:pt x="734949" y="549402"/>
                  </a:lnTo>
                  <a:lnTo>
                    <a:pt x="719709" y="573151"/>
                  </a:lnTo>
                  <a:lnTo>
                    <a:pt x="702564" y="595757"/>
                  </a:lnTo>
                  <a:lnTo>
                    <a:pt x="683768" y="617093"/>
                  </a:lnTo>
                  <a:lnTo>
                    <a:pt x="663321" y="636778"/>
                  </a:lnTo>
                  <a:lnTo>
                    <a:pt x="641350" y="655193"/>
                  </a:lnTo>
                  <a:lnTo>
                    <a:pt x="617855" y="671830"/>
                  </a:lnTo>
                  <a:lnTo>
                    <a:pt x="593090" y="687070"/>
                  </a:lnTo>
                  <a:lnTo>
                    <a:pt x="567309" y="700278"/>
                  </a:lnTo>
                  <a:lnTo>
                    <a:pt x="540131" y="711835"/>
                  </a:lnTo>
                  <a:lnTo>
                    <a:pt x="511810" y="721614"/>
                  </a:lnTo>
                  <a:lnTo>
                    <a:pt x="482727" y="729234"/>
                  </a:lnTo>
                  <a:lnTo>
                    <a:pt x="452501" y="734695"/>
                  </a:lnTo>
                  <a:lnTo>
                    <a:pt x="421767" y="738124"/>
                  </a:lnTo>
                  <a:lnTo>
                    <a:pt x="390144" y="739267"/>
                  </a:lnTo>
                  <a:lnTo>
                    <a:pt x="365379" y="739013"/>
                  </a:lnTo>
                  <a:lnTo>
                    <a:pt x="341376" y="737616"/>
                  </a:lnTo>
                  <a:lnTo>
                    <a:pt x="318008" y="734695"/>
                  </a:lnTo>
                  <a:lnTo>
                    <a:pt x="295656" y="730885"/>
                  </a:lnTo>
                  <a:lnTo>
                    <a:pt x="273939" y="726059"/>
                  </a:lnTo>
                  <a:lnTo>
                    <a:pt x="253365" y="720090"/>
                  </a:lnTo>
                  <a:lnTo>
                    <a:pt x="233172" y="712978"/>
                  </a:lnTo>
                  <a:lnTo>
                    <a:pt x="214122" y="704977"/>
                  </a:lnTo>
                  <a:lnTo>
                    <a:pt x="195834" y="696341"/>
                  </a:lnTo>
                  <a:lnTo>
                    <a:pt x="178435" y="686562"/>
                  </a:lnTo>
                  <a:lnTo>
                    <a:pt x="162179" y="676275"/>
                  </a:lnTo>
                  <a:lnTo>
                    <a:pt x="146558" y="665226"/>
                  </a:lnTo>
                  <a:lnTo>
                    <a:pt x="132207" y="653669"/>
                  </a:lnTo>
                  <a:lnTo>
                    <a:pt x="118872" y="641350"/>
                  </a:lnTo>
                  <a:lnTo>
                    <a:pt x="106299" y="628650"/>
                  </a:lnTo>
                  <a:lnTo>
                    <a:pt x="94869" y="615188"/>
                  </a:lnTo>
                  <a:lnTo>
                    <a:pt x="84074" y="604139"/>
                  </a:lnTo>
                  <a:lnTo>
                    <a:pt x="73660" y="592074"/>
                  </a:lnTo>
                  <a:lnTo>
                    <a:pt x="63881" y="579374"/>
                  </a:lnTo>
                  <a:lnTo>
                    <a:pt x="54864" y="566039"/>
                  </a:lnTo>
                  <a:lnTo>
                    <a:pt x="46482" y="551942"/>
                  </a:lnTo>
                  <a:lnTo>
                    <a:pt x="38608" y="537464"/>
                  </a:lnTo>
                  <a:lnTo>
                    <a:pt x="31496" y="522478"/>
                  </a:lnTo>
                  <a:lnTo>
                    <a:pt x="25019" y="507238"/>
                  </a:lnTo>
                  <a:lnTo>
                    <a:pt x="19177" y="491109"/>
                  </a:lnTo>
                  <a:lnTo>
                    <a:pt x="14097" y="475107"/>
                  </a:lnTo>
                  <a:lnTo>
                    <a:pt x="10033" y="458597"/>
                  </a:lnTo>
                  <a:lnTo>
                    <a:pt x="6477" y="441706"/>
                  </a:lnTo>
                  <a:lnTo>
                    <a:pt x="3429" y="424815"/>
                  </a:lnTo>
                  <a:lnTo>
                    <a:pt x="1651" y="407670"/>
                  </a:lnTo>
                  <a:lnTo>
                    <a:pt x="0" y="372872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847561" y="2386167"/>
              <a:ext cx="782632" cy="739227"/>
            </a:xfrm>
            <a:custGeom>
              <a:avLst/>
              <a:gdLst/>
              <a:ahLst/>
              <a:cxnLst/>
              <a:rect l="0" t="0" r="0" b="0"/>
              <a:pathLst>
                <a:path w="782632" h="739227">
                  <a:moveTo>
                    <a:pt x="0" y="373445"/>
                  </a:moveTo>
                  <a:lnTo>
                    <a:pt x="1440" y="407585"/>
                  </a:lnTo>
                  <a:lnTo>
                    <a:pt x="2881" y="425003"/>
                  </a:lnTo>
                  <a:lnTo>
                    <a:pt x="6480" y="441724"/>
                  </a:lnTo>
                  <a:lnTo>
                    <a:pt x="10080" y="458446"/>
                  </a:lnTo>
                  <a:lnTo>
                    <a:pt x="13680" y="475167"/>
                  </a:lnTo>
                  <a:lnTo>
                    <a:pt x="18720" y="491192"/>
                  </a:lnTo>
                  <a:lnTo>
                    <a:pt x="24480" y="507216"/>
                  </a:lnTo>
                  <a:lnTo>
                    <a:pt x="30960" y="522544"/>
                  </a:lnTo>
                  <a:lnTo>
                    <a:pt x="38160" y="537872"/>
                  </a:lnTo>
                  <a:lnTo>
                    <a:pt x="46080" y="551807"/>
                  </a:lnTo>
                  <a:lnTo>
                    <a:pt x="54720" y="566438"/>
                  </a:lnTo>
                  <a:lnTo>
                    <a:pt x="63360" y="579676"/>
                  </a:lnTo>
                  <a:lnTo>
                    <a:pt x="73439" y="592217"/>
                  </a:lnTo>
                  <a:lnTo>
                    <a:pt x="83519" y="604061"/>
                  </a:lnTo>
                  <a:lnTo>
                    <a:pt x="95039" y="615209"/>
                  </a:lnTo>
                  <a:lnTo>
                    <a:pt x="105839" y="628447"/>
                  </a:lnTo>
                  <a:lnTo>
                    <a:pt x="118799" y="641685"/>
                  </a:lnTo>
                  <a:lnTo>
                    <a:pt x="131759" y="653529"/>
                  </a:lnTo>
                  <a:lnTo>
                    <a:pt x="146159" y="665373"/>
                  </a:lnTo>
                  <a:lnTo>
                    <a:pt x="161998" y="676521"/>
                  </a:lnTo>
                  <a:lnTo>
                    <a:pt x="177838" y="686972"/>
                  </a:lnTo>
                  <a:lnTo>
                    <a:pt x="195838" y="696726"/>
                  </a:lnTo>
                  <a:lnTo>
                    <a:pt x="213838" y="705087"/>
                  </a:lnTo>
                  <a:lnTo>
                    <a:pt x="232558" y="712751"/>
                  </a:lnTo>
                  <a:lnTo>
                    <a:pt x="253437" y="720415"/>
                  </a:lnTo>
                  <a:lnTo>
                    <a:pt x="273597" y="725989"/>
                  </a:lnTo>
                  <a:lnTo>
                    <a:pt x="295197" y="730866"/>
                  </a:lnTo>
                  <a:lnTo>
                    <a:pt x="317516" y="735046"/>
                  </a:lnTo>
                  <a:lnTo>
                    <a:pt x="341276" y="737833"/>
                  </a:lnTo>
                  <a:lnTo>
                    <a:pt x="365036" y="739226"/>
                  </a:lnTo>
                  <a:lnTo>
                    <a:pt x="390236" y="739226"/>
                  </a:lnTo>
                  <a:lnTo>
                    <a:pt x="421195" y="738530"/>
                  </a:lnTo>
                  <a:lnTo>
                    <a:pt x="452155" y="735046"/>
                  </a:lnTo>
                  <a:lnTo>
                    <a:pt x="482394" y="729472"/>
                  </a:lnTo>
                  <a:lnTo>
                    <a:pt x="511194" y="721808"/>
                  </a:lnTo>
                  <a:lnTo>
                    <a:pt x="539994" y="712054"/>
                  </a:lnTo>
                  <a:lnTo>
                    <a:pt x="567353" y="700210"/>
                  </a:lnTo>
                  <a:lnTo>
                    <a:pt x="592553" y="686972"/>
                  </a:lnTo>
                  <a:lnTo>
                    <a:pt x="617753" y="672341"/>
                  </a:lnTo>
                  <a:lnTo>
                    <a:pt x="640792" y="655619"/>
                  </a:lnTo>
                  <a:lnTo>
                    <a:pt x="663112" y="636808"/>
                  </a:lnTo>
                  <a:lnTo>
                    <a:pt x="683272" y="617299"/>
                  </a:lnTo>
                  <a:lnTo>
                    <a:pt x="701992" y="595701"/>
                  </a:lnTo>
                  <a:lnTo>
                    <a:pt x="719271" y="573405"/>
                  </a:lnTo>
                  <a:lnTo>
                    <a:pt x="734391" y="549717"/>
                  </a:lnTo>
                  <a:lnTo>
                    <a:pt x="748071" y="524635"/>
                  </a:lnTo>
                  <a:lnTo>
                    <a:pt x="759591" y="498159"/>
                  </a:lnTo>
                  <a:lnTo>
                    <a:pt x="763911" y="492585"/>
                  </a:lnTo>
                  <a:lnTo>
                    <a:pt x="767511" y="486315"/>
                  </a:lnTo>
                  <a:lnTo>
                    <a:pt x="771111" y="480044"/>
                  </a:lnTo>
                  <a:lnTo>
                    <a:pt x="773991" y="472380"/>
                  </a:lnTo>
                  <a:lnTo>
                    <a:pt x="777591" y="457749"/>
                  </a:lnTo>
                  <a:lnTo>
                    <a:pt x="780471" y="441027"/>
                  </a:lnTo>
                  <a:lnTo>
                    <a:pt x="781911" y="424306"/>
                  </a:lnTo>
                  <a:lnTo>
                    <a:pt x="782631" y="406888"/>
                  </a:lnTo>
                  <a:lnTo>
                    <a:pt x="782631" y="373445"/>
                  </a:lnTo>
                  <a:lnTo>
                    <a:pt x="782631" y="345576"/>
                  </a:lnTo>
                  <a:lnTo>
                    <a:pt x="782631" y="330945"/>
                  </a:lnTo>
                  <a:lnTo>
                    <a:pt x="781191" y="317707"/>
                  </a:lnTo>
                  <a:lnTo>
                    <a:pt x="779751" y="304469"/>
                  </a:lnTo>
                  <a:lnTo>
                    <a:pt x="776871" y="291231"/>
                  </a:lnTo>
                  <a:lnTo>
                    <a:pt x="771831" y="277994"/>
                  </a:lnTo>
                  <a:lnTo>
                    <a:pt x="766071" y="265453"/>
                  </a:lnTo>
                  <a:lnTo>
                    <a:pt x="756711" y="240370"/>
                  </a:lnTo>
                  <a:lnTo>
                    <a:pt x="745911" y="216682"/>
                  </a:lnTo>
                  <a:lnTo>
                    <a:pt x="733671" y="192993"/>
                  </a:lnTo>
                  <a:lnTo>
                    <a:pt x="719271" y="171394"/>
                  </a:lnTo>
                  <a:lnTo>
                    <a:pt x="703432" y="149796"/>
                  </a:lnTo>
                  <a:lnTo>
                    <a:pt x="686872" y="129591"/>
                  </a:lnTo>
                  <a:lnTo>
                    <a:pt x="668152" y="110779"/>
                  </a:lnTo>
                  <a:lnTo>
                    <a:pt x="647992" y="93361"/>
                  </a:lnTo>
                  <a:lnTo>
                    <a:pt x="626392" y="76640"/>
                  </a:lnTo>
                  <a:lnTo>
                    <a:pt x="604073" y="62008"/>
                  </a:lnTo>
                  <a:lnTo>
                    <a:pt x="581033" y="48771"/>
                  </a:lnTo>
                  <a:lnTo>
                    <a:pt x="556553" y="36926"/>
                  </a:lnTo>
                  <a:lnTo>
                    <a:pt x="530634" y="26475"/>
                  </a:lnTo>
                  <a:lnTo>
                    <a:pt x="504714" y="18115"/>
                  </a:lnTo>
                  <a:lnTo>
                    <a:pt x="477354" y="11147"/>
                  </a:lnTo>
                  <a:lnTo>
                    <a:pt x="449275" y="6270"/>
                  </a:lnTo>
                  <a:lnTo>
                    <a:pt x="439915" y="2787"/>
                  </a:lnTo>
                  <a:lnTo>
                    <a:pt x="431995" y="1393"/>
                  </a:lnTo>
                  <a:lnTo>
                    <a:pt x="424795" y="0"/>
                  </a:lnTo>
                  <a:lnTo>
                    <a:pt x="417595" y="0"/>
                  </a:lnTo>
                  <a:lnTo>
                    <a:pt x="404635" y="1393"/>
                  </a:lnTo>
                  <a:lnTo>
                    <a:pt x="398156" y="2090"/>
                  </a:lnTo>
                  <a:lnTo>
                    <a:pt x="390956" y="2090"/>
                  </a:lnTo>
                  <a:lnTo>
                    <a:pt x="371516" y="2090"/>
                  </a:lnTo>
                  <a:lnTo>
                    <a:pt x="353516" y="1393"/>
                  </a:lnTo>
                  <a:lnTo>
                    <a:pt x="343436" y="2090"/>
                  </a:lnTo>
                  <a:lnTo>
                    <a:pt x="334076" y="3483"/>
                  </a:lnTo>
                  <a:lnTo>
                    <a:pt x="323276" y="6270"/>
                  </a:lnTo>
                  <a:lnTo>
                    <a:pt x="312476" y="9754"/>
                  </a:lnTo>
                  <a:lnTo>
                    <a:pt x="289437" y="14631"/>
                  </a:lnTo>
                  <a:lnTo>
                    <a:pt x="267117" y="20902"/>
                  </a:lnTo>
                  <a:lnTo>
                    <a:pt x="244798" y="27869"/>
                  </a:lnTo>
                  <a:lnTo>
                    <a:pt x="223918" y="35533"/>
                  </a:lnTo>
                  <a:lnTo>
                    <a:pt x="203038" y="45287"/>
                  </a:lnTo>
                  <a:lnTo>
                    <a:pt x="182878" y="55041"/>
                  </a:lnTo>
                  <a:lnTo>
                    <a:pt x="163439" y="66885"/>
                  </a:lnTo>
                  <a:lnTo>
                    <a:pt x="145438" y="80123"/>
                  </a:lnTo>
                  <a:lnTo>
                    <a:pt x="138239" y="85697"/>
                  </a:lnTo>
                  <a:lnTo>
                    <a:pt x="131759" y="92664"/>
                  </a:lnTo>
                  <a:lnTo>
                    <a:pt x="125999" y="100328"/>
                  </a:lnTo>
                  <a:lnTo>
                    <a:pt x="119519" y="106599"/>
                  </a:lnTo>
                  <a:lnTo>
                    <a:pt x="105839" y="119837"/>
                  </a:lnTo>
                  <a:lnTo>
                    <a:pt x="92879" y="133075"/>
                  </a:lnTo>
                  <a:lnTo>
                    <a:pt x="80639" y="147009"/>
                  </a:lnTo>
                  <a:lnTo>
                    <a:pt x="69120" y="161640"/>
                  </a:lnTo>
                  <a:lnTo>
                    <a:pt x="59040" y="176968"/>
                  </a:lnTo>
                  <a:lnTo>
                    <a:pt x="48960" y="192993"/>
                  </a:lnTo>
                  <a:lnTo>
                    <a:pt x="40320" y="209018"/>
                  </a:lnTo>
                  <a:lnTo>
                    <a:pt x="31680" y="225739"/>
                  </a:lnTo>
                  <a:lnTo>
                    <a:pt x="24480" y="243157"/>
                  </a:lnTo>
                  <a:lnTo>
                    <a:pt x="18000" y="260575"/>
                  </a:lnTo>
                  <a:lnTo>
                    <a:pt x="12240" y="278690"/>
                  </a:lnTo>
                  <a:lnTo>
                    <a:pt x="7921" y="296805"/>
                  </a:lnTo>
                  <a:lnTo>
                    <a:pt x="4320" y="315617"/>
                  </a:lnTo>
                  <a:lnTo>
                    <a:pt x="2160" y="334428"/>
                  </a:lnTo>
                  <a:lnTo>
                    <a:pt x="0" y="35393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096764" y="2556256"/>
              <a:ext cx="110745" cy="68200"/>
            </a:xfrm>
            <a:custGeom>
              <a:avLst/>
              <a:gdLst/>
              <a:ahLst/>
              <a:cxnLst/>
              <a:rect l="0" t="0" r="0" b="0"/>
              <a:pathLst>
                <a:path w="110745" h="68200">
                  <a:moveTo>
                    <a:pt x="89027" y="55753"/>
                  </a:moveTo>
                  <a:lnTo>
                    <a:pt x="87376" y="56896"/>
                  </a:lnTo>
                  <a:lnTo>
                    <a:pt x="82804" y="58674"/>
                  </a:lnTo>
                  <a:lnTo>
                    <a:pt x="77851" y="59309"/>
                  </a:lnTo>
                  <a:lnTo>
                    <a:pt x="75946" y="59055"/>
                  </a:lnTo>
                  <a:lnTo>
                    <a:pt x="74549" y="58166"/>
                  </a:lnTo>
                  <a:lnTo>
                    <a:pt x="73533" y="60071"/>
                  </a:lnTo>
                  <a:lnTo>
                    <a:pt x="71882" y="61341"/>
                  </a:lnTo>
                  <a:lnTo>
                    <a:pt x="67183" y="63119"/>
                  </a:lnTo>
                  <a:lnTo>
                    <a:pt x="62865" y="63500"/>
                  </a:lnTo>
                  <a:lnTo>
                    <a:pt x="61214" y="62865"/>
                  </a:lnTo>
                  <a:lnTo>
                    <a:pt x="60452" y="62103"/>
                  </a:lnTo>
                  <a:lnTo>
                    <a:pt x="59055" y="63754"/>
                  </a:lnTo>
                  <a:lnTo>
                    <a:pt x="57277" y="64770"/>
                  </a:lnTo>
                  <a:lnTo>
                    <a:pt x="52070" y="66548"/>
                  </a:lnTo>
                  <a:lnTo>
                    <a:pt x="46609" y="66929"/>
                  </a:lnTo>
                  <a:lnTo>
                    <a:pt x="44450" y="66421"/>
                  </a:lnTo>
                  <a:lnTo>
                    <a:pt x="43307" y="65532"/>
                  </a:lnTo>
                  <a:lnTo>
                    <a:pt x="41148" y="66929"/>
                  </a:lnTo>
                  <a:lnTo>
                    <a:pt x="38100" y="67691"/>
                  </a:lnTo>
                  <a:lnTo>
                    <a:pt x="31115" y="68199"/>
                  </a:lnTo>
                  <a:lnTo>
                    <a:pt x="27559" y="67945"/>
                  </a:lnTo>
                  <a:lnTo>
                    <a:pt x="24511" y="67183"/>
                  </a:lnTo>
                  <a:lnTo>
                    <a:pt x="22098" y="65786"/>
                  </a:lnTo>
                  <a:lnTo>
                    <a:pt x="21336" y="64262"/>
                  </a:lnTo>
                  <a:lnTo>
                    <a:pt x="19685" y="65278"/>
                  </a:lnTo>
                  <a:lnTo>
                    <a:pt x="17653" y="65786"/>
                  </a:lnTo>
                  <a:lnTo>
                    <a:pt x="13335" y="65278"/>
                  </a:lnTo>
                  <a:lnTo>
                    <a:pt x="9525" y="63119"/>
                  </a:lnTo>
                  <a:lnTo>
                    <a:pt x="8509" y="61595"/>
                  </a:lnTo>
                  <a:lnTo>
                    <a:pt x="8509" y="60325"/>
                  </a:lnTo>
                  <a:lnTo>
                    <a:pt x="5207" y="60071"/>
                  </a:lnTo>
                  <a:lnTo>
                    <a:pt x="2794" y="58420"/>
                  </a:lnTo>
                  <a:lnTo>
                    <a:pt x="1143" y="55626"/>
                  </a:lnTo>
                  <a:lnTo>
                    <a:pt x="0" y="52197"/>
                  </a:lnTo>
                  <a:lnTo>
                    <a:pt x="0" y="48641"/>
                  </a:lnTo>
                  <a:lnTo>
                    <a:pt x="889" y="45212"/>
                  </a:lnTo>
                  <a:lnTo>
                    <a:pt x="2540" y="42672"/>
                  </a:lnTo>
                  <a:lnTo>
                    <a:pt x="5207" y="41148"/>
                  </a:lnTo>
                  <a:lnTo>
                    <a:pt x="3937" y="39497"/>
                  </a:lnTo>
                  <a:lnTo>
                    <a:pt x="3302" y="37084"/>
                  </a:lnTo>
                  <a:lnTo>
                    <a:pt x="3302" y="31369"/>
                  </a:lnTo>
                  <a:lnTo>
                    <a:pt x="3937" y="28702"/>
                  </a:lnTo>
                  <a:lnTo>
                    <a:pt x="5207" y="26289"/>
                  </a:lnTo>
                  <a:lnTo>
                    <a:pt x="6858" y="25019"/>
                  </a:lnTo>
                  <a:lnTo>
                    <a:pt x="8763" y="24511"/>
                  </a:lnTo>
                  <a:lnTo>
                    <a:pt x="9906" y="20574"/>
                  </a:lnTo>
                  <a:lnTo>
                    <a:pt x="13081" y="16891"/>
                  </a:lnTo>
                  <a:lnTo>
                    <a:pt x="18034" y="14478"/>
                  </a:lnTo>
                  <a:lnTo>
                    <a:pt x="23495" y="13716"/>
                  </a:lnTo>
                  <a:lnTo>
                    <a:pt x="24511" y="11557"/>
                  </a:lnTo>
                  <a:lnTo>
                    <a:pt x="26162" y="9779"/>
                  </a:lnTo>
                  <a:lnTo>
                    <a:pt x="31369" y="6858"/>
                  </a:lnTo>
                  <a:lnTo>
                    <a:pt x="37084" y="5588"/>
                  </a:lnTo>
                  <a:lnTo>
                    <a:pt x="39751" y="5715"/>
                  </a:lnTo>
                  <a:lnTo>
                    <a:pt x="42291" y="6604"/>
                  </a:lnTo>
                  <a:lnTo>
                    <a:pt x="43561" y="4699"/>
                  </a:lnTo>
                  <a:lnTo>
                    <a:pt x="45466" y="3429"/>
                  </a:lnTo>
                  <a:lnTo>
                    <a:pt x="50419" y="1524"/>
                  </a:lnTo>
                  <a:lnTo>
                    <a:pt x="55626" y="1524"/>
                  </a:lnTo>
                  <a:lnTo>
                    <a:pt x="57785" y="2032"/>
                  </a:lnTo>
                  <a:lnTo>
                    <a:pt x="59436" y="3429"/>
                  </a:lnTo>
                  <a:lnTo>
                    <a:pt x="60706" y="1905"/>
                  </a:lnTo>
                  <a:lnTo>
                    <a:pt x="62865" y="508"/>
                  </a:lnTo>
                  <a:lnTo>
                    <a:pt x="65405" y="0"/>
                  </a:lnTo>
                  <a:lnTo>
                    <a:pt x="68326" y="0"/>
                  </a:lnTo>
                  <a:lnTo>
                    <a:pt x="73787" y="1905"/>
                  </a:lnTo>
                  <a:lnTo>
                    <a:pt x="76200" y="3683"/>
                  </a:lnTo>
                  <a:lnTo>
                    <a:pt x="77597" y="6096"/>
                  </a:lnTo>
                  <a:lnTo>
                    <a:pt x="79756" y="5588"/>
                  </a:lnTo>
                  <a:lnTo>
                    <a:pt x="82550" y="5334"/>
                  </a:lnTo>
                  <a:lnTo>
                    <a:pt x="88138" y="6350"/>
                  </a:lnTo>
                  <a:lnTo>
                    <a:pt x="90932" y="7620"/>
                  </a:lnTo>
                  <a:lnTo>
                    <a:pt x="93345" y="9144"/>
                  </a:lnTo>
                  <a:lnTo>
                    <a:pt x="94742" y="11049"/>
                  </a:lnTo>
                  <a:lnTo>
                    <a:pt x="95377" y="13462"/>
                  </a:lnTo>
                  <a:lnTo>
                    <a:pt x="96901" y="12700"/>
                  </a:lnTo>
                  <a:lnTo>
                    <a:pt x="98806" y="12700"/>
                  </a:lnTo>
                  <a:lnTo>
                    <a:pt x="103124" y="14224"/>
                  </a:lnTo>
                  <a:lnTo>
                    <a:pt x="106172" y="17399"/>
                  </a:lnTo>
                  <a:lnTo>
                    <a:pt x="106680" y="19177"/>
                  </a:lnTo>
                  <a:lnTo>
                    <a:pt x="105918" y="21082"/>
                  </a:lnTo>
                  <a:lnTo>
                    <a:pt x="107823" y="21844"/>
                  </a:lnTo>
                  <a:lnTo>
                    <a:pt x="109093" y="23622"/>
                  </a:lnTo>
                  <a:lnTo>
                    <a:pt x="110236" y="26289"/>
                  </a:lnTo>
                  <a:lnTo>
                    <a:pt x="110744" y="29210"/>
                  </a:lnTo>
                  <a:lnTo>
                    <a:pt x="110744" y="32385"/>
                  </a:lnTo>
                  <a:lnTo>
                    <a:pt x="109982" y="34798"/>
                  </a:lnTo>
                  <a:lnTo>
                    <a:pt x="108585" y="36576"/>
                  </a:lnTo>
                  <a:lnTo>
                    <a:pt x="106172" y="37719"/>
                  </a:lnTo>
                  <a:lnTo>
                    <a:pt x="107315" y="38989"/>
                  </a:lnTo>
                  <a:lnTo>
                    <a:pt x="107569" y="40513"/>
                  </a:lnTo>
                  <a:lnTo>
                    <a:pt x="106172" y="43688"/>
                  </a:lnTo>
                  <a:lnTo>
                    <a:pt x="102870" y="45847"/>
                  </a:lnTo>
                  <a:lnTo>
                    <a:pt x="100711" y="46101"/>
                  </a:lnTo>
                  <a:lnTo>
                    <a:pt x="98298" y="45847"/>
                  </a:lnTo>
                  <a:lnTo>
                    <a:pt x="98552" y="49276"/>
                  </a:lnTo>
                  <a:lnTo>
                    <a:pt x="96393" y="52324"/>
                  </a:lnTo>
                  <a:lnTo>
                    <a:pt x="93091" y="54483"/>
                  </a:lnTo>
                  <a:lnTo>
                    <a:pt x="89789" y="54483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127625" y="2573147"/>
              <a:ext cx="41530" cy="27052"/>
            </a:xfrm>
            <a:custGeom>
              <a:avLst/>
              <a:gdLst/>
              <a:ahLst/>
              <a:cxnLst/>
              <a:rect l="0" t="0" r="0" b="0"/>
              <a:pathLst>
                <a:path w="41530" h="27052">
                  <a:moveTo>
                    <a:pt x="254" y="17399"/>
                  </a:moveTo>
                  <a:lnTo>
                    <a:pt x="0" y="12319"/>
                  </a:lnTo>
                  <a:lnTo>
                    <a:pt x="1270" y="11811"/>
                  </a:lnTo>
                  <a:lnTo>
                    <a:pt x="3175" y="11557"/>
                  </a:lnTo>
                  <a:lnTo>
                    <a:pt x="2159" y="10795"/>
                  </a:lnTo>
                  <a:lnTo>
                    <a:pt x="1651" y="9652"/>
                  </a:lnTo>
                  <a:lnTo>
                    <a:pt x="3810" y="7366"/>
                  </a:lnTo>
                  <a:lnTo>
                    <a:pt x="6223" y="4953"/>
                  </a:lnTo>
                  <a:lnTo>
                    <a:pt x="9144" y="2540"/>
                  </a:lnTo>
                  <a:lnTo>
                    <a:pt x="11938" y="1524"/>
                  </a:lnTo>
                  <a:lnTo>
                    <a:pt x="13208" y="2921"/>
                  </a:lnTo>
                  <a:lnTo>
                    <a:pt x="14097" y="4191"/>
                  </a:lnTo>
                  <a:lnTo>
                    <a:pt x="14859" y="2286"/>
                  </a:lnTo>
                  <a:lnTo>
                    <a:pt x="15748" y="508"/>
                  </a:lnTo>
                  <a:lnTo>
                    <a:pt x="19558" y="0"/>
                  </a:lnTo>
                  <a:lnTo>
                    <a:pt x="24765" y="254"/>
                  </a:lnTo>
                  <a:lnTo>
                    <a:pt x="29845" y="1270"/>
                  </a:lnTo>
                  <a:lnTo>
                    <a:pt x="34163" y="3048"/>
                  </a:lnTo>
                  <a:lnTo>
                    <a:pt x="33909" y="4699"/>
                  </a:lnTo>
                  <a:lnTo>
                    <a:pt x="34544" y="5715"/>
                  </a:lnTo>
                  <a:lnTo>
                    <a:pt x="36957" y="4953"/>
                  </a:lnTo>
                  <a:lnTo>
                    <a:pt x="38862" y="5715"/>
                  </a:lnTo>
                  <a:lnTo>
                    <a:pt x="40132" y="8128"/>
                  </a:lnTo>
                  <a:lnTo>
                    <a:pt x="41275" y="11049"/>
                  </a:lnTo>
                  <a:lnTo>
                    <a:pt x="41529" y="14224"/>
                  </a:lnTo>
                  <a:lnTo>
                    <a:pt x="41275" y="17145"/>
                  </a:lnTo>
                  <a:lnTo>
                    <a:pt x="40132" y="19431"/>
                  </a:lnTo>
                  <a:lnTo>
                    <a:pt x="38354" y="20828"/>
                  </a:lnTo>
                  <a:lnTo>
                    <a:pt x="38608" y="22098"/>
                  </a:lnTo>
                  <a:lnTo>
                    <a:pt x="37719" y="23114"/>
                  </a:lnTo>
                  <a:lnTo>
                    <a:pt x="35560" y="24511"/>
                  </a:lnTo>
                  <a:lnTo>
                    <a:pt x="32893" y="25273"/>
                  </a:lnTo>
                  <a:lnTo>
                    <a:pt x="25527" y="26797"/>
                  </a:lnTo>
                  <a:lnTo>
                    <a:pt x="18161" y="27051"/>
                  </a:lnTo>
                  <a:lnTo>
                    <a:pt x="16510" y="26289"/>
                  </a:lnTo>
                  <a:lnTo>
                    <a:pt x="15240" y="25019"/>
                  </a:lnTo>
                  <a:lnTo>
                    <a:pt x="13843" y="26289"/>
                  </a:lnTo>
                  <a:lnTo>
                    <a:pt x="12192" y="26797"/>
                  </a:lnTo>
                  <a:lnTo>
                    <a:pt x="7620" y="25781"/>
                  </a:lnTo>
                  <a:lnTo>
                    <a:pt x="3810" y="24638"/>
                  </a:lnTo>
                  <a:lnTo>
                    <a:pt x="1651" y="23114"/>
                  </a:lnTo>
                  <a:lnTo>
                    <a:pt x="1651" y="2120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129276" y="2579878"/>
              <a:ext cx="36069" cy="16130"/>
            </a:xfrm>
            <a:custGeom>
              <a:avLst/>
              <a:gdLst/>
              <a:ahLst/>
              <a:cxnLst/>
              <a:rect l="0" t="0" r="0" b="0"/>
              <a:pathLst>
                <a:path w="36069" h="16130">
                  <a:moveTo>
                    <a:pt x="7239" y="635"/>
                  </a:moveTo>
                  <a:lnTo>
                    <a:pt x="13208" y="0"/>
                  </a:lnTo>
                  <a:lnTo>
                    <a:pt x="20066" y="0"/>
                  </a:lnTo>
                  <a:lnTo>
                    <a:pt x="26289" y="1143"/>
                  </a:lnTo>
                  <a:lnTo>
                    <a:pt x="31750" y="2667"/>
                  </a:lnTo>
                  <a:lnTo>
                    <a:pt x="35306" y="5080"/>
                  </a:lnTo>
                  <a:lnTo>
                    <a:pt x="36068" y="6350"/>
                  </a:lnTo>
                  <a:lnTo>
                    <a:pt x="36068" y="8001"/>
                  </a:lnTo>
                  <a:lnTo>
                    <a:pt x="35052" y="9779"/>
                  </a:lnTo>
                  <a:lnTo>
                    <a:pt x="33401" y="11684"/>
                  </a:lnTo>
                  <a:lnTo>
                    <a:pt x="27686" y="15113"/>
                  </a:lnTo>
                  <a:lnTo>
                    <a:pt x="21717" y="16129"/>
                  </a:lnTo>
                  <a:lnTo>
                    <a:pt x="15367" y="15367"/>
                  </a:lnTo>
                  <a:lnTo>
                    <a:pt x="9398" y="13462"/>
                  </a:lnTo>
                  <a:lnTo>
                    <a:pt x="8382" y="13208"/>
                  </a:lnTo>
                  <a:lnTo>
                    <a:pt x="6731" y="12192"/>
                  </a:lnTo>
                  <a:lnTo>
                    <a:pt x="2413" y="9525"/>
                  </a:lnTo>
                  <a:lnTo>
                    <a:pt x="762" y="7747"/>
                  </a:lnTo>
                  <a:lnTo>
                    <a:pt x="0" y="5842"/>
                  </a:lnTo>
                  <a:lnTo>
                    <a:pt x="508" y="4064"/>
                  </a:lnTo>
                  <a:lnTo>
                    <a:pt x="2921" y="2159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007864" y="2661539"/>
              <a:ext cx="422657" cy="240920"/>
            </a:xfrm>
            <a:custGeom>
              <a:avLst/>
              <a:gdLst/>
              <a:ahLst/>
              <a:cxnLst/>
              <a:rect l="0" t="0" r="0" b="0"/>
              <a:pathLst>
                <a:path w="422657" h="240920">
                  <a:moveTo>
                    <a:pt x="106553" y="6096"/>
                  </a:moveTo>
                  <a:lnTo>
                    <a:pt x="109601" y="4191"/>
                  </a:lnTo>
                  <a:lnTo>
                    <a:pt x="116713" y="1651"/>
                  </a:lnTo>
                  <a:lnTo>
                    <a:pt x="125730" y="381"/>
                  </a:lnTo>
                  <a:lnTo>
                    <a:pt x="135001" y="0"/>
                  </a:lnTo>
                  <a:lnTo>
                    <a:pt x="144526" y="1143"/>
                  </a:lnTo>
                  <a:lnTo>
                    <a:pt x="152908" y="3429"/>
                  </a:lnTo>
                  <a:lnTo>
                    <a:pt x="159639" y="6604"/>
                  </a:lnTo>
                  <a:lnTo>
                    <a:pt x="162179" y="8763"/>
                  </a:lnTo>
                  <a:lnTo>
                    <a:pt x="163703" y="11176"/>
                  </a:lnTo>
                  <a:lnTo>
                    <a:pt x="166243" y="8509"/>
                  </a:lnTo>
                  <a:lnTo>
                    <a:pt x="169545" y="6096"/>
                  </a:lnTo>
                  <a:lnTo>
                    <a:pt x="177038" y="3175"/>
                  </a:lnTo>
                  <a:lnTo>
                    <a:pt x="185801" y="1651"/>
                  </a:lnTo>
                  <a:lnTo>
                    <a:pt x="195072" y="1397"/>
                  </a:lnTo>
                  <a:lnTo>
                    <a:pt x="203835" y="2667"/>
                  </a:lnTo>
                  <a:lnTo>
                    <a:pt x="211201" y="5080"/>
                  </a:lnTo>
                  <a:lnTo>
                    <a:pt x="214122" y="6604"/>
                  </a:lnTo>
                  <a:lnTo>
                    <a:pt x="216281" y="8509"/>
                  </a:lnTo>
                  <a:lnTo>
                    <a:pt x="217932" y="10541"/>
                  </a:lnTo>
                  <a:lnTo>
                    <a:pt x="218821" y="12954"/>
                  </a:lnTo>
                  <a:lnTo>
                    <a:pt x="221234" y="10287"/>
                  </a:lnTo>
                  <a:lnTo>
                    <a:pt x="224790" y="8509"/>
                  </a:lnTo>
                  <a:lnTo>
                    <a:pt x="228600" y="7112"/>
                  </a:lnTo>
                  <a:lnTo>
                    <a:pt x="233172" y="6096"/>
                  </a:lnTo>
                  <a:lnTo>
                    <a:pt x="243205" y="5080"/>
                  </a:lnTo>
                  <a:lnTo>
                    <a:pt x="254127" y="5842"/>
                  </a:lnTo>
                  <a:lnTo>
                    <a:pt x="264541" y="7747"/>
                  </a:lnTo>
                  <a:lnTo>
                    <a:pt x="273685" y="10541"/>
                  </a:lnTo>
                  <a:lnTo>
                    <a:pt x="277495" y="12446"/>
                  </a:lnTo>
                  <a:lnTo>
                    <a:pt x="280543" y="14224"/>
                  </a:lnTo>
                  <a:lnTo>
                    <a:pt x="282702" y="16383"/>
                  </a:lnTo>
                  <a:lnTo>
                    <a:pt x="284099" y="18669"/>
                  </a:lnTo>
                  <a:lnTo>
                    <a:pt x="288163" y="17145"/>
                  </a:lnTo>
                  <a:lnTo>
                    <a:pt x="292989" y="16383"/>
                  </a:lnTo>
                  <a:lnTo>
                    <a:pt x="298704" y="16129"/>
                  </a:lnTo>
                  <a:lnTo>
                    <a:pt x="304800" y="16637"/>
                  </a:lnTo>
                  <a:lnTo>
                    <a:pt x="317500" y="18669"/>
                  </a:lnTo>
                  <a:lnTo>
                    <a:pt x="330581" y="22352"/>
                  </a:lnTo>
                  <a:lnTo>
                    <a:pt x="342773" y="27686"/>
                  </a:lnTo>
                  <a:lnTo>
                    <a:pt x="347980" y="30607"/>
                  </a:lnTo>
                  <a:lnTo>
                    <a:pt x="352679" y="33782"/>
                  </a:lnTo>
                  <a:lnTo>
                    <a:pt x="356108" y="37211"/>
                  </a:lnTo>
                  <a:lnTo>
                    <a:pt x="358902" y="40259"/>
                  </a:lnTo>
                  <a:lnTo>
                    <a:pt x="360299" y="43688"/>
                  </a:lnTo>
                  <a:lnTo>
                    <a:pt x="360553" y="47244"/>
                  </a:lnTo>
                  <a:lnTo>
                    <a:pt x="363728" y="45593"/>
                  </a:lnTo>
                  <a:lnTo>
                    <a:pt x="367284" y="44831"/>
                  </a:lnTo>
                  <a:lnTo>
                    <a:pt x="374904" y="45085"/>
                  </a:lnTo>
                  <a:lnTo>
                    <a:pt x="382524" y="47752"/>
                  </a:lnTo>
                  <a:lnTo>
                    <a:pt x="389890" y="51943"/>
                  </a:lnTo>
                  <a:lnTo>
                    <a:pt x="396240" y="57404"/>
                  </a:lnTo>
                  <a:lnTo>
                    <a:pt x="400558" y="63500"/>
                  </a:lnTo>
                  <a:lnTo>
                    <a:pt x="402717" y="69596"/>
                  </a:lnTo>
                  <a:lnTo>
                    <a:pt x="402717" y="72390"/>
                  </a:lnTo>
                  <a:lnTo>
                    <a:pt x="401828" y="75057"/>
                  </a:lnTo>
                  <a:lnTo>
                    <a:pt x="408178" y="76073"/>
                  </a:lnTo>
                  <a:lnTo>
                    <a:pt x="413004" y="78994"/>
                  </a:lnTo>
                  <a:lnTo>
                    <a:pt x="416814" y="82804"/>
                  </a:lnTo>
                  <a:lnTo>
                    <a:pt x="419608" y="87757"/>
                  </a:lnTo>
                  <a:lnTo>
                    <a:pt x="421513" y="93218"/>
                  </a:lnTo>
                  <a:lnTo>
                    <a:pt x="422656" y="99314"/>
                  </a:lnTo>
                  <a:lnTo>
                    <a:pt x="422656" y="105918"/>
                  </a:lnTo>
                  <a:lnTo>
                    <a:pt x="422021" y="112522"/>
                  </a:lnTo>
                  <a:lnTo>
                    <a:pt x="420370" y="118999"/>
                  </a:lnTo>
                  <a:lnTo>
                    <a:pt x="417957" y="125603"/>
                  </a:lnTo>
                  <a:lnTo>
                    <a:pt x="414909" y="131445"/>
                  </a:lnTo>
                  <a:lnTo>
                    <a:pt x="411480" y="136779"/>
                  </a:lnTo>
                  <a:lnTo>
                    <a:pt x="407035" y="140970"/>
                  </a:lnTo>
                  <a:lnTo>
                    <a:pt x="402209" y="144272"/>
                  </a:lnTo>
                  <a:lnTo>
                    <a:pt x="396621" y="146177"/>
                  </a:lnTo>
                  <a:lnTo>
                    <a:pt x="390652" y="146685"/>
                  </a:lnTo>
                  <a:lnTo>
                    <a:pt x="392684" y="150114"/>
                  </a:lnTo>
                  <a:lnTo>
                    <a:pt x="393446" y="154051"/>
                  </a:lnTo>
                  <a:lnTo>
                    <a:pt x="394081" y="158242"/>
                  </a:lnTo>
                  <a:lnTo>
                    <a:pt x="393700" y="163322"/>
                  </a:lnTo>
                  <a:lnTo>
                    <a:pt x="391287" y="173355"/>
                  </a:lnTo>
                  <a:lnTo>
                    <a:pt x="386842" y="183515"/>
                  </a:lnTo>
                  <a:lnTo>
                    <a:pt x="381254" y="192532"/>
                  </a:lnTo>
                  <a:lnTo>
                    <a:pt x="377952" y="196215"/>
                  </a:lnTo>
                  <a:lnTo>
                    <a:pt x="374142" y="199136"/>
                  </a:lnTo>
                  <a:lnTo>
                    <a:pt x="370586" y="201422"/>
                  </a:lnTo>
                  <a:lnTo>
                    <a:pt x="366776" y="202565"/>
                  </a:lnTo>
                  <a:lnTo>
                    <a:pt x="362966" y="202819"/>
                  </a:lnTo>
                  <a:lnTo>
                    <a:pt x="359156" y="201803"/>
                  </a:lnTo>
                  <a:lnTo>
                    <a:pt x="358140" y="205740"/>
                  </a:lnTo>
                  <a:lnTo>
                    <a:pt x="356108" y="209169"/>
                  </a:lnTo>
                  <a:lnTo>
                    <a:pt x="350901" y="215646"/>
                  </a:lnTo>
                  <a:lnTo>
                    <a:pt x="343662" y="220726"/>
                  </a:lnTo>
                  <a:lnTo>
                    <a:pt x="335026" y="224663"/>
                  </a:lnTo>
                  <a:lnTo>
                    <a:pt x="325374" y="227076"/>
                  </a:lnTo>
                  <a:lnTo>
                    <a:pt x="315087" y="227838"/>
                  </a:lnTo>
                  <a:lnTo>
                    <a:pt x="304800" y="227076"/>
                  </a:lnTo>
                  <a:lnTo>
                    <a:pt x="294894" y="224663"/>
                  </a:lnTo>
                  <a:lnTo>
                    <a:pt x="292227" y="228092"/>
                  </a:lnTo>
                  <a:lnTo>
                    <a:pt x="288925" y="231267"/>
                  </a:lnTo>
                  <a:lnTo>
                    <a:pt x="284861" y="233807"/>
                  </a:lnTo>
                  <a:lnTo>
                    <a:pt x="280289" y="235966"/>
                  </a:lnTo>
                  <a:lnTo>
                    <a:pt x="269875" y="239395"/>
                  </a:lnTo>
                  <a:lnTo>
                    <a:pt x="258699" y="240919"/>
                  </a:lnTo>
                  <a:lnTo>
                    <a:pt x="247269" y="240665"/>
                  </a:lnTo>
                  <a:lnTo>
                    <a:pt x="236728" y="238887"/>
                  </a:lnTo>
                  <a:lnTo>
                    <a:pt x="226949" y="235458"/>
                  </a:lnTo>
                  <a:lnTo>
                    <a:pt x="222758" y="232791"/>
                  </a:lnTo>
                  <a:lnTo>
                    <a:pt x="219329" y="230124"/>
                  </a:lnTo>
                  <a:lnTo>
                    <a:pt x="216281" y="232537"/>
                  </a:lnTo>
                  <a:lnTo>
                    <a:pt x="212725" y="234950"/>
                  </a:lnTo>
                  <a:lnTo>
                    <a:pt x="204343" y="237871"/>
                  </a:lnTo>
                  <a:lnTo>
                    <a:pt x="194564" y="239141"/>
                  </a:lnTo>
                  <a:lnTo>
                    <a:pt x="184404" y="238887"/>
                  </a:lnTo>
                  <a:lnTo>
                    <a:pt x="174625" y="237236"/>
                  </a:lnTo>
                  <a:lnTo>
                    <a:pt x="165862" y="233807"/>
                  </a:lnTo>
                  <a:lnTo>
                    <a:pt x="162179" y="231521"/>
                  </a:lnTo>
                  <a:lnTo>
                    <a:pt x="159131" y="228854"/>
                  </a:lnTo>
                  <a:lnTo>
                    <a:pt x="156464" y="225679"/>
                  </a:lnTo>
                  <a:lnTo>
                    <a:pt x="154559" y="222250"/>
                  </a:lnTo>
                  <a:lnTo>
                    <a:pt x="151511" y="225171"/>
                  </a:lnTo>
                  <a:lnTo>
                    <a:pt x="147955" y="227076"/>
                  </a:lnTo>
                  <a:lnTo>
                    <a:pt x="143637" y="228346"/>
                  </a:lnTo>
                  <a:lnTo>
                    <a:pt x="139319" y="228854"/>
                  </a:lnTo>
                  <a:lnTo>
                    <a:pt x="129540" y="228092"/>
                  </a:lnTo>
                  <a:lnTo>
                    <a:pt x="119126" y="224917"/>
                  </a:lnTo>
                  <a:lnTo>
                    <a:pt x="109601" y="219710"/>
                  </a:lnTo>
                  <a:lnTo>
                    <a:pt x="105283" y="216281"/>
                  </a:lnTo>
                  <a:lnTo>
                    <a:pt x="101219" y="212598"/>
                  </a:lnTo>
                  <a:lnTo>
                    <a:pt x="97917" y="208407"/>
                  </a:lnTo>
                  <a:lnTo>
                    <a:pt x="95504" y="203835"/>
                  </a:lnTo>
                  <a:lnTo>
                    <a:pt x="93599" y="198882"/>
                  </a:lnTo>
                  <a:lnTo>
                    <a:pt x="92456" y="193929"/>
                  </a:lnTo>
                  <a:lnTo>
                    <a:pt x="88900" y="193929"/>
                  </a:lnTo>
                  <a:lnTo>
                    <a:pt x="84582" y="193548"/>
                  </a:lnTo>
                  <a:lnTo>
                    <a:pt x="75057" y="191008"/>
                  </a:lnTo>
                  <a:lnTo>
                    <a:pt x="65278" y="186817"/>
                  </a:lnTo>
                  <a:lnTo>
                    <a:pt x="55499" y="180721"/>
                  </a:lnTo>
                  <a:lnTo>
                    <a:pt x="47117" y="173609"/>
                  </a:lnTo>
                  <a:lnTo>
                    <a:pt x="40513" y="165608"/>
                  </a:lnTo>
                  <a:lnTo>
                    <a:pt x="38354" y="161417"/>
                  </a:lnTo>
                  <a:lnTo>
                    <a:pt x="37211" y="157226"/>
                  </a:lnTo>
                  <a:lnTo>
                    <a:pt x="36957" y="152781"/>
                  </a:lnTo>
                  <a:lnTo>
                    <a:pt x="38100" y="148590"/>
                  </a:lnTo>
                  <a:lnTo>
                    <a:pt x="35052" y="149606"/>
                  </a:lnTo>
                  <a:lnTo>
                    <a:pt x="31496" y="149606"/>
                  </a:lnTo>
                  <a:lnTo>
                    <a:pt x="24384" y="147574"/>
                  </a:lnTo>
                  <a:lnTo>
                    <a:pt x="17145" y="142748"/>
                  </a:lnTo>
                  <a:lnTo>
                    <a:pt x="10795" y="136525"/>
                  </a:lnTo>
                  <a:lnTo>
                    <a:pt x="6223" y="129413"/>
                  </a:lnTo>
                  <a:lnTo>
                    <a:pt x="3810" y="121920"/>
                  </a:lnTo>
                  <a:lnTo>
                    <a:pt x="3810" y="118618"/>
                  </a:lnTo>
                  <a:lnTo>
                    <a:pt x="4826" y="115189"/>
                  </a:lnTo>
                  <a:lnTo>
                    <a:pt x="6731" y="112522"/>
                  </a:lnTo>
                  <a:lnTo>
                    <a:pt x="9779" y="109855"/>
                  </a:lnTo>
                  <a:lnTo>
                    <a:pt x="6477" y="107696"/>
                  </a:lnTo>
                  <a:lnTo>
                    <a:pt x="4064" y="104521"/>
                  </a:lnTo>
                  <a:lnTo>
                    <a:pt x="2159" y="100711"/>
                  </a:lnTo>
                  <a:lnTo>
                    <a:pt x="762" y="96139"/>
                  </a:lnTo>
                  <a:lnTo>
                    <a:pt x="0" y="91186"/>
                  </a:lnTo>
                  <a:lnTo>
                    <a:pt x="0" y="85852"/>
                  </a:lnTo>
                  <a:lnTo>
                    <a:pt x="1397" y="74803"/>
                  </a:lnTo>
                  <a:lnTo>
                    <a:pt x="2667" y="69596"/>
                  </a:lnTo>
                  <a:lnTo>
                    <a:pt x="4826" y="64262"/>
                  </a:lnTo>
                  <a:lnTo>
                    <a:pt x="7366" y="60071"/>
                  </a:lnTo>
                  <a:lnTo>
                    <a:pt x="10541" y="56134"/>
                  </a:lnTo>
                  <a:lnTo>
                    <a:pt x="14097" y="53213"/>
                  </a:lnTo>
                  <a:lnTo>
                    <a:pt x="18161" y="51054"/>
                  </a:lnTo>
                  <a:lnTo>
                    <a:pt x="22733" y="50292"/>
                  </a:lnTo>
                  <a:lnTo>
                    <a:pt x="27686" y="50800"/>
                  </a:lnTo>
                  <a:lnTo>
                    <a:pt x="25527" y="44323"/>
                  </a:lnTo>
                  <a:lnTo>
                    <a:pt x="26162" y="38227"/>
                  </a:lnTo>
                  <a:lnTo>
                    <a:pt x="29083" y="32766"/>
                  </a:lnTo>
                  <a:lnTo>
                    <a:pt x="33909" y="28448"/>
                  </a:lnTo>
                  <a:lnTo>
                    <a:pt x="40513" y="25781"/>
                  </a:lnTo>
                  <a:lnTo>
                    <a:pt x="47879" y="24765"/>
                  </a:lnTo>
                  <a:lnTo>
                    <a:pt x="56261" y="26162"/>
                  </a:lnTo>
                  <a:lnTo>
                    <a:pt x="64643" y="29845"/>
                  </a:lnTo>
                  <a:lnTo>
                    <a:pt x="64516" y="26416"/>
                  </a:lnTo>
                  <a:lnTo>
                    <a:pt x="64643" y="22987"/>
                  </a:lnTo>
                  <a:lnTo>
                    <a:pt x="67691" y="16891"/>
                  </a:lnTo>
                  <a:lnTo>
                    <a:pt x="72644" y="11938"/>
                  </a:lnTo>
                  <a:lnTo>
                    <a:pt x="79121" y="7874"/>
                  </a:lnTo>
                  <a:lnTo>
                    <a:pt x="86233" y="5588"/>
                  </a:lnTo>
                  <a:lnTo>
                    <a:pt x="93218" y="4445"/>
                  </a:lnTo>
                  <a:lnTo>
                    <a:pt x="99568" y="5334"/>
                  </a:lnTo>
                  <a:lnTo>
                    <a:pt x="102235" y="6604"/>
                  </a:lnTo>
                  <a:lnTo>
                    <a:pt x="104775" y="8255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021707" y="2669413"/>
              <a:ext cx="394844" cy="224664"/>
            </a:xfrm>
            <a:custGeom>
              <a:avLst/>
              <a:gdLst/>
              <a:ahLst/>
              <a:cxnLst/>
              <a:rect l="0" t="0" r="0" b="0"/>
              <a:pathLst>
                <a:path w="394844" h="224664">
                  <a:moveTo>
                    <a:pt x="35687" y="138557"/>
                  </a:moveTo>
                  <a:lnTo>
                    <a:pt x="32639" y="139700"/>
                  </a:lnTo>
                  <a:lnTo>
                    <a:pt x="29718" y="139700"/>
                  </a:lnTo>
                  <a:lnTo>
                    <a:pt x="22860" y="137541"/>
                  </a:lnTo>
                  <a:lnTo>
                    <a:pt x="16256" y="133350"/>
                  </a:lnTo>
                  <a:lnTo>
                    <a:pt x="10287" y="127508"/>
                  </a:lnTo>
                  <a:lnTo>
                    <a:pt x="5969" y="120650"/>
                  </a:lnTo>
                  <a:lnTo>
                    <a:pt x="3810" y="113792"/>
                  </a:lnTo>
                  <a:lnTo>
                    <a:pt x="3810" y="110744"/>
                  </a:lnTo>
                  <a:lnTo>
                    <a:pt x="4572" y="107442"/>
                  </a:lnTo>
                  <a:lnTo>
                    <a:pt x="6477" y="104902"/>
                  </a:lnTo>
                  <a:lnTo>
                    <a:pt x="9271" y="102489"/>
                  </a:lnTo>
                  <a:lnTo>
                    <a:pt x="6223" y="100711"/>
                  </a:lnTo>
                  <a:lnTo>
                    <a:pt x="4064" y="97790"/>
                  </a:lnTo>
                  <a:lnTo>
                    <a:pt x="2159" y="94107"/>
                  </a:lnTo>
                  <a:lnTo>
                    <a:pt x="762" y="89789"/>
                  </a:lnTo>
                  <a:lnTo>
                    <a:pt x="254" y="85090"/>
                  </a:lnTo>
                  <a:lnTo>
                    <a:pt x="0" y="80137"/>
                  </a:lnTo>
                  <a:lnTo>
                    <a:pt x="1397" y="69850"/>
                  </a:lnTo>
                  <a:lnTo>
                    <a:pt x="4953" y="60071"/>
                  </a:lnTo>
                  <a:lnTo>
                    <a:pt x="7112" y="55880"/>
                  </a:lnTo>
                  <a:lnTo>
                    <a:pt x="10160" y="52451"/>
                  </a:lnTo>
                  <a:lnTo>
                    <a:pt x="13335" y="49530"/>
                  </a:lnTo>
                  <a:lnTo>
                    <a:pt x="17145" y="47752"/>
                  </a:lnTo>
                  <a:lnTo>
                    <a:pt x="21463" y="46990"/>
                  </a:lnTo>
                  <a:lnTo>
                    <a:pt x="26035" y="47498"/>
                  </a:lnTo>
                  <a:lnTo>
                    <a:pt x="23876" y="41402"/>
                  </a:lnTo>
                  <a:lnTo>
                    <a:pt x="24511" y="35687"/>
                  </a:lnTo>
                  <a:lnTo>
                    <a:pt x="27178" y="30607"/>
                  </a:lnTo>
                  <a:lnTo>
                    <a:pt x="31877" y="26670"/>
                  </a:lnTo>
                  <a:lnTo>
                    <a:pt x="37846" y="24003"/>
                  </a:lnTo>
                  <a:lnTo>
                    <a:pt x="44831" y="23241"/>
                  </a:lnTo>
                  <a:lnTo>
                    <a:pt x="52451" y="24257"/>
                  </a:lnTo>
                  <a:lnTo>
                    <a:pt x="60452" y="27686"/>
                  </a:lnTo>
                  <a:lnTo>
                    <a:pt x="60198" y="24511"/>
                  </a:lnTo>
                  <a:lnTo>
                    <a:pt x="60706" y="21463"/>
                  </a:lnTo>
                  <a:lnTo>
                    <a:pt x="63373" y="15621"/>
                  </a:lnTo>
                  <a:lnTo>
                    <a:pt x="68072" y="10795"/>
                  </a:lnTo>
                  <a:lnTo>
                    <a:pt x="74041" y="7366"/>
                  </a:lnTo>
                  <a:lnTo>
                    <a:pt x="80518" y="5080"/>
                  </a:lnTo>
                  <a:lnTo>
                    <a:pt x="87376" y="4318"/>
                  </a:lnTo>
                  <a:lnTo>
                    <a:pt x="93091" y="5080"/>
                  </a:lnTo>
                  <a:lnTo>
                    <a:pt x="95758" y="6096"/>
                  </a:lnTo>
                  <a:lnTo>
                    <a:pt x="97917" y="7747"/>
                  </a:lnTo>
                  <a:lnTo>
                    <a:pt x="99822" y="5588"/>
                  </a:lnTo>
                  <a:lnTo>
                    <a:pt x="102616" y="4064"/>
                  </a:lnTo>
                  <a:lnTo>
                    <a:pt x="109093" y="1397"/>
                  </a:lnTo>
                  <a:lnTo>
                    <a:pt x="117475" y="381"/>
                  </a:lnTo>
                  <a:lnTo>
                    <a:pt x="126238" y="0"/>
                  </a:lnTo>
                  <a:lnTo>
                    <a:pt x="135001" y="1143"/>
                  </a:lnTo>
                  <a:lnTo>
                    <a:pt x="142875" y="3302"/>
                  </a:lnTo>
                  <a:lnTo>
                    <a:pt x="149098" y="6096"/>
                  </a:lnTo>
                  <a:lnTo>
                    <a:pt x="151638" y="8255"/>
                  </a:lnTo>
                  <a:lnTo>
                    <a:pt x="153289" y="10414"/>
                  </a:lnTo>
                  <a:lnTo>
                    <a:pt x="155448" y="7747"/>
                  </a:lnTo>
                  <a:lnTo>
                    <a:pt x="158369" y="5842"/>
                  </a:lnTo>
                  <a:lnTo>
                    <a:pt x="165481" y="2921"/>
                  </a:lnTo>
                  <a:lnTo>
                    <a:pt x="173863" y="1397"/>
                  </a:lnTo>
                  <a:lnTo>
                    <a:pt x="182372" y="1397"/>
                  </a:lnTo>
                  <a:lnTo>
                    <a:pt x="190500" y="2413"/>
                  </a:lnTo>
                  <a:lnTo>
                    <a:pt x="197358" y="4826"/>
                  </a:lnTo>
                  <a:lnTo>
                    <a:pt x="202184" y="8001"/>
                  </a:lnTo>
                  <a:lnTo>
                    <a:pt x="203835" y="9779"/>
                  </a:lnTo>
                  <a:lnTo>
                    <a:pt x="204343" y="11938"/>
                  </a:lnTo>
                  <a:lnTo>
                    <a:pt x="206756" y="9779"/>
                  </a:lnTo>
                  <a:lnTo>
                    <a:pt x="209804" y="8001"/>
                  </a:lnTo>
                  <a:lnTo>
                    <a:pt x="213614" y="6604"/>
                  </a:lnTo>
                  <a:lnTo>
                    <a:pt x="217932" y="5588"/>
                  </a:lnTo>
                  <a:lnTo>
                    <a:pt x="227203" y="4826"/>
                  </a:lnTo>
                  <a:lnTo>
                    <a:pt x="237490" y="5334"/>
                  </a:lnTo>
                  <a:lnTo>
                    <a:pt x="247396" y="7112"/>
                  </a:lnTo>
                  <a:lnTo>
                    <a:pt x="255778" y="9779"/>
                  </a:lnTo>
                  <a:lnTo>
                    <a:pt x="262001" y="13208"/>
                  </a:lnTo>
                  <a:lnTo>
                    <a:pt x="264287" y="15367"/>
                  </a:lnTo>
                  <a:lnTo>
                    <a:pt x="265303" y="17399"/>
                  </a:lnTo>
                  <a:lnTo>
                    <a:pt x="269113" y="16129"/>
                  </a:lnTo>
                  <a:lnTo>
                    <a:pt x="273812" y="15367"/>
                  </a:lnTo>
                  <a:lnTo>
                    <a:pt x="278892" y="15113"/>
                  </a:lnTo>
                  <a:lnTo>
                    <a:pt x="284607" y="15367"/>
                  </a:lnTo>
                  <a:lnTo>
                    <a:pt x="296545" y="17399"/>
                  </a:lnTo>
                  <a:lnTo>
                    <a:pt x="308864" y="21209"/>
                  </a:lnTo>
                  <a:lnTo>
                    <a:pt x="320040" y="25908"/>
                  </a:lnTo>
                  <a:lnTo>
                    <a:pt x="329311" y="31623"/>
                  </a:lnTo>
                  <a:lnTo>
                    <a:pt x="332486" y="34544"/>
                  </a:lnTo>
                  <a:lnTo>
                    <a:pt x="335280" y="37719"/>
                  </a:lnTo>
                  <a:lnTo>
                    <a:pt x="336296" y="40894"/>
                  </a:lnTo>
                  <a:lnTo>
                    <a:pt x="336677" y="44069"/>
                  </a:lnTo>
                  <a:lnTo>
                    <a:pt x="339598" y="42418"/>
                  </a:lnTo>
                  <a:lnTo>
                    <a:pt x="342900" y="41656"/>
                  </a:lnTo>
                  <a:lnTo>
                    <a:pt x="350266" y="42164"/>
                  </a:lnTo>
                  <a:lnTo>
                    <a:pt x="357251" y="44577"/>
                  </a:lnTo>
                  <a:lnTo>
                    <a:pt x="364109" y="48514"/>
                  </a:lnTo>
                  <a:lnTo>
                    <a:pt x="369824" y="53721"/>
                  </a:lnTo>
                  <a:lnTo>
                    <a:pt x="374142" y="59309"/>
                  </a:lnTo>
                  <a:lnTo>
                    <a:pt x="376047" y="64897"/>
                  </a:lnTo>
                  <a:lnTo>
                    <a:pt x="376047" y="67437"/>
                  </a:lnTo>
                  <a:lnTo>
                    <a:pt x="375539" y="69850"/>
                  </a:lnTo>
                  <a:lnTo>
                    <a:pt x="381000" y="71120"/>
                  </a:lnTo>
                  <a:lnTo>
                    <a:pt x="385572" y="73787"/>
                  </a:lnTo>
                  <a:lnTo>
                    <a:pt x="389382" y="77216"/>
                  </a:lnTo>
                  <a:lnTo>
                    <a:pt x="391795" y="81661"/>
                  </a:lnTo>
                  <a:lnTo>
                    <a:pt x="393827" y="86995"/>
                  </a:lnTo>
                  <a:lnTo>
                    <a:pt x="394589" y="92837"/>
                  </a:lnTo>
                  <a:lnTo>
                    <a:pt x="394843" y="98806"/>
                  </a:lnTo>
                  <a:lnTo>
                    <a:pt x="393954" y="105156"/>
                  </a:lnTo>
                  <a:lnTo>
                    <a:pt x="392684" y="111125"/>
                  </a:lnTo>
                  <a:lnTo>
                    <a:pt x="390525" y="117221"/>
                  </a:lnTo>
                  <a:lnTo>
                    <a:pt x="387477" y="122809"/>
                  </a:lnTo>
                  <a:lnTo>
                    <a:pt x="384175" y="127508"/>
                  </a:lnTo>
                  <a:lnTo>
                    <a:pt x="380238" y="131699"/>
                  </a:lnTo>
                  <a:lnTo>
                    <a:pt x="375539" y="134620"/>
                  </a:lnTo>
                  <a:lnTo>
                    <a:pt x="370332" y="136398"/>
                  </a:lnTo>
                  <a:lnTo>
                    <a:pt x="364871" y="137033"/>
                  </a:lnTo>
                  <a:lnTo>
                    <a:pt x="366522" y="140208"/>
                  </a:lnTo>
                  <a:lnTo>
                    <a:pt x="367665" y="143891"/>
                  </a:lnTo>
                  <a:lnTo>
                    <a:pt x="367919" y="147828"/>
                  </a:lnTo>
                  <a:lnTo>
                    <a:pt x="367665" y="152273"/>
                  </a:lnTo>
                  <a:lnTo>
                    <a:pt x="365506" y="162052"/>
                  </a:lnTo>
                  <a:lnTo>
                    <a:pt x="361442" y="171196"/>
                  </a:lnTo>
                  <a:lnTo>
                    <a:pt x="355854" y="179705"/>
                  </a:lnTo>
                  <a:lnTo>
                    <a:pt x="349631" y="186055"/>
                  </a:lnTo>
                  <a:lnTo>
                    <a:pt x="346075" y="188087"/>
                  </a:lnTo>
                  <a:lnTo>
                    <a:pt x="342646" y="189103"/>
                  </a:lnTo>
                  <a:lnTo>
                    <a:pt x="339090" y="189103"/>
                  </a:lnTo>
                  <a:lnTo>
                    <a:pt x="335534" y="188087"/>
                  </a:lnTo>
                  <a:lnTo>
                    <a:pt x="334518" y="191770"/>
                  </a:lnTo>
                  <a:lnTo>
                    <a:pt x="332740" y="195199"/>
                  </a:lnTo>
                  <a:lnTo>
                    <a:pt x="327660" y="201295"/>
                  </a:lnTo>
                  <a:lnTo>
                    <a:pt x="320802" y="205994"/>
                  </a:lnTo>
                  <a:lnTo>
                    <a:pt x="312928" y="209677"/>
                  </a:lnTo>
                  <a:lnTo>
                    <a:pt x="303911" y="211836"/>
                  </a:lnTo>
                  <a:lnTo>
                    <a:pt x="294386" y="212598"/>
                  </a:lnTo>
                  <a:lnTo>
                    <a:pt x="284861" y="212090"/>
                  </a:lnTo>
                  <a:lnTo>
                    <a:pt x="275590" y="209677"/>
                  </a:lnTo>
                  <a:lnTo>
                    <a:pt x="272923" y="212852"/>
                  </a:lnTo>
                  <a:lnTo>
                    <a:pt x="269621" y="215773"/>
                  </a:lnTo>
                  <a:lnTo>
                    <a:pt x="261747" y="220472"/>
                  </a:lnTo>
                  <a:lnTo>
                    <a:pt x="252222" y="223393"/>
                  </a:lnTo>
                  <a:lnTo>
                    <a:pt x="241935" y="224663"/>
                  </a:lnTo>
                  <a:lnTo>
                    <a:pt x="231267" y="224663"/>
                  </a:lnTo>
                  <a:lnTo>
                    <a:pt x="220980" y="223139"/>
                  </a:lnTo>
                  <a:lnTo>
                    <a:pt x="211963" y="219710"/>
                  </a:lnTo>
                  <a:lnTo>
                    <a:pt x="208153" y="217551"/>
                  </a:lnTo>
                  <a:lnTo>
                    <a:pt x="204978" y="214757"/>
                  </a:lnTo>
                  <a:lnTo>
                    <a:pt x="202184" y="217297"/>
                  </a:lnTo>
                  <a:lnTo>
                    <a:pt x="198628" y="219202"/>
                  </a:lnTo>
                  <a:lnTo>
                    <a:pt x="190754" y="222123"/>
                  </a:lnTo>
                  <a:lnTo>
                    <a:pt x="181737" y="223393"/>
                  </a:lnTo>
                  <a:lnTo>
                    <a:pt x="172593" y="223139"/>
                  </a:lnTo>
                  <a:lnTo>
                    <a:pt x="163195" y="221488"/>
                  </a:lnTo>
                  <a:lnTo>
                    <a:pt x="155067" y="218059"/>
                  </a:lnTo>
                  <a:lnTo>
                    <a:pt x="148590" y="213614"/>
                  </a:lnTo>
                  <a:lnTo>
                    <a:pt x="146050" y="210693"/>
                  </a:lnTo>
                  <a:lnTo>
                    <a:pt x="144526" y="207645"/>
                  </a:lnTo>
                  <a:lnTo>
                    <a:pt x="141732" y="210185"/>
                  </a:lnTo>
                  <a:lnTo>
                    <a:pt x="138303" y="212090"/>
                  </a:lnTo>
                  <a:lnTo>
                    <a:pt x="134493" y="213106"/>
                  </a:lnTo>
                  <a:lnTo>
                    <a:pt x="130048" y="213614"/>
                  </a:lnTo>
                  <a:lnTo>
                    <a:pt x="121158" y="212852"/>
                  </a:lnTo>
                  <a:lnTo>
                    <a:pt x="111506" y="209931"/>
                  </a:lnTo>
                  <a:lnTo>
                    <a:pt x="102616" y="204978"/>
                  </a:lnTo>
                  <a:lnTo>
                    <a:pt x="94742" y="198374"/>
                  </a:lnTo>
                  <a:lnTo>
                    <a:pt x="91694" y="194437"/>
                  </a:lnTo>
                  <a:lnTo>
                    <a:pt x="89281" y="190119"/>
                  </a:lnTo>
                  <a:lnTo>
                    <a:pt x="87376" y="185674"/>
                  </a:lnTo>
                  <a:lnTo>
                    <a:pt x="86614" y="180975"/>
                  </a:lnTo>
                  <a:lnTo>
                    <a:pt x="83312" y="180975"/>
                  </a:lnTo>
                  <a:lnTo>
                    <a:pt x="79248" y="180721"/>
                  </a:lnTo>
                  <a:lnTo>
                    <a:pt x="70485" y="178308"/>
                  </a:lnTo>
                  <a:lnTo>
                    <a:pt x="60960" y="174117"/>
                  </a:lnTo>
                  <a:lnTo>
                    <a:pt x="51943" y="168529"/>
                  </a:lnTo>
                  <a:lnTo>
                    <a:pt x="44069" y="162052"/>
                  </a:lnTo>
                  <a:lnTo>
                    <a:pt x="38100" y="154686"/>
                  </a:lnTo>
                  <a:lnTo>
                    <a:pt x="36195" y="150622"/>
                  </a:lnTo>
                  <a:lnTo>
                    <a:pt x="35052" y="146812"/>
                  </a:lnTo>
                  <a:lnTo>
                    <a:pt x="34798" y="142748"/>
                  </a:lnTo>
                  <a:close/>
                </a:path>
              </a:pathLst>
            </a:custGeom>
            <a:solidFill>
              <a:srgbClr val="FFC00D"/>
            </a:solidFill>
            <a:ln w="0" cap="flat" cmpd="sng" algn="ctr">
              <a:solidFill>
                <a:srgbClr val="FFC0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035804" y="2677668"/>
              <a:ext cx="366523" cy="208789"/>
            </a:xfrm>
            <a:custGeom>
              <a:avLst/>
              <a:gdLst/>
              <a:ahLst/>
              <a:cxnLst/>
              <a:rect l="0" t="0" r="0" b="0"/>
              <a:pathLst>
                <a:path w="366523" h="208789">
                  <a:moveTo>
                    <a:pt x="33020" y="128778"/>
                  </a:moveTo>
                  <a:lnTo>
                    <a:pt x="30607" y="129540"/>
                  </a:lnTo>
                  <a:lnTo>
                    <a:pt x="27559" y="129540"/>
                  </a:lnTo>
                  <a:lnTo>
                    <a:pt x="21336" y="127762"/>
                  </a:lnTo>
                  <a:lnTo>
                    <a:pt x="14986" y="123698"/>
                  </a:lnTo>
                  <a:lnTo>
                    <a:pt x="9525" y="118237"/>
                  </a:lnTo>
                  <a:lnTo>
                    <a:pt x="5461" y="111887"/>
                  </a:lnTo>
                  <a:lnTo>
                    <a:pt x="3556" y="105537"/>
                  </a:lnTo>
                  <a:lnTo>
                    <a:pt x="3556" y="102743"/>
                  </a:lnTo>
                  <a:lnTo>
                    <a:pt x="4445" y="99822"/>
                  </a:lnTo>
                  <a:lnTo>
                    <a:pt x="5969" y="97409"/>
                  </a:lnTo>
                  <a:lnTo>
                    <a:pt x="8763" y="95377"/>
                  </a:lnTo>
                  <a:lnTo>
                    <a:pt x="5842" y="93472"/>
                  </a:lnTo>
                  <a:lnTo>
                    <a:pt x="3556" y="90551"/>
                  </a:lnTo>
                  <a:lnTo>
                    <a:pt x="2032" y="87122"/>
                  </a:lnTo>
                  <a:lnTo>
                    <a:pt x="889" y="83185"/>
                  </a:lnTo>
                  <a:lnTo>
                    <a:pt x="0" y="74168"/>
                  </a:lnTo>
                  <a:lnTo>
                    <a:pt x="1397" y="64770"/>
                  </a:lnTo>
                  <a:lnTo>
                    <a:pt x="4445" y="55880"/>
                  </a:lnTo>
                  <a:lnTo>
                    <a:pt x="6604" y="51816"/>
                  </a:lnTo>
                  <a:lnTo>
                    <a:pt x="9271" y="48768"/>
                  </a:lnTo>
                  <a:lnTo>
                    <a:pt x="12319" y="46101"/>
                  </a:lnTo>
                  <a:lnTo>
                    <a:pt x="15748" y="44196"/>
                  </a:lnTo>
                  <a:lnTo>
                    <a:pt x="19939" y="43434"/>
                  </a:lnTo>
                  <a:lnTo>
                    <a:pt x="24257" y="43942"/>
                  </a:lnTo>
                  <a:lnTo>
                    <a:pt x="22352" y="38354"/>
                  </a:lnTo>
                  <a:lnTo>
                    <a:pt x="22987" y="33147"/>
                  </a:lnTo>
                  <a:lnTo>
                    <a:pt x="25400" y="28448"/>
                  </a:lnTo>
                  <a:lnTo>
                    <a:pt x="29718" y="24765"/>
                  </a:lnTo>
                  <a:lnTo>
                    <a:pt x="35179" y="22098"/>
                  </a:lnTo>
                  <a:lnTo>
                    <a:pt x="41656" y="21336"/>
                  </a:lnTo>
                  <a:lnTo>
                    <a:pt x="48768" y="22352"/>
                  </a:lnTo>
                  <a:lnTo>
                    <a:pt x="56134" y="25781"/>
                  </a:lnTo>
                  <a:lnTo>
                    <a:pt x="56388" y="19685"/>
                  </a:lnTo>
                  <a:lnTo>
                    <a:pt x="58801" y="14478"/>
                  </a:lnTo>
                  <a:lnTo>
                    <a:pt x="63119" y="10287"/>
                  </a:lnTo>
                  <a:lnTo>
                    <a:pt x="68707" y="6858"/>
                  </a:lnTo>
                  <a:lnTo>
                    <a:pt x="74930" y="4699"/>
                  </a:lnTo>
                  <a:lnTo>
                    <a:pt x="80899" y="3937"/>
                  </a:lnTo>
                  <a:lnTo>
                    <a:pt x="86614" y="4699"/>
                  </a:lnTo>
                  <a:lnTo>
                    <a:pt x="90932" y="7112"/>
                  </a:lnTo>
                  <a:lnTo>
                    <a:pt x="92837" y="5207"/>
                  </a:lnTo>
                  <a:lnTo>
                    <a:pt x="95250" y="3683"/>
                  </a:lnTo>
                  <a:lnTo>
                    <a:pt x="101219" y="1270"/>
                  </a:lnTo>
                  <a:lnTo>
                    <a:pt x="109220" y="0"/>
                  </a:lnTo>
                  <a:lnTo>
                    <a:pt x="117348" y="0"/>
                  </a:lnTo>
                  <a:lnTo>
                    <a:pt x="125476" y="762"/>
                  </a:lnTo>
                  <a:lnTo>
                    <a:pt x="132842" y="2921"/>
                  </a:lnTo>
                  <a:lnTo>
                    <a:pt x="138557" y="5461"/>
                  </a:lnTo>
                  <a:lnTo>
                    <a:pt x="140716" y="7366"/>
                  </a:lnTo>
                  <a:lnTo>
                    <a:pt x="142113" y="9525"/>
                  </a:lnTo>
                  <a:lnTo>
                    <a:pt x="144272" y="7112"/>
                  </a:lnTo>
                  <a:lnTo>
                    <a:pt x="146939" y="5207"/>
                  </a:lnTo>
                  <a:lnTo>
                    <a:pt x="153797" y="2540"/>
                  </a:lnTo>
                  <a:lnTo>
                    <a:pt x="161417" y="1270"/>
                  </a:lnTo>
                  <a:lnTo>
                    <a:pt x="169291" y="1270"/>
                  </a:lnTo>
                  <a:lnTo>
                    <a:pt x="176911" y="2413"/>
                  </a:lnTo>
                  <a:lnTo>
                    <a:pt x="183261" y="4191"/>
                  </a:lnTo>
                  <a:lnTo>
                    <a:pt x="187833" y="7366"/>
                  </a:lnTo>
                  <a:lnTo>
                    <a:pt x="189230" y="8890"/>
                  </a:lnTo>
                  <a:lnTo>
                    <a:pt x="189992" y="11049"/>
                  </a:lnTo>
                  <a:lnTo>
                    <a:pt x="191897" y="8890"/>
                  </a:lnTo>
                  <a:lnTo>
                    <a:pt x="194818" y="7366"/>
                  </a:lnTo>
                  <a:lnTo>
                    <a:pt x="202184" y="5207"/>
                  </a:lnTo>
                  <a:lnTo>
                    <a:pt x="211201" y="4445"/>
                  </a:lnTo>
                  <a:lnTo>
                    <a:pt x="220472" y="4953"/>
                  </a:lnTo>
                  <a:lnTo>
                    <a:pt x="229362" y="6604"/>
                  </a:lnTo>
                  <a:lnTo>
                    <a:pt x="237363" y="8890"/>
                  </a:lnTo>
                  <a:lnTo>
                    <a:pt x="243332" y="12319"/>
                  </a:lnTo>
                  <a:lnTo>
                    <a:pt x="245237" y="14224"/>
                  </a:lnTo>
                  <a:lnTo>
                    <a:pt x="246380" y="16002"/>
                  </a:lnTo>
                  <a:lnTo>
                    <a:pt x="249936" y="14732"/>
                  </a:lnTo>
                  <a:lnTo>
                    <a:pt x="254254" y="14224"/>
                  </a:lnTo>
                  <a:lnTo>
                    <a:pt x="259080" y="13970"/>
                  </a:lnTo>
                  <a:lnTo>
                    <a:pt x="264287" y="14224"/>
                  </a:lnTo>
                  <a:lnTo>
                    <a:pt x="275717" y="16002"/>
                  </a:lnTo>
                  <a:lnTo>
                    <a:pt x="286893" y="19431"/>
                  </a:lnTo>
                  <a:lnTo>
                    <a:pt x="297180" y="23876"/>
                  </a:lnTo>
                  <a:lnTo>
                    <a:pt x="305943" y="29210"/>
                  </a:lnTo>
                  <a:lnTo>
                    <a:pt x="308864" y="32131"/>
                  </a:lnTo>
                  <a:lnTo>
                    <a:pt x="311023" y="34925"/>
                  </a:lnTo>
                  <a:lnTo>
                    <a:pt x="312420" y="37973"/>
                  </a:lnTo>
                  <a:lnTo>
                    <a:pt x="312674" y="40767"/>
                  </a:lnTo>
                  <a:lnTo>
                    <a:pt x="315468" y="39497"/>
                  </a:lnTo>
                  <a:lnTo>
                    <a:pt x="318389" y="38735"/>
                  </a:lnTo>
                  <a:lnTo>
                    <a:pt x="325247" y="38989"/>
                  </a:lnTo>
                  <a:lnTo>
                    <a:pt x="331724" y="41275"/>
                  </a:lnTo>
                  <a:lnTo>
                    <a:pt x="338328" y="44958"/>
                  </a:lnTo>
                  <a:lnTo>
                    <a:pt x="343535" y="49784"/>
                  </a:lnTo>
                  <a:lnTo>
                    <a:pt x="347599" y="54991"/>
                  </a:lnTo>
                  <a:lnTo>
                    <a:pt x="349123" y="60325"/>
                  </a:lnTo>
                  <a:lnTo>
                    <a:pt x="349123" y="62611"/>
                  </a:lnTo>
                  <a:lnTo>
                    <a:pt x="348615" y="64770"/>
                  </a:lnTo>
                  <a:lnTo>
                    <a:pt x="353822" y="66040"/>
                  </a:lnTo>
                  <a:lnTo>
                    <a:pt x="358140" y="68453"/>
                  </a:lnTo>
                  <a:lnTo>
                    <a:pt x="361442" y="71628"/>
                  </a:lnTo>
                  <a:lnTo>
                    <a:pt x="363855" y="75819"/>
                  </a:lnTo>
                  <a:lnTo>
                    <a:pt x="365506" y="80772"/>
                  </a:lnTo>
                  <a:lnTo>
                    <a:pt x="366522" y="86106"/>
                  </a:lnTo>
                  <a:lnTo>
                    <a:pt x="366522" y="91567"/>
                  </a:lnTo>
                  <a:lnTo>
                    <a:pt x="366141" y="97409"/>
                  </a:lnTo>
                  <a:lnTo>
                    <a:pt x="364744" y="103251"/>
                  </a:lnTo>
                  <a:lnTo>
                    <a:pt x="362585" y="108712"/>
                  </a:lnTo>
                  <a:lnTo>
                    <a:pt x="359791" y="113665"/>
                  </a:lnTo>
                  <a:lnTo>
                    <a:pt x="356743" y="118491"/>
                  </a:lnTo>
                  <a:lnTo>
                    <a:pt x="352933" y="122174"/>
                  </a:lnTo>
                  <a:lnTo>
                    <a:pt x="348615" y="125095"/>
                  </a:lnTo>
                  <a:lnTo>
                    <a:pt x="344043" y="126619"/>
                  </a:lnTo>
                  <a:lnTo>
                    <a:pt x="338836" y="127127"/>
                  </a:lnTo>
                  <a:lnTo>
                    <a:pt x="340487" y="130048"/>
                  </a:lnTo>
                  <a:lnTo>
                    <a:pt x="341249" y="133477"/>
                  </a:lnTo>
                  <a:lnTo>
                    <a:pt x="341757" y="137160"/>
                  </a:lnTo>
                  <a:lnTo>
                    <a:pt x="341630" y="141351"/>
                  </a:lnTo>
                  <a:lnTo>
                    <a:pt x="339344" y="150368"/>
                  </a:lnTo>
                  <a:lnTo>
                    <a:pt x="335534" y="159004"/>
                  </a:lnTo>
                  <a:lnTo>
                    <a:pt x="330708" y="166624"/>
                  </a:lnTo>
                  <a:lnTo>
                    <a:pt x="324739" y="172720"/>
                  </a:lnTo>
                  <a:lnTo>
                    <a:pt x="321437" y="174498"/>
                  </a:lnTo>
                  <a:lnTo>
                    <a:pt x="318135" y="175641"/>
                  </a:lnTo>
                  <a:lnTo>
                    <a:pt x="314833" y="175641"/>
                  </a:lnTo>
                  <a:lnTo>
                    <a:pt x="311658" y="174498"/>
                  </a:lnTo>
                  <a:lnTo>
                    <a:pt x="308864" y="181483"/>
                  </a:lnTo>
                  <a:lnTo>
                    <a:pt x="304292" y="186944"/>
                  </a:lnTo>
                  <a:lnTo>
                    <a:pt x="298069" y="191389"/>
                  </a:lnTo>
                  <a:lnTo>
                    <a:pt x="290449" y="194564"/>
                  </a:lnTo>
                  <a:lnTo>
                    <a:pt x="282321" y="196723"/>
                  </a:lnTo>
                  <a:lnTo>
                    <a:pt x="273304" y="197485"/>
                  </a:lnTo>
                  <a:lnTo>
                    <a:pt x="264287" y="196723"/>
                  </a:lnTo>
                  <a:lnTo>
                    <a:pt x="255905" y="194564"/>
                  </a:lnTo>
                  <a:lnTo>
                    <a:pt x="253365" y="197739"/>
                  </a:lnTo>
                  <a:lnTo>
                    <a:pt x="250317" y="200406"/>
                  </a:lnTo>
                  <a:lnTo>
                    <a:pt x="243078" y="204597"/>
                  </a:lnTo>
                  <a:lnTo>
                    <a:pt x="234315" y="207518"/>
                  </a:lnTo>
                  <a:lnTo>
                    <a:pt x="224536" y="208788"/>
                  </a:lnTo>
                  <a:lnTo>
                    <a:pt x="214757" y="208534"/>
                  </a:lnTo>
                  <a:lnTo>
                    <a:pt x="205232" y="206883"/>
                  </a:lnTo>
                  <a:lnTo>
                    <a:pt x="197104" y="204089"/>
                  </a:lnTo>
                  <a:lnTo>
                    <a:pt x="193294" y="201930"/>
                  </a:lnTo>
                  <a:lnTo>
                    <a:pt x="190246" y="199390"/>
                  </a:lnTo>
                  <a:lnTo>
                    <a:pt x="184531" y="203581"/>
                  </a:lnTo>
                  <a:lnTo>
                    <a:pt x="177165" y="206121"/>
                  </a:lnTo>
                  <a:lnTo>
                    <a:pt x="168783" y="207518"/>
                  </a:lnTo>
                  <a:lnTo>
                    <a:pt x="160147" y="207264"/>
                  </a:lnTo>
                  <a:lnTo>
                    <a:pt x="151638" y="205613"/>
                  </a:lnTo>
                  <a:lnTo>
                    <a:pt x="144018" y="202438"/>
                  </a:lnTo>
                  <a:lnTo>
                    <a:pt x="138049" y="198247"/>
                  </a:lnTo>
                  <a:lnTo>
                    <a:pt x="135763" y="195707"/>
                  </a:lnTo>
                  <a:lnTo>
                    <a:pt x="134239" y="192786"/>
                  </a:lnTo>
                  <a:lnTo>
                    <a:pt x="131445" y="195072"/>
                  </a:lnTo>
                  <a:lnTo>
                    <a:pt x="128524" y="196723"/>
                  </a:lnTo>
                  <a:lnTo>
                    <a:pt x="124714" y="197739"/>
                  </a:lnTo>
                  <a:lnTo>
                    <a:pt x="120904" y="198247"/>
                  </a:lnTo>
                  <a:lnTo>
                    <a:pt x="112395" y="197485"/>
                  </a:lnTo>
                  <a:lnTo>
                    <a:pt x="103378" y="194818"/>
                  </a:lnTo>
                  <a:lnTo>
                    <a:pt x="95250" y="190373"/>
                  </a:lnTo>
                  <a:lnTo>
                    <a:pt x="87884" y="184023"/>
                  </a:lnTo>
                  <a:lnTo>
                    <a:pt x="85217" y="180594"/>
                  </a:lnTo>
                  <a:lnTo>
                    <a:pt x="82804" y="176657"/>
                  </a:lnTo>
                  <a:lnTo>
                    <a:pt x="81407" y="172466"/>
                  </a:lnTo>
                  <a:lnTo>
                    <a:pt x="80264" y="168021"/>
                  </a:lnTo>
                  <a:lnTo>
                    <a:pt x="77343" y="168021"/>
                  </a:lnTo>
                  <a:lnTo>
                    <a:pt x="73533" y="167767"/>
                  </a:lnTo>
                  <a:lnTo>
                    <a:pt x="65278" y="165608"/>
                  </a:lnTo>
                  <a:lnTo>
                    <a:pt x="56642" y="161925"/>
                  </a:lnTo>
                  <a:lnTo>
                    <a:pt x="48260" y="156591"/>
                  </a:lnTo>
                  <a:lnTo>
                    <a:pt x="40894" y="150622"/>
                  </a:lnTo>
                  <a:lnTo>
                    <a:pt x="35433" y="143510"/>
                  </a:lnTo>
                  <a:lnTo>
                    <a:pt x="32385" y="136144"/>
                  </a:lnTo>
                  <a:lnTo>
                    <a:pt x="32385" y="132461"/>
                  </a:lnTo>
                  <a:close/>
                </a:path>
              </a:pathLst>
            </a:custGeom>
            <a:solidFill>
              <a:srgbClr val="FFC41B"/>
            </a:solidFill>
            <a:ln w="0" cap="flat" cmpd="sng" algn="ctr">
              <a:solidFill>
                <a:srgbClr val="FFC4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050028" y="2685542"/>
              <a:ext cx="338202" cy="192787"/>
            </a:xfrm>
            <a:custGeom>
              <a:avLst/>
              <a:gdLst/>
              <a:ahLst/>
              <a:cxnLst/>
              <a:rect l="0" t="0" r="0" b="0"/>
              <a:pathLst>
                <a:path w="338202" h="192787">
                  <a:moveTo>
                    <a:pt x="30480" y="118999"/>
                  </a:moveTo>
                  <a:lnTo>
                    <a:pt x="27940" y="119888"/>
                  </a:lnTo>
                  <a:lnTo>
                    <a:pt x="25273" y="119888"/>
                  </a:lnTo>
                  <a:lnTo>
                    <a:pt x="19558" y="117983"/>
                  </a:lnTo>
                  <a:lnTo>
                    <a:pt x="13843" y="114300"/>
                  </a:lnTo>
                  <a:lnTo>
                    <a:pt x="8763" y="109220"/>
                  </a:lnTo>
                  <a:lnTo>
                    <a:pt x="4953" y="103505"/>
                  </a:lnTo>
                  <a:lnTo>
                    <a:pt x="3175" y="97663"/>
                  </a:lnTo>
                  <a:lnTo>
                    <a:pt x="3175" y="94869"/>
                  </a:lnTo>
                  <a:lnTo>
                    <a:pt x="3810" y="92456"/>
                  </a:lnTo>
                  <a:lnTo>
                    <a:pt x="5334" y="90043"/>
                  </a:lnTo>
                  <a:lnTo>
                    <a:pt x="7874" y="87884"/>
                  </a:lnTo>
                  <a:lnTo>
                    <a:pt x="5207" y="86360"/>
                  </a:lnTo>
                  <a:lnTo>
                    <a:pt x="3175" y="83693"/>
                  </a:lnTo>
                  <a:lnTo>
                    <a:pt x="1524" y="80518"/>
                  </a:lnTo>
                  <a:lnTo>
                    <a:pt x="508" y="77089"/>
                  </a:lnTo>
                  <a:lnTo>
                    <a:pt x="0" y="68707"/>
                  </a:lnTo>
                  <a:lnTo>
                    <a:pt x="1016" y="60071"/>
                  </a:lnTo>
                  <a:lnTo>
                    <a:pt x="3810" y="51689"/>
                  </a:lnTo>
                  <a:lnTo>
                    <a:pt x="5969" y="48260"/>
                  </a:lnTo>
                  <a:lnTo>
                    <a:pt x="8382" y="44958"/>
                  </a:lnTo>
                  <a:lnTo>
                    <a:pt x="11430" y="42672"/>
                  </a:lnTo>
                  <a:lnTo>
                    <a:pt x="14732" y="41148"/>
                  </a:lnTo>
                  <a:lnTo>
                    <a:pt x="18161" y="40259"/>
                  </a:lnTo>
                  <a:lnTo>
                    <a:pt x="22352" y="40513"/>
                  </a:lnTo>
                  <a:lnTo>
                    <a:pt x="20320" y="35560"/>
                  </a:lnTo>
                  <a:lnTo>
                    <a:pt x="20955" y="30480"/>
                  </a:lnTo>
                  <a:lnTo>
                    <a:pt x="23114" y="26289"/>
                  </a:lnTo>
                  <a:lnTo>
                    <a:pt x="27178" y="22987"/>
                  </a:lnTo>
                  <a:lnTo>
                    <a:pt x="32385" y="20574"/>
                  </a:lnTo>
                  <a:lnTo>
                    <a:pt x="38354" y="19685"/>
                  </a:lnTo>
                  <a:lnTo>
                    <a:pt x="44831" y="20828"/>
                  </a:lnTo>
                  <a:lnTo>
                    <a:pt x="51689" y="24003"/>
                  </a:lnTo>
                  <a:lnTo>
                    <a:pt x="51943" y="18415"/>
                  </a:lnTo>
                  <a:lnTo>
                    <a:pt x="54102" y="13462"/>
                  </a:lnTo>
                  <a:lnTo>
                    <a:pt x="58293" y="9525"/>
                  </a:lnTo>
                  <a:lnTo>
                    <a:pt x="63373" y="6350"/>
                  </a:lnTo>
                  <a:lnTo>
                    <a:pt x="68834" y="4445"/>
                  </a:lnTo>
                  <a:lnTo>
                    <a:pt x="74549" y="3683"/>
                  </a:lnTo>
                  <a:lnTo>
                    <a:pt x="79756" y="4445"/>
                  </a:lnTo>
                  <a:lnTo>
                    <a:pt x="83820" y="6604"/>
                  </a:lnTo>
                  <a:lnTo>
                    <a:pt x="87630" y="3429"/>
                  </a:lnTo>
                  <a:lnTo>
                    <a:pt x="93345" y="1270"/>
                  </a:lnTo>
                  <a:lnTo>
                    <a:pt x="100330" y="254"/>
                  </a:lnTo>
                  <a:lnTo>
                    <a:pt x="107950" y="0"/>
                  </a:lnTo>
                  <a:lnTo>
                    <a:pt x="115570" y="1016"/>
                  </a:lnTo>
                  <a:lnTo>
                    <a:pt x="122428" y="2667"/>
                  </a:lnTo>
                  <a:lnTo>
                    <a:pt x="127889" y="5334"/>
                  </a:lnTo>
                  <a:lnTo>
                    <a:pt x="131064" y="8890"/>
                  </a:lnTo>
                  <a:lnTo>
                    <a:pt x="135763" y="5080"/>
                  </a:lnTo>
                  <a:lnTo>
                    <a:pt x="141732" y="2667"/>
                  </a:lnTo>
                  <a:lnTo>
                    <a:pt x="148844" y="1270"/>
                  </a:lnTo>
                  <a:lnTo>
                    <a:pt x="156210" y="1270"/>
                  </a:lnTo>
                  <a:lnTo>
                    <a:pt x="162941" y="2159"/>
                  </a:lnTo>
                  <a:lnTo>
                    <a:pt x="169037" y="3937"/>
                  </a:lnTo>
                  <a:lnTo>
                    <a:pt x="173355" y="6858"/>
                  </a:lnTo>
                  <a:lnTo>
                    <a:pt x="175006" y="10287"/>
                  </a:lnTo>
                  <a:lnTo>
                    <a:pt x="177165" y="8382"/>
                  </a:lnTo>
                  <a:lnTo>
                    <a:pt x="179832" y="6858"/>
                  </a:lnTo>
                  <a:lnTo>
                    <a:pt x="186563" y="4699"/>
                  </a:lnTo>
                  <a:lnTo>
                    <a:pt x="194818" y="4191"/>
                  </a:lnTo>
                  <a:lnTo>
                    <a:pt x="203581" y="4699"/>
                  </a:lnTo>
                  <a:lnTo>
                    <a:pt x="211709" y="6350"/>
                  </a:lnTo>
                  <a:lnTo>
                    <a:pt x="219075" y="8382"/>
                  </a:lnTo>
                  <a:lnTo>
                    <a:pt x="224536" y="11557"/>
                  </a:lnTo>
                  <a:lnTo>
                    <a:pt x="226314" y="13208"/>
                  </a:lnTo>
                  <a:lnTo>
                    <a:pt x="227203" y="14986"/>
                  </a:lnTo>
                  <a:lnTo>
                    <a:pt x="230505" y="13716"/>
                  </a:lnTo>
                  <a:lnTo>
                    <a:pt x="234569" y="13208"/>
                  </a:lnTo>
                  <a:lnTo>
                    <a:pt x="243840" y="13462"/>
                  </a:lnTo>
                  <a:lnTo>
                    <a:pt x="254127" y="14986"/>
                  </a:lnTo>
                  <a:lnTo>
                    <a:pt x="264795" y="18161"/>
                  </a:lnTo>
                  <a:lnTo>
                    <a:pt x="274193" y="22098"/>
                  </a:lnTo>
                  <a:lnTo>
                    <a:pt x="282194" y="27051"/>
                  </a:lnTo>
                  <a:lnTo>
                    <a:pt x="285242" y="29718"/>
                  </a:lnTo>
                  <a:lnTo>
                    <a:pt x="287020" y="32385"/>
                  </a:lnTo>
                  <a:lnTo>
                    <a:pt x="288417" y="35052"/>
                  </a:lnTo>
                  <a:lnTo>
                    <a:pt x="288417" y="37846"/>
                  </a:lnTo>
                  <a:lnTo>
                    <a:pt x="291211" y="36576"/>
                  </a:lnTo>
                  <a:lnTo>
                    <a:pt x="293878" y="35814"/>
                  </a:lnTo>
                  <a:lnTo>
                    <a:pt x="300101" y="36068"/>
                  </a:lnTo>
                  <a:lnTo>
                    <a:pt x="306324" y="38227"/>
                  </a:lnTo>
                  <a:lnTo>
                    <a:pt x="312166" y="41656"/>
                  </a:lnTo>
                  <a:lnTo>
                    <a:pt x="316992" y="46101"/>
                  </a:lnTo>
                  <a:lnTo>
                    <a:pt x="320548" y="50800"/>
                  </a:lnTo>
                  <a:lnTo>
                    <a:pt x="322453" y="55753"/>
                  </a:lnTo>
                  <a:lnTo>
                    <a:pt x="321564" y="60071"/>
                  </a:lnTo>
                  <a:lnTo>
                    <a:pt x="326517" y="61087"/>
                  </a:lnTo>
                  <a:lnTo>
                    <a:pt x="330581" y="63246"/>
                  </a:lnTo>
                  <a:lnTo>
                    <a:pt x="333629" y="66294"/>
                  </a:lnTo>
                  <a:lnTo>
                    <a:pt x="335788" y="70358"/>
                  </a:lnTo>
                  <a:lnTo>
                    <a:pt x="337439" y="74803"/>
                  </a:lnTo>
                  <a:lnTo>
                    <a:pt x="338201" y="79502"/>
                  </a:lnTo>
                  <a:lnTo>
                    <a:pt x="337693" y="90043"/>
                  </a:lnTo>
                  <a:lnTo>
                    <a:pt x="334772" y="100584"/>
                  </a:lnTo>
                  <a:lnTo>
                    <a:pt x="332232" y="105410"/>
                  </a:lnTo>
                  <a:lnTo>
                    <a:pt x="329184" y="109474"/>
                  </a:lnTo>
                  <a:lnTo>
                    <a:pt x="325755" y="112903"/>
                  </a:lnTo>
                  <a:lnTo>
                    <a:pt x="321945" y="115570"/>
                  </a:lnTo>
                  <a:lnTo>
                    <a:pt x="317500" y="117221"/>
                  </a:lnTo>
                  <a:lnTo>
                    <a:pt x="312674" y="117475"/>
                  </a:lnTo>
                  <a:lnTo>
                    <a:pt x="314325" y="120015"/>
                  </a:lnTo>
                  <a:lnTo>
                    <a:pt x="315087" y="123317"/>
                  </a:lnTo>
                  <a:lnTo>
                    <a:pt x="315087" y="130683"/>
                  </a:lnTo>
                  <a:lnTo>
                    <a:pt x="313182" y="139065"/>
                  </a:lnTo>
                  <a:lnTo>
                    <a:pt x="309626" y="146939"/>
                  </a:lnTo>
                  <a:lnTo>
                    <a:pt x="305054" y="154051"/>
                  </a:lnTo>
                  <a:lnTo>
                    <a:pt x="299593" y="159512"/>
                  </a:lnTo>
                  <a:lnTo>
                    <a:pt x="293624" y="162179"/>
                  </a:lnTo>
                  <a:lnTo>
                    <a:pt x="290576" y="162179"/>
                  </a:lnTo>
                  <a:lnTo>
                    <a:pt x="287655" y="161417"/>
                  </a:lnTo>
                  <a:lnTo>
                    <a:pt x="285242" y="167513"/>
                  </a:lnTo>
                  <a:lnTo>
                    <a:pt x="280797" y="172720"/>
                  </a:lnTo>
                  <a:lnTo>
                    <a:pt x="275082" y="176657"/>
                  </a:lnTo>
                  <a:lnTo>
                    <a:pt x="268097" y="179832"/>
                  </a:lnTo>
                  <a:lnTo>
                    <a:pt x="260477" y="181737"/>
                  </a:lnTo>
                  <a:lnTo>
                    <a:pt x="252222" y="182499"/>
                  </a:lnTo>
                  <a:lnTo>
                    <a:pt x="244094" y="181737"/>
                  </a:lnTo>
                  <a:lnTo>
                    <a:pt x="236093" y="179832"/>
                  </a:lnTo>
                  <a:lnTo>
                    <a:pt x="233934" y="182499"/>
                  </a:lnTo>
                  <a:lnTo>
                    <a:pt x="231267" y="185166"/>
                  </a:lnTo>
                  <a:lnTo>
                    <a:pt x="224155" y="189103"/>
                  </a:lnTo>
                  <a:lnTo>
                    <a:pt x="216027" y="191643"/>
                  </a:lnTo>
                  <a:lnTo>
                    <a:pt x="207010" y="192786"/>
                  </a:lnTo>
                  <a:lnTo>
                    <a:pt x="198120" y="192786"/>
                  </a:lnTo>
                  <a:lnTo>
                    <a:pt x="189357" y="191135"/>
                  </a:lnTo>
                  <a:lnTo>
                    <a:pt x="181737" y="188595"/>
                  </a:lnTo>
                  <a:lnTo>
                    <a:pt x="175514" y="184404"/>
                  </a:lnTo>
                  <a:lnTo>
                    <a:pt x="170307" y="188087"/>
                  </a:lnTo>
                  <a:lnTo>
                    <a:pt x="163449" y="190373"/>
                  </a:lnTo>
                  <a:lnTo>
                    <a:pt x="155702" y="191643"/>
                  </a:lnTo>
                  <a:lnTo>
                    <a:pt x="147701" y="191516"/>
                  </a:lnTo>
                  <a:lnTo>
                    <a:pt x="139827" y="189865"/>
                  </a:lnTo>
                  <a:lnTo>
                    <a:pt x="132715" y="187198"/>
                  </a:lnTo>
                  <a:lnTo>
                    <a:pt x="127381" y="183261"/>
                  </a:lnTo>
                  <a:lnTo>
                    <a:pt x="125095" y="180848"/>
                  </a:lnTo>
                  <a:lnTo>
                    <a:pt x="123698" y="178054"/>
                  </a:lnTo>
                  <a:lnTo>
                    <a:pt x="121285" y="180086"/>
                  </a:lnTo>
                  <a:lnTo>
                    <a:pt x="118364" y="181737"/>
                  </a:lnTo>
                  <a:lnTo>
                    <a:pt x="115062" y="182753"/>
                  </a:lnTo>
                  <a:lnTo>
                    <a:pt x="111506" y="183261"/>
                  </a:lnTo>
                  <a:lnTo>
                    <a:pt x="103632" y="182499"/>
                  </a:lnTo>
                  <a:lnTo>
                    <a:pt x="95504" y="180086"/>
                  </a:lnTo>
                  <a:lnTo>
                    <a:pt x="87630" y="175895"/>
                  </a:lnTo>
                  <a:lnTo>
                    <a:pt x="81026" y="170180"/>
                  </a:lnTo>
                  <a:lnTo>
                    <a:pt x="76454" y="163195"/>
                  </a:lnTo>
                  <a:lnTo>
                    <a:pt x="74803" y="159385"/>
                  </a:lnTo>
                  <a:lnTo>
                    <a:pt x="74041" y="155067"/>
                  </a:lnTo>
                  <a:lnTo>
                    <a:pt x="71247" y="155321"/>
                  </a:lnTo>
                  <a:lnTo>
                    <a:pt x="67691" y="154813"/>
                  </a:lnTo>
                  <a:lnTo>
                    <a:pt x="60071" y="153035"/>
                  </a:lnTo>
                  <a:lnTo>
                    <a:pt x="52197" y="149606"/>
                  </a:lnTo>
                  <a:lnTo>
                    <a:pt x="44323" y="144907"/>
                  </a:lnTo>
                  <a:lnTo>
                    <a:pt x="37465" y="139065"/>
                  </a:lnTo>
                  <a:lnTo>
                    <a:pt x="32385" y="132715"/>
                  </a:lnTo>
                  <a:lnTo>
                    <a:pt x="29845" y="125857"/>
                  </a:lnTo>
                  <a:lnTo>
                    <a:pt x="29718" y="122428"/>
                  </a:lnTo>
                  <a:close/>
                </a:path>
              </a:pathLst>
            </a:custGeom>
            <a:solidFill>
              <a:srgbClr val="FFC829"/>
            </a:solidFill>
            <a:ln w="0" cap="flat" cmpd="sng" algn="ctr">
              <a:solidFill>
                <a:srgbClr val="FFC82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064125" y="2693670"/>
              <a:ext cx="310262" cy="176785"/>
            </a:xfrm>
            <a:custGeom>
              <a:avLst/>
              <a:gdLst/>
              <a:ahLst/>
              <a:cxnLst/>
              <a:rect l="0" t="0" r="0" b="0"/>
              <a:pathLst>
                <a:path w="310262" h="176785">
                  <a:moveTo>
                    <a:pt x="27813" y="109093"/>
                  </a:moveTo>
                  <a:lnTo>
                    <a:pt x="25654" y="109601"/>
                  </a:lnTo>
                  <a:lnTo>
                    <a:pt x="23241" y="109855"/>
                  </a:lnTo>
                  <a:lnTo>
                    <a:pt x="18034" y="108077"/>
                  </a:lnTo>
                  <a:lnTo>
                    <a:pt x="12827" y="104775"/>
                  </a:lnTo>
                  <a:lnTo>
                    <a:pt x="8255" y="100076"/>
                  </a:lnTo>
                  <a:lnTo>
                    <a:pt x="4699" y="94869"/>
                  </a:lnTo>
                  <a:lnTo>
                    <a:pt x="3048" y="89535"/>
                  </a:lnTo>
                  <a:lnTo>
                    <a:pt x="3048" y="86868"/>
                  </a:lnTo>
                  <a:lnTo>
                    <a:pt x="3556" y="84582"/>
                  </a:lnTo>
                  <a:lnTo>
                    <a:pt x="4953" y="82423"/>
                  </a:lnTo>
                  <a:lnTo>
                    <a:pt x="7112" y="80645"/>
                  </a:lnTo>
                  <a:lnTo>
                    <a:pt x="4953" y="78994"/>
                  </a:lnTo>
                  <a:lnTo>
                    <a:pt x="3048" y="76708"/>
                  </a:lnTo>
                  <a:lnTo>
                    <a:pt x="1651" y="74041"/>
                  </a:lnTo>
                  <a:lnTo>
                    <a:pt x="635" y="70612"/>
                  </a:lnTo>
                  <a:lnTo>
                    <a:pt x="0" y="62992"/>
                  </a:lnTo>
                  <a:lnTo>
                    <a:pt x="889" y="54737"/>
                  </a:lnTo>
                  <a:lnTo>
                    <a:pt x="3556" y="47244"/>
                  </a:lnTo>
                  <a:lnTo>
                    <a:pt x="5461" y="43942"/>
                  </a:lnTo>
                  <a:lnTo>
                    <a:pt x="7620" y="41148"/>
                  </a:lnTo>
                  <a:lnTo>
                    <a:pt x="10414" y="38989"/>
                  </a:lnTo>
                  <a:lnTo>
                    <a:pt x="13335" y="37465"/>
                  </a:lnTo>
                  <a:lnTo>
                    <a:pt x="16637" y="36830"/>
                  </a:lnTo>
                  <a:lnTo>
                    <a:pt x="20447" y="37211"/>
                  </a:lnTo>
                  <a:lnTo>
                    <a:pt x="18796" y="32385"/>
                  </a:lnTo>
                  <a:lnTo>
                    <a:pt x="19050" y="27940"/>
                  </a:lnTo>
                  <a:lnTo>
                    <a:pt x="21209" y="24003"/>
                  </a:lnTo>
                  <a:lnTo>
                    <a:pt x="25019" y="20828"/>
                  </a:lnTo>
                  <a:lnTo>
                    <a:pt x="29718" y="18669"/>
                  </a:lnTo>
                  <a:lnTo>
                    <a:pt x="35179" y="18161"/>
                  </a:lnTo>
                  <a:lnTo>
                    <a:pt x="41402" y="18923"/>
                  </a:lnTo>
                  <a:lnTo>
                    <a:pt x="47371" y="21971"/>
                  </a:lnTo>
                  <a:lnTo>
                    <a:pt x="47625" y="16637"/>
                  </a:lnTo>
                  <a:lnTo>
                    <a:pt x="49784" y="12446"/>
                  </a:lnTo>
                  <a:lnTo>
                    <a:pt x="53340" y="8509"/>
                  </a:lnTo>
                  <a:lnTo>
                    <a:pt x="57912" y="5842"/>
                  </a:lnTo>
                  <a:lnTo>
                    <a:pt x="63119" y="4064"/>
                  </a:lnTo>
                  <a:lnTo>
                    <a:pt x="68580" y="3175"/>
                  </a:lnTo>
                  <a:lnTo>
                    <a:pt x="73279" y="4064"/>
                  </a:lnTo>
                  <a:lnTo>
                    <a:pt x="76708" y="6096"/>
                  </a:lnTo>
                  <a:lnTo>
                    <a:pt x="80264" y="2921"/>
                  </a:lnTo>
                  <a:lnTo>
                    <a:pt x="85725" y="1016"/>
                  </a:lnTo>
                  <a:lnTo>
                    <a:pt x="92329" y="0"/>
                  </a:lnTo>
                  <a:lnTo>
                    <a:pt x="99060" y="0"/>
                  </a:lnTo>
                  <a:lnTo>
                    <a:pt x="106172" y="762"/>
                  </a:lnTo>
                  <a:lnTo>
                    <a:pt x="112141" y="2413"/>
                  </a:lnTo>
                  <a:lnTo>
                    <a:pt x="117348" y="4826"/>
                  </a:lnTo>
                  <a:lnTo>
                    <a:pt x="120269" y="7874"/>
                  </a:lnTo>
                  <a:lnTo>
                    <a:pt x="124460" y="4445"/>
                  </a:lnTo>
                  <a:lnTo>
                    <a:pt x="129794" y="2159"/>
                  </a:lnTo>
                  <a:lnTo>
                    <a:pt x="136398" y="1016"/>
                  </a:lnTo>
                  <a:lnTo>
                    <a:pt x="143129" y="1016"/>
                  </a:lnTo>
                  <a:lnTo>
                    <a:pt x="149352" y="1905"/>
                  </a:lnTo>
                  <a:lnTo>
                    <a:pt x="154940" y="3683"/>
                  </a:lnTo>
                  <a:lnTo>
                    <a:pt x="159004" y="6096"/>
                  </a:lnTo>
                  <a:lnTo>
                    <a:pt x="160528" y="9271"/>
                  </a:lnTo>
                  <a:lnTo>
                    <a:pt x="162560" y="7747"/>
                  </a:lnTo>
                  <a:lnTo>
                    <a:pt x="164973" y="6096"/>
                  </a:lnTo>
                  <a:lnTo>
                    <a:pt x="171196" y="4445"/>
                  </a:lnTo>
                  <a:lnTo>
                    <a:pt x="178562" y="3683"/>
                  </a:lnTo>
                  <a:lnTo>
                    <a:pt x="186436" y="4318"/>
                  </a:lnTo>
                  <a:lnTo>
                    <a:pt x="194310" y="5588"/>
                  </a:lnTo>
                  <a:lnTo>
                    <a:pt x="200914" y="7747"/>
                  </a:lnTo>
                  <a:lnTo>
                    <a:pt x="205740" y="10287"/>
                  </a:lnTo>
                  <a:lnTo>
                    <a:pt x="208407" y="13716"/>
                  </a:lnTo>
                  <a:lnTo>
                    <a:pt x="211455" y="12446"/>
                  </a:lnTo>
                  <a:lnTo>
                    <a:pt x="215011" y="11938"/>
                  </a:lnTo>
                  <a:lnTo>
                    <a:pt x="223647" y="12192"/>
                  </a:lnTo>
                  <a:lnTo>
                    <a:pt x="233172" y="13716"/>
                  </a:lnTo>
                  <a:lnTo>
                    <a:pt x="242824" y="16383"/>
                  </a:lnTo>
                  <a:lnTo>
                    <a:pt x="251460" y="20320"/>
                  </a:lnTo>
                  <a:lnTo>
                    <a:pt x="258826" y="24765"/>
                  </a:lnTo>
                  <a:lnTo>
                    <a:pt x="263398" y="29464"/>
                  </a:lnTo>
                  <a:lnTo>
                    <a:pt x="264541" y="32131"/>
                  </a:lnTo>
                  <a:lnTo>
                    <a:pt x="264541" y="34544"/>
                  </a:lnTo>
                  <a:lnTo>
                    <a:pt x="269367" y="32766"/>
                  </a:lnTo>
                  <a:lnTo>
                    <a:pt x="275082" y="33020"/>
                  </a:lnTo>
                  <a:lnTo>
                    <a:pt x="280924" y="35052"/>
                  </a:lnTo>
                  <a:lnTo>
                    <a:pt x="286258" y="38227"/>
                  </a:lnTo>
                  <a:lnTo>
                    <a:pt x="290703" y="42164"/>
                  </a:lnTo>
                  <a:lnTo>
                    <a:pt x="293878" y="46609"/>
                  </a:lnTo>
                  <a:lnTo>
                    <a:pt x="295529" y="51054"/>
                  </a:lnTo>
                  <a:lnTo>
                    <a:pt x="295021" y="55118"/>
                  </a:lnTo>
                  <a:lnTo>
                    <a:pt x="299339" y="55880"/>
                  </a:lnTo>
                  <a:lnTo>
                    <a:pt x="303149" y="58039"/>
                  </a:lnTo>
                  <a:lnTo>
                    <a:pt x="305816" y="60579"/>
                  </a:lnTo>
                  <a:lnTo>
                    <a:pt x="308102" y="64262"/>
                  </a:lnTo>
                  <a:lnTo>
                    <a:pt x="309499" y="68580"/>
                  </a:lnTo>
                  <a:lnTo>
                    <a:pt x="310261" y="73025"/>
                  </a:lnTo>
                  <a:lnTo>
                    <a:pt x="309626" y="82423"/>
                  </a:lnTo>
                  <a:lnTo>
                    <a:pt x="306705" y="92202"/>
                  </a:lnTo>
                  <a:lnTo>
                    <a:pt x="304546" y="96393"/>
                  </a:lnTo>
                  <a:lnTo>
                    <a:pt x="301879" y="100076"/>
                  </a:lnTo>
                  <a:lnTo>
                    <a:pt x="298831" y="103505"/>
                  </a:lnTo>
                  <a:lnTo>
                    <a:pt x="295021" y="105918"/>
                  </a:lnTo>
                  <a:lnTo>
                    <a:pt x="290957" y="107188"/>
                  </a:lnTo>
                  <a:lnTo>
                    <a:pt x="286512" y="107696"/>
                  </a:lnTo>
                  <a:lnTo>
                    <a:pt x="288163" y="110109"/>
                  </a:lnTo>
                  <a:lnTo>
                    <a:pt x="289052" y="113030"/>
                  </a:lnTo>
                  <a:lnTo>
                    <a:pt x="289052" y="119888"/>
                  </a:lnTo>
                  <a:lnTo>
                    <a:pt x="287401" y="127254"/>
                  </a:lnTo>
                  <a:lnTo>
                    <a:pt x="284099" y="134620"/>
                  </a:lnTo>
                  <a:lnTo>
                    <a:pt x="279781" y="141224"/>
                  </a:lnTo>
                  <a:lnTo>
                    <a:pt x="274574" y="146177"/>
                  </a:lnTo>
                  <a:lnTo>
                    <a:pt x="269113" y="148590"/>
                  </a:lnTo>
                  <a:lnTo>
                    <a:pt x="266446" y="148844"/>
                  </a:lnTo>
                  <a:lnTo>
                    <a:pt x="263779" y="147701"/>
                  </a:lnTo>
                  <a:lnTo>
                    <a:pt x="261493" y="153543"/>
                  </a:lnTo>
                  <a:lnTo>
                    <a:pt x="257429" y="158369"/>
                  </a:lnTo>
                  <a:lnTo>
                    <a:pt x="252349" y="162052"/>
                  </a:lnTo>
                  <a:lnTo>
                    <a:pt x="245745" y="164846"/>
                  </a:lnTo>
                  <a:lnTo>
                    <a:pt x="238633" y="166497"/>
                  </a:lnTo>
                  <a:lnTo>
                    <a:pt x="231394" y="167005"/>
                  </a:lnTo>
                  <a:lnTo>
                    <a:pt x="223647" y="166497"/>
                  </a:lnTo>
                  <a:lnTo>
                    <a:pt x="216408" y="164846"/>
                  </a:lnTo>
                  <a:lnTo>
                    <a:pt x="212090" y="169672"/>
                  </a:lnTo>
                  <a:lnTo>
                    <a:pt x="205740" y="173355"/>
                  </a:lnTo>
                  <a:lnTo>
                    <a:pt x="198120" y="175641"/>
                  </a:lnTo>
                  <a:lnTo>
                    <a:pt x="189992" y="176784"/>
                  </a:lnTo>
                  <a:lnTo>
                    <a:pt x="181483" y="176784"/>
                  </a:lnTo>
                  <a:lnTo>
                    <a:pt x="173609" y="175133"/>
                  </a:lnTo>
                  <a:lnTo>
                    <a:pt x="166497" y="172720"/>
                  </a:lnTo>
                  <a:lnTo>
                    <a:pt x="160909" y="168910"/>
                  </a:lnTo>
                  <a:lnTo>
                    <a:pt x="156210" y="172212"/>
                  </a:lnTo>
                  <a:lnTo>
                    <a:pt x="149987" y="174371"/>
                  </a:lnTo>
                  <a:lnTo>
                    <a:pt x="142875" y="175387"/>
                  </a:lnTo>
                  <a:lnTo>
                    <a:pt x="135509" y="175387"/>
                  </a:lnTo>
                  <a:lnTo>
                    <a:pt x="128143" y="174117"/>
                  </a:lnTo>
                  <a:lnTo>
                    <a:pt x="121920" y="171450"/>
                  </a:lnTo>
                  <a:lnTo>
                    <a:pt x="116840" y="167767"/>
                  </a:lnTo>
                  <a:lnTo>
                    <a:pt x="113538" y="163068"/>
                  </a:lnTo>
                  <a:lnTo>
                    <a:pt x="111379" y="165100"/>
                  </a:lnTo>
                  <a:lnTo>
                    <a:pt x="108585" y="166497"/>
                  </a:lnTo>
                  <a:lnTo>
                    <a:pt x="102108" y="167767"/>
                  </a:lnTo>
                  <a:lnTo>
                    <a:pt x="94996" y="167259"/>
                  </a:lnTo>
                  <a:lnTo>
                    <a:pt x="87376" y="164846"/>
                  </a:lnTo>
                  <a:lnTo>
                    <a:pt x="80518" y="161163"/>
                  </a:lnTo>
                  <a:lnTo>
                    <a:pt x="74295" y="155956"/>
                  </a:lnTo>
                  <a:lnTo>
                    <a:pt x="69977" y="149606"/>
                  </a:lnTo>
                  <a:lnTo>
                    <a:pt x="68580" y="145923"/>
                  </a:lnTo>
                  <a:lnTo>
                    <a:pt x="68072" y="141986"/>
                  </a:lnTo>
                  <a:lnTo>
                    <a:pt x="62103" y="141986"/>
                  </a:lnTo>
                  <a:lnTo>
                    <a:pt x="55245" y="140081"/>
                  </a:lnTo>
                  <a:lnTo>
                    <a:pt x="47879" y="136906"/>
                  </a:lnTo>
                  <a:lnTo>
                    <a:pt x="40894" y="132461"/>
                  </a:lnTo>
                  <a:lnTo>
                    <a:pt x="34290" y="127508"/>
                  </a:lnTo>
                  <a:lnTo>
                    <a:pt x="29718" y="121412"/>
                  </a:lnTo>
                  <a:lnTo>
                    <a:pt x="27559" y="115443"/>
                  </a:lnTo>
                  <a:close/>
                </a:path>
              </a:pathLst>
            </a:custGeom>
            <a:solidFill>
              <a:srgbClr val="FFCD37"/>
            </a:solidFill>
            <a:ln w="0" cap="flat" cmpd="sng" algn="ctr">
              <a:solidFill>
                <a:srgbClr val="FFCD3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077968" y="2701544"/>
              <a:ext cx="282195" cy="161037"/>
            </a:xfrm>
            <a:custGeom>
              <a:avLst/>
              <a:gdLst/>
              <a:ahLst/>
              <a:cxnLst/>
              <a:rect l="0" t="0" r="0" b="0"/>
              <a:pathLst>
                <a:path w="282195" h="161037">
                  <a:moveTo>
                    <a:pt x="25654" y="99314"/>
                  </a:moveTo>
                  <a:lnTo>
                    <a:pt x="21336" y="99822"/>
                  </a:lnTo>
                  <a:lnTo>
                    <a:pt x="16637" y="98552"/>
                  </a:lnTo>
                  <a:lnTo>
                    <a:pt x="11811" y="95377"/>
                  </a:lnTo>
                  <a:lnTo>
                    <a:pt x="7366" y="91186"/>
                  </a:lnTo>
                  <a:lnTo>
                    <a:pt x="4445" y="86487"/>
                  </a:lnTo>
                  <a:lnTo>
                    <a:pt x="2794" y="81407"/>
                  </a:lnTo>
                  <a:lnTo>
                    <a:pt x="3302" y="76962"/>
                  </a:lnTo>
                  <a:lnTo>
                    <a:pt x="4699" y="75184"/>
                  </a:lnTo>
                  <a:lnTo>
                    <a:pt x="6604" y="73533"/>
                  </a:lnTo>
                  <a:lnTo>
                    <a:pt x="4699" y="71882"/>
                  </a:lnTo>
                  <a:lnTo>
                    <a:pt x="3048" y="69850"/>
                  </a:lnTo>
                  <a:lnTo>
                    <a:pt x="889" y="64389"/>
                  </a:lnTo>
                  <a:lnTo>
                    <a:pt x="0" y="57404"/>
                  </a:lnTo>
                  <a:lnTo>
                    <a:pt x="1143" y="50165"/>
                  </a:lnTo>
                  <a:lnTo>
                    <a:pt x="3556" y="43180"/>
                  </a:lnTo>
                  <a:lnTo>
                    <a:pt x="7366" y="37465"/>
                  </a:lnTo>
                  <a:lnTo>
                    <a:pt x="9525" y="35687"/>
                  </a:lnTo>
                  <a:lnTo>
                    <a:pt x="12319" y="34290"/>
                  </a:lnTo>
                  <a:lnTo>
                    <a:pt x="15494" y="33782"/>
                  </a:lnTo>
                  <a:lnTo>
                    <a:pt x="18796" y="34036"/>
                  </a:lnTo>
                  <a:lnTo>
                    <a:pt x="17145" y="29591"/>
                  </a:lnTo>
                  <a:lnTo>
                    <a:pt x="17780" y="25654"/>
                  </a:lnTo>
                  <a:lnTo>
                    <a:pt x="19685" y="21971"/>
                  </a:lnTo>
                  <a:lnTo>
                    <a:pt x="22987" y="19050"/>
                  </a:lnTo>
                  <a:lnTo>
                    <a:pt x="27305" y="17145"/>
                  </a:lnTo>
                  <a:lnTo>
                    <a:pt x="32131" y="16637"/>
                  </a:lnTo>
                  <a:lnTo>
                    <a:pt x="37592" y="17399"/>
                  </a:lnTo>
                  <a:lnTo>
                    <a:pt x="43307" y="20066"/>
                  </a:lnTo>
                  <a:lnTo>
                    <a:pt x="43307" y="15367"/>
                  </a:lnTo>
                  <a:lnTo>
                    <a:pt x="45466" y="11430"/>
                  </a:lnTo>
                  <a:lnTo>
                    <a:pt x="48768" y="8001"/>
                  </a:lnTo>
                  <a:lnTo>
                    <a:pt x="53086" y="5334"/>
                  </a:lnTo>
                  <a:lnTo>
                    <a:pt x="57785" y="3683"/>
                  </a:lnTo>
                  <a:lnTo>
                    <a:pt x="62357" y="3175"/>
                  </a:lnTo>
                  <a:lnTo>
                    <a:pt x="66675" y="3683"/>
                  </a:lnTo>
                  <a:lnTo>
                    <a:pt x="69977" y="5588"/>
                  </a:lnTo>
                  <a:lnTo>
                    <a:pt x="73279" y="2921"/>
                  </a:lnTo>
                  <a:lnTo>
                    <a:pt x="78232" y="1143"/>
                  </a:lnTo>
                  <a:lnTo>
                    <a:pt x="84201" y="254"/>
                  </a:lnTo>
                  <a:lnTo>
                    <a:pt x="90424" y="0"/>
                  </a:lnTo>
                  <a:lnTo>
                    <a:pt x="96647" y="889"/>
                  </a:lnTo>
                  <a:lnTo>
                    <a:pt x="102362" y="2159"/>
                  </a:lnTo>
                  <a:lnTo>
                    <a:pt x="106807" y="4572"/>
                  </a:lnTo>
                  <a:lnTo>
                    <a:pt x="109474" y="7366"/>
                  </a:lnTo>
                  <a:lnTo>
                    <a:pt x="113284" y="4318"/>
                  </a:lnTo>
                  <a:lnTo>
                    <a:pt x="118491" y="2159"/>
                  </a:lnTo>
                  <a:lnTo>
                    <a:pt x="124079" y="1143"/>
                  </a:lnTo>
                  <a:lnTo>
                    <a:pt x="130429" y="1143"/>
                  </a:lnTo>
                  <a:lnTo>
                    <a:pt x="136144" y="1905"/>
                  </a:lnTo>
                  <a:lnTo>
                    <a:pt x="141351" y="3556"/>
                  </a:lnTo>
                  <a:lnTo>
                    <a:pt x="144526" y="5842"/>
                  </a:lnTo>
                  <a:lnTo>
                    <a:pt x="146177" y="8763"/>
                  </a:lnTo>
                  <a:lnTo>
                    <a:pt x="150241" y="5842"/>
                  </a:lnTo>
                  <a:lnTo>
                    <a:pt x="155956" y="4064"/>
                  </a:lnTo>
                  <a:lnTo>
                    <a:pt x="162433" y="3556"/>
                  </a:lnTo>
                  <a:lnTo>
                    <a:pt x="169799" y="4064"/>
                  </a:lnTo>
                  <a:lnTo>
                    <a:pt x="176911" y="5334"/>
                  </a:lnTo>
                  <a:lnTo>
                    <a:pt x="182880" y="7239"/>
                  </a:lnTo>
                  <a:lnTo>
                    <a:pt x="187579" y="9525"/>
                  </a:lnTo>
                  <a:lnTo>
                    <a:pt x="189738" y="12446"/>
                  </a:lnTo>
                  <a:lnTo>
                    <a:pt x="192405" y="11684"/>
                  </a:lnTo>
                  <a:lnTo>
                    <a:pt x="195707" y="11049"/>
                  </a:lnTo>
                  <a:lnTo>
                    <a:pt x="203581" y="11049"/>
                  </a:lnTo>
                  <a:lnTo>
                    <a:pt x="212344" y="12446"/>
                  </a:lnTo>
                  <a:lnTo>
                    <a:pt x="220980" y="15113"/>
                  </a:lnTo>
                  <a:lnTo>
                    <a:pt x="228981" y="18542"/>
                  </a:lnTo>
                  <a:lnTo>
                    <a:pt x="235458" y="22733"/>
                  </a:lnTo>
                  <a:lnTo>
                    <a:pt x="239776" y="27178"/>
                  </a:lnTo>
                  <a:lnTo>
                    <a:pt x="240665" y="29337"/>
                  </a:lnTo>
                  <a:lnTo>
                    <a:pt x="240919" y="31623"/>
                  </a:lnTo>
                  <a:lnTo>
                    <a:pt x="245237" y="29845"/>
                  </a:lnTo>
                  <a:lnTo>
                    <a:pt x="250444" y="30099"/>
                  </a:lnTo>
                  <a:lnTo>
                    <a:pt x="255651" y="32004"/>
                  </a:lnTo>
                  <a:lnTo>
                    <a:pt x="260477" y="34798"/>
                  </a:lnTo>
                  <a:lnTo>
                    <a:pt x="264541" y="38481"/>
                  </a:lnTo>
                  <a:lnTo>
                    <a:pt x="267589" y="42418"/>
                  </a:lnTo>
                  <a:lnTo>
                    <a:pt x="268859" y="46482"/>
                  </a:lnTo>
                  <a:lnTo>
                    <a:pt x="268351" y="50165"/>
                  </a:lnTo>
                  <a:lnTo>
                    <a:pt x="272415" y="50927"/>
                  </a:lnTo>
                  <a:lnTo>
                    <a:pt x="275717" y="52705"/>
                  </a:lnTo>
                  <a:lnTo>
                    <a:pt x="278384" y="55372"/>
                  </a:lnTo>
                  <a:lnTo>
                    <a:pt x="280416" y="58547"/>
                  </a:lnTo>
                  <a:lnTo>
                    <a:pt x="281686" y="62230"/>
                  </a:lnTo>
                  <a:lnTo>
                    <a:pt x="282194" y="66421"/>
                  </a:lnTo>
                  <a:lnTo>
                    <a:pt x="281686" y="75184"/>
                  </a:lnTo>
                  <a:lnTo>
                    <a:pt x="279273" y="83820"/>
                  </a:lnTo>
                  <a:lnTo>
                    <a:pt x="277114" y="87757"/>
                  </a:lnTo>
                  <a:lnTo>
                    <a:pt x="274701" y="91440"/>
                  </a:lnTo>
                  <a:lnTo>
                    <a:pt x="271907" y="94107"/>
                  </a:lnTo>
                  <a:lnTo>
                    <a:pt x="268605" y="96520"/>
                  </a:lnTo>
                  <a:lnTo>
                    <a:pt x="264922" y="97790"/>
                  </a:lnTo>
                  <a:lnTo>
                    <a:pt x="261112" y="98044"/>
                  </a:lnTo>
                  <a:lnTo>
                    <a:pt x="262128" y="100203"/>
                  </a:lnTo>
                  <a:lnTo>
                    <a:pt x="262890" y="102743"/>
                  </a:lnTo>
                  <a:lnTo>
                    <a:pt x="262890" y="109093"/>
                  </a:lnTo>
                  <a:lnTo>
                    <a:pt x="261239" y="115951"/>
                  </a:lnTo>
                  <a:lnTo>
                    <a:pt x="258572" y="122555"/>
                  </a:lnTo>
                  <a:lnTo>
                    <a:pt x="254508" y="128524"/>
                  </a:lnTo>
                  <a:lnTo>
                    <a:pt x="249936" y="133096"/>
                  </a:lnTo>
                  <a:lnTo>
                    <a:pt x="244983" y="135128"/>
                  </a:lnTo>
                  <a:lnTo>
                    <a:pt x="242570" y="135382"/>
                  </a:lnTo>
                  <a:lnTo>
                    <a:pt x="240157" y="134620"/>
                  </a:lnTo>
                  <a:lnTo>
                    <a:pt x="237871" y="139700"/>
                  </a:lnTo>
                  <a:lnTo>
                    <a:pt x="234315" y="144145"/>
                  </a:lnTo>
                  <a:lnTo>
                    <a:pt x="229489" y="147574"/>
                  </a:lnTo>
                  <a:lnTo>
                    <a:pt x="223774" y="149860"/>
                  </a:lnTo>
                  <a:lnTo>
                    <a:pt x="217170" y="151511"/>
                  </a:lnTo>
                  <a:lnTo>
                    <a:pt x="210439" y="152019"/>
                  </a:lnTo>
                  <a:lnTo>
                    <a:pt x="203581" y="151511"/>
                  </a:lnTo>
                  <a:lnTo>
                    <a:pt x="197104" y="149860"/>
                  </a:lnTo>
                  <a:lnTo>
                    <a:pt x="193040" y="154305"/>
                  </a:lnTo>
                  <a:lnTo>
                    <a:pt x="187198" y="157607"/>
                  </a:lnTo>
                  <a:lnTo>
                    <a:pt x="180467" y="159893"/>
                  </a:lnTo>
                  <a:lnTo>
                    <a:pt x="173101" y="161036"/>
                  </a:lnTo>
                  <a:lnTo>
                    <a:pt x="165481" y="160655"/>
                  </a:lnTo>
                  <a:lnTo>
                    <a:pt x="158115" y="159385"/>
                  </a:lnTo>
                  <a:lnTo>
                    <a:pt x="151638" y="156972"/>
                  </a:lnTo>
                  <a:lnTo>
                    <a:pt x="146685" y="153543"/>
                  </a:lnTo>
                  <a:lnTo>
                    <a:pt x="142113" y="156718"/>
                  </a:lnTo>
                  <a:lnTo>
                    <a:pt x="136398" y="158877"/>
                  </a:lnTo>
                  <a:lnTo>
                    <a:pt x="130175" y="159639"/>
                  </a:lnTo>
                  <a:lnTo>
                    <a:pt x="123317" y="159639"/>
                  </a:lnTo>
                  <a:lnTo>
                    <a:pt x="116713" y="158369"/>
                  </a:lnTo>
                  <a:lnTo>
                    <a:pt x="111125" y="156210"/>
                  </a:lnTo>
                  <a:lnTo>
                    <a:pt x="106426" y="152781"/>
                  </a:lnTo>
                  <a:lnTo>
                    <a:pt x="103505" y="148336"/>
                  </a:lnTo>
                  <a:lnTo>
                    <a:pt x="101346" y="150114"/>
                  </a:lnTo>
                  <a:lnTo>
                    <a:pt x="98806" y="151511"/>
                  </a:lnTo>
                  <a:lnTo>
                    <a:pt x="93218" y="152781"/>
                  </a:lnTo>
                  <a:lnTo>
                    <a:pt x="86614" y="152273"/>
                  </a:lnTo>
                  <a:lnTo>
                    <a:pt x="79756" y="150114"/>
                  </a:lnTo>
                  <a:lnTo>
                    <a:pt x="73533" y="146812"/>
                  </a:lnTo>
                  <a:lnTo>
                    <a:pt x="67818" y="141986"/>
                  </a:lnTo>
                  <a:lnTo>
                    <a:pt x="64008" y="136144"/>
                  </a:lnTo>
                  <a:lnTo>
                    <a:pt x="62103" y="129286"/>
                  </a:lnTo>
                  <a:lnTo>
                    <a:pt x="56642" y="129286"/>
                  </a:lnTo>
                  <a:lnTo>
                    <a:pt x="50419" y="127508"/>
                  </a:lnTo>
                  <a:lnTo>
                    <a:pt x="43942" y="124587"/>
                  </a:lnTo>
                  <a:lnTo>
                    <a:pt x="37338" y="120650"/>
                  </a:lnTo>
                  <a:lnTo>
                    <a:pt x="31623" y="115951"/>
                  </a:lnTo>
                  <a:lnTo>
                    <a:pt x="27305" y="110617"/>
                  </a:lnTo>
                  <a:lnTo>
                    <a:pt x="25146" y="104902"/>
                  </a:lnTo>
                  <a:close/>
                </a:path>
              </a:pathLst>
            </a:custGeom>
            <a:solidFill>
              <a:srgbClr val="FFD145"/>
            </a:solidFill>
            <a:ln w="0" cap="flat" cmpd="sng" algn="ctr">
              <a:solidFill>
                <a:srgbClr val="FFD1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092192" y="2709545"/>
              <a:ext cx="253874" cy="144527"/>
            </a:xfrm>
            <a:custGeom>
              <a:avLst/>
              <a:gdLst/>
              <a:ahLst/>
              <a:cxnLst/>
              <a:rect l="0" t="0" r="0" b="0"/>
              <a:pathLst>
                <a:path w="253874" h="144527">
                  <a:moveTo>
                    <a:pt x="22860" y="89281"/>
                  </a:moveTo>
                  <a:lnTo>
                    <a:pt x="19050" y="89789"/>
                  </a:lnTo>
                  <a:lnTo>
                    <a:pt x="14732" y="88519"/>
                  </a:lnTo>
                  <a:lnTo>
                    <a:pt x="10287" y="85852"/>
                  </a:lnTo>
                  <a:lnTo>
                    <a:pt x="6731" y="81788"/>
                  </a:lnTo>
                  <a:lnTo>
                    <a:pt x="3810" y="77597"/>
                  </a:lnTo>
                  <a:lnTo>
                    <a:pt x="2413" y="73152"/>
                  </a:lnTo>
                  <a:lnTo>
                    <a:pt x="2921" y="69215"/>
                  </a:lnTo>
                  <a:lnTo>
                    <a:pt x="4064" y="67310"/>
                  </a:lnTo>
                  <a:lnTo>
                    <a:pt x="5969" y="66040"/>
                  </a:lnTo>
                  <a:lnTo>
                    <a:pt x="4064" y="64770"/>
                  </a:lnTo>
                  <a:lnTo>
                    <a:pt x="2413" y="62865"/>
                  </a:lnTo>
                  <a:lnTo>
                    <a:pt x="508" y="57658"/>
                  </a:lnTo>
                  <a:lnTo>
                    <a:pt x="0" y="51562"/>
                  </a:lnTo>
                  <a:lnTo>
                    <a:pt x="762" y="44704"/>
                  </a:lnTo>
                  <a:lnTo>
                    <a:pt x="2921" y="38608"/>
                  </a:lnTo>
                  <a:lnTo>
                    <a:pt x="6477" y="33655"/>
                  </a:lnTo>
                  <a:lnTo>
                    <a:pt x="8763" y="31750"/>
                  </a:lnTo>
                  <a:lnTo>
                    <a:pt x="11176" y="30480"/>
                  </a:lnTo>
                  <a:lnTo>
                    <a:pt x="13589" y="30226"/>
                  </a:lnTo>
                  <a:lnTo>
                    <a:pt x="16891" y="30480"/>
                  </a:lnTo>
                  <a:lnTo>
                    <a:pt x="15494" y="26543"/>
                  </a:lnTo>
                  <a:lnTo>
                    <a:pt x="15748" y="22860"/>
                  </a:lnTo>
                  <a:lnTo>
                    <a:pt x="17653" y="19685"/>
                  </a:lnTo>
                  <a:lnTo>
                    <a:pt x="20447" y="17145"/>
                  </a:lnTo>
                  <a:lnTo>
                    <a:pt x="24257" y="15494"/>
                  </a:lnTo>
                  <a:lnTo>
                    <a:pt x="28829" y="14732"/>
                  </a:lnTo>
                  <a:lnTo>
                    <a:pt x="33655" y="15494"/>
                  </a:lnTo>
                  <a:lnTo>
                    <a:pt x="38862" y="17907"/>
                  </a:lnTo>
                  <a:lnTo>
                    <a:pt x="38862" y="13589"/>
                  </a:lnTo>
                  <a:lnTo>
                    <a:pt x="40767" y="9906"/>
                  </a:lnTo>
                  <a:lnTo>
                    <a:pt x="43815" y="7112"/>
                  </a:lnTo>
                  <a:lnTo>
                    <a:pt x="47625" y="4699"/>
                  </a:lnTo>
                  <a:lnTo>
                    <a:pt x="51943" y="3048"/>
                  </a:lnTo>
                  <a:lnTo>
                    <a:pt x="56007" y="2667"/>
                  </a:lnTo>
                  <a:lnTo>
                    <a:pt x="59817" y="3048"/>
                  </a:lnTo>
                  <a:lnTo>
                    <a:pt x="62865" y="4953"/>
                  </a:lnTo>
                  <a:lnTo>
                    <a:pt x="65786" y="2667"/>
                  </a:lnTo>
                  <a:lnTo>
                    <a:pt x="70231" y="1016"/>
                  </a:lnTo>
                  <a:lnTo>
                    <a:pt x="75565" y="254"/>
                  </a:lnTo>
                  <a:lnTo>
                    <a:pt x="81407" y="0"/>
                  </a:lnTo>
                  <a:lnTo>
                    <a:pt x="86741" y="508"/>
                  </a:lnTo>
                  <a:lnTo>
                    <a:pt x="91948" y="2032"/>
                  </a:lnTo>
                  <a:lnTo>
                    <a:pt x="96012" y="3937"/>
                  </a:lnTo>
                  <a:lnTo>
                    <a:pt x="98552" y="6477"/>
                  </a:lnTo>
                  <a:lnTo>
                    <a:pt x="101727" y="3683"/>
                  </a:lnTo>
                  <a:lnTo>
                    <a:pt x="106426" y="1778"/>
                  </a:lnTo>
                  <a:lnTo>
                    <a:pt x="111887" y="1016"/>
                  </a:lnTo>
                  <a:lnTo>
                    <a:pt x="117348" y="762"/>
                  </a:lnTo>
                  <a:lnTo>
                    <a:pt x="122428" y="1524"/>
                  </a:lnTo>
                  <a:lnTo>
                    <a:pt x="127127" y="2794"/>
                  </a:lnTo>
                  <a:lnTo>
                    <a:pt x="130048" y="4953"/>
                  </a:lnTo>
                  <a:lnTo>
                    <a:pt x="131445" y="7620"/>
                  </a:lnTo>
                  <a:lnTo>
                    <a:pt x="135001" y="4953"/>
                  </a:lnTo>
                  <a:lnTo>
                    <a:pt x="140081" y="3683"/>
                  </a:lnTo>
                  <a:lnTo>
                    <a:pt x="146431" y="3048"/>
                  </a:lnTo>
                  <a:lnTo>
                    <a:pt x="152654" y="3429"/>
                  </a:lnTo>
                  <a:lnTo>
                    <a:pt x="158877" y="4445"/>
                  </a:lnTo>
                  <a:lnTo>
                    <a:pt x="164592" y="6350"/>
                  </a:lnTo>
                  <a:lnTo>
                    <a:pt x="168656" y="8382"/>
                  </a:lnTo>
                  <a:lnTo>
                    <a:pt x="170561" y="11303"/>
                  </a:lnTo>
                  <a:lnTo>
                    <a:pt x="172974" y="10160"/>
                  </a:lnTo>
                  <a:lnTo>
                    <a:pt x="176022" y="9779"/>
                  </a:lnTo>
                  <a:lnTo>
                    <a:pt x="183134" y="9906"/>
                  </a:lnTo>
                  <a:lnTo>
                    <a:pt x="191008" y="11303"/>
                  </a:lnTo>
                  <a:lnTo>
                    <a:pt x="198882" y="13462"/>
                  </a:lnTo>
                  <a:lnTo>
                    <a:pt x="205994" y="16510"/>
                  </a:lnTo>
                  <a:lnTo>
                    <a:pt x="211963" y="20193"/>
                  </a:lnTo>
                  <a:lnTo>
                    <a:pt x="215519" y="24257"/>
                  </a:lnTo>
                  <a:lnTo>
                    <a:pt x="216535" y="28448"/>
                  </a:lnTo>
                  <a:lnTo>
                    <a:pt x="220726" y="26797"/>
                  </a:lnTo>
                  <a:lnTo>
                    <a:pt x="225298" y="27051"/>
                  </a:lnTo>
                  <a:lnTo>
                    <a:pt x="229870" y="28702"/>
                  </a:lnTo>
                  <a:lnTo>
                    <a:pt x="234315" y="31369"/>
                  </a:lnTo>
                  <a:lnTo>
                    <a:pt x="238125" y="34417"/>
                  </a:lnTo>
                  <a:lnTo>
                    <a:pt x="240792" y="38100"/>
                  </a:lnTo>
                  <a:lnTo>
                    <a:pt x="242189" y="41783"/>
                  </a:lnTo>
                  <a:lnTo>
                    <a:pt x="241681" y="44958"/>
                  </a:lnTo>
                  <a:lnTo>
                    <a:pt x="245237" y="45847"/>
                  </a:lnTo>
                  <a:lnTo>
                    <a:pt x="248158" y="47371"/>
                  </a:lnTo>
                  <a:lnTo>
                    <a:pt x="250698" y="49657"/>
                  </a:lnTo>
                  <a:lnTo>
                    <a:pt x="252222" y="52705"/>
                  </a:lnTo>
                  <a:lnTo>
                    <a:pt x="253365" y="55753"/>
                  </a:lnTo>
                  <a:lnTo>
                    <a:pt x="253873" y="59690"/>
                  </a:lnTo>
                  <a:lnTo>
                    <a:pt x="253619" y="67564"/>
                  </a:lnTo>
                  <a:lnTo>
                    <a:pt x="251206" y="75311"/>
                  </a:lnTo>
                  <a:lnTo>
                    <a:pt x="247015" y="82169"/>
                  </a:lnTo>
                  <a:lnTo>
                    <a:pt x="244602" y="84709"/>
                  </a:lnTo>
                  <a:lnTo>
                    <a:pt x="241681" y="86614"/>
                  </a:lnTo>
                  <a:lnTo>
                    <a:pt x="238379" y="87884"/>
                  </a:lnTo>
                  <a:lnTo>
                    <a:pt x="234823" y="88138"/>
                  </a:lnTo>
                  <a:lnTo>
                    <a:pt x="235839" y="90043"/>
                  </a:lnTo>
                  <a:lnTo>
                    <a:pt x="236474" y="92329"/>
                  </a:lnTo>
                  <a:lnTo>
                    <a:pt x="236474" y="97917"/>
                  </a:lnTo>
                  <a:lnTo>
                    <a:pt x="235077" y="104267"/>
                  </a:lnTo>
                  <a:lnTo>
                    <a:pt x="232664" y="110236"/>
                  </a:lnTo>
                  <a:lnTo>
                    <a:pt x="229108" y="115570"/>
                  </a:lnTo>
                  <a:lnTo>
                    <a:pt x="225044" y="119761"/>
                  </a:lnTo>
                  <a:lnTo>
                    <a:pt x="220472" y="121666"/>
                  </a:lnTo>
                  <a:lnTo>
                    <a:pt x="215773" y="121031"/>
                  </a:lnTo>
                  <a:lnTo>
                    <a:pt x="214122" y="125603"/>
                  </a:lnTo>
                  <a:lnTo>
                    <a:pt x="210947" y="129540"/>
                  </a:lnTo>
                  <a:lnTo>
                    <a:pt x="206502" y="132715"/>
                  </a:lnTo>
                  <a:lnTo>
                    <a:pt x="201295" y="134747"/>
                  </a:lnTo>
                  <a:lnTo>
                    <a:pt x="195707" y="136398"/>
                  </a:lnTo>
                  <a:lnTo>
                    <a:pt x="189357" y="136906"/>
                  </a:lnTo>
                  <a:lnTo>
                    <a:pt x="183134" y="136398"/>
                  </a:lnTo>
                  <a:lnTo>
                    <a:pt x="177419" y="134747"/>
                  </a:lnTo>
                  <a:lnTo>
                    <a:pt x="173609" y="138811"/>
                  </a:lnTo>
                  <a:lnTo>
                    <a:pt x="168402" y="141859"/>
                  </a:lnTo>
                  <a:lnTo>
                    <a:pt x="162179" y="143764"/>
                  </a:lnTo>
                  <a:lnTo>
                    <a:pt x="155575" y="144526"/>
                  </a:lnTo>
                  <a:lnTo>
                    <a:pt x="148844" y="144526"/>
                  </a:lnTo>
                  <a:lnTo>
                    <a:pt x="142240" y="143510"/>
                  </a:lnTo>
                  <a:lnTo>
                    <a:pt x="136271" y="141351"/>
                  </a:lnTo>
                  <a:lnTo>
                    <a:pt x="131953" y="138176"/>
                  </a:lnTo>
                  <a:lnTo>
                    <a:pt x="127889" y="141097"/>
                  </a:lnTo>
                  <a:lnTo>
                    <a:pt x="122682" y="143002"/>
                  </a:lnTo>
                  <a:lnTo>
                    <a:pt x="116967" y="143764"/>
                  </a:lnTo>
                  <a:lnTo>
                    <a:pt x="110998" y="143510"/>
                  </a:lnTo>
                  <a:lnTo>
                    <a:pt x="105029" y="142494"/>
                  </a:lnTo>
                  <a:lnTo>
                    <a:pt x="99949" y="140335"/>
                  </a:lnTo>
                  <a:lnTo>
                    <a:pt x="95758" y="137414"/>
                  </a:lnTo>
                  <a:lnTo>
                    <a:pt x="93091" y="133477"/>
                  </a:lnTo>
                  <a:lnTo>
                    <a:pt x="88900" y="136398"/>
                  </a:lnTo>
                  <a:lnTo>
                    <a:pt x="83820" y="137414"/>
                  </a:lnTo>
                  <a:lnTo>
                    <a:pt x="77851" y="136906"/>
                  </a:lnTo>
                  <a:lnTo>
                    <a:pt x="71628" y="135128"/>
                  </a:lnTo>
                  <a:lnTo>
                    <a:pt x="65786" y="131826"/>
                  </a:lnTo>
                  <a:lnTo>
                    <a:pt x="60960" y="127635"/>
                  </a:lnTo>
                  <a:lnTo>
                    <a:pt x="57404" y="122428"/>
                  </a:lnTo>
                  <a:lnTo>
                    <a:pt x="55753" y="116332"/>
                  </a:lnTo>
                  <a:lnTo>
                    <a:pt x="50800" y="116078"/>
                  </a:lnTo>
                  <a:lnTo>
                    <a:pt x="45466" y="114808"/>
                  </a:lnTo>
                  <a:lnTo>
                    <a:pt x="39243" y="112141"/>
                  </a:lnTo>
                  <a:lnTo>
                    <a:pt x="33401" y="108458"/>
                  </a:lnTo>
                  <a:lnTo>
                    <a:pt x="28321" y="104267"/>
                  </a:lnTo>
                  <a:lnTo>
                    <a:pt x="24511" y="99568"/>
                  </a:lnTo>
                  <a:lnTo>
                    <a:pt x="22606" y="94488"/>
                  </a:lnTo>
                  <a:close/>
                </a:path>
              </a:pathLst>
            </a:custGeom>
            <a:solidFill>
              <a:srgbClr val="FFD452"/>
            </a:solidFill>
            <a:ln w="0" cap="flat" cmpd="sng" algn="ctr">
              <a:solidFill>
                <a:srgbClr val="FFD4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106289" y="2717673"/>
              <a:ext cx="225553" cy="128779"/>
            </a:xfrm>
            <a:custGeom>
              <a:avLst/>
              <a:gdLst/>
              <a:ahLst/>
              <a:cxnLst/>
              <a:rect l="0" t="0" r="0" b="0"/>
              <a:pathLst>
                <a:path w="225553" h="128779">
                  <a:moveTo>
                    <a:pt x="20193" y="79248"/>
                  </a:moveTo>
                  <a:lnTo>
                    <a:pt x="16891" y="80010"/>
                  </a:lnTo>
                  <a:lnTo>
                    <a:pt x="13081" y="78740"/>
                  </a:lnTo>
                  <a:lnTo>
                    <a:pt x="9271" y="76327"/>
                  </a:lnTo>
                  <a:lnTo>
                    <a:pt x="5715" y="72898"/>
                  </a:lnTo>
                  <a:lnTo>
                    <a:pt x="3302" y="68961"/>
                  </a:lnTo>
                  <a:lnTo>
                    <a:pt x="2032" y="65024"/>
                  </a:lnTo>
                  <a:lnTo>
                    <a:pt x="2540" y="61595"/>
                  </a:lnTo>
                  <a:lnTo>
                    <a:pt x="5207" y="58674"/>
                  </a:lnTo>
                  <a:lnTo>
                    <a:pt x="2159" y="55753"/>
                  </a:lnTo>
                  <a:lnTo>
                    <a:pt x="381" y="51308"/>
                  </a:lnTo>
                  <a:lnTo>
                    <a:pt x="0" y="45847"/>
                  </a:lnTo>
                  <a:lnTo>
                    <a:pt x="635" y="40005"/>
                  </a:lnTo>
                  <a:lnTo>
                    <a:pt x="2540" y="34544"/>
                  </a:lnTo>
                  <a:lnTo>
                    <a:pt x="5461" y="29972"/>
                  </a:lnTo>
                  <a:lnTo>
                    <a:pt x="9525" y="27432"/>
                  </a:lnTo>
                  <a:lnTo>
                    <a:pt x="11938" y="26924"/>
                  </a:lnTo>
                  <a:lnTo>
                    <a:pt x="14732" y="27051"/>
                  </a:lnTo>
                  <a:lnTo>
                    <a:pt x="13589" y="23622"/>
                  </a:lnTo>
                  <a:lnTo>
                    <a:pt x="13970" y="20320"/>
                  </a:lnTo>
                  <a:lnTo>
                    <a:pt x="15621" y="17653"/>
                  </a:lnTo>
                  <a:lnTo>
                    <a:pt x="18288" y="15240"/>
                  </a:lnTo>
                  <a:lnTo>
                    <a:pt x="21590" y="13716"/>
                  </a:lnTo>
                  <a:lnTo>
                    <a:pt x="25654" y="13208"/>
                  </a:lnTo>
                  <a:lnTo>
                    <a:pt x="29972" y="13970"/>
                  </a:lnTo>
                  <a:lnTo>
                    <a:pt x="34544" y="16129"/>
                  </a:lnTo>
                  <a:lnTo>
                    <a:pt x="34544" y="12065"/>
                  </a:lnTo>
                  <a:lnTo>
                    <a:pt x="36195" y="9017"/>
                  </a:lnTo>
                  <a:lnTo>
                    <a:pt x="38735" y="6350"/>
                  </a:lnTo>
                  <a:lnTo>
                    <a:pt x="42291" y="4191"/>
                  </a:lnTo>
                  <a:lnTo>
                    <a:pt x="46101" y="2921"/>
                  </a:lnTo>
                  <a:lnTo>
                    <a:pt x="49911" y="2413"/>
                  </a:lnTo>
                  <a:lnTo>
                    <a:pt x="53086" y="2921"/>
                  </a:lnTo>
                  <a:lnTo>
                    <a:pt x="55880" y="4445"/>
                  </a:lnTo>
                  <a:lnTo>
                    <a:pt x="58547" y="2413"/>
                  </a:lnTo>
                  <a:lnTo>
                    <a:pt x="62357" y="762"/>
                  </a:lnTo>
                  <a:lnTo>
                    <a:pt x="67056" y="254"/>
                  </a:lnTo>
                  <a:lnTo>
                    <a:pt x="72136" y="0"/>
                  </a:lnTo>
                  <a:lnTo>
                    <a:pt x="77089" y="508"/>
                  </a:lnTo>
                  <a:lnTo>
                    <a:pt x="81661" y="1778"/>
                  </a:lnTo>
                  <a:lnTo>
                    <a:pt x="85217" y="3429"/>
                  </a:lnTo>
                  <a:lnTo>
                    <a:pt x="87376" y="5842"/>
                  </a:lnTo>
                  <a:lnTo>
                    <a:pt x="90424" y="3429"/>
                  </a:lnTo>
                  <a:lnTo>
                    <a:pt x="94488" y="1651"/>
                  </a:lnTo>
                  <a:lnTo>
                    <a:pt x="99441" y="762"/>
                  </a:lnTo>
                  <a:lnTo>
                    <a:pt x="104267" y="762"/>
                  </a:lnTo>
                  <a:lnTo>
                    <a:pt x="108839" y="1270"/>
                  </a:lnTo>
                  <a:lnTo>
                    <a:pt x="112776" y="2667"/>
                  </a:lnTo>
                  <a:lnTo>
                    <a:pt x="115443" y="4445"/>
                  </a:lnTo>
                  <a:lnTo>
                    <a:pt x="116840" y="6858"/>
                  </a:lnTo>
                  <a:lnTo>
                    <a:pt x="120015" y="4445"/>
                  </a:lnTo>
                  <a:lnTo>
                    <a:pt x="124333" y="3175"/>
                  </a:lnTo>
                  <a:lnTo>
                    <a:pt x="130175" y="2667"/>
                  </a:lnTo>
                  <a:lnTo>
                    <a:pt x="135890" y="3175"/>
                  </a:lnTo>
                  <a:lnTo>
                    <a:pt x="141351" y="4191"/>
                  </a:lnTo>
                  <a:lnTo>
                    <a:pt x="146177" y="5842"/>
                  </a:lnTo>
                  <a:lnTo>
                    <a:pt x="149733" y="7620"/>
                  </a:lnTo>
                  <a:lnTo>
                    <a:pt x="151638" y="10033"/>
                  </a:lnTo>
                  <a:lnTo>
                    <a:pt x="156464" y="8763"/>
                  </a:lnTo>
                  <a:lnTo>
                    <a:pt x="162814" y="9017"/>
                  </a:lnTo>
                  <a:lnTo>
                    <a:pt x="169545" y="10033"/>
                  </a:lnTo>
                  <a:lnTo>
                    <a:pt x="176657" y="12065"/>
                  </a:lnTo>
                  <a:lnTo>
                    <a:pt x="183261" y="14732"/>
                  </a:lnTo>
                  <a:lnTo>
                    <a:pt x="188341" y="18161"/>
                  </a:lnTo>
                  <a:lnTo>
                    <a:pt x="191643" y="21590"/>
                  </a:lnTo>
                  <a:lnTo>
                    <a:pt x="192405" y="25273"/>
                  </a:lnTo>
                  <a:lnTo>
                    <a:pt x="196215" y="24003"/>
                  </a:lnTo>
                  <a:lnTo>
                    <a:pt x="200279" y="24003"/>
                  </a:lnTo>
                  <a:lnTo>
                    <a:pt x="204470" y="25527"/>
                  </a:lnTo>
                  <a:lnTo>
                    <a:pt x="208153" y="27940"/>
                  </a:lnTo>
                  <a:lnTo>
                    <a:pt x="211455" y="30734"/>
                  </a:lnTo>
                  <a:lnTo>
                    <a:pt x="213995" y="34036"/>
                  </a:lnTo>
                  <a:lnTo>
                    <a:pt x="215011" y="37084"/>
                  </a:lnTo>
                  <a:lnTo>
                    <a:pt x="214757" y="40005"/>
                  </a:lnTo>
                  <a:lnTo>
                    <a:pt x="217932" y="40767"/>
                  </a:lnTo>
                  <a:lnTo>
                    <a:pt x="220726" y="42164"/>
                  </a:lnTo>
                  <a:lnTo>
                    <a:pt x="222631" y="44196"/>
                  </a:lnTo>
                  <a:lnTo>
                    <a:pt x="224282" y="46863"/>
                  </a:lnTo>
                  <a:lnTo>
                    <a:pt x="225552" y="53213"/>
                  </a:lnTo>
                  <a:lnTo>
                    <a:pt x="225425" y="60071"/>
                  </a:lnTo>
                  <a:lnTo>
                    <a:pt x="223139" y="67183"/>
                  </a:lnTo>
                  <a:lnTo>
                    <a:pt x="219583" y="72898"/>
                  </a:lnTo>
                  <a:lnTo>
                    <a:pt x="217424" y="75311"/>
                  </a:lnTo>
                  <a:lnTo>
                    <a:pt x="214757" y="77089"/>
                  </a:lnTo>
                  <a:lnTo>
                    <a:pt x="211836" y="78232"/>
                  </a:lnTo>
                  <a:lnTo>
                    <a:pt x="208534" y="78486"/>
                  </a:lnTo>
                  <a:lnTo>
                    <a:pt x="210185" y="82169"/>
                  </a:lnTo>
                  <a:lnTo>
                    <a:pt x="210185" y="87122"/>
                  </a:lnTo>
                  <a:lnTo>
                    <a:pt x="209042" y="92710"/>
                  </a:lnTo>
                  <a:lnTo>
                    <a:pt x="206883" y="98171"/>
                  </a:lnTo>
                  <a:lnTo>
                    <a:pt x="203581" y="102997"/>
                  </a:lnTo>
                  <a:lnTo>
                    <a:pt x="199771" y="106426"/>
                  </a:lnTo>
                  <a:lnTo>
                    <a:pt x="195961" y="108204"/>
                  </a:lnTo>
                  <a:lnTo>
                    <a:pt x="191897" y="107696"/>
                  </a:lnTo>
                  <a:lnTo>
                    <a:pt x="190246" y="111633"/>
                  </a:lnTo>
                  <a:lnTo>
                    <a:pt x="187198" y="115062"/>
                  </a:lnTo>
                  <a:lnTo>
                    <a:pt x="183388" y="117983"/>
                  </a:lnTo>
                  <a:lnTo>
                    <a:pt x="178816" y="120015"/>
                  </a:lnTo>
                  <a:lnTo>
                    <a:pt x="173609" y="121158"/>
                  </a:lnTo>
                  <a:lnTo>
                    <a:pt x="168275" y="121666"/>
                  </a:lnTo>
                  <a:lnTo>
                    <a:pt x="162814" y="121158"/>
                  </a:lnTo>
                  <a:lnTo>
                    <a:pt x="157607" y="120015"/>
                  </a:lnTo>
                  <a:lnTo>
                    <a:pt x="154305" y="123571"/>
                  </a:lnTo>
                  <a:lnTo>
                    <a:pt x="149733" y="126111"/>
                  </a:lnTo>
                  <a:lnTo>
                    <a:pt x="144272" y="127762"/>
                  </a:lnTo>
                  <a:lnTo>
                    <a:pt x="138303" y="128778"/>
                  </a:lnTo>
                  <a:lnTo>
                    <a:pt x="132334" y="128524"/>
                  </a:lnTo>
                  <a:lnTo>
                    <a:pt x="126365" y="127762"/>
                  </a:lnTo>
                  <a:lnTo>
                    <a:pt x="121158" y="125857"/>
                  </a:lnTo>
                  <a:lnTo>
                    <a:pt x="117094" y="122936"/>
                  </a:lnTo>
                  <a:lnTo>
                    <a:pt x="113538" y="125349"/>
                  </a:lnTo>
                  <a:lnTo>
                    <a:pt x="109220" y="127254"/>
                  </a:lnTo>
                  <a:lnTo>
                    <a:pt x="104013" y="127762"/>
                  </a:lnTo>
                  <a:lnTo>
                    <a:pt x="98552" y="127762"/>
                  </a:lnTo>
                  <a:lnTo>
                    <a:pt x="93345" y="126619"/>
                  </a:lnTo>
                  <a:lnTo>
                    <a:pt x="88773" y="124841"/>
                  </a:lnTo>
                  <a:lnTo>
                    <a:pt x="84963" y="122174"/>
                  </a:lnTo>
                  <a:lnTo>
                    <a:pt x="82423" y="118745"/>
                  </a:lnTo>
                  <a:lnTo>
                    <a:pt x="78994" y="121158"/>
                  </a:lnTo>
                  <a:lnTo>
                    <a:pt x="74295" y="122174"/>
                  </a:lnTo>
                  <a:lnTo>
                    <a:pt x="69215" y="121920"/>
                  </a:lnTo>
                  <a:lnTo>
                    <a:pt x="63754" y="120015"/>
                  </a:lnTo>
                  <a:lnTo>
                    <a:pt x="58547" y="117221"/>
                  </a:lnTo>
                  <a:lnTo>
                    <a:pt x="54229" y="113538"/>
                  </a:lnTo>
                  <a:lnTo>
                    <a:pt x="50927" y="108712"/>
                  </a:lnTo>
                  <a:lnTo>
                    <a:pt x="49276" y="103505"/>
                  </a:lnTo>
                  <a:lnTo>
                    <a:pt x="45212" y="103505"/>
                  </a:lnTo>
                  <a:lnTo>
                    <a:pt x="40259" y="102108"/>
                  </a:lnTo>
                  <a:lnTo>
                    <a:pt x="34925" y="99822"/>
                  </a:lnTo>
                  <a:lnTo>
                    <a:pt x="29718" y="96647"/>
                  </a:lnTo>
                  <a:lnTo>
                    <a:pt x="25146" y="92710"/>
                  </a:lnTo>
                  <a:lnTo>
                    <a:pt x="21590" y="88519"/>
                  </a:lnTo>
                  <a:lnTo>
                    <a:pt x="19939" y="84074"/>
                  </a:lnTo>
                  <a:close/>
                </a:path>
              </a:pathLst>
            </a:custGeom>
            <a:solidFill>
              <a:srgbClr val="FFD960"/>
            </a:solidFill>
            <a:ln w="0" cap="flat" cmpd="sng" algn="ctr">
              <a:solidFill>
                <a:srgbClr val="FFD9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120513" y="2725547"/>
              <a:ext cx="197613" cy="112396"/>
            </a:xfrm>
            <a:custGeom>
              <a:avLst/>
              <a:gdLst/>
              <a:ahLst/>
              <a:cxnLst/>
              <a:rect l="0" t="0" r="0" b="0"/>
              <a:pathLst>
                <a:path w="197613" h="112396">
                  <a:moveTo>
                    <a:pt x="17653" y="69469"/>
                  </a:moveTo>
                  <a:lnTo>
                    <a:pt x="14732" y="69850"/>
                  </a:lnTo>
                  <a:lnTo>
                    <a:pt x="11430" y="69088"/>
                  </a:lnTo>
                  <a:lnTo>
                    <a:pt x="8128" y="66675"/>
                  </a:lnTo>
                  <a:lnTo>
                    <a:pt x="4953" y="63754"/>
                  </a:lnTo>
                  <a:lnTo>
                    <a:pt x="2667" y="60325"/>
                  </a:lnTo>
                  <a:lnTo>
                    <a:pt x="1524" y="57150"/>
                  </a:lnTo>
                  <a:lnTo>
                    <a:pt x="2159" y="53975"/>
                  </a:lnTo>
                  <a:lnTo>
                    <a:pt x="4572" y="51308"/>
                  </a:lnTo>
                  <a:lnTo>
                    <a:pt x="1905" y="49022"/>
                  </a:lnTo>
                  <a:lnTo>
                    <a:pt x="254" y="45085"/>
                  </a:lnTo>
                  <a:lnTo>
                    <a:pt x="0" y="40005"/>
                  </a:lnTo>
                  <a:lnTo>
                    <a:pt x="508" y="35052"/>
                  </a:lnTo>
                  <a:lnTo>
                    <a:pt x="2159" y="29972"/>
                  </a:lnTo>
                  <a:lnTo>
                    <a:pt x="4953" y="26289"/>
                  </a:lnTo>
                  <a:lnTo>
                    <a:pt x="8382" y="24003"/>
                  </a:lnTo>
                  <a:lnTo>
                    <a:pt x="13081" y="23749"/>
                  </a:lnTo>
                  <a:lnTo>
                    <a:pt x="11938" y="20828"/>
                  </a:lnTo>
                  <a:lnTo>
                    <a:pt x="12192" y="17907"/>
                  </a:lnTo>
                  <a:lnTo>
                    <a:pt x="13589" y="15367"/>
                  </a:lnTo>
                  <a:lnTo>
                    <a:pt x="15748" y="13462"/>
                  </a:lnTo>
                  <a:lnTo>
                    <a:pt x="18669" y="12065"/>
                  </a:lnTo>
                  <a:lnTo>
                    <a:pt x="22352" y="11684"/>
                  </a:lnTo>
                  <a:lnTo>
                    <a:pt x="26035" y="12065"/>
                  </a:lnTo>
                  <a:lnTo>
                    <a:pt x="30226" y="13970"/>
                  </a:lnTo>
                  <a:lnTo>
                    <a:pt x="30226" y="10541"/>
                  </a:lnTo>
                  <a:lnTo>
                    <a:pt x="31496" y="8001"/>
                  </a:lnTo>
                  <a:lnTo>
                    <a:pt x="34036" y="5588"/>
                  </a:lnTo>
                  <a:lnTo>
                    <a:pt x="36957" y="3683"/>
                  </a:lnTo>
                  <a:lnTo>
                    <a:pt x="43434" y="2159"/>
                  </a:lnTo>
                  <a:lnTo>
                    <a:pt x="46482" y="2667"/>
                  </a:lnTo>
                  <a:lnTo>
                    <a:pt x="48895" y="3683"/>
                  </a:lnTo>
                  <a:lnTo>
                    <a:pt x="51054" y="1905"/>
                  </a:lnTo>
                  <a:lnTo>
                    <a:pt x="54610" y="889"/>
                  </a:lnTo>
                  <a:lnTo>
                    <a:pt x="58801" y="0"/>
                  </a:lnTo>
                  <a:lnTo>
                    <a:pt x="63119" y="0"/>
                  </a:lnTo>
                  <a:lnTo>
                    <a:pt x="67437" y="508"/>
                  </a:lnTo>
                  <a:lnTo>
                    <a:pt x="71501" y="1651"/>
                  </a:lnTo>
                  <a:lnTo>
                    <a:pt x="74549" y="3175"/>
                  </a:lnTo>
                  <a:lnTo>
                    <a:pt x="76454" y="4953"/>
                  </a:lnTo>
                  <a:lnTo>
                    <a:pt x="79121" y="2921"/>
                  </a:lnTo>
                  <a:lnTo>
                    <a:pt x="82677" y="1270"/>
                  </a:lnTo>
                  <a:lnTo>
                    <a:pt x="86741" y="889"/>
                  </a:lnTo>
                  <a:lnTo>
                    <a:pt x="91186" y="508"/>
                  </a:lnTo>
                  <a:lnTo>
                    <a:pt x="95123" y="1143"/>
                  </a:lnTo>
                  <a:lnTo>
                    <a:pt x="98806" y="2413"/>
                  </a:lnTo>
                  <a:lnTo>
                    <a:pt x="101219" y="3937"/>
                  </a:lnTo>
                  <a:lnTo>
                    <a:pt x="102362" y="6096"/>
                  </a:lnTo>
                  <a:lnTo>
                    <a:pt x="105029" y="3937"/>
                  </a:lnTo>
                  <a:lnTo>
                    <a:pt x="108839" y="2667"/>
                  </a:lnTo>
                  <a:lnTo>
                    <a:pt x="113665" y="2413"/>
                  </a:lnTo>
                  <a:lnTo>
                    <a:pt x="118618" y="2667"/>
                  </a:lnTo>
                  <a:lnTo>
                    <a:pt x="123571" y="3429"/>
                  </a:lnTo>
                  <a:lnTo>
                    <a:pt x="127889" y="4953"/>
                  </a:lnTo>
                  <a:lnTo>
                    <a:pt x="131064" y="6604"/>
                  </a:lnTo>
                  <a:lnTo>
                    <a:pt x="132715" y="8763"/>
                  </a:lnTo>
                  <a:lnTo>
                    <a:pt x="136906" y="7620"/>
                  </a:lnTo>
                  <a:lnTo>
                    <a:pt x="142240" y="7620"/>
                  </a:lnTo>
                  <a:lnTo>
                    <a:pt x="148590" y="8763"/>
                  </a:lnTo>
                  <a:lnTo>
                    <a:pt x="154559" y="10541"/>
                  </a:lnTo>
                  <a:lnTo>
                    <a:pt x="160274" y="12954"/>
                  </a:lnTo>
                  <a:lnTo>
                    <a:pt x="164846" y="15748"/>
                  </a:lnTo>
                  <a:lnTo>
                    <a:pt x="167640" y="19050"/>
                  </a:lnTo>
                  <a:lnTo>
                    <a:pt x="168402" y="22098"/>
                  </a:lnTo>
                  <a:lnTo>
                    <a:pt x="171704" y="20828"/>
                  </a:lnTo>
                  <a:lnTo>
                    <a:pt x="175260" y="21082"/>
                  </a:lnTo>
                  <a:lnTo>
                    <a:pt x="178816" y="22479"/>
                  </a:lnTo>
                  <a:lnTo>
                    <a:pt x="182245" y="24257"/>
                  </a:lnTo>
                  <a:lnTo>
                    <a:pt x="185293" y="26924"/>
                  </a:lnTo>
                  <a:lnTo>
                    <a:pt x="187198" y="29845"/>
                  </a:lnTo>
                  <a:lnTo>
                    <a:pt x="188214" y="32385"/>
                  </a:lnTo>
                  <a:lnTo>
                    <a:pt x="187833" y="35052"/>
                  </a:lnTo>
                  <a:lnTo>
                    <a:pt x="190754" y="35560"/>
                  </a:lnTo>
                  <a:lnTo>
                    <a:pt x="192913" y="36957"/>
                  </a:lnTo>
                  <a:lnTo>
                    <a:pt x="194818" y="38735"/>
                  </a:lnTo>
                  <a:lnTo>
                    <a:pt x="196215" y="40767"/>
                  </a:lnTo>
                  <a:lnTo>
                    <a:pt x="197612" y="46355"/>
                  </a:lnTo>
                  <a:lnTo>
                    <a:pt x="197231" y="52705"/>
                  </a:lnTo>
                  <a:lnTo>
                    <a:pt x="195326" y="58674"/>
                  </a:lnTo>
                  <a:lnTo>
                    <a:pt x="192405" y="64008"/>
                  </a:lnTo>
                  <a:lnTo>
                    <a:pt x="187960" y="67437"/>
                  </a:lnTo>
                  <a:lnTo>
                    <a:pt x="185293" y="68199"/>
                  </a:lnTo>
                  <a:lnTo>
                    <a:pt x="182626" y="68453"/>
                  </a:lnTo>
                  <a:lnTo>
                    <a:pt x="183896" y="71882"/>
                  </a:lnTo>
                  <a:lnTo>
                    <a:pt x="183896" y="76327"/>
                  </a:lnTo>
                  <a:lnTo>
                    <a:pt x="182753" y="81153"/>
                  </a:lnTo>
                  <a:lnTo>
                    <a:pt x="180975" y="85852"/>
                  </a:lnTo>
                  <a:lnTo>
                    <a:pt x="178181" y="90043"/>
                  </a:lnTo>
                  <a:lnTo>
                    <a:pt x="175006" y="93218"/>
                  </a:lnTo>
                  <a:lnTo>
                    <a:pt x="171450" y="94869"/>
                  </a:lnTo>
                  <a:lnTo>
                    <a:pt x="167894" y="94234"/>
                  </a:lnTo>
                  <a:lnTo>
                    <a:pt x="166497" y="97790"/>
                  </a:lnTo>
                  <a:lnTo>
                    <a:pt x="164084" y="100838"/>
                  </a:lnTo>
                  <a:lnTo>
                    <a:pt x="160528" y="103251"/>
                  </a:lnTo>
                  <a:lnTo>
                    <a:pt x="156718" y="105029"/>
                  </a:lnTo>
                  <a:lnTo>
                    <a:pt x="152019" y="106172"/>
                  </a:lnTo>
                  <a:lnTo>
                    <a:pt x="147193" y="106426"/>
                  </a:lnTo>
                  <a:lnTo>
                    <a:pt x="142494" y="106172"/>
                  </a:lnTo>
                  <a:lnTo>
                    <a:pt x="137922" y="105029"/>
                  </a:lnTo>
                  <a:lnTo>
                    <a:pt x="134874" y="107950"/>
                  </a:lnTo>
                  <a:lnTo>
                    <a:pt x="130937" y="110363"/>
                  </a:lnTo>
                  <a:lnTo>
                    <a:pt x="126238" y="112014"/>
                  </a:lnTo>
                  <a:lnTo>
                    <a:pt x="120777" y="112395"/>
                  </a:lnTo>
                  <a:lnTo>
                    <a:pt x="115570" y="112395"/>
                  </a:lnTo>
                  <a:lnTo>
                    <a:pt x="110490" y="111633"/>
                  </a:lnTo>
                  <a:lnTo>
                    <a:pt x="106172" y="110109"/>
                  </a:lnTo>
                  <a:lnTo>
                    <a:pt x="102616" y="107696"/>
                  </a:lnTo>
                  <a:lnTo>
                    <a:pt x="99314" y="109855"/>
                  </a:lnTo>
                  <a:lnTo>
                    <a:pt x="95504" y="111125"/>
                  </a:lnTo>
                  <a:lnTo>
                    <a:pt x="90805" y="112014"/>
                  </a:lnTo>
                  <a:lnTo>
                    <a:pt x="86233" y="111633"/>
                  </a:lnTo>
                  <a:lnTo>
                    <a:pt x="81534" y="110871"/>
                  </a:lnTo>
                  <a:lnTo>
                    <a:pt x="77597" y="109347"/>
                  </a:lnTo>
                  <a:lnTo>
                    <a:pt x="74168" y="106934"/>
                  </a:lnTo>
                  <a:lnTo>
                    <a:pt x="72009" y="104013"/>
                  </a:lnTo>
                  <a:lnTo>
                    <a:pt x="69088" y="106172"/>
                  </a:lnTo>
                  <a:lnTo>
                    <a:pt x="65024" y="106934"/>
                  </a:lnTo>
                  <a:lnTo>
                    <a:pt x="60452" y="106680"/>
                  </a:lnTo>
                  <a:lnTo>
                    <a:pt x="55753" y="105029"/>
                  </a:lnTo>
                  <a:lnTo>
                    <a:pt x="51054" y="102743"/>
                  </a:lnTo>
                  <a:lnTo>
                    <a:pt x="47244" y="99314"/>
                  </a:lnTo>
                  <a:lnTo>
                    <a:pt x="44577" y="95377"/>
                  </a:lnTo>
                  <a:lnTo>
                    <a:pt x="43307" y="90678"/>
                  </a:lnTo>
                  <a:lnTo>
                    <a:pt x="39497" y="90297"/>
                  </a:lnTo>
                  <a:lnTo>
                    <a:pt x="35052" y="89281"/>
                  </a:lnTo>
                  <a:lnTo>
                    <a:pt x="30480" y="87122"/>
                  </a:lnTo>
                  <a:lnTo>
                    <a:pt x="25781" y="84582"/>
                  </a:lnTo>
                  <a:lnTo>
                    <a:pt x="21717" y="81153"/>
                  </a:lnTo>
                  <a:lnTo>
                    <a:pt x="18669" y="77470"/>
                  </a:lnTo>
                  <a:lnTo>
                    <a:pt x="17399" y="73533"/>
                  </a:lnTo>
                  <a:close/>
                </a:path>
              </a:pathLst>
            </a:custGeom>
            <a:solidFill>
              <a:srgbClr val="FFDE6E"/>
            </a:solidFill>
            <a:ln w="0" cap="flat" cmpd="sng" algn="ctr">
              <a:solidFill>
                <a:srgbClr val="FFDE6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134356" y="2733802"/>
              <a:ext cx="169546" cy="96648"/>
            </a:xfrm>
            <a:custGeom>
              <a:avLst/>
              <a:gdLst/>
              <a:ahLst/>
              <a:cxnLst/>
              <a:rect l="0" t="0" r="0" b="0"/>
              <a:pathLst>
                <a:path w="169546" h="96648">
                  <a:moveTo>
                    <a:pt x="15494" y="59436"/>
                  </a:moveTo>
                  <a:lnTo>
                    <a:pt x="12827" y="59944"/>
                  </a:lnTo>
                  <a:lnTo>
                    <a:pt x="9779" y="59182"/>
                  </a:lnTo>
                  <a:lnTo>
                    <a:pt x="7112" y="57150"/>
                  </a:lnTo>
                  <a:lnTo>
                    <a:pt x="4318" y="54737"/>
                  </a:lnTo>
                  <a:lnTo>
                    <a:pt x="2413" y="51816"/>
                  </a:lnTo>
                  <a:lnTo>
                    <a:pt x="1651" y="48895"/>
                  </a:lnTo>
                  <a:lnTo>
                    <a:pt x="1905" y="45974"/>
                  </a:lnTo>
                  <a:lnTo>
                    <a:pt x="4064" y="43942"/>
                  </a:lnTo>
                  <a:lnTo>
                    <a:pt x="1651" y="41783"/>
                  </a:lnTo>
                  <a:lnTo>
                    <a:pt x="508" y="38354"/>
                  </a:lnTo>
                  <a:lnTo>
                    <a:pt x="0" y="34417"/>
                  </a:lnTo>
                  <a:lnTo>
                    <a:pt x="508" y="29972"/>
                  </a:lnTo>
                  <a:lnTo>
                    <a:pt x="2159" y="25781"/>
                  </a:lnTo>
                  <a:lnTo>
                    <a:pt x="4318" y="22352"/>
                  </a:lnTo>
                  <a:lnTo>
                    <a:pt x="7366" y="20447"/>
                  </a:lnTo>
                  <a:lnTo>
                    <a:pt x="11176" y="20193"/>
                  </a:lnTo>
                  <a:lnTo>
                    <a:pt x="10287" y="17526"/>
                  </a:lnTo>
                  <a:lnTo>
                    <a:pt x="10668" y="15240"/>
                  </a:lnTo>
                  <a:lnTo>
                    <a:pt x="11684" y="13081"/>
                  </a:lnTo>
                  <a:lnTo>
                    <a:pt x="13843" y="11303"/>
                  </a:lnTo>
                  <a:lnTo>
                    <a:pt x="16383" y="10160"/>
                  </a:lnTo>
                  <a:lnTo>
                    <a:pt x="19304" y="9906"/>
                  </a:lnTo>
                  <a:lnTo>
                    <a:pt x="22606" y="10160"/>
                  </a:lnTo>
                  <a:lnTo>
                    <a:pt x="26162" y="11811"/>
                  </a:lnTo>
                  <a:lnTo>
                    <a:pt x="26162" y="9144"/>
                  </a:lnTo>
                  <a:lnTo>
                    <a:pt x="27178" y="6731"/>
                  </a:lnTo>
                  <a:lnTo>
                    <a:pt x="29464" y="4699"/>
                  </a:lnTo>
                  <a:lnTo>
                    <a:pt x="31877" y="3048"/>
                  </a:lnTo>
                  <a:lnTo>
                    <a:pt x="37592" y="1778"/>
                  </a:lnTo>
                  <a:lnTo>
                    <a:pt x="40005" y="2032"/>
                  </a:lnTo>
                  <a:lnTo>
                    <a:pt x="42164" y="3048"/>
                  </a:lnTo>
                  <a:lnTo>
                    <a:pt x="44069" y="1524"/>
                  </a:lnTo>
                  <a:lnTo>
                    <a:pt x="47117" y="508"/>
                  </a:lnTo>
                  <a:lnTo>
                    <a:pt x="50546" y="0"/>
                  </a:lnTo>
                  <a:lnTo>
                    <a:pt x="54229" y="0"/>
                  </a:lnTo>
                  <a:lnTo>
                    <a:pt x="57912" y="508"/>
                  </a:lnTo>
                  <a:lnTo>
                    <a:pt x="61595" y="1270"/>
                  </a:lnTo>
                  <a:lnTo>
                    <a:pt x="64262" y="2540"/>
                  </a:lnTo>
                  <a:lnTo>
                    <a:pt x="65913" y="4445"/>
                  </a:lnTo>
                  <a:lnTo>
                    <a:pt x="68072" y="2286"/>
                  </a:lnTo>
                  <a:lnTo>
                    <a:pt x="70993" y="1270"/>
                  </a:lnTo>
                  <a:lnTo>
                    <a:pt x="78359" y="508"/>
                  </a:lnTo>
                  <a:lnTo>
                    <a:pt x="81915" y="1016"/>
                  </a:lnTo>
                  <a:lnTo>
                    <a:pt x="84963" y="2032"/>
                  </a:lnTo>
                  <a:lnTo>
                    <a:pt x="86868" y="3429"/>
                  </a:lnTo>
                  <a:lnTo>
                    <a:pt x="87884" y="4953"/>
                  </a:lnTo>
                  <a:lnTo>
                    <a:pt x="90043" y="3429"/>
                  </a:lnTo>
                  <a:lnTo>
                    <a:pt x="93599" y="2286"/>
                  </a:lnTo>
                  <a:lnTo>
                    <a:pt x="97663" y="2032"/>
                  </a:lnTo>
                  <a:lnTo>
                    <a:pt x="102108" y="2286"/>
                  </a:lnTo>
                  <a:lnTo>
                    <a:pt x="106045" y="3048"/>
                  </a:lnTo>
                  <a:lnTo>
                    <a:pt x="109982" y="4191"/>
                  </a:lnTo>
                  <a:lnTo>
                    <a:pt x="112649" y="5715"/>
                  </a:lnTo>
                  <a:lnTo>
                    <a:pt x="114046" y="7239"/>
                  </a:lnTo>
                  <a:lnTo>
                    <a:pt x="117602" y="6477"/>
                  </a:lnTo>
                  <a:lnTo>
                    <a:pt x="122428" y="6477"/>
                  </a:lnTo>
                  <a:lnTo>
                    <a:pt x="127635" y="7239"/>
                  </a:lnTo>
                  <a:lnTo>
                    <a:pt x="132842" y="8890"/>
                  </a:lnTo>
                  <a:lnTo>
                    <a:pt x="137668" y="10922"/>
                  </a:lnTo>
                  <a:lnTo>
                    <a:pt x="141478" y="13335"/>
                  </a:lnTo>
                  <a:lnTo>
                    <a:pt x="144018" y="16256"/>
                  </a:lnTo>
                  <a:lnTo>
                    <a:pt x="144780" y="18923"/>
                  </a:lnTo>
                  <a:lnTo>
                    <a:pt x="147447" y="17907"/>
                  </a:lnTo>
                  <a:lnTo>
                    <a:pt x="150495" y="18034"/>
                  </a:lnTo>
                  <a:lnTo>
                    <a:pt x="156464" y="20701"/>
                  </a:lnTo>
                  <a:lnTo>
                    <a:pt x="159004" y="22860"/>
                  </a:lnTo>
                  <a:lnTo>
                    <a:pt x="160782" y="25400"/>
                  </a:lnTo>
                  <a:lnTo>
                    <a:pt x="161671" y="27813"/>
                  </a:lnTo>
                  <a:lnTo>
                    <a:pt x="161417" y="29972"/>
                  </a:lnTo>
                  <a:lnTo>
                    <a:pt x="163830" y="30480"/>
                  </a:lnTo>
                  <a:lnTo>
                    <a:pt x="165735" y="31496"/>
                  </a:lnTo>
                  <a:lnTo>
                    <a:pt x="168402" y="34925"/>
                  </a:lnTo>
                  <a:lnTo>
                    <a:pt x="169545" y="39624"/>
                  </a:lnTo>
                  <a:lnTo>
                    <a:pt x="169291" y="44958"/>
                  </a:lnTo>
                  <a:lnTo>
                    <a:pt x="167894" y="50165"/>
                  </a:lnTo>
                  <a:lnTo>
                    <a:pt x="165227" y="54737"/>
                  </a:lnTo>
                  <a:lnTo>
                    <a:pt x="161417" y="57912"/>
                  </a:lnTo>
                  <a:lnTo>
                    <a:pt x="156718" y="58674"/>
                  </a:lnTo>
                  <a:lnTo>
                    <a:pt x="158115" y="61595"/>
                  </a:lnTo>
                  <a:lnTo>
                    <a:pt x="158115" y="65532"/>
                  </a:lnTo>
                  <a:lnTo>
                    <a:pt x="156972" y="69469"/>
                  </a:lnTo>
                  <a:lnTo>
                    <a:pt x="155321" y="73406"/>
                  </a:lnTo>
                  <a:lnTo>
                    <a:pt x="152908" y="77089"/>
                  </a:lnTo>
                  <a:lnTo>
                    <a:pt x="150241" y="79756"/>
                  </a:lnTo>
                  <a:lnTo>
                    <a:pt x="147193" y="81280"/>
                  </a:lnTo>
                  <a:lnTo>
                    <a:pt x="144272" y="80772"/>
                  </a:lnTo>
                  <a:lnTo>
                    <a:pt x="142875" y="83693"/>
                  </a:lnTo>
                  <a:lnTo>
                    <a:pt x="140970" y="86233"/>
                  </a:lnTo>
                  <a:lnTo>
                    <a:pt x="138049" y="88392"/>
                  </a:lnTo>
                  <a:lnTo>
                    <a:pt x="134366" y="89916"/>
                  </a:lnTo>
                  <a:lnTo>
                    <a:pt x="126492" y="91313"/>
                  </a:lnTo>
                  <a:lnTo>
                    <a:pt x="118364" y="89916"/>
                  </a:lnTo>
                  <a:lnTo>
                    <a:pt x="115951" y="92583"/>
                  </a:lnTo>
                  <a:lnTo>
                    <a:pt x="112649" y="94742"/>
                  </a:lnTo>
                  <a:lnTo>
                    <a:pt x="108331" y="95758"/>
                  </a:lnTo>
                  <a:lnTo>
                    <a:pt x="103886" y="96647"/>
                  </a:lnTo>
                  <a:lnTo>
                    <a:pt x="99314" y="96266"/>
                  </a:lnTo>
                  <a:lnTo>
                    <a:pt x="94996" y="95758"/>
                  </a:lnTo>
                  <a:lnTo>
                    <a:pt x="91186" y="94234"/>
                  </a:lnTo>
                  <a:lnTo>
                    <a:pt x="88138" y="92075"/>
                  </a:lnTo>
                  <a:lnTo>
                    <a:pt x="85471" y="93980"/>
                  </a:lnTo>
                  <a:lnTo>
                    <a:pt x="81915" y="95250"/>
                  </a:lnTo>
                  <a:lnTo>
                    <a:pt x="78105" y="95758"/>
                  </a:lnTo>
                  <a:lnTo>
                    <a:pt x="74295" y="95758"/>
                  </a:lnTo>
                  <a:lnTo>
                    <a:pt x="70231" y="94996"/>
                  </a:lnTo>
                  <a:lnTo>
                    <a:pt x="66675" y="93726"/>
                  </a:lnTo>
                  <a:lnTo>
                    <a:pt x="64008" y="91567"/>
                  </a:lnTo>
                  <a:lnTo>
                    <a:pt x="62103" y="89154"/>
                  </a:lnTo>
                  <a:lnTo>
                    <a:pt x="59563" y="91059"/>
                  </a:lnTo>
                  <a:lnTo>
                    <a:pt x="56007" y="91567"/>
                  </a:lnTo>
                  <a:lnTo>
                    <a:pt x="51943" y="91313"/>
                  </a:lnTo>
                  <a:lnTo>
                    <a:pt x="47879" y="89916"/>
                  </a:lnTo>
                  <a:lnTo>
                    <a:pt x="44069" y="87884"/>
                  </a:lnTo>
                  <a:lnTo>
                    <a:pt x="40767" y="85217"/>
                  </a:lnTo>
                  <a:lnTo>
                    <a:pt x="38354" y="81534"/>
                  </a:lnTo>
                  <a:lnTo>
                    <a:pt x="37211" y="77597"/>
                  </a:lnTo>
                  <a:lnTo>
                    <a:pt x="34036" y="77597"/>
                  </a:lnTo>
                  <a:lnTo>
                    <a:pt x="30226" y="76581"/>
                  </a:lnTo>
                  <a:lnTo>
                    <a:pt x="22352" y="72390"/>
                  </a:lnTo>
                  <a:lnTo>
                    <a:pt x="18796" y="69469"/>
                  </a:lnTo>
                  <a:lnTo>
                    <a:pt x="16383" y="66294"/>
                  </a:lnTo>
                  <a:lnTo>
                    <a:pt x="14986" y="63119"/>
                  </a:lnTo>
                  <a:close/>
                </a:path>
              </a:pathLst>
            </a:custGeom>
            <a:solidFill>
              <a:srgbClr val="FFE27C"/>
            </a:solidFill>
            <a:ln w="0" cap="flat" cmpd="sng" algn="ctr">
              <a:solidFill>
                <a:srgbClr val="FFE27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148580" y="2741676"/>
              <a:ext cx="141098" cy="80519"/>
            </a:xfrm>
            <a:custGeom>
              <a:avLst/>
              <a:gdLst/>
              <a:ahLst/>
              <a:cxnLst/>
              <a:rect l="0" t="0" r="0" b="0"/>
              <a:pathLst>
                <a:path w="141098" h="80519">
                  <a:moveTo>
                    <a:pt x="12700" y="49657"/>
                  </a:moveTo>
                  <a:lnTo>
                    <a:pt x="10541" y="50038"/>
                  </a:lnTo>
                  <a:lnTo>
                    <a:pt x="8128" y="49530"/>
                  </a:lnTo>
                  <a:lnTo>
                    <a:pt x="3429" y="45847"/>
                  </a:lnTo>
                  <a:lnTo>
                    <a:pt x="1778" y="43434"/>
                  </a:lnTo>
                  <a:lnTo>
                    <a:pt x="1270" y="40767"/>
                  </a:lnTo>
                  <a:lnTo>
                    <a:pt x="1651" y="38735"/>
                  </a:lnTo>
                  <a:lnTo>
                    <a:pt x="3175" y="36830"/>
                  </a:lnTo>
                  <a:lnTo>
                    <a:pt x="1270" y="35052"/>
                  </a:lnTo>
                  <a:lnTo>
                    <a:pt x="254" y="32385"/>
                  </a:lnTo>
                  <a:lnTo>
                    <a:pt x="0" y="28702"/>
                  </a:lnTo>
                  <a:lnTo>
                    <a:pt x="254" y="25019"/>
                  </a:lnTo>
                  <a:lnTo>
                    <a:pt x="1651" y="21590"/>
                  </a:lnTo>
                  <a:lnTo>
                    <a:pt x="3429" y="18923"/>
                  </a:lnTo>
                  <a:lnTo>
                    <a:pt x="5969" y="17145"/>
                  </a:lnTo>
                  <a:lnTo>
                    <a:pt x="9144" y="17145"/>
                  </a:lnTo>
                  <a:lnTo>
                    <a:pt x="8382" y="14986"/>
                  </a:lnTo>
                  <a:lnTo>
                    <a:pt x="8636" y="12827"/>
                  </a:lnTo>
                  <a:lnTo>
                    <a:pt x="9398" y="11049"/>
                  </a:lnTo>
                  <a:lnTo>
                    <a:pt x="11049" y="9398"/>
                  </a:lnTo>
                  <a:lnTo>
                    <a:pt x="13589" y="8636"/>
                  </a:lnTo>
                  <a:lnTo>
                    <a:pt x="16002" y="8382"/>
                  </a:lnTo>
                  <a:lnTo>
                    <a:pt x="18669" y="8636"/>
                  </a:lnTo>
                  <a:lnTo>
                    <a:pt x="21463" y="10033"/>
                  </a:lnTo>
                  <a:lnTo>
                    <a:pt x="21717" y="7874"/>
                  </a:lnTo>
                  <a:lnTo>
                    <a:pt x="22606" y="5715"/>
                  </a:lnTo>
                  <a:lnTo>
                    <a:pt x="24130" y="3937"/>
                  </a:lnTo>
                  <a:lnTo>
                    <a:pt x="26416" y="2667"/>
                  </a:lnTo>
                  <a:lnTo>
                    <a:pt x="30988" y="1524"/>
                  </a:lnTo>
                  <a:lnTo>
                    <a:pt x="33147" y="1778"/>
                  </a:lnTo>
                  <a:lnTo>
                    <a:pt x="34798" y="2921"/>
                  </a:lnTo>
                  <a:lnTo>
                    <a:pt x="36322" y="1524"/>
                  </a:lnTo>
                  <a:lnTo>
                    <a:pt x="38862" y="762"/>
                  </a:lnTo>
                  <a:lnTo>
                    <a:pt x="45085" y="0"/>
                  </a:lnTo>
                  <a:lnTo>
                    <a:pt x="51054" y="1270"/>
                  </a:lnTo>
                  <a:lnTo>
                    <a:pt x="53340" y="2286"/>
                  </a:lnTo>
                  <a:lnTo>
                    <a:pt x="54610" y="3683"/>
                  </a:lnTo>
                  <a:lnTo>
                    <a:pt x="56515" y="2032"/>
                  </a:lnTo>
                  <a:lnTo>
                    <a:pt x="59309" y="1016"/>
                  </a:lnTo>
                  <a:lnTo>
                    <a:pt x="64897" y="508"/>
                  </a:lnTo>
                  <a:lnTo>
                    <a:pt x="67945" y="1016"/>
                  </a:lnTo>
                  <a:lnTo>
                    <a:pt x="70485" y="1778"/>
                  </a:lnTo>
                  <a:lnTo>
                    <a:pt x="72263" y="2921"/>
                  </a:lnTo>
                  <a:lnTo>
                    <a:pt x="73152" y="4445"/>
                  </a:lnTo>
                  <a:lnTo>
                    <a:pt x="75057" y="2921"/>
                  </a:lnTo>
                  <a:lnTo>
                    <a:pt x="78105" y="2032"/>
                  </a:lnTo>
                  <a:lnTo>
                    <a:pt x="84836" y="2032"/>
                  </a:lnTo>
                  <a:lnTo>
                    <a:pt x="91313" y="3683"/>
                  </a:lnTo>
                  <a:lnTo>
                    <a:pt x="93853" y="4699"/>
                  </a:lnTo>
                  <a:lnTo>
                    <a:pt x="94869" y="6350"/>
                  </a:lnTo>
                  <a:lnTo>
                    <a:pt x="97917" y="5461"/>
                  </a:lnTo>
                  <a:lnTo>
                    <a:pt x="101727" y="5461"/>
                  </a:lnTo>
                  <a:lnTo>
                    <a:pt x="110617" y="7620"/>
                  </a:lnTo>
                  <a:lnTo>
                    <a:pt x="114427" y="9398"/>
                  </a:lnTo>
                  <a:lnTo>
                    <a:pt x="117729" y="11303"/>
                  </a:lnTo>
                  <a:lnTo>
                    <a:pt x="120015" y="13716"/>
                  </a:lnTo>
                  <a:lnTo>
                    <a:pt x="120523" y="15748"/>
                  </a:lnTo>
                  <a:lnTo>
                    <a:pt x="122682" y="14986"/>
                  </a:lnTo>
                  <a:lnTo>
                    <a:pt x="125349" y="15240"/>
                  </a:lnTo>
                  <a:lnTo>
                    <a:pt x="130302" y="17272"/>
                  </a:lnTo>
                  <a:lnTo>
                    <a:pt x="133731" y="21336"/>
                  </a:lnTo>
                  <a:lnTo>
                    <a:pt x="134620" y="23368"/>
                  </a:lnTo>
                  <a:lnTo>
                    <a:pt x="134366" y="25273"/>
                  </a:lnTo>
                  <a:lnTo>
                    <a:pt x="137922" y="26543"/>
                  </a:lnTo>
                  <a:lnTo>
                    <a:pt x="140335" y="29464"/>
                  </a:lnTo>
                  <a:lnTo>
                    <a:pt x="141097" y="33147"/>
                  </a:lnTo>
                  <a:lnTo>
                    <a:pt x="140970" y="37592"/>
                  </a:lnTo>
                  <a:lnTo>
                    <a:pt x="139827" y="42164"/>
                  </a:lnTo>
                  <a:lnTo>
                    <a:pt x="137541" y="45847"/>
                  </a:lnTo>
                  <a:lnTo>
                    <a:pt x="134366" y="48387"/>
                  </a:lnTo>
                  <a:lnTo>
                    <a:pt x="130556" y="49276"/>
                  </a:lnTo>
                  <a:lnTo>
                    <a:pt x="131572" y="51562"/>
                  </a:lnTo>
                  <a:lnTo>
                    <a:pt x="131572" y="54737"/>
                  </a:lnTo>
                  <a:lnTo>
                    <a:pt x="129413" y="61595"/>
                  </a:lnTo>
                  <a:lnTo>
                    <a:pt x="127254" y="64516"/>
                  </a:lnTo>
                  <a:lnTo>
                    <a:pt x="125095" y="66548"/>
                  </a:lnTo>
                  <a:lnTo>
                    <a:pt x="122682" y="67945"/>
                  </a:lnTo>
                  <a:lnTo>
                    <a:pt x="120015" y="67437"/>
                  </a:lnTo>
                  <a:lnTo>
                    <a:pt x="119126" y="69977"/>
                  </a:lnTo>
                  <a:lnTo>
                    <a:pt x="117221" y="72136"/>
                  </a:lnTo>
                  <a:lnTo>
                    <a:pt x="114808" y="73914"/>
                  </a:lnTo>
                  <a:lnTo>
                    <a:pt x="112014" y="75311"/>
                  </a:lnTo>
                  <a:lnTo>
                    <a:pt x="105283" y="76327"/>
                  </a:lnTo>
                  <a:lnTo>
                    <a:pt x="98425" y="75311"/>
                  </a:lnTo>
                  <a:lnTo>
                    <a:pt x="96520" y="77343"/>
                  </a:lnTo>
                  <a:lnTo>
                    <a:pt x="93599" y="78994"/>
                  </a:lnTo>
                  <a:lnTo>
                    <a:pt x="90297" y="80010"/>
                  </a:lnTo>
                  <a:lnTo>
                    <a:pt x="86487" y="80518"/>
                  </a:lnTo>
                  <a:lnTo>
                    <a:pt x="79121" y="80010"/>
                  </a:lnTo>
                  <a:lnTo>
                    <a:pt x="75819" y="78740"/>
                  </a:lnTo>
                  <a:lnTo>
                    <a:pt x="73152" y="77089"/>
                  </a:lnTo>
                  <a:lnTo>
                    <a:pt x="70866" y="78740"/>
                  </a:lnTo>
                  <a:lnTo>
                    <a:pt x="68326" y="79756"/>
                  </a:lnTo>
                  <a:lnTo>
                    <a:pt x="61722" y="80010"/>
                  </a:lnTo>
                  <a:lnTo>
                    <a:pt x="58420" y="79502"/>
                  </a:lnTo>
                  <a:lnTo>
                    <a:pt x="55499" y="78105"/>
                  </a:lnTo>
                  <a:lnTo>
                    <a:pt x="52959" y="76581"/>
                  </a:lnTo>
                  <a:lnTo>
                    <a:pt x="51689" y="74549"/>
                  </a:lnTo>
                  <a:lnTo>
                    <a:pt x="49530" y="76073"/>
                  </a:lnTo>
                  <a:lnTo>
                    <a:pt x="46482" y="76581"/>
                  </a:lnTo>
                  <a:lnTo>
                    <a:pt x="43180" y="76327"/>
                  </a:lnTo>
                  <a:lnTo>
                    <a:pt x="39624" y="75311"/>
                  </a:lnTo>
                  <a:lnTo>
                    <a:pt x="36322" y="73406"/>
                  </a:lnTo>
                  <a:lnTo>
                    <a:pt x="33655" y="70993"/>
                  </a:lnTo>
                  <a:lnTo>
                    <a:pt x="31750" y="68199"/>
                  </a:lnTo>
                  <a:lnTo>
                    <a:pt x="30988" y="64770"/>
                  </a:lnTo>
                  <a:lnTo>
                    <a:pt x="28194" y="64770"/>
                  </a:lnTo>
                  <a:lnTo>
                    <a:pt x="25019" y="63881"/>
                  </a:lnTo>
                  <a:lnTo>
                    <a:pt x="18415" y="60452"/>
                  </a:lnTo>
                  <a:lnTo>
                    <a:pt x="15367" y="58166"/>
                  </a:lnTo>
                  <a:lnTo>
                    <a:pt x="13589" y="55499"/>
                  </a:lnTo>
                  <a:lnTo>
                    <a:pt x="12446" y="52578"/>
                  </a:lnTo>
                  <a:close/>
                </a:path>
              </a:pathLst>
            </a:custGeom>
            <a:solidFill>
              <a:srgbClr val="FFE68B"/>
            </a:solidFill>
            <a:ln w="0" cap="flat" cmpd="sng" algn="ctr">
              <a:solidFill>
                <a:srgbClr val="FFE6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162423" y="2749550"/>
              <a:ext cx="113412" cy="64517"/>
            </a:xfrm>
            <a:custGeom>
              <a:avLst/>
              <a:gdLst/>
              <a:ahLst/>
              <a:cxnLst/>
              <a:rect l="0" t="0" r="0" b="0"/>
              <a:pathLst>
                <a:path w="113412" h="64517">
                  <a:moveTo>
                    <a:pt x="29337" y="1270"/>
                  </a:moveTo>
                  <a:lnTo>
                    <a:pt x="31496" y="508"/>
                  </a:lnTo>
                  <a:lnTo>
                    <a:pt x="36449" y="0"/>
                  </a:lnTo>
                  <a:lnTo>
                    <a:pt x="41021" y="762"/>
                  </a:lnTo>
                  <a:lnTo>
                    <a:pt x="42926" y="1778"/>
                  </a:lnTo>
                  <a:lnTo>
                    <a:pt x="44069" y="3175"/>
                  </a:lnTo>
                  <a:lnTo>
                    <a:pt x="45466" y="1524"/>
                  </a:lnTo>
                  <a:lnTo>
                    <a:pt x="47625" y="762"/>
                  </a:lnTo>
                  <a:lnTo>
                    <a:pt x="52451" y="508"/>
                  </a:lnTo>
                  <a:lnTo>
                    <a:pt x="56896" y="1270"/>
                  </a:lnTo>
                  <a:lnTo>
                    <a:pt x="58166" y="2286"/>
                  </a:lnTo>
                  <a:lnTo>
                    <a:pt x="58801" y="3429"/>
                  </a:lnTo>
                  <a:lnTo>
                    <a:pt x="60452" y="2286"/>
                  </a:lnTo>
                  <a:lnTo>
                    <a:pt x="62611" y="1524"/>
                  </a:lnTo>
                  <a:lnTo>
                    <a:pt x="68199" y="1524"/>
                  </a:lnTo>
                  <a:lnTo>
                    <a:pt x="73406" y="2921"/>
                  </a:lnTo>
                  <a:lnTo>
                    <a:pt x="75438" y="3937"/>
                  </a:lnTo>
                  <a:lnTo>
                    <a:pt x="76200" y="4953"/>
                  </a:lnTo>
                  <a:lnTo>
                    <a:pt x="78613" y="4445"/>
                  </a:lnTo>
                  <a:lnTo>
                    <a:pt x="81915" y="4445"/>
                  </a:lnTo>
                  <a:lnTo>
                    <a:pt x="88646" y="5969"/>
                  </a:lnTo>
                  <a:lnTo>
                    <a:pt x="91948" y="7366"/>
                  </a:lnTo>
                  <a:lnTo>
                    <a:pt x="94615" y="9271"/>
                  </a:lnTo>
                  <a:lnTo>
                    <a:pt x="96266" y="10795"/>
                  </a:lnTo>
                  <a:lnTo>
                    <a:pt x="96774" y="12700"/>
                  </a:lnTo>
                  <a:lnTo>
                    <a:pt x="98425" y="12065"/>
                  </a:lnTo>
                  <a:lnTo>
                    <a:pt x="100584" y="12065"/>
                  </a:lnTo>
                  <a:lnTo>
                    <a:pt x="104521" y="13970"/>
                  </a:lnTo>
                  <a:lnTo>
                    <a:pt x="107442" y="17145"/>
                  </a:lnTo>
                  <a:lnTo>
                    <a:pt x="107950" y="18669"/>
                  </a:lnTo>
                  <a:lnTo>
                    <a:pt x="107696" y="20193"/>
                  </a:lnTo>
                  <a:lnTo>
                    <a:pt x="110744" y="21336"/>
                  </a:lnTo>
                  <a:lnTo>
                    <a:pt x="112649" y="23495"/>
                  </a:lnTo>
                  <a:lnTo>
                    <a:pt x="113411" y="26543"/>
                  </a:lnTo>
                  <a:lnTo>
                    <a:pt x="113157" y="30226"/>
                  </a:lnTo>
                  <a:lnTo>
                    <a:pt x="112141" y="33655"/>
                  </a:lnTo>
                  <a:lnTo>
                    <a:pt x="110490" y="36576"/>
                  </a:lnTo>
                  <a:lnTo>
                    <a:pt x="107696" y="38735"/>
                  </a:lnTo>
                  <a:lnTo>
                    <a:pt x="104775" y="39497"/>
                  </a:lnTo>
                  <a:lnTo>
                    <a:pt x="105537" y="41402"/>
                  </a:lnTo>
                  <a:lnTo>
                    <a:pt x="105537" y="43688"/>
                  </a:lnTo>
                  <a:lnTo>
                    <a:pt x="103886" y="49276"/>
                  </a:lnTo>
                  <a:lnTo>
                    <a:pt x="102362" y="51562"/>
                  </a:lnTo>
                  <a:lnTo>
                    <a:pt x="100330" y="53467"/>
                  </a:lnTo>
                  <a:lnTo>
                    <a:pt x="98425" y="54229"/>
                  </a:lnTo>
                  <a:lnTo>
                    <a:pt x="96266" y="53975"/>
                  </a:lnTo>
                  <a:lnTo>
                    <a:pt x="95504" y="56007"/>
                  </a:lnTo>
                  <a:lnTo>
                    <a:pt x="94107" y="57912"/>
                  </a:lnTo>
                  <a:lnTo>
                    <a:pt x="89789" y="60325"/>
                  </a:lnTo>
                  <a:lnTo>
                    <a:pt x="84582" y="61087"/>
                  </a:lnTo>
                  <a:lnTo>
                    <a:pt x="79248" y="60325"/>
                  </a:lnTo>
                  <a:lnTo>
                    <a:pt x="77597" y="61849"/>
                  </a:lnTo>
                  <a:lnTo>
                    <a:pt x="75057" y="63119"/>
                  </a:lnTo>
                  <a:lnTo>
                    <a:pt x="69342" y="64516"/>
                  </a:lnTo>
                  <a:lnTo>
                    <a:pt x="63373" y="64008"/>
                  </a:lnTo>
                  <a:lnTo>
                    <a:pt x="60960" y="63119"/>
                  </a:lnTo>
                  <a:lnTo>
                    <a:pt x="58801" y="61595"/>
                  </a:lnTo>
                  <a:lnTo>
                    <a:pt x="57150" y="62992"/>
                  </a:lnTo>
                  <a:lnTo>
                    <a:pt x="54864" y="63754"/>
                  </a:lnTo>
                  <a:lnTo>
                    <a:pt x="49530" y="64008"/>
                  </a:lnTo>
                  <a:lnTo>
                    <a:pt x="44577" y="62611"/>
                  </a:lnTo>
                  <a:lnTo>
                    <a:pt x="42672" y="61341"/>
                  </a:lnTo>
                  <a:lnTo>
                    <a:pt x="41656" y="59563"/>
                  </a:lnTo>
                  <a:lnTo>
                    <a:pt x="39624" y="60833"/>
                  </a:lnTo>
                  <a:lnTo>
                    <a:pt x="37465" y="61341"/>
                  </a:lnTo>
                  <a:lnTo>
                    <a:pt x="32131" y="60325"/>
                  </a:lnTo>
                  <a:lnTo>
                    <a:pt x="29337" y="58928"/>
                  </a:lnTo>
                  <a:lnTo>
                    <a:pt x="27178" y="56896"/>
                  </a:lnTo>
                  <a:lnTo>
                    <a:pt x="25781" y="54737"/>
                  </a:lnTo>
                  <a:lnTo>
                    <a:pt x="25019" y="51816"/>
                  </a:lnTo>
                  <a:lnTo>
                    <a:pt x="22860" y="51816"/>
                  </a:lnTo>
                  <a:lnTo>
                    <a:pt x="20320" y="51308"/>
                  </a:lnTo>
                  <a:lnTo>
                    <a:pt x="14986" y="48514"/>
                  </a:lnTo>
                  <a:lnTo>
                    <a:pt x="11176" y="44450"/>
                  </a:lnTo>
                  <a:lnTo>
                    <a:pt x="10033" y="42164"/>
                  </a:lnTo>
                  <a:lnTo>
                    <a:pt x="10287" y="39751"/>
                  </a:lnTo>
                  <a:lnTo>
                    <a:pt x="8763" y="40259"/>
                  </a:lnTo>
                  <a:lnTo>
                    <a:pt x="6731" y="39497"/>
                  </a:lnTo>
                  <a:lnTo>
                    <a:pt x="2921" y="36576"/>
                  </a:lnTo>
                  <a:lnTo>
                    <a:pt x="1016" y="32639"/>
                  </a:lnTo>
                  <a:lnTo>
                    <a:pt x="1397" y="30861"/>
                  </a:lnTo>
                  <a:lnTo>
                    <a:pt x="2667" y="29464"/>
                  </a:lnTo>
                  <a:lnTo>
                    <a:pt x="1397" y="28194"/>
                  </a:lnTo>
                  <a:lnTo>
                    <a:pt x="254" y="25781"/>
                  </a:lnTo>
                  <a:lnTo>
                    <a:pt x="0" y="22860"/>
                  </a:lnTo>
                  <a:lnTo>
                    <a:pt x="508" y="20066"/>
                  </a:lnTo>
                  <a:lnTo>
                    <a:pt x="1397" y="17399"/>
                  </a:lnTo>
                  <a:lnTo>
                    <a:pt x="2921" y="14986"/>
                  </a:lnTo>
                  <a:lnTo>
                    <a:pt x="4826" y="13716"/>
                  </a:lnTo>
                  <a:lnTo>
                    <a:pt x="7620" y="13716"/>
                  </a:lnTo>
                  <a:lnTo>
                    <a:pt x="6985" y="10287"/>
                  </a:lnTo>
                  <a:lnTo>
                    <a:pt x="9144" y="7620"/>
                  </a:lnTo>
                  <a:lnTo>
                    <a:pt x="13081" y="6604"/>
                  </a:lnTo>
                  <a:lnTo>
                    <a:pt x="17399" y="7874"/>
                  </a:lnTo>
                  <a:lnTo>
                    <a:pt x="17399" y="6350"/>
                  </a:lnTo>
                  <a:lnTo>
                    <a:pt x="18161" y="4445"/>
                  </a:lnTo>
                  <a:lnTo>
                    <a:pt x="21209" y="2159"/>
                  </a:lnTo>
                  <a:lnTo>
                    <a:pt x="25019" y="1270"/>
                  </a:lnTo>
                  <a:lnTo>
                    <a:pt x="26670" y="1524"/>
                  </a:lnTo>
                  <a:lnTo>
                    <a:pt x="28321" y="2286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583303" y="2825623"/>
              <a:ext cx="610998" cy="356871"/>
            </a:xfrm>
            <a:custGeom>
              <a:avLst/>
              <a:gdLst/>
              <a:ahLst/>
              <a:cxnLst/>
              <a:rect l="0" t="0" r="0" b="0"/>
              <a:pathLst>
                <a:path w="610998" h="356871">
                  <a:moveTo>
                    <a:pt x="4064" y="190881"/>
                  </a:moveTo>
                  <a:lnTo>
                    <a:pt x="9017" y="176149"/>
                  </a:lnTo>
                  <a:lnTo>
                    <a:pt x="14732" y="162179"/>
                  </a:lnTo>
                  <a:lnTo>
                    <a:pt x="20955" y="148463"/>
                  </a:lnTo>
                  <a:lnTo>
                    <a:pt x="28067" y="135890"/>
                  </a:lnTo>
                  <a:lnTo>
                    <a:pt x="35687" y="123444"/>
                  </a:lnTo>
                  <a:lnTo>
                    <a:pt x="43815" y="111887"/>
                  </a:lnTo>
                  <a:lnTo>
                    <a:pt x="52832" y="100838"/>
                  </a:lnTo>
                  <a:lnTo>
                    <a:pt x="62103" y="90297"/>
                  </a:lnTo>
                  <a:lnTo>
                    <a:pt x="72136" y="80264"/>
                  </a:lnTo>
                  <a:lnTo>
                    <a:pt x="82423" y="71120"/>
                  </a:lnTo>
                  <a:lnTo>
                    <a:pt x="93599" y="62357"/>
                  </a:lnTo>
                  <a:lnTo>
                    <a:pt x="104775" y="54229"/>
                  </a:lnTo>
                  <a:lnTo>
                    <a:pt x="116713" y="46609"/>
                  </a:lnTo>
                  <a:lnTo>
                    <a:pt x="129032" y="39751"/>
                  </a:lnTo>
                  <a:lnTo>
                    <a:pt x="141224" y="33528"/>
                  </a:lnTo>
                  <a:lnTo>
                    <a:pt x="167386" y="22098"/>
                  </a:lnTo>
                  <a:lnTo>
                    <a:pt x="194564" y="13462"/>
                  </a:lnTo>
                  <a:lnTo>
                    <a:pt x="222631" y="6858"/>
                  </a:lnTo>
                  <a:lnTo>
                    <a:pt x="251206" y="2413"/>
                  </a:lnTo>
                  <a:lnTo>
                    <a:pt x="280289" y="254"/>
                  </a:lnTo>
                  <a:lnTo>
                    <a:pt x="309372" y="0"/>
                  </a:lnTo>
                  <a:lnTo>
                    <a:pt x="338582" y="2159"/>
                  </a:lnTo>
                  <a:lnTo>
                    <a:pt x="367411" y="6350"/>
                  </a:lnTo>
                  <a:lnTo>
                    <a:pt x="395605" y="12700"/>
                  </a:lnTo>
                  <a:lnTo>
                    <a:pt x="423164" y="21082"/>
                  </a:lnTo>
                  <a:lnTo>
                    <a:pt x="449834" y="31623"/>
                  </a:lnTo>
                  <a:lnTo>
                    <a:pt x="475107" y="43942"/>
                  </a:lnTo>
                  <a:lnTo>
                    <a:pt x="487426" y="51054"/>
                  </a:lnTo>
                  <a:lnTo>
                    <a:pt x="499110" y="58674"/>
                  </a:lnTo>
                  <a:lnTo>
                    <a:pt x="510159" y="66675"/>
                  </a:lnTo>
                  <a:lnTo>
                    <a:pt x="521208" y="75057"/>
                  </a:lnTo>
                  <a:lnTo>
                    <a:pt x="531749" y="84328"/>
                  </a:lnTo>
                  <a:lnTo>
                    <a:pt x="541528" y="93726"/>
                  </a:lnTo>
                  <a:lnTo>
                    <a:pt x="550799" y="103759"/>
                  </a:lnTo>
                  <a:lnTo>
                    <a:pt x="559689" y="114046"/>
                  </a:lnTo>
                  <a:lnTo>
                    <a:pt x="567944" y="125095"/>
                  </a:lnTo>
                  <a:lnTo>
                    <a:pt x="575564" y="136398"/>
                  </a:lnTo>
                  <a:lnTo>
                    <a:pt x="582295" y="148336"/>
                  </a:lnTo>
                  <a:lnTo>
                    <a:pt x="588645" y="160909"/>
                  </a:lnTo>
                  <a:lnTo>
                    <a:pt x="594106" y="173482"/>
                  </a:lnTo>
                  <a:lnTo>
                    <a:pt x="598932" y="186944"/>
                  </a:lnTo>
                  <a:lnTo>
                    <a:pt x="602996" y="200660"/>
                  </a:lnTo>
                  <a:lnTo>
                    <a:pt x="606298" y="214884"/>
                  </a:lnTo>
                  <a:lnTo>
                    <a:pt x="608838" y="229616"/>
                  </a:lnTo>
                  <a:lnTo>
                    <a:pt x="610108" y="244983"/>
                  </a:lnTo>
                  <a:lnTo>
                    <a:pt x="610997" y="260477"/>
                  </a:lnTo>
                  <a:lnTo>
                    <a:pt x="610616" y="276479"/>
                  </a:lnTo>
                  <a:lnTo>
                    <a:pt x="609600" y="293116"/>
                  </a:lnTo>
                  <a:lnTo>
                    <a:pt x="607441" y="310261"/>
                  </a:lnTo>
                  <a:lnTo>
                    <a:pt x="604139" y="327533"/>
                  </a:lnTo>
                  <a:lnTo>
                    <a:pt x="600075" y="345313"/>
                  </a:lnTo>
                  <a:lnTo>
                    <a:pt x="598424" y="349758"/>
                  </a:lnTo>
                  <a:lnTo>
                    <a:pt x="594868" y="353187"/>
                  </a:lnTo>
                  <a:lnTo>
                    <a:pt x="590042" y="355219"/>
                  </a:lnTo>
                  <a:lnTo>
                    <a:pt x="583692" y="356616"/>
                  </a:lnTo>
                  <a:lnTo>
                    <a:pt x="576326" y="356870"/>
                  </a:lnTo>
                  <a:lnTo>
                    <a:pt x="568198" y="356235"/>
                  </a:lnTo>
                  <a:lnTo>
                    <a:pt x="559562" y="355219"/>
                  </a:lnTo>
                  <a:lnTo>
                    <a:pt x="549910" y="353695"/>
                  </a:lnTo>
                  <a:lnTo>
                    <a:pt x="530606" y="349758"/>
                  </a:lnTo>
                  <a:lnTo>
                    <a:pt x="511556" y="345313"/>
                  </a:lnTo>
                  <a:lnTo>
                    <a:pt x="502920" y="343408"/>
                  </a:lnTo>
                  <a:lnTo>
                    <a:pt x="494792" y="341630"/>
                  </a:lnTo>
                  <a:lnTo>
                    <a:pt x="487680" y="340233"/>
                  </a:lnTo>
                  <a:lnTo>
                    <a:pt x="481711" y="339217"/>
                  </a:lnTo>
                  <a:lnTo>
                    <a:pt x="461264" y="336804"/>
                  </a:lnTo>
                  <a:lnTo>
                    <a:pt x="441706" y="333883"/>
                  </a:lnTo>
                  <a:lnTo>
                    <a:pt x="404622" y="327787"/>
                  </a:lnTo>
                  <a:lnTo>
                    <a:pt x="369570" y="320802"/>
                  </a:lnTo>
                  <a:lnTo>
                    <a:pt x="335280" y="313055"/>
                  </a:lnTo>
                  <a:lnTo>
                    <a:pt x="301244" y="305435"/>
                  </a:lnTo>
                  <a:lnTo>
                    <a:pt x="266700" y="298069"/>
                  </a:lnTo>
                  <a:lnTo>
                    <a:pt x="230251" y="290957"/>
                  </a:lnTo>
                  <a:lnTo>
                    <a:pt x="211455" y="287909"/>
                  </a:lnTo>
                  <a:lnTo>
                    <a:pt x="191643" y="284988"/>
                  </a:lnTo>
                  <a:lnTo>
                    <a:pt x="178562" y="282829"/>
                  </a:lnTo>
                  <a:lnTo>
                    <a:pt x="165227" y="280162"/>
                  </a:lnTo>
                  <a:lnTo>
                    <a:pt x="137414" y="273050"/>
                  </a:lnTo>
                  <a:lnTo>
                    <a:pt x="109347" y="263906"/>
                  </a:lnTo>
                  <a:lnTo>
                    <a:pt x="82169" y="253619"/>
                  </a:lnTo>
                  <a:lnTo>
                    <a:pt x="56642" y="242062"/>
                  </a:lnTo>
                  <a:lnTo>
                    <a:pt x="44831" y="235966"/>
                  </a:lnTo>
                  <a:lnTo>
                    <a:pt x="33782" y="230124"/>
                  </a:lnTo>
                  <a:lnTo>
                    <a:pt x="23749" y="224155"/>
                  </a:lnTo>
                  <a:lnTo>
                    <a:pt x="14732" y="217805"/>
                  </a:lnTo>
                  <a:lnTo>
                    <a:pt x="6731" y="211963"/>
                  </a:lnTo>
                  <a:lnTo>
                    <a:pt x="0" y="206248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583326" y="2825801"/>
              <a:ext cx="611273" cy="356725"/>
            </a:xfrm>
            <a:custGeom>
              <a:avLst/>
              <a:gdLst/>
              <a:ahLst/>
              <a:cxnLst/>
              <a:rect l="0" t="0" r="0" b="0"/>
              <a:pathLst>
                <a:path w="611273" h="356725">
                  <a:moveTo>
                    <a:pt x="0" y="206231"/>
                  </a:moveTo>
                  <a:lnTo>
                    <a:pt x="6480" y="211805"/>
                  </a:lnTo>
                  <a:lnTo>
                    <a:pt x="14400" y="217379"/>
                  </a:lnTo>
                  <a:lnTo>
                    <a:pt x="23760" y="223649"/>
                  </a:lnTo>
                  <a:lnTo>
                    <a:pt x="33840" y="229920"/>
                  </a:lnTo>
                  <a:lnTo>
                    <a:pt x="44640" y="235494"/>
                  </a:lnTo>
                  <a:lnTo>
                    <a:pt x="56880" y="241764"/>
                  </a:lnTo>
                  <a:lnTo>
                    <a:pt x="82080" y="253609"/>
                  </a:lnTo>
                  <a:lnTo>
                    <a:pt x="109439" y="264059"/>
                  </a:lnTo>
                  <a:lnTo>
                    <a:pt x="137519" y="273117"/>
                  </a:lnTo>
                  <a:lnTo>
                    <a:pt x="164878" y="280084"/>
                  </a:lnTo>
                  <a:lnTo>
                    <a:pt x="178558" y="282871"/>
                  </a:lnTo>
                  <a:lnTo>
                    <a:pt x="191518" y="284961"/>
                  </a:lnTo>
                  <a:lnTo>
                    <a:pt x="211678" y="287748"/>
                  </a:lnTo>
                  <a:lnTo>
                    <a:pt x="230397" y="290535"/>
                  </a:lnTo>
                  <a:lnTo>
                    <a:pt x="266397" y="298199"/>
                  </a:lnTo>
                  <a:lnTo>
                    <a:pt x="300956" y="305166"/>
                  </a:lnTo>
                  <a:lnTo>
                    <a:pt x="335516" y="312830"/>
                  </a:lnTo>
                  <a:lnTo>
                    <a:pt x="369355" y="320494"/>
                  </a:lnTo>
                  <a:lnTo>
                    <a:pt x="404635" y="327461"/>
                  </a:lnTo>
                  <a:lnTo>
                    <a:pt x="441355" y="333732"/>
                  </a:lnTo>
                  <a:lnTo>
                    <a:pt x="461515" y="336519"/>
                  </a:lnTo>
                  <a:lnTo>
                    <a:pt x="481674" y="339306"/>
                  </a:lnTo>
                  <a:lnTo>
                    <a:pt x="487434" y="340002"/>
                  </a:lnTo>
                  <a:lnTo>
                    <a:pt x="494634" y="341396"/>
                  </a:lnTo>
                  <a:lnTo>
                    <a:pt x="502554" y="343486"/>
                  </a:lnTo>
                  <a:lnTo>
                    <a:pt x="511194" y="344879"/>
                  </a:lnTo>
                  <a:lnTo>
                    <a:pt x="530634" y="349757"/>
                  </a:lnTo>
                  <a:lnTo>
                    <a:pt x="550073" y="353240"/>
                  </a:lnTo>
                  <a:lnTo>
                    <a:pt x="559433" y="355330"/>
                  </a:lnTo>
                  <a:lnTo>
                    <a:pt x="568073" y="356027"/>
                  </a:lnTo>
                  <a:lnTo>
                    <a:pt x="575993" y="356724"/>
                  </a:lnTo>
                  <a:lnTo>
                    <a:pt x="583913" y="356027"/>
                  </a:lnTo>
                  <a:lnTo>
                    <a:pt x="589673" y="355330"/>
                  </a:lnTo>
                  <a:lnTo>
                    <a:pt x="594713" y="353240"/>
                  </a:lnTo>
                  <a:lnTo>
                    <a:pt x="598313" y="349757"/>
                  </a:lnTo>
                  <a:lnTo>
                    <a:pt x="599753" y="344879"/>
                  </a:lnTo>
                  <a:lnTo>
                    <a:pt x="604072" y="327461"/>
                  </a:lnTo>
                  <a:lnTo>
                    <a:pt x="607673" y="310043"/>
                  </a:lnTo>
                  <a:lnTo>
                    <a:pt x="609832" y="292625"/>
                  </a:lnTo>
                  <a:lnTo>
                    <a:pt x="610552" y="276600"/>
                  </a:lnTo>
                  <a:lnTo>
                    <a:pt x="611272" y="260576"/>
                  </a:lnTo>
                  <a:lnTo>
                    <a:pt x="609832" y="244551"/>
                  </a:lnTo>
                  <a:lnTo>
                    <a:pt x="608392" y="229223"/>
                  </a:lnTo>
                  <a:lnTo>
                    <a:pt x="606232" y="214592"/>
                  </a:lnTo>
                  <a:lnTo>
                    <a:pt x="603353" y="200657"/>
                  </a:lnTo>
                  <a:lnTo>
                    <a:pt x="599032" y="186723"/>
                  </a:lnTo>
                  <a:lnTo>
                    <a:pt x="593992" y="173485"/>
                  </a:lnTo>
                  <a:lnTo>
                    <a:pt x="588953" y="160944"/>
                  </a:lnTo>
                  <a:lnTo>
                    <a:pt x="582473" y="148403"/>
                  </a:lnTo>
                  <a:lnTo>
                    <a:pt x="575273" y="136558"/>
                  </a:lnTo>
                  <a:lnTo>
                    <a:pt x="568073" y="124714"/>
                  </a:lnTo>
                  <a:lnTo>
                    <a:pt x="559433" y="113566"/>
                  </a:lnTo>
                  <a:lnTo>
                    <a:pt x="550793" y="103812"/>
                  </a:lnTo>
                  <a:lnTo>
                    <a:pt x="541433" y="93362"/>
                  </a:lnTo>
                  <a:lnTo>
                    <a:pt x="532073" y="84304"/>
                  </a:lnTo>
                  <a:lnTo>
                    <a:pt x="521274" y="74550"/>
                  </a:lnTo>
                  <a:lnTo>
                    <a:pt x="510474" y="66189"/>
                  </a:lnTo>
                  <a:lnTo>
                    <a:pt x="498954" y="58525"/>
                  </a:lnTo>
                  <a:lnTo>
                    <a:pt x="487434" y="50861"/>
                  </a:lnTo>
                  <a:lnTo>
                    <a:pt x="475194" y="43894"/>
                  </a:lnTo>
                  <a:lnTo>
                    <a:pt x="449995" y="31353"/>
                  </a:lnTo>
                  <a:lnTo>
                    <a:pt x="423355" y="20902"/>
                  </a:lnTo>
                  <a:lnTo>
                    <a:pt x="395275" y="12541"/>
                  </a:lnTo>
                  <a:lnTo>
                    <a:pt x="367195" y="6271"/>
                  </a:lnTo>
                  <a:lnTo>
                    <a:pt x="338396" y="2090"/>
                  </a:lnTo>
                  <a:lnTo>
                    <a:pt x="309596" y="0"/>
                  </a:lnTo>
                  <a:lnTo>
                    <a:pt x="280077" y="0"/>
                  </a:lnTo>
                  <a:lnTo>
                    <a:pt x="251277" y="2090"/>
                  </a:lnTo>
                  <a:lnTo>
                    <a:pt x="222478" y="6967"/>
                  </a:lnTo>
                  <a:lnTo>
                    <a:pt x="194398" y="13238"/>
                  </a:lnTo>
                  <a:lnTo>
                    <a:pt x="167038" y="21599"/>
                  </a:lnTo>
                  <a:lnTo>
                    <a:pt x="141119" y="33443"/>
                  </a:lnTo>
                  <a:lnTo>
                    <a:pt x="128879" y="39714"/>
                  </a:lnTo>
                  <a:lnTo>
                    <a:pt x="116639" y="46681"/>
                  </a:lnTo>
                  <a:lnTo>
                    <a:pt x="104399" y="54345"/>
                  </a:lnTo>
                  <a:lnTo>
                    <a:pt x="93599" y="62009"/>
                  </a:lnTo>
                  <a:lnTo>
                    <a:pt x="82799" y="71066"/>
                  </a:lnTo>
                  <a:lnTo>
                    <a:pt x="72000" y="80124"/>
                  </a:lnTo>
                  <a:lnTo>
                    <a:pt x="61920" y="89878"/>
                  </a:lnTo>
                  <a:lnTo>
                    <a:pt x="52560" y="101025"/>
                  </a:lnTo>
                  <a:lnTo>
                    <a:pt x="43920" y="111476"/>
                  </a:lnTo>
                  <a:lnTo>
                    <a:pt x="35280" y="123321"/>
                  </a:lnTo>
                  <a:lnTo>
                    <a:pt x="28080" y="135862"/>
                  </a:lnTo>
                  <a:lnTo>
                    <a:pt x="20880" y="148403"/>
                  </a:lnTo>
                  <a:lnTo>
                    <a:pt x="14400" y="162337"/>
                  </a:lnTo>
                  <a:lnTo>
                    <a:pt x="9360" y="176272"/>
                  </a:lnTo>
                  <a:lnTo>
                    <a:pt x="4320" y="19090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588256" y="2831973"/>
              <a:ext cx="589408" cy="348108"/>
            </a:xfrm>
            <a:custGeom>
              <a:avLst/>
              <a:gdLst/>
              <a:ahLst/>
              <a:cxnLst/>
              <a:rect l="0" t="0" r="0" b="0"/>
              <a:pathLst>
                <a:path w="589408" h="348108">
                  <a:moveTo>
                    <a:pt x="3810" y="186944"/>
                  </a:moveTo>
                  <a:lnTo>
                    <a:pt x="8382" y="172974"/>
                  </a:lnTo>
                  <a:lnTo>
                    <a:pt x="13589" y="159893"/>
                  </a:lnTo>
                  <a:lnTo>
                    <a:pt x="19558" y="146939"/>
                  </a:lnTo>
                  <a:lnTo>
                    <a:pt x="26162" y="134620"/>
                  </a:lnTo>
                  <a:lnTo>
                    <a:pt x="33147" y="122936"/>
                  </a:lnTo>
                  <a:lnTo>
                    <a:pt x="40767" y="111633"/>
                  </a:lnTo>
                  <a:lnTo>
                    <a:pt x="48895" y="101092"/>
                  </a:lnTo>
                  <a:lnTo>
                    <a:pt x="57658" y="90805"/>
                  </a:lnTo>
                  <a:lnTo>
                    <a:pt x="66929" y="81280"/>
                  </a:lnTo>
                  <a:lnTo>
                    <a:pt x="76708" y="72390"/>
                  </a:lnTo>
                  <a:lnTo>
                    <a:pt x="86741" y="63754"/>
                  </a:lnTo>
                  <a:lnTo>
                    <a:pt x="97155" y="55880"/>
                  </a:lnTo>
                  <a:lnTo>
                    <a:pt x="108204" y="48514"/>
                  </a:lnTo>
                  <a:lnTo>
                    <a:pt x="131191" y="35052"/>
                  </a:lnTo>
                  <a:lnTo>
                    <a:pt x="155321" y="23876"/>
                  </a:lnTo>
                  <a:lnTo>
                    <a:pt x="180340" y="14986"/>
                  </a:lnTo>
                  <a:lnTo>
                    <a:pt x="206502" y="8128"/>
                  </a:lnTo>
                  <a:lnTo>
                    <a:pt x="233172" y="3175"/>
                  </a:lnTo>
                  <a:lnTo>
                    <a:pt x="260350" y="508"/>
                  </a:lnTo>
                  <a:lnTo>
                    <a:pt x="287909" y="0"/>
                  </a:lnTo>
                  <a:lnTo>
                    <a:pt x="315087" y="1270"/>
                  </a:lnTo>
                  <a:lnTo>
                    <a:pt x="342265" y="4953"/>
                  </a:lnTo>
                  <a:lnTo>
                    <a:pt x="368935" y="10541"/>
                  </a:lnTo>
                  <a:lnTo>
                    <a:pt x="395351" y="18161"/>
                  </a:lnTo>
                  <a:lnTo>
                    <a:pt x="420624" y="27940"/>
                  </a:lnTo>
                  <a:lnTo>
                    <a:pt x="445135" y="39751"/>
                  </a:lnTo>
                  <a:lnTo>
                    <a:pt x="468249" y="53467"/>
                  </a:lnTo>
                  <a:lnTo>
                    <a:pt x="479425" y="61087"/>
                  </a:lnTo>
                  <a:lnTo>
                    <a:pt x="490093" y="69215"/>
                  </a:lnTo>
                  <a:lnTo>
                    <a:pt x="500380" y="77978"/>
                  </a:lnTo>
                  <a:lnTo>
                    <a:pt x="510159" y="87122"/>
                  </a:lnTo>
                  <a:lnTo>
                    <a:pt x="519684" y="96647"/>
                  </a:lnTo>
                  <a:lnTo>
                    <a:pt x="528701" y="106934"/>
                  </a:lnTo>
                  <a:lnTo>
                    <a:pt x="537210" y="117729"/>
                  </a:lnTo>
                  <a:lnTo>
                    <a:pt x="544957" y="128778"/>
                  </a:lnTo>
                  <a:lnTo>
                    <a:pt x="552323" y="140589"/>
                  </a:lnTo>
                  <a:lnTo>
                    <a:pt x="559181" y="152654"/>
                  </a:lnTo>
                  <a:lnTo>
                    <a:pt x="565150" y="165354"/>
                  </a:lnTo>
                  <a:lnTo>
                    <a:pt x="570611" y="178562"/>
                  </a:lnTo>
                  <a:lnTo>
                    <a:pt x="575564" y="192151"/>
                  </a:lnTo>
                  <a:lnTo>
                    <a:pt x="579501" y="206375"/>
                  </a:lnTo>
                  <a:lnTo>
                    <a:pt x="583057" y="221107"/>
                  </a:lnTo>
                  <a:lnTo>
                    <a:pt x="585851" y="236220"/>
                  </a:lnTo>
                  <a:lnTo>
                    <a:pt x="587756" y="251968"/>
                  </a:lnTo>
                  <a:lnTo>
                    <a:pt x="588899" y="268097"/>
                  </a:lnTo>
                  <a:lnTo>
                    <a:pt x="589407" y="284607"/>
                  </a:lnTo>
                  <a:lnTo>
                    <a:pt x="588899" y="301752"/>
                  </a:lnTo>
                  <a:lnTo>
                    <a:pt x="587502" y="319405"/>
                  </a:lnTo>
                  <a:lnTo>
                    <a:pt x="585343" y="337566"/>
                  </a:lnTo>
                  <a:lnTo>
                    <a:pt x="583311" y="341757"/>
                  </a:lnTo>
                  <a:lnTo>
                    <a:pt x="580136" y="344678"/>
                  </a:lnTo>
                  <a:lnTo>
                    <a:pt x="574929" y="346837"/>
                  </a:lnTo>
                  <a:lnTo>
                    <a:pt x="568706" y="347853"/>
                  </a:lnTo>
                  <a:lnTo>
                    <a:pt x="561086" y="348107"/>
                  </a:lnTo>
                  <a:lnTo>
                    <a:pt x="552577" y="347599"/>
                  </a:lnTo>
                  <a:lnTo>
                    <a:pt x="543687" y="346456"/>
                  </a:lnTo>
                  <a:lnTo>
                    <a:pt x="533781" y="344932"/>
                  </a:lnTo>
                  <a:lnTo>
                    <a:pt x="514223" y="340995"/>
                  </a:lnTo>
                  <a:lnTo>
                    <a:pt x="494919" y="336804"/>
                  </a:lnTo>
                  <a:lnTo>
                    <a:pt x="486283" y="334645"/>
                  </a:lnTo>
                  <a:lnTo>
                    <a:pt x="478155" y="332867"/>
                  </a:lnTo>
                  <a:lnTo>
                    <a:pt x="471043" y="331470"/>
                  </a:lnTo>
                  <a:lnTo>
                    <a:pt x="465328" y="330708"/>
                  </a:lnTo>
                  <a:lnTo>
                    <a:pt x="446024" y="328549"/>
                  </a:lnTo>
                  <a:lnTo>
                    <a:pt x="427482" y="326009"/>
                  </a:lnTo>
                  <a:lnTo>
                    <a:pt x="392684" y="319913"/>
                  </a:lnTo>
                  <a:lnTo>
                    <a:pt x="359156" y="313309"/>
                  </a:lnTo>
                  <a:lnTo>
                    <a:pt x="327025" y="306197"/>
                  </a:lnTo>
                  <a:lnTo>
                    <a:pt x="294894" y="298831"/>
                  </a:lnTo>
                  <a:lnTo>
                    <a:pt x="262001" y="291719"/>
                  </a:lnTo>
                  <a:lnTo>
                    <a:pt x="227711" y="285242"/>
                  </a:lnTo>
                  <a:lnTo>
                    <a:pt x="209804" y="282321"/>
                  </a:lnTo>
                  <a:lnTo>
                    <a:pt x="191262" y="279400"/>
                  </a:lnTo>
                  <a:lnTo>
                    <a:pt x="178689" y="277495"/>
                  </a:lnTo>
                  <a:lnTo>
                    <a:pt x="165735" y="274828"/>
                  </a:lnTo>
                  <a:lnTo>
                    <a:pt x="152273" y="271526"/>
                  </a:lnTo>
                  <a:lnTo>
                    <a:pt x="138430" y="267462"/>
                  </a:lnTo>
                  <a:lnTo>
                    <a:pt x="110236" y="258572"/>
                  </a:lnTo>
                  <a:lnTo>
                    <a:pt x="82677" y="248031"/>
                  </a:lnTo>
                  <a:lnTo>
                    <a:pt x="56515" y="236474"/>
                  </a:lnTo>
                  <a:lnTo>
                    <a:pt x="44577" y="230632"/>
                  </a:lnTo>
                  <a:lnTo>
                    <a:pt x="33401" y="224536"/>
                  </a:lnTo>
                  <a:lnTo>
                    <a:pt x="23114" y="218567"/>
                  </a:lnTo>
                  <a:lnTo>
                    <a:pt x="14097" y="212725"/>
                  </a:lnTo>
                  <a:lnTo>
                    <a:pt x="6223" y="207010"/>
                  </a:lnTo>
                  <a:lnTo>
                    <a:pt x="0" y="201422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588365" y="2832072"/>
              <a:ext cx="588954" cy="348365"/>
            </a:xfrm>
            <a:custGeom>
              <a:avLst/>
              <a:gdLst/>
              <a:ahLst/>
              <a:cxnLst/>
              <a:rect l="0" t="0" r="0" b="0"/>
              <a:pathLst>
                <a:path w="588954" h="348365">
                  <a:moveTo>
                    <a:pt x="0" y="201354"/>
                  </a:moveTo>
                  <a:lnTo>
                    <a:pt x="6480" y="206928"/>
                  </a:lnTo>
                  <a:lnTo>
                    <a:pt x="13680" y="212502"/>
                  </a:lnTo>
                  <a:lnTo>
                    <a:pt x="23040" y="218076"/>
                  </a:lnTo>
                  <a:lnTo>
                    <a:pt x="33120" y="224346"/>
                  </a:lnTo>
                  <a:lnTo>
                    <a:pt x="44639" y="230617"/>
                  </a:lnTo>
                  <a:lnTo>
                    <a:pt x="56159" y="236191"/>
                  </a:lnTo>
                  <a:lnTo>
                    <a:pt x="82799" y="248035"/>
                  </a:lnTo>
                  <a:lnTo>
                    <a:pt x="110159" y="258486"/>
                  </a:lnTo>
                  <a:lnTo>
                    <a:pt x="138238" y="267543"/>
                  </a:lnTo>
                  <a:lnTo>
                    <a:pt x="151918" y="271724"/>
                  </a:lnTo>
                  <a:lnTo>
                    <a:pt x="165598" y="274510"/>
                  </a:lnTo>
                  <a:lnTo>
                    <a:pt x="178558" y="277298"/>
                  </a:lnTo>
                  <a:lnTo>
                    <a:pt x="190798" y="279388"/>
                  </a:lnTo>
                  <a:lnTo>
                    <a:pt x="209517" y="282175"/>
                  </a:lnTo>
                  <a:lnTo>
                    <a:pt x="227517" y="284961"/>
                  </a:lnTo>
                  <a:lnTo>
                    <a:pt x="262077" y="291929"/>
                  </a:lnTo>
                  <a:lnTo>
                    <a:pt x="295196" y="298896"/>
                  </a:lnTo>
                  <a:lnTo>
                    <a:pt x="326876" y="305863"/>
                  </a:lnTo>
                  <a:lnTo>
                    <a:pt x="359276" y="313527"/>
                  </a:lnTo>
                  <a:lnTo>
                    <a:pt x="392395" y="319798"/>
                  </a:lnTo>
                  <a:lnTo>
                    <a:pt x="427675" y="326068"/>
                  </a:lnTo>
                  <a:lnTo>
                    <a:pt x="445674" y="328855"/>
                  </a:lnTo>
                  <a:lnTo>
                    <a:pt x="465114" y="330946"/>
                  </a:lnTo>
                  <a:lnTo>
                    <a:pt x="470874" y="331642"/>
                  </a:lnTo>
                  <a:lnTo>
                    <a:pt x="478074" y="333036"/>
                  </a:lnTo>
                  <a:lnTo>
                    <a:pt x="485994" y="334429"/>
                  </a:lnTo>
                  <a:lnTo>
                    <a:pt x="494634" y="336519"/>
                  </a:lnTo>
                  <a:lnTo>
                    <a:pt x="514074" y="340700"/>
                  </a:lnTo>
                  <a:lnTo>
                    <a:pt x="533513" y="344880"/>
                  </a:lnTo>
                  <a:lnTo>
                    <a:pt x="543593" y="346274"/>
                  </a:lnTo>
                  <a:lnTo>
                    <a:pt x="552233" y="347667"/>
                  </a:lnTo>
                  <a:lnTo>
                    <a:pt x="560873" y="348364"/>
                  </a:lnTo>
                  <a:lnTo>
                    <a:pt x="568793" y="347667"/>
                  </a:lnTo>
                  <a:lnTo>
                    <a:pt x="574553" y="346970"/>
                  </a:lnTo>
                  <a:lnTo>
                    <a:pt x="580313" y="344880"/>
                  </a:lnTo>
                  <a:lnTo>
                    <a:pt x="583193" y="341397"/>
                  </a:lnTo>
                  <a:lnTo>
                    <a:pt x="585353" y="337216"/>
                  </a:lnTo>
                  <a:lnTo>
                    <a:pt x="587513" y="319101"/>
                  </a:lnTo>
                  <a:lnTo>
                    <a:pt x="588953" y="301683"/>
                  </a:lnTo>
                  <a:lnTo>
                    <a:pt x="588953" y="284265"/>
                  </a:lnTo>
                  <a:lnTo>
                    <a:pt x="588953" y="268240"/>
                  </a:lnTo>
                  <a:lnTo>
                    <a:pt x="587513" y="252215"/>
                  </a:lnTo>
                  <a:lnTo>
                    <a:pt x="585353" y="236191"/>
                  </a:lnTo>
                  <a:lnTo>
                    <a:pt x="583193" y="220862"/>
                  </a:lnTo>
                  <a:lnTo>
                    <a:pt x="579593" y="206231"/>
                  </a:lnTo>
                  <a:lnTo>
                    <a:pt x="575273" y="192297"/>
                  </a:lnTo>
                  <a:lnTo>
                    <a:pt x="570233" y="178362"/>
                  </a:lnTo>
                  <a:lnTo>
                    <a:pt x="565193" y="165124"/>
                  </a:lnTo>
                  <a:lnTo>
                    <a:pt x="559433" y="152583"/>
                  </a:lnTo>
                  <a:lnTo>
                    <a:pt x="552233" y="140739"/>
                  </a:lnTo>
                  <a:lnTo>
                    <a:pt x="545033" y="128894"/>
                  </a:lnTo>
                  <a:lnTo>
                    <a:pt x="537113" y="117747"/>
                  </a:lnTo>
                  <a:lnTo>
                    <a:pt x="528473" y="106599"/>
                  </a:lnTo>
                  <a:lnTo>
                    <a:pt x="519834" y="96148"/>
                  </a:lnTo>
                  <a:lnTo>
                    <a:pt x="509754" y="87091"/>
                  </a:lnTo>
                  <a:lnTo>
                    <a:pt x="500394" y="78033"/>
                  </a:lnTo>
                  <a:lnTo>
                    <a:pt x="490314" y="68976"/>
                  </a:lnTo>
                  <a:lnTo>
                    <a:pt x="479514" y="60615"/>
                  </a:lnTo>
                  <a:lnTo>
                    <a:pt x="467994" y="53648"/>
                  </a:lnTo>
                  <a:lnTo>
                    <a:pt x="444955" y="39713"/>
                  </a:lnTo>
                  <a:lnTo>
                    <a:pt x="420475" y="27869"/>
                  </a:lnTo>
                  <a:lnTo>
                    <a:pt x="395275" y="18115"/>
                  </a:lnTo>
                  <a:lnTo>
                    <a:pt x="368636" y="10451"/>
                  </a:lnTo>
                  <a:lnTo>
                    <a:pt x="341996" y="4877"/>
                  </a:lnTo>
                  <a:lnTo>
                    <a:pt x="314636" y="1393"/>
                  </a:lnTo>
                  <a:lnTo>
                    <a:pt x="287996" y="0"/>
                  </a:lnTo>
                  <a:lnTo>
                    <a:pt x="260637" y="696"/>
                  </a:lnTo>
                  <a:lnTo>
                    <a:pt x="233277" y="2787"/>
                  </a:lnTo>
                  <a:lnTo>
                    <a:pt x="206637" y="8360"/>
                  </a:lnTo>
                  <a:lnTo>
                    <a:pt x="179998" y="14631"/>
                  </a:lnTo>
                  <a:lnTo>
                    <a:pt x="155518" y="23688"/>
                  </a:lnTo>
                  <a:lnTo>
                    <a:pt x="131038" y="34836"/>
                  </a:lnTo>
                  <a:lnTo>
                    <a:pt x="107999" y="48074"/>
                  </a:lnTo>
                  <a:lnTo>
                    <a:pt x="97199" y="55738"/>
                  </a:lnTo>
                  <a:lnTo>
                    <a:pt x="86399" y="63402"/>
                  </a:lnTo>
                  <a:lnTo>
                    <a:pt x="76319" y="72459"/>
                  </a:lnTo>
                  <a:lnTo>
                    <a:pt x="66959" y="81517"/>
                  </a:lnTo>
                  <a:lnTo>
                    <a:pt x="57599" y="90574"/>
                  </a:lnTo>
                  <a:lnTo>
                    <a:pt x="48959" y="101025"/>
                  </a:lnTo>
                  <a:lnTo>
                    <a:pt x="41039" y="111476"/>
                  </a:lnTo>
                  <a:lnTo>
                    <a:pt x="33120" y="122624"/>
                  </a:lnTo>
                  <a:lnTo>
                    <a:pt x="25920" y="134468"/>
                  </a:lnTo>
                  <a:lnTo>
                    <a:pt x="19440" y="147009"/>
                  </a:lnTo>
                  <a:lnTo>
                    <a:pt x="13680" y="159550"/>
                  </a:lnTo>
                  <a:lnTo>
                    <a:pt x="8640" y="172788"/>
                  </a:lnTo>
                  <a:lnTo>
                    <a:pt x="3600" y="18672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603750" y="2922524"/>
              <a:ext cx="264796" cy="183516"/>
            </a:xfrm>
            <a:custGeom>
              <a:avLst/>
              <a:gdLst/>
              <a:ahLst/>
              <a:cxnLst/>
              <a:rect l="0" t="0" r="0" b="0"/>
              <a:pathLst>
                <a:path w="264796" h="183516">
                  <a:moveTo>
                    <a:pt x="0" y="100076"/>
                  </a:moveTo>
                  <a:lnTo>
                    <a:pt x="254" y="94869"/>
                  </a:lnTo>
                  <a:lnTo>
                    <a:pt x="1651" y="88265"/>
                  </a:lnTo>
                  <a:lnTo>
                    <a:pt x="3810" y="80899"/>
                  </a:lnTo>
                  <a:lnTo>
                    <a:pt x="6731" y="72898"/>
                  </a:lnTo>
                  <a:lnTo>
                    <a:pt x="10287" y="64262"/>
                  </a:lnTo>
                  <a:lnTo>
                    <a:pt x="19304" y="46863"/>
                  </a:lnTo>
                  <a:lnTo>
                    <a:pt x="24765" y="38227"/>
                  </a:lnTo>
                  <a:lnTo>
                    <a:pt x="30734" y="29972"/>
                  </a:lnTo>
                  <a:lnTo>
                    <a:pt x="36957" y="22479"/>
                  </a:lnTo>
                  <a:lnTo>
                    <a:pt x="43815" y="15494"/>
                  </a:lnTo>
                  <a:lnTo>
                    <a:pt x="50800" y="9779"/>
                  </a:lnTo>
                  <a:lnTo>
                    <a:pt x="58547" y="4953"/>
                  </a:lnTo>
                  <a:lnTo>
                    <a:pt x="66167" y="1524"/>
                  </a:lnTo>
                  <a:lnTo>
                    <a:pt x="74295" y="0"/>
                  </a:lnTo>
                  <a:lnTo>
                    <a:pt x="79121" y="3429"/>
                  </a:lnTo>
                  <a:lnTo>
                    <a:pt x="85090" y="7112"/>
                  </a:lnTo>
                  <a:lnTo>
                    <a:pt x="91440" y="11557"/>
                  </a:lnTo>
                  <a:lnTo>
                    <a:pt x="98171" y="16383"/>
                  </a:lnTo>
                  <a:lnTo>
                    <a:pt x="113157" y="27432"/>
                  </a:lnTo>
                  <a:lnTo>
                    <a:pt x="129286" y="39751"/>
                  </a:lnTo>
                  <a:lnTo>
                    <a:pt x="146431" y="53467"/>
                  </a:lnTo>
                  <a:lnTo>
                    <a:pt x="164084" y="67691"/>
                  </a:lnTo>
                  <a:lnTo>
                    <a:pt x="198374" y="97409"/>
                  </a:lnTo>
                  <a:lnTo>
                    <a:pt x="214376" y="112395"/>
                  </a:lnTo>
                  <a:lnTo>
                    <a:pt x="229108" y="126619"/>
                  </a:lnTo>
                  <a:lnTo>
                    <a:pt x="241808" y="140081"/>
                  </a:lnTo>
                  <a:lnTo>
                    <a:pt x="247396" y="146431"/>
                  </a:lnTo>
                  <a:lnTo>
                    <a:pt x="252222" y="152273"/>
                  </a:lnTo>
                  <a:lnTo>
                    <a:pt x="256286" y="157734"/>
                  </a:lnTo>
                  <a:lnTo>
                    <a:pt x="259842" y="163068"/>
                  </a:lnTo>
                  <a:lnTo>
                    <a:pt x="262255" y="167767"/>
                  </a:lnTo>
                  <a:lnTo>
                    <a:pt x="263906" y="171958"/>
                  </a:lnTo>
                  <a:lnTo>
                    <a:pt x="264795" y="175641"/>
                  </a:lnTo>
                  <a:lnTo>
                    <a:pt x="264414" y="178816"/>
                  </a:lnTo>
                  <a:lnTo>
                    <a:pt x="263398" y="181229"/>
                  </a:lnTo>
                  <a:lnTo>
                    <a:pt x="260985" y="183007"/>
                  </a:lnTo>
                  <a:lnTo>
                    <a:pt x="240792" y="183515"/>
                  </a:lnTo>
                  <a:lnTo>
                    <a:pt x="219583" y="182499"/>
                  </a:lnTo>
                  <a:lnTo>
                    <a:pt x="198120" y="179578"/>
                  </a:lnTo>
                  <a:lnTo>
                    <a:pt x="176022" y="175387"/>
                  </a:lnTo>
                  <a:lnTo>
                    <a:pt x="153797" y="170180"/>
                  </a:lnTo>
                  <a:lnTo>
                    <a:pt x="132207" y="164084"/>
                  </a:lnTo>
                  <a:lnTo>
                    <a:pt x="110998" y="157480"/>
                  </a:lnTo>
                  <a:lnTo>
                    <a:pt x="90932" y="150368"/>
                  </a:lnTo>
                  <a:lnTo>
                    <a:pt x="71755" y="142748"/>
                  </a:lnTo>
                  <a:lnTo>
                    <a:pt x="54356" y="135382"/>
                  </a:lnTo>
                  <a:lnTo>
                    <a:pt x="38862" y="128270"/>
                  </a:lnTo>
                  <a:lnTo>
                    <a:pt x="25527" y="121666"/>
                  </a:lnTo>
                  <a:lnTo>
                    <a:pt x="14605" y="115824"/>
                  </a:lnTo>
                  <a:lnTo>
                    <a:pt x="10287" y="113284"/>
                  </a:lnTo>
                  <a:lnTo>
                    <a:pt x="6477" y="110871"/>
                  </a:lnTo>
                  <a:lnTo>
                    <a:pt x="3810" y="108585"/>
                  </a:lnTo>
                  <a:lnTo>
                    <a:pt x="1651" y="106934"/>
                  </a:lnTo>
                  <a:lnTo>
                    <a:pt x="508" y="105283"/>
                  </a:lnTo>
                  <a:lnTo>
                    <a:pt x="254" y="104267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603485" y="2922646"/>
              <a:ext cx="264958" cy="183239"/>
            </a:xfrm>
            <a:custGeom>
              <a:avLst/>
              <a:gdLst/>
              <a:ahLst/>
              <a:cxnLst/>
              <a:rect l="0" t="0" r="0" b="0"/>
              <a:pathLst>
                <a:path w="264958" h="183239">
                  <a:moveTo>
                    <a:pt x="720" y="104508"/>
                  </a:moveTo>
                  <a:lnTo>
                    <a:pt x="720" y="105205"/>
                  </a:lnTo>
                  <a:lnTo>
                    <a:pt x="2160" y="106599"/>
                  </a:lnTo>
                  <a:lnTo>
                    <a:pt x="4320" y="108689"/>
                  </a:lnTo>
                  <a:lnTo>
                    <a:pt x="6480" y="110779"/>
                  </a:lnTo>
                  <a:lnTo>
                    <a:pt x="10800" y="112869"/>
                  </a:lnTo>
                  <a:lnTo>
                    <a:pt x="15120" y="115656"/>
                  </a:lnTo>
                  <a:lnTo>
                    <a:pt x="25920" y="121927"/>
                  </a:lnTo>
                  <a:lnTo>
                    <a:pt x="38879" y="128197"/>
                  </a:lnTo>
                  <a:lnTo>
                    <a:pt x="54719" y="135164"/>
                  </a:lnTo>
                  <a:lnTo>
                    <a:pt x="71999" y="142828"/>
                  </a:lnTo>
                  <a:lnTo>
                    <a:pt x="91439" y="150492"/>
                  </a:lnTo>
                  <a:lnTo>
                    <a:pt x="110878" y="157460"/>
                  </a:lnTo>
                  <a:lnTo>
                    <a:pt x="132478" y="163730"/>
                  </a:lnTo>
                  <a:lnTo>
                    <a:pt x="154078" y="170001"/>
                  </a:lnTo>
                  <a:lnTo>
                    <a:pt x="176398" y="175574"/>
                  </a:lnTo>
                  <a:lnTo>
                    <a:pt x="198718" y="179755"/>
                  </a:lnTo>
                  <a:lnTo>
                    <a:pt x="219597" y="182542"/>
                  </a:lnTo>
                  <a:lnTo>
                    <a:pt x="241197" y="183238"/>
                  </a:lnTo>
                  <a:lnTo>
                    <a:pt x="261357" y="182542"/>
                  </a:lnTo>
                  <a:lnTo>
                    <a:pt x="263517" y="181148"/>
                  </a:lnTo>
                  <a:lnTo>
                    <a:pt x="264957" y="179058"/>
                  </a:lnTo>
                  <a:lnTo>
                    <a:pt x="264957" y="175574"/>
                  </a:lnTo>
                  <a:lnTo>
                    <a:pt x="264236" y="172091"/>
                  </a:lnTo>
                  <a:lnTo>
                    <a:pt x="262797" y="167911"/>
                  </a:lnTo>
                  <a:lnTo>
                    <a:pt x="259917" y="163033"/>
                  </a:lnTo>
                  <a:lnTo>
                    <a:pt x="256317" y="157460"/>
                  </a:lnTo>
                  <a:lnTo>
                    <a:pt x="252717" y="151886"/>
                  </a:lnTo>
                  <a:lnTo>
                    <a:pt x="247677" y="146312"/>
                  </a:lnTo>
                  <a:lnTo>
                    <a:pt x="241917" y="140041"/>
                  </a:lnTo>
                  <a:lnTo>
                    <a:pt x="229677" y="126804"/>
                  </a:lnTo>
                  <a:lnTo>
                    <a:pt x="214557" y="112172"/>
                  </a:lnTo>
                  <a:lnTo>
                    <a:pt x="198718" y="97541"/>
                  </a:lnTo>
                  <a:lnTo>
                    <a:pt x="164158" y="67582"/>
                  </a:lnTo>
                  <a:lnTo>
                    <a:pt x="146878" y="53648"/>
                  </a:lnTo>
                  <a:lnTo>
                    <a:pt x="129598" y="39713"/>
                  </a:lnTo>
                  <a:lnTo>
                    <a:pt x="113758" y="27172"/>
                  </a:lnTo>
                  <a:lnTo>
                    <a:pt x="98639" y="16024"/>
                  </a:lnTo>
                  <a:lnTo>
                    <a:pt x="91439" y="11844"/>
                  </a:lnTo>
                  <a:lnTo>
                    <a:pt x="85679" y="6967"/>
                  </a:lnTo>
                  <a:lnTo>
                    <a:pt x="79199" y="3483"/>
                  </a:lnTo>
                  <a:lnTo>
                    <a:pt x="74159" y="0"/>
                  </a:lnTo>
                  <a:lnTo>
                    <a:pt x="66239" y="1393"/>
                  </a:lnTo>
                  <a:lnTo>
                    <a:pt x="59039" y="4877"/>
                  </a:lnTo>
                  <a:lnTo>
                    <a:pt x="51119" y="9754"/>
                  </a:lnTo>
                  <a:lnTo>
                    <a:pt x="43919" y="15328"/>
                  </a:lnTo>
                  <a:lnTo>
                    <a:pt x="37439" y="22295"/>
                  </a:lnTo>
                  <a:lnTo>
                    <a:pt x="30960" y="29959"/>
                  </a:lnTo>
                  <a:lnTo>
                    <a:pt x="25200" y="38320"/>
                  </a:lnTo>
                  <a:lnTo>
                    <a:pt x="19440" y="46680"/>
                  </a:lnTo>
                  <a:lnTo>
                    <a:pt x="10800" y="64098"/>
                  </a:lnTo>
                  <a:lnTo>
                    <a:pt x="7200" y="73156"/>
                  </a:lnTo>
                  <a:lnTo>
                    <a:pt x="4320" y="80820"/>
                  </a:lnTo>
                  <a:lnTo>
                    <a:pt x="2160" y="88484"/>
                  </a:lnTo>
                  <a:lnTo>
                    <a:pt x="720" y="94754"/>
                  </a:lnTo>
                  <a:lnTo>
                    <a:pt x="0" y="9963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885309" y="3019425"/>
              <a:ext cx="278512" cy="139066"/>
            </a:xfrm>
            <a:custGeom>
              <a:avLst/>
              <a:gdLst/>
              <a:ahLst/>
              <a:cxnLst/>
              <a:rect l="0" t="0" r="0" b="0"/>
              <a:pathLst>
                <a:path w="278512" h="139066">
                  <a:moveTo>
                    <a:pt x="4191" y="85090"/>
                  </a:moveTo>
                  <a:lnTo>
                    <a:pt x="9398" y="81661"/>
                  </a:lnTo>
                  <a:lnTo>
                    <a:pt x="15367" y="78232"/>
                  </a:lnTo>
                  <a:lnTo>
                    <a:pt x="21844" y="74549"/>
                  </a:lnTo>
                  <a:lnTo>
                    <a:pt x="37592" y="66929"/>
                  </a:lnTo>
                  <a:lnTo>
                    <a:pt x="55245" y="58674"/>
                  </a:lnTo>
                  <a:lnTo>
                    <a:pt x="75184" y="50546"/>
                  </a:lnTo>
                  <a:lnTo>
                    <a:pt x="96139" y="42164"/>
                  </a:lnTo>
                  <a:lnTo>
                    <a:pt x="139954" y="26289"/>
                  </a:lnTo>
                  <a:lnTo>
                    <a:pt x="161671" y="19177"/>
                  </a:lnTo>
                  <a:lnTo>
                    <a:pt x="182626" y="12954"/>
                  </a:lnTo>
                  <a:lnTo>
                    <a:pt x="202057" y="7620"/>
                  </a:lnTo>
                  <a:lnTo>
                    <a:pt x="211201" y="5588"/>
                  </a:lnTo>
                  <a:lnTo>
                    <a:pt x="219710" y="3683"/>
                  </a:lnTo>
                  <a:lnTo>
                    <a:pt x="227584" y="2159"/>
                  </a:lnTo>
                  <a:lnTo>
                    <a:pt x="234950" y="1016"/>
                  </a:lnTo>
                  <a:lnTo>
                    <a:pt x="241427" y="254"/>
                  </a:lnTo>
                  <a:lnTo>
                    <a:pt x="247142" y="0"/>
                  </a:lnTo>
                  <a:lnTo>
                    <a:pt x="252095" y="254"/>
                  </a:lnTo>
                  <a:lnTo>
                    <a:pt x="256159" y="889"/>
                  </a:lnTo>
                  <a:lnTo>
                    <a:pt x="258826" y="1905"/>
                  </a:lnTo>
                  <a:lnTo>
                    <a:pt x="260731" y="3683"/>
                  </a:lnTo>
                  <a:lnTo>
                    <a:pt x="262382" y="6096"/>
                  </a:lnTo>
                  <a:lnTo>
                    <a:pt x="264287" y="10287"/>
                  </a:lnTo>
                  <a:lnTo>
                    <a:pt x="266192" y="15875"/>
                  </a:lnTo>
                  <a:lnTo>
                    <a:pt x="268351" y="22860"/>
                  </a:lnTo>
                  <a:lnTo>
                    <a:pt x="270510" y="31369"/>
                  </a:lnTo>
                  <a:lnTo>
                    <a:pt x="272669" y="40513"/>
                  </a:lnTo>
                  <a:lnTo>
                    <a:pt x="276225" y="60833"/>
                  </a:lnTo>
                  <a:lnTo>
                    <a:pt x="278130" y="82677"/>
                  </a:lnTo>
                  <a:lnTo>
                    <a:pt x="278511" y="93472"/>
                  </a:lnTo>
                  <a:lnTo>
                    <a:pt x="278130" y="104013"/>
                  </a:lnTo>
                  <a:lnTo>
                    <a:pt x="277114" y="114046"/>
                  </a:lnTo>
                  <a:lnTo>
                    <a:pt x="275463" y="123190"/>
                  </a:lnTo>
                  <a:lnTo>
                    <a:pt x="272669" y="131699"/>
                  </a:lnTo>
                  <a:lnTo>
                    <a:pt x="268859" y="139065"/>
                  </a:lnTo>
                  <a:lnTo>
                    <a:pt x="256667" y="138303"/>
                  </a:lnTo>
                  <a:lnTo>
                    <a:pt x="241935" y="137414"/>
                  </a:lnTo>
                  <a:lnTo>
                    <a:pt x="224790" y="136144"/>
                  </a:lnTo>
                  <a:lnTo>
                    <a:pt x="206375" y="134620"/>
                  </a:lnTo>
                  <a:lnTo>
                    <a:pt x="186436" y="132715"/>
                  </a:lnTo>
                  <a:lnTo>
                    <a:pt x="165481" y="130683"/>
                  </a:lnTo>
                  <a:lnTo>
                    <a:pt x="123063" y="125095"/>
                  </a:lnTo>
                  <a:lnTo>
                    <a:pt x="102108" y="121666"/>
                  </a:lnTo>
                  <a:lnTo>
                    <a:pt x="82042" y="118237"/>
                  </a:lnTo>
                  <a:lnTo>
                    <a:pt x="62865" y="114046"/>
                  </a:lnTo>
                  <a:lnTo>
                    <a:pt x="45466" y="109855"/>
                  </a:lnTo>
                  <a:lnTo>
                    <a:pt x="30353" y="104902"/>
                  </a:lnTo>
                  <a:lnTo>
                    <a:pt x="17145" y="99568"/>
                  </a:lnTo>
                  <a:lnTo>
                    <a:pt x="6858" y="94107"/>
                  </a:lnTo>
                  <a:lnTo>
                    <a:pt x="3048" y="91186"/>
                  </a:lnTo>
                  <a:lnTo>
                    <a:pt x="0" y="88011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885000" y="3019491"/>
              <a:ext cx="278638" cy="138649"/>
            </a:xfrm>
            <a:custGeom>
              <a:avLst/>
              <a:gdLst/>
              <a:ahLst/>
              <a:cxnLst/>
              <a:rect l="0" t="0" r="0" b="0"/>
              <a:pathLst>
                <a:path w="278638" h="138649">
                  <a:moveTo>
                    <a:pt x="0" y="87787"/>
                  </a:moveTo>
                  <a:lnTo>
                    <a:pt x="3600" y="91271"/>
                  </a:lnTo>
                  <a:lnTo>
                    <a:pt x="7200" y="94058"/>
                  </a:lnTo>
                  <a:lnTo>
                    <a:pt x="17280" y="99632"/>
                  </a:lnTo>
                  <a:lnTo>
                    <a:pt x="30240" y="104509"/>
                  </a:lnTo>
                  <a:lnTo>
                    <a:pt x="46080" y="110083"/>
                  </a:lnTo>
                  <a:lnTo>
                    <a:pt x="63360" y="114263"/>
                  </a:lnTo>
                  <a:lnTo>
                    <a:pt x="82079" y="118443"/>
                  </a:lnTo>
                  <a:lnTo>
                    <a:pt x="102239" y="121927"/>
                  </a:lnTo>
                  <a:lnTo>
                    <a:pt x="123119" y="124714"/>
                  </a:lnTo>
                  <a:lnTo>
                    <a:pt x="165598" y="130288"/>
                  </a:lnTo>
                  <a:lnTo>
                    <a:pt x="186478" y="132378"/>
                  </a:lnTo>
                  <a:lnTo>
                    <a:pt x="206638" y="134468"/>
                  </a:lnTo>
                  <a:lnTo>
                    <a:pt x="225357" y="135862"/>
                  </a:lnTo>
                  <a:lnTo>
                    <a:pt x="241917" y="137255"/>
                  </a:lnTo>
                  <a:lnTo>
                    <a:pt x="257037" y="137952"/>
                  </a:lnTo>
                  <a:lnTo>
                    <a:pt x="269277" y="138648"/>
                  </a:lnTo>
                  <a:lnTo>
                    <a:pt x="272877" y="131681"/>
                  </a:lnTo>
                  <a:lnTo>
                    <a:pt x="275757" y="123320"/>
                  </a:lnTo>
                  <a:lnTo>
                    <a:pt x="277197" y="114263"/>
                  </a:lnTo>
                  <a:lnTo>
                    <a:pt x="278637" y="103812"/>
                  </a:lnTo>
                  <a:lnTo>
                    <a:pt x="278637" y="93361"/>
                  </a:lnTo>
                  <a:lnTo>
                    <a:pt x="278637" y="82910"/>
                  </a:lnTo>
                  <a:lnTo>
                    <a:pt x="276477" y="60615"/>
                  </a:lnTo>
                  <a:lnTo>
                    <a:pt x="272877" y="40410"/>
                  </a:lnTo>
                  <a:lnTo>
                    <a:pt x="270717" y="31353"/>
                  </a:lnTo>
                  <a:lnTo>
                    <a:pt x="268557" y="22992"/>
                  </a:lnTo>
                  <a:lnTo>
                    <a:pt x="266397" y="16024"/>
                  </a:lnTo>
                  <a:lnTo>
                    <a:pt x="264957" y="10451"/>
                  </a:lnTo>
                  <a:lnTo>
                    <a:pt x="262797" y="6270"/>
                  </a:lnTo>
                  <a:lnTo>
                    <a:pt x="261357" y="3484"/>
                  </a:lnTo>
                  <a:lnTo>
                    <a:pt x="259197" y="2090"/>
                  </a:lnTo>
                  <a:lnTo>
                    <a:pt x="256317" y="697"/>
                  </a:lnTo>
                  <a:lnTo>
                    <a:pt x="251997" y="0"/>
                  </a:lnTo>
                  <a:lnTo>
                    <a:pt x="247677" y="0"/>
                  </a:lnTo>
                  <a:lnTo>
                    <a:pt x="241917" y="0"/>
                  </a:lnTo>
                  <a:lnTo>
                    <a:pt x="235437" y="697"/>
                  </a:lnTo>
                  <a:lnTo>
                    <a:pt x="227517" y="2090"/>
                  </a:lnTo>
                  <a:lnTo>
                    <a:pt x="219598" y="3484"/>
                  </a:lnTo>
                  <a:lnTo>
                    <a:pt x="211678" y="5574"/>
                  </a:lnTo>
                  <a:lnTo>
                    <a:pt x="202318" y="7664"/>
                  </a:lnTo>
                  <a:lnTo>
                    <a:pt x="182878" y="12541"/>
                  </a:lnTo>
                  <a:lnTo>
                    <a:pt x="161998" y="19508"/>
                  </a:lnTo>
                  <a:lnTo>
                    <a:pt x="140399" y="26475"/>
                  </a:lnTo>
                  <a:lnTo>
                    <a:pt x="96479" y="41804"/>
                  </a:lnTo>
                  <a:lnTo>
                    <a:pt x="75599" y="50861"/>
                  </a:lnTo>
                  <a:lnTo>
                    <a:pt x="55440" y="58525"/>
                  </a:lnTo>
                  <a:lnTo>
                    <a:pt x="38160" y="66886"/>
                  </a:lnTo>
                  <a:lnTo>
                    <a:pt x="22320" y="74550"/>
                  </a:lnTo>
                  <a:lnTo>
                    <a:pt x="15840" y="78033"/>
                  </a:lnTo>
                  <a:lnTo>
                    <a:pt x="9360" y="81517"/>
                  </a:lnTo>
                  <a:lnTo>
                    <a:pt x="4320" y="8500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888611" y="2889123"/>
              <a:ext cx="243587" cy="202185"/>
            </a:xfrm>
            <a:custGeom>
              <a:avLst/>
              <a:gdLst/>
              <a:ahLst/>
              <a:cxnLst/>
              <a:rect l="0" t="0" r="0" b="0"/>
              <a:pathLst>
                <a:path w="243587" h="202185">
                  <a:moveTo>
                    <a:pt x="0" y="202184"/>
                  </a:moveTo>
                  <a:lnTo>
                    <a:pt x="0" y="201676"/>
                  </a:lnTo>
                  <a:lnTo>
                    <a:pt x="889" y="199771"/>
                  </a:lnTo>
                  <a:lnTo>
                    <a:pt x="2413" y="196977"/>
                  </a:lnTo>
                  <a:lnTo>
                    <a:pt x="4699" y="193294"/>
                  </a:lnTo>
                  <a:lnTo>
                    <a:pt x="7112" y="188595"/>
                  </a:lnTo>
                  <a:lnTo>
                    <a:pt x="10414" y="183261"/>
                  </a:lnTo>
                  <a:lnTo>
                    <a:pt x="13843" y="176911"/>
                  </a:lnTo>
                  <a:lnTo>
                    <a:pt x="18034" y="170307"/>
                  </a:lnTo>
                  <a:lnTo>
                    <a:pt x="22606" y="162941"/>
                  </a:lnTo>
                  <a:lnTo>
                    <a:pt x="27432" y="155067"/>
                  </a:lnTo>
                  <a:lnTo>
                    <a:pt x="38100" y="138303"/>
                  </a:lnTo>
                  <a:lnTo>
                    <a:pt x="49784" y="120015"/>
                  </a:lnTo>
                  <a:lnTo>
                    <a:pt x="62103" y="101346"/>
                  </a:lnTo>
                  <a:lnTo>
                    <a:pt x="87376" y="64770"/>
                  </a:lnTo>
                  <a:lnTo>
                    <a:pt x="99949" y="47625"/>
                  </a:lnTo>
                  <a:lnTo>
                    <a:pt x="111887" y="32385"/>
                  </a:lnTo>
                  <a:lnTo>
                    <a:pt x="117602" y="25527"/>
                  </a:lnTo>
                  <a:lnTo>
                    <a:pt x="122809" y="19431"/>
                  </a:lnTo>
                  <a:lnTo>
                    <a:pt x="127889" y="14224"/>
                  </a:lnTo>
                  <a:lnTo>
                    <a:pt x="132588" y="9525"/>
                  </a:lnTo>
                  <a:lnTo>
                    <a:pt x="136906" y="5461"/>
                  </a:lnTo>
                  <a:lnTo>
                    <a:pt x="140970" y="2921"/>
                  </a:lnTo>
                  <a:lnTo>
                    <a:pt x="144272" y="762"/>
                  </a:lnTo>
                  <a:lnTo>
                    <a:pt x="147193" y="0"/>
                  </a:lnTo>
                  <a:lnTo>
                    <a:pt x="154813" y="2413"/>
                  </a:lnTo>
                  <a:lnTo>
                    <a:pt x="162814" y="6223"/>
                  </a:lnTo>
                  <a:lnTo>
                    <a:pt x="170942" y="11049"/>
                  </a:lnTo>
                  <a:lnTo>
                    <a:pt x="179324" y="16764"/>
                  </a:lnTo>
                  <a:lnTo>
                    <a:pt x="195707" y="30861"/>
                  </a:lnTo>
                  <a:lnTo>
                    <a:pt x="211201" y="46609"/>
                  </a:lnTo>
                  <a:lnTo>
                    <a:pt x="224536" y="63246"/>
                  </a:lnTo>
                  <a:lnTo>
                    <a:pt x="230251" y="71120"/>
                  </a:lnTo>
                  <a:lnTo>
                    <a:pt x="235077" y="78486"/>
                  </a:lnTo>
                  <a:lnTo>
                    <a:pt x="239014" y="85598"/>
                  </a:lnTo>
                  <a:lnTo>
                    <a:pt x="241681" y="91567"/>
                  </a:lnTo>
                  <a:lnTo>
                    <a:pt x="243332" y="97155"/>
                  </a:lnTo>
                  <a:lnTo>
                    <a:pt x="243586" y="101092"/>
                  </a:lnTo>
                  <a:lnTo>
                    <a:pt x="242824" y="102870"/>
                  </a:lnTo>
                  <a:lnTo>
                    <a:pt x="240792" y="105029"/>
                  </a:lnTo>
                  <a:lnTo>
                    <a:pt x="237871" y="107188"/>
                  </a:lnTo>
                  <a:lnTo>
                    <a:pt x="233807" y="109474"/>
                  </a:lnTo>
                  <a:lnTo>
                    <a:pt x="228854" y="112141"/>
                  </a:lnTo>
                  <a:lnTo>
                    <a:pt x="222885" y="114808"/>
                  </a:lnTo>
                  <a:lnTo>
                    <a:pt x="209042" y="120650"/>
                  </a:lnTo>
                  <a:lnTo>
                    <a:pt x="192659" y="127127"/>
                  </a:lnTo>
                  <a:lnTo>
                    <a:pt x="173990" y="133985"/>
                  </a:lnTo>
                  <a:lnTo>
                    <a:pt x="154051" y="141097"/>
                  </a:lnTo>
                  <a:lnTo>
                    <a:pt x="133096" y="148463"/>
                  </a:lnTo>
                  <a:lnTo>
                    <a:pt x="90678" y="163195"/>
                  </a:lnTo>
                  <a:lnTo>
                    <a:pt x="70231" y="170688"/>
                  </a:lnTo>
                  <a:lnTo>
                    <a:pt x="51435" y="177800"/>
                  </a:lnTo>
                  <a:lnTo>
                    <a:pt x="34290" y="184912"/>
                  </a:lnTo>
                  <a:lnTo>
                    <a:pt x="19685" y="191135"/>
                  </a:lnTo>
                  <a:lnTo>
                    <a:pt x="13335" y="194056"/>
                  </a:lnTo>
                  <a:lnTo>
                    <a:pt x="8255" y="196977"/>
                  </a:lnTo>
                  <a:lnTo>
                    <a:pt x="3556" y="199771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888601" y="2889203"/>
              <a:ext cx="243358" cy="202051"/>
            </a:xfrm>
            <a:custGeom>
              <a:avLst/>
              <a:gdLst/>
              <a:ahLst/>
              <a:cxnLst/>
              <a:rect l="0" t="0" r="0" b="0"/>
              <a:pathLst>
                <a:path w="243358" h="202051">
                  <a:moveTo>
                    <a:pt x="0" y="202050"/>
                  </a:moveTo>
                  <a:lnTo>
                    <a:pt x="0" y="201354"/>
                  </a:lnTo>
                  <a:lnTo>
                    <a:pt x="720" y="199960"/>
                  </a:lnTo>
                  <a:lnTo>
                    <a:pt x="2160" y="197173"/>
                  </a:lnTo>
                  <a:lnTo>
                    <a:pt x="5040" y="192993"/>
                  </a:lnTo>
                  <a:lnTo>
                    <a:pt x="7200" y="188116"/>
                  </a:lnTo>
                  <a:lnTo>
                    <a:pt x="10080" y="183239"/>
                  </a:lnTo>
                  <a:lnTo>
                    <a:pt x="13680" y="176968"/>
                  </a:lnTo>
                  <a:lnTo>
                    <a:pt x="18000" y="170001"/>
                  </a:lnTo>
                  <a:lnTo>
                    <a:pt x="22319" y="163034"/>
                  </a:lnTo>
                  <a:lnTo>
                    <a:pt x="27359" y="155370"/>
                  </a:lnTo>
                  <a:lnTo>
                    <a:pt x="38160" y="137952"/>
                  </a:lnTo>
                  <a:lnTo>
                    <a:pt x="49679" y="119837"/>
                  </a:lnTo>
                  <a:lnTo>
                    <a:pt x="61919" y="101025"/>
                  </a:lnTo>
                  <a:lnTo>
                    <a:pt x="87119" y="64795"/>
                  </a:lnTo>
                  <a:lnTo>
                    <a:pt x="100079" y="47377"/>
                  </a:lnTo>
                  <a:lnTo>
                    <a:pt x="111598" y="32049"/>
                  </a:lnTo>
                  <a:lnTo>
                    <a:pt x="117358" y="25082"/>
                  </a:lnTo>
                  <a:lnTo>
                    <a:pt x="122398" y="19508"/>
                  </a:lnTo>
                  <a:lnTo>
                    <a:pt x="128158" y="13934"/>
                  </a:lnTo>
                  <a:lnTo>
                    <a:pt x="132478" y="9754"/>
                  </a:lnTo>
                  <a:lnTo>
                    <a:pt x="136798" y="5574"/>
                  </a:lnTo>
                  <a:lnTo>
                    <a:pt x="141118" y="2787"/>
                  </a:lnTo>
                  <a:lnTo>
                    <a:pt x="143998" y="697"/>
                  </a:lnTo>
                  <a:lnTo>
                    <a:pt x="147598" y="0"/>
                  </a:lnTo>
                  <a:lnTo>
                    <a:pt x="154798" y="2090"/>
                  </a:lnTo>
                  <a:lnTo>
                    <a:pt x="162718" y="6270"/>
                  </a:lnTo>
                  <a:lnTo>
                    <a:pt x="170637" y="11147"/>
                  </a:lnTo>
                  <a:lnTo>
                    <a:pt x="179278" y="16721"/>
                  </a:lnTo>
                  <a:lnTo>
                    <a:pt x="195837" y="30656"/>
                  </a:lnTo>
                  <a:lnTo>
                    <a:pt x="210957" y="46680"/>
                  </a:lnTo>
                  <a:lnTo>
                    <a:pt x="224637" y="63402"/>
                  </a:lnTo>
                  <a:lnTo>
                    <a:pt x="230397" y="71066"/>
                  </a:lnTo>
                  <a:lnTo>
                    <a:pt x="235437" y="78730"/>
                  </a:lnTo>
                  <a:lnTo>
                    <a:pt x="239037" y="85697"/>
                  </a:lnTo>
                  <a:lnTo>
                    <a:pt x="241917" y="91271"/>
                  </a:lnTo>
                  <a:lnTo>
                    <a:pt x="243357" y="96845"/>
                  </a:lnTo>
                  <a:lnTo>
                    <a:pt x="243357" y="101025"/>
                  </a:lnTo>
                  <a:lnTo>
                    <a:pt x="242637" y="103115"/>
                  </a:lnTo>
                  <a:lnTo>
                    <a:pt x="241197" y="105206"/>
                  </a:lnTo>
                  <a:lnTo>
                    <a:pt x="237597" y="107295"/>
                  </a:lnTo>
                  <a:lnTo>
                    <a:pt x="233997" y="109386"/>
                  </a:lnTo>
                  <a:lnTo>
                    <a:pt x="228957" y="112173"/>
                  </a:lnTo>
                  <a:lnTo>
                    <a:pt x="223197" y="114960"/>
                  </a:lnTo>
                  <a:lnTo>
                    <a:pt x="208797" y="120533"/>
                  </a:lnTo>
                  <a:lnTo>
                    <a:pt x="192957" y="126804"/>
                  </a:lnTo>
                  <a:lnTo>
                    <a:pt x="174238" y="133771"/>
                  </a:lnTo>
                  <a:lnTo>
                    <a:pt x="154078" y="140738"/>
                  </a:lnTo>
                  <a:lnTo>
                    <a:pt x="133198" y="148402"/>
                  </a:lnTo>
                  <a:lnTo>
                    <a:pt x="90719" y="163034"/>
                  </a:lnTo>
                  <a:lnTo>
                    <a:pt x="70559" y="170698"/>
                  </a:lnTo>
                  <a:lnTo>
                    <a:pt x="51839" y="177665"/>
                  </a:lnTo>
                  <a:lnTo>
                    <a:pt x="34559" y="184632"/>
                  </a:lnTo>
                  <a:lnTo>
                    <a:pt x="19440" y="190903"/>
                  </a:lnTo>
                  <a:lnTo>
                    <a:pt x="13680" y="193690"/>
                  </a:lnTo>
                  <a:lnTo>
                    <a:pt x="7920" y="197173"/>
                  </a:lnTo>
                  <a:lnTo>
                    <a:pt x="3600" y="1999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685030" y="2855722"/>
              <a:ext cx="193549" cy="223521"/>
            </a:xfrm>
            <a:custGeom>
              <a:avLst/>
              <a:gdLst/>
              <a:ahLst/>
              <a:cxnLst/>
              <a:rect l="0" t="0" r="0" b="0"/>
              <a:pathLst>
                <a:path w="193549" h="223521">
                  <a:moveTo>
                    <a:pt x="0" y="61341"/>
                  </a:moveTo>
                  <a:lnTo>
                    <a:pt x="1397" y="54991"/>
                  </a:lnTo>
                  <a:lnTo>
                    <a:pt x="3810" y="48895"/>
                  </a:lnTo>
                  <a:lnTo>
                    <a:pt x="8001" y="43434"/>
                  </a:lnTo>
                  <a:lnTo>
                    <a:pt x="12827" y="38100"/>
                  </a:lnTo>
                  <a:lnTo>
                    <a:pt x="18796" y="32893"/>
                  </a:lnTo>
                  <a:lnTo>
                    <a:pt x="25654" y="28067"/>
                  </a:lnTo>
                  <a:lnTo>
                    <a:pt x="33020" y="23876"/>
                  </a:lnTo>
                  <a:lnTo>
                    <a:pt x="40894" y="19939"/>
                  </a:lnTo>
                  <a:lnTo>
                    <a:pt x="57785" y="12827"/>
                  </a:lnTo>
                  <a:lnTo>
                    <a:pt x="74930" y="7112"/>
                  </a:lnTo>
                  <a:lnTo>
                    <a:pt x="90932" y="2794"/>
                  </a:lnTo>
                  <a:lnTo>
                    <a:pt x="98044" y="1270"/>
                  </a:lnTo>
                  <a:lnTo>
                    <a:pt x="104902" y="0"/>
                  </a:lnTo>
                  <a:lnTo>
                    <a:pt x="106680" y="1778"/>
                  </a:lnTo>
                  <a:lnTo>
                    <a:pt x="108585" y="4191"/>
                  </a:lnTo>
                  <a:lnTo>
                    <a:pt x="110871" y="7620"/>
                  </a:lnTo>
                  <a:lnTo>
                    <a:pt x="113538" y="11811"/>
                  </a:lnTo>
                  <a:lnTo>
                    <a:pt x="118999" y="22098"/>
                  </a:lnTo>
                  <a:lnTo>
                    <a:pt x="124714" y="35179"/>
                  </a:lnTo>
                  <a:lnTo>
                    <a:pt x="131191" y="50038"/>
                  </a:lnTo>
                  <a:lnTo>
                    <a:pt x="137795" y="66548"/>
                  </a:lnTo>
                  <a:lnTo>
                    <a:pt x="144780" y="84201"/>
                  </a:lnTo>
                  <a:lnTo>
                    <a:pt x="151638" y="102616"/>
                  </a:lnTo>
                  <a:lnTo>
                    <a:pt x="164973" y="139700"/>
                  </a:lnTo>
                  <a:lnTo>
                    <a:pt x="171196" y="157607"/>
                  </a:lnTo>
                  <a:lnTo>
                    <a:pt x="177165" y="174498"/>
                  </a:lnTo>
                  <a:lnTo>
                    <a:pt x="182372" y="189865"/>
                  </a:lnTo>
                  <a:lnTo>
                    <a:pt x="187071" y="203454"/>
                  </a:lnTo>
                  <a:lnTo>
                    <a:pt x="190881" y="214503"/>
                  </a:lnTo>
                  <a:lnTo>
                    <a:pt x="192532" y="219329"/>
                  </a:lnTo>
                  <a:lnTo>
                    <a:pt x="193548" y="223012"/>
                  </a:lnTo>
                  <a:lnTo>
                    <a:pt x="191643" y="223520"/>
                  </a:lnTo>
                  <a:lnTo>
                    <a:pt x="189484" y="223266"/>
                  </a:lnTo>
                  <a:lnTo>
                    <a:pt x="186690" y="222123"/>
                  </a:lnTo>
                  <a:lnTo>
                    <a:pt x="183515" y="220599"/>
                  </a:lnTo>
                  <a:lnTo>
                    <a:pt x="179705" y="218567"/>
                  </a:lnTo>
                  <a:lnTo>
                    <a:pt x="175514" y="215646"/>
                  </a:lnTo>
                  <a:lnTo>
                    <a:pt x="166370" y="208534"/>
                  </a:lnTo>
                  <a:lnTo>
                    <a:pt x="155448" y="199517"/>
                  </a:lnTo>
                  <a:lnTo>
                    <a:pt x="143510" y="188976"/>
                  </a:lnTo>
                  <a:lnTo>
                    <a:pt x="130683" y="177419"/>
                  </a:lnTo>
                  <a:lnTo>
                    <a:pt x="117094" y="164592"/>
                  </a:lnTo>
                  <a:lnTo>
                    <a:pt x="102616" y="151130"/>
                  </a:lnTo>
                  <a:lnTo>
                    <a:pt x="87630" y="137160"/>
                  </a:lnTo>
                  <a:lnTo>
                    <a:pt x="57785" y="109220"/>
                  </a:lnTo>
                  <a:lnTo>
                    <a:pt x="42545" y="96012"/>
                  </a:lnTo>
                  <a:lnTo>
                    <a:pt x="27813" y="83439"/>
                  </a:lnTo>
                  <a:lnTo>
                    <a:pt x="13589" y="71628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684843" y="2855760"/>
              <a:ext cx="193678" cy="223650"/>
            </a:xfrm>
            <a:custGeom>
              <a:avLst/>
              <a:gdLst/>
              <a:ahLst/>
              <a:cxnLst/>
              <a:rect l="0" t="0" r="0" b="0"/>
              <a:pathLst>
                <a:path w="193678" h="223650">
                  <a:moveTo>
                    <a:pt x="0" y="61312"/>
                  </a:moveTo>
                  <a:lnTo>
                    <a:pt x="1440" y="55041"/>
                  </a:lnTo>
                  <a:lnTo>
                    <a:pt x="4320" y="48771"/>
                  </a:lnTo>
                  <a:lnTo>
                    <a:pt x="7920" y="43197"/>
                  </a:lnTo>
                  <a:lnTo>
                    <a:pt x="12959" y="38320"/>
                  </a:lnTo>
                  <a:lnTo>
                    <a:pt x="18720" y="32746"/>
                  </a:lnTo>
                  <a:lnTo>
                    <a:pt x="25919" y="27869"/>
                  </a:lnTo>
                  <a:lnTo>
                    <a:pt x="33119" y="23688"/>
                  </a:lnTo>
                  <a:lnTo>
                    <a:pt x="41039" y="20205"/>
                  </a:lnTo>
                  <a:lnTo>
                    <a:pt x="57599" y="12541"/>
                  </a:lnTo>
                  <a:lnTo>
                    <a:pt x="74879" y="6967"/>
                  </a:lnTo>
                  <a:lnTo>
                    <a:pt x="91439" y="2787"/>
                  </a:lnTo>
                  <a:lnTo>
                    <a:pt x="97919" y="1393"/>
                  </a:lnTo>
                  <a:lnTo>
                    <a:pt x="105119" y="0"/>
                  </a:lnTo>
                  <a:lnTo>
                    <a:pt x="107278" y="2090"/>
                  </a:lnTo>
                  <a:lnTo>
                    <a:pt x="108718" y="4180"/>
                  </a:lnTo>
                  <a:lnTo>
                    <a:pt x="110878" y="7664"/>
                  </a:lnTo>
                  <a:lnTo>
                    <a:pt x="113758" y="11844"/>
                  </a:lnTo>
                  <a:lnTo>
                    <a:pt x="118798" y="22295"/>
                  </a:lnTo>
                  <a:lnTo>
                    <a:pt x="124558" y="35533"/>
                  </a:lnTo>
                  <a:lnTo>
                    <a:pt x="131758" y="50164"/>
                  </a:lnTo>
                  <a:lnTo>
                    <a:pt x="138238" y="66885"/>
                  </a:lnTo>
                  <a:lnTo>
                    <a:pt x="144718" y="84304"/>
                  </a:lnTo>
                  <a:lnTo>
                    <a:pt x="151918" y="102419"/>
                  </a:lnTo>
                  <a:lnTo>
                    <a:pt x="164878" y="140042"/>
                  </a:lnTo>
                  <a:lnTo>
                    <a:pt x="171358" y="157460"/>
                  </a:lnTo>
                  <a:lnTo>
                    <a:pt x="177118" y="174181"/>
                  </a:lnTo>
                  <a:lnTo>
                    <a:pt x="182878" y="189509"/>
                  </a:lnTo>
                  <a:lnTo>
                    <a:pt x="187198" y="203444"/>
                  </a:lnTo>
                  <a:lnTo>
                    <a:pt x="190797" y="214591"/>
                  </a:lnTo>
                  <a:lnTo>
                    <a:pt x="192957" y="219468"/>
                  </a:lnTo>
                  <a:lnTo>
                    <a:pt x="193677" y="222952"/>
                  </a:lnTo>
                  <a:lnTo>
                    <a:pt x="191517" y="223649"/>
                  </a:lnTo>
                  <a:lnTo>
                    <a:pt x="189358" y="222952"/>
                  </a:lnTo>
                  <a:lnTo>
                    <a:pt x="187198" y="222255"/>
                  </a:lnTo>
                  <a:lnTo>
                    <a:pt x="183597" y="220862"/>
                  </a:lnTo>
                  <a:lnTo>
                    <a:pt x="179998" y="218772"/>
                  </a:lnTo>
                  <a:lnTo>
                    <a:pt x="175678" y="215288"/>
                  </a:lnTo>
                  <a:lnTo>
                    <a:pt x="166318" y="208321"/>
                  </a:lnTo>
                  <a:lnTo>
                    <a:pt x="155518" y="199263"/>
                  </a:lnTo>
                  <a:lnTo>
                    <a:pt x="143998" y="188812"/>
                  </a:lnTo>
                  <a:lnTo>
                    <a:pt x="131038" y="177665"/>
                  </a:lnTo>
                  <a:lnTo>
                    <a:pt x="117358" y="164427"/>
                  </a:lnTo>
                  <a:lnTo>
                    <a:pt x="102959" y="151189"/>
                  </a:lnTo>
                  <a:lnTo>
                    <a:pt x="87839" y="137255"/>
                  </a:lnTo>
                  <a:lnTo>
                    <a:pt x="57599" y="109386"/>
                  </a:lnTo>
                  <a:lnTo>
                    <a:pt x="42479" y="96148"/>
                  </a:lnTo>
                  <a:lnTo>
                    <a:pt x="28079" y="83607"/>
                  </a:lnTo>
                  <a:lnTo>
                    <a:pt x="13680" y="7176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814316" y="2843784"/>
              <a:ext cx="194565" cy="221489"/>
            </a:xfrm>
            <a:custGeom>
              <a:avLst/>
              <a:gdLst/>
              <a:ahLst/>
              <a:cxnLst/>
              <a:rect l="0" t="0" r="0" b="0"/>
              <a:pathLst>
                <a:path w="194565" h="221489">
                  <a:moveTo>
                    <a:pt x="1143" y="11684"/>
                  </a:moveTo>
                  <a:lnTo>
                    <a:pt x="2667" y="9779"/>
                  </a:lnTo>
                  <a:lnTo>
                    <a:pt x="8128" y="6604"/>
                  </a:lnTo>
                  <a:lnTo>
                    <a:pt x="16383" y="4191"/>
                  </a:lnTo>
                  <a:lnTo>
                    <a:pt x="26416" y="2159"/>
                  </a:lnTo>
                  <a:lnTo>
                    <a:pt x="38608" y="889"/>
                  </a:lnTo>
                  <a:lnTo>
                    <a:pt x="52070" y="0"/>
                  </a:lnTo>
                  <a:lnTo>
                    <a:pt x="66929" y="0"/>
                  </a:lnTo>
                  <a:lnTo>
                    <a:pt x="82550" y="508"/>
                  </a:lnTo>
                  <a:lnTo>
                    <a:pt x="98298" y="1905"/>
                  </a:lnTo>
                  <a:lnTo>
                    <a:pt x="114554" y="4191"/>
                  </a:lnTo>
                  <a:lnTo>
                    <a:pt x="130429" y="7112"/>
                  </a:lnTo>
                  <a:lnTo>
                    <a:pt x="145669" y="10795"/>
                  </a:lnTo>
                  <a:lnTo>
                    <a:pt x="160020" y="15494"/>
                  </a:lnTo>
                  <a:lnTo>
                    <a:pt x="173101" y="21082"/>
                  </a:lnTo>
                  <a:lnTo>
                    <a:pt x="184785" y="27432"/>
                  </a:lnTo>
                  <a:lnTo>
                    <a:pt x="194310" y="35052"/>
                  </a:lnTo>
                  <a:lnTo>
                    <a:pt x="194564" y="37973"/>
                  </a:lnTo>
                  <a:lnTo>
                    <a:pt x="194310" y="41656"/>
                  </a:lnTo>
                  <a:lnTo>
                    <a:pt x="193548" y="46101"/>
                  </a:lnTo>
                  <a:lnTo>
                    <a:pt x="192151" y="51181"/>
                  </a:lnTo>
                  <a:lnTo>
                    <a:pt x="189992" y="56896"/>
                  </a:lnTo>
                  <a:lnTo>
                    <a:pt x="187579" y="63500"/>
                  </a:lnTo>
                  <a:lnTo>
                    <a:pt x="184531" y="70104"/>
                  </a:lnTo>
                  <a:lnTo>
                    <a:pt x="181229" y="77470"/>
                  </a:lnTo>
                  <a:lnTo>
                    <a:pt x="173355" y="93218"/>
                  </a:lnTo>
                  <a:lnTo>
                    <a:pt x="164338" y="109855"/>
                  </a:lnTo>
                  <a:lnTo>
                    <a:pt x="143637" y="144018"/>
                  </a:lnTo>
                  <a:lnTo>
                    <a:pt x="132842" y="160655"/>
                  </a:lnTo>
                  <a:lnTo>
                    <a:pt x="121920" y="176530"/>
                  </a:lnTo>
                  <a:lnTo>
                    <a:pt x="111252" y="190373"/>
                  </a:lnTo>
                  <a:lnTo>
                    <a:pt x="101346" y="202565"/>
                  </a:lnTo>
                  <a:lnTo>
                    <a:pt x="96647" y="207772"/>
                  </a:lnTo>
                  <a:lnTo>
                    <a:pt x="92329" y="211963"/>
                  </a:lnTo>
                  <a:lnTo>
                    <a:pt x="87884" y="215646"/>
                  </a:lnTo>
                  <a:lnTo>
                    <a:pt x="84328" y="218567"/>
                  </a:lnTo>
                  <a:lnTo>
                    <a:pt x="80899" y="220726"/>
                  </a:lnTo>
                  <a:lnTo>
                    <a:pt x="77851" y="221488"/>
                  </a:lnTo>
                  <a:lnTo>
                    <a:pt x="75438" y="221488"/>
                  </a:lnTo>
                  <a:lnTo>
                    <a:pt x="73152" y="220472"/>
                  </a:lnTo>
                  <a:lnTo>
                    <a:pt x="69215" y="213106"/>
                  </a:lnTo>
                  <a:lnTo>
                    <a:pt x="64262" y="203073"/>
                  </a:lnTo>
                  <a:lnTo>
                    <a:pt x="59055" y="191135"/>
                  </a:lnTo>
                  <a:lnTo>
                    <a:pt x="53340" y="177546"/>
                  </a:lnTo>
                  <a:lnTo>
                    <a:pt x="47117" y="162306"/>
                  </a:lnTo>
                  <a:lnTo>
                    <a:pt x="41148" y="146431"/>
                  </a:lnTo>
                  <a:lnTo>
                    <a:pt x="28829" y="113030"/>
                  </a:lnTo>
                  <a:lnTo>
                    <a:pt x="23114" y="96139"/>
                  </a:lnTo>
                  <a:lnTo>
                    <a:pt x="17653" y="80010"/>
                  </a:lnTo>
                  <a:lnTo>
                    <a:pt x="12827" y="64516"/>
                  </a:lnTo>
                  <a:lnTo>
                    <a:pt x="8763" y="50292"/>
                  </a:lnTo>
                  <a:lnTo>
                    <a:pt x="5207" y="37973"/>
                  </a:lnTo>
                  <a:lnTo>
                    <a:pt x="2540" y="27178"/>
                  </a:lnTo>
                  <a:lnTo>
                    <a:pt x="1397" y="22860"/>
                  </a:lnTo>
                  <a:lnTo>
                    <a:pt x="508" y="19050"/>
                  </a:lnTo>
                  <a:lnTo>
                    <a:pt x="254" y="15748"/>
                  </a:lnTo>
                  <a:lnTo>
                    <a:pt x="0" y="13462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814443" y="2843916"/>
              <a:ext cx="194398" cy="221560"/>
            </a:xfrm>
            <a:custGeom>
              <a:avLst/>
              <a:gdLst/>
              <a:ahLst/>
              <a:cxnLst/>
              <a:rect l="0" t="0" r="0" b="0"/>
              <a:pathLst>
                <a:path w="194398" h="221560">
                  <a:moveTo>
                    <a:pt x="0" y="13238"/>
                  </a:moveTo>
                  <a:lnTo>
                    <a:pt x="0" y="16025"/>
                  </a:lnTo>
                  <a:lnTo>
                    <a:pt x="720" y="18812"/>
                  </a:lnTo>
                  <a:lnTo>
                    <a:pt x="1439" y="22992"/>
                  </a:lnTo>
                  <a:lnTo>
                    <a:pt x="2160" y="27173"/>
                  </a:lnTo>
                  <a:lnTo>
                    <a:pt x="5040" y="37624"/>
                  </a:lnTo>
                  <a:lnTo>
                    <a:pt x="8639" y="50165"/>
                  </a:lnTo>
                  <a:lnTo>
                    <a:pt x="12960" y="64099"/>
                  </a:lnTo>
                  <a:lnTo>
                    <a:pt x="17280" y="80124"/>
                  </a:lnTo>
                  <a:lnTo>
                    <a:pt x="23039" y="96149"/>
                  </a:lnTo>
                  <a:lnTo>
                    <a:pt x="28799" y="112870"/>
                  </a:lnTo>
                  <a:lnTo>
                    <a:pt x="41039" y="146313"/>
                  </a:lnTo>
                  <a:lnTo>
                    <a:pt x="46799" y="162337"/>
                  </a:lnTo>
                  <a:lnTo>
                    <a:pt x="53279" y="177665"/>
                  </a:lnTo>
                  <a:lnTo>
                    <a:pt x="59039" y="190903"/>
                  </a:lnTo>
                  <a:lnTo>
                    <a:pt x="64079" y="202747"/>
                  </a:lnTo>
                  <a:lnTo>
                    <a:pt x="69119" y="213198"/>
                  </a:lnTo>
                  <a:lnTo>
                    <a:pt x="73439" y="220166"/>
                  </a:lnTo>
                  <a:lnTo>
                    <a:pt x="75599" y="221559"/>
                  </a:lnTo>
                  <a:lnTo>
                    <a:pt x="77759" y="221559"/>
                  </a:lnTo>
                  <a:lnTo>
                    <a:pt x="80639" y="220862"/>
                  </a:lnTo>
                  <a:lnTo>
                    <a:pt x="84239" y="218772"/>
                  </a:lnTo>
                  <a:lnTo>
                    <a:pt x="87839" y="215289"/>
                  </a:lnTo>
                  <a:lnTo>
                    <a:pt x="92159" y="211805"/>
                  </a:lnTo>
                  <a:lnTo>
                    <a:pt x="96479" y="207624"/>
                  </a:lnTo>
                  <a:lnTo>
                    <a:pt x="100798" y="202051"/>
                  </a:lnTo>
                  <a:lnTo>
                    <a:pt x="110878" y="190206"/>
                  </a:lnTo>
                  <a:lnTo>
                    <a:pt x="121678" y="176272"/>
                  </a:lnTo>
                  <a:lnTo>
                    <a:pt x="132478" y="160247"/>
                  </a:lnTo>
                  <a:lnTo>
                    <a:pt x="143278" y="144223"/>
                  </a:lnTo>
                  <a:lnTo>
                    <a:pt x="164158" y="109386"/>
                  </a:lnTo>
                  <a:lnTo>
                    <a:pt x="173518" y="93361"/>
                  </a:lnTo>
                  <a:lnTo>
                    <a:pt x="181438" y="77337"/>
                  </a:lnTo>
                  <a:lnTo>
                    <a:pt x="184317" y="69673"/>
                  </a:lnTo>
                  <a:lnTo>
                    <a:pt x="187197" y="63402"/>
                  </a:lnTo>
                  <a:lnTo>
                    <a:pt x="190077" y="56435"/>
                  </a:lnTo>
                  <a:lnTo>
                    <a:pt x="192237" y="50861"/>
                  </a:lnTo>
                  <a:lnTo>
                    <a:pt x="193677" y="45984"/>
                  </a:lnTo>
                  <a:lnTo>
                    <a:pt x="194397" y="41804"/>
                  </a:lnTo>
                  <a:lnTo>
                    <a:pt x="194397" y="37624"/>
                  </a:lnTo>
                  <a:lnTo>
                    <a:pt x="194397" y="34837"/>
                  </a:lnTo>
                  <a:lnTo>
                    <a:pt x="185037" y="27173"/>
                  </a:lnTo>
                  <a:lnTo>
                    <a:pt x="172798" y="20902"/>
                  </a:lnTo>
                  <a:lnTo>
                    <a:pt x="159838" y="15328"/>
                  </a:lnTo>
                  <a:lnTo>
                    <a:pt x="145438" y="10451"/>
                  </a:lnTo>
                  <a:lnTo>
                    <a:pt x="130318" y="6968"/>
                  </a:lnTo>
                  <a:lnTo>
                    <a:pt x="114478" y="4181"/>
                  </a:lnTo>
                  <a:lnTo>
                    <a:pt x="97918" y="2091"/>
                  </a:lnTo>
                  <a:lnTo>
                    <a:pt x="82079" y="697"/>
                  </a:lnTo>
                  <a:lnTo>
                    <a:pt x="66959" y="0"/>
                  </a:lnTo>
                  <a:lnTo>
                    <a:pt x="51839" y="0"/>
                  </a:lnTo>
                  <a:lnTo>
                    <a:pt x="38159" y="697"/>
                  </a:lnTo>
                  <a:lnTo>
                    <a:pt x="26639" y="2091"/>
                  </a:lnTo>
                  <a:lnTo>
                    <a:pt x="16559" y="4181"/>
                  </a:lnTo>
                  <a:lnTo>
                    <a:pt x="7920" y="6271"/>
                  </a:lnTo>
                  <a:lnTo>
                    <a:pt x="2880" y="9755"/>
                  </a:lnTo>
                  <a:lnTo>
                    <a:pt x="720" y="1114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812665" y="3069463"/>
              <a:ext cx="26417" cy="19432"/>
            </a:xfrm>
            <a:custGeom>
              <a:avLst/>
              <a:gdLst/>
              <a:ahLst/>
              <a:cxnLst/>
              <a:rect l="0" t="0" r="0" b="0"/>
              <a:pathLst>
                <a:path w="26417" h="19432">
                  <a:moveTo>
                    <a:pt x="21590" y="5842"/>
                  </a:moveTo>
                  <a:lnTo>
                    <a:pt x="24257" y="6604"/>
                  </a:lnTo>
                  <a:lnTo>
                    <a:pt x="25908" y="9017"/>
                  </a:lnTo>
                  <a:lnTo>
                    <a:pt x="26416" y="11938"/>
                  </a:lnTo>
                  <a:lnTo>
                    <a:pt x="25908" y="14986"/>
                  </a:lnTo>
                  <a:lnTo>
                    <a:pt x="24003" y="17653"/>
                  </a:lnTo>
                  <a:lnTo>
                    <a:pt x="20955" y="19177"/>
                  </a:lnTo>
                  <a:lnTo>
                    <a:pt x="16637" y="19431"/>
                  </a:lnTo>
                  <a:lnTo>
                    <a:pt x="13970" y="18669"/>
                  </a:lnTo>
                  <a:lnTo>
                    <a:pt x="10922" y="17399"/>
                  </a:lnTo>
                  <a:lnTo>
                    <a:pt x="6350" y="14478"/>
                  </a:lnTo>
                  <a:lnTo>
                    <a:pt x="2794" y="10795"/>
                  </a:lnTo>
                  <a:lnTo>
                    <a:pt x="635" y="6858"/>
                  </a:lnTo>
                  <a:lnTo>
                    <a:pt x="0" y="3175"/>
                  </a:lnTo>
                  <a:lnTo>
                    <a:pt x="381" y="1905"/>
                  </a:lnTo>
                  <a:lnTo>
                    <a:pt x="1397" y="762"/>
                  </a:lnTo>
                  <a:lnTo>
                    <a:pt x="3048" y="0"/>
                  </a:lnTo>
                  <a:lnTo>
                    <a:pt x="5207" y="0"/>
                  </a:lnTo>
                  <a:lnTo>
                    <a:pt x="8128" y="254"/>
                  </a:lnTo>
                  <a:lnTo>
                    <a:pt x="11811" y="1270"/>
                  </a:lnTo>
                  <a:lnTo>
                    <a:pt x="16383" y="3175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813001" y="3069655"/>
              <a:ext cx="25921" cy="19509"/>
            </a:xfrm>
            <a:custGeom>
              <a:avLst/>
              <a:gdLst/>
              <a:ahLst/>
              <a:cxnLst/>
              <a:rect l="0" t="0" r="0" b="0"/>
              <a:pathLst>
                <a:path w="25921" h="19509">
                  <a:moveTo>
                    <a:pt x="21600" y="5574"/>
                  </a:moveTo>
                  <a:lnTo>
                    <a:pt x="23760" y="6271"/>
                  </a:lnTo>
                  <a:lnTo>
                    <a:pt x="25200" y="9058"/>
                  </a:lnTo>
                  <a:lnTo>
                    <a:pt x="25920" y="11845"/>
                  </a:lnTo>
                  <a:lnTo>
                    <a:pt x="25200" y="14631"/>
                  </a:lnTo>
                  <a:lnTo>
                    <a:pt x="23760" y="17418"/>
                  </a:lnTo>
                  <a:lnTo>
                    <a:pt x="20880" y="18812"/>
                  </a:lnTo>
                  <a:lnTo>
                    <a:pt x="16560" y="19508"/>
                  </a:lnTo>
                  <a:lnTo>
                    <a:pt x="13680" y="18812"/>
                  </a:lnTo>
                  <a:lnTo>
                    <a:pt x="10800" y="17418"/>
                  </a:lnTo>
                  <a:lnTo>
                    <a:pt x="5760" y="14631"/>
                  </a:lnTo>
                  <a:lnTo>
                    <a:pt x="2160" y="10451"/>
                  </a:lnTo>
                  <a:lnTo>
                    <a:pt x="0" y="6967"/>
                  </a:lnTo>
                  <a:lnTo>
                    <a:pt x="0" y="2787"/>
                  </a:lnTo>
                  <a:lnTo>
                    <a:pt x="0" y="1394"/>
                  </a:lnTo>
                  <a:lnTo>
                    <a:pt x="1440" y="697"/>
                  </a:lnTo>
                  <a:lnTo>
                    <a:pt x="2880" y="0"/>
                  </a:lnTo>
                  <a:lnTo>
                    <a:pt x="5040" y="0"/>
                  </a:lnTo>
                  <a:lnTo>
                    <a:pt x="7920" y="0"/>
                  </a:lnTo>
                  <a:lnTo>
                    <a:pt x="11520" y="1394"/>
                  </a:lnTo>
                  <a:lnTo>
                    <a:pt x="15840" y="278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812665" y="3074416"/>
              <a:ext cx="96648" cy="58548"/>
            </a:xfrm>
            <a:custGeom>
              <a:avLst/>
              <a:gdLst/>
              <a:ahLst/>
              <a:cxnLst/>
              <a:rect l="0" t="0" r="0" b="0"/>
              <a:pathLst>
                <a:path w="96648" h="58548">
                  <a:moveTo>
                    <a:pt x="13716" y="40640"/>
                  </a:moveTo>
                  <a:lnTo>
                    <a:pt x="25654" y="41402"/>
                  </a:lnTo>
                  <a:lnTo>
                    <a:pt x="35687" y="40894"/>
                  </a:lnTo>
                  <a:lnTo>
                    <a:pt x="44069" y="39243"/>
                  </a:lnTo>
                  <a:lnTo>
                    <a:pt x="51435" y="36703"/>
                  </a:lnTo>
                  <a:lnTo>
                    <a:pt x="57277" y="33274"/>
                  </a:lnTo>
                  <a:lnTo>
                    <a:pt x="61849" y="29591"/>
                  </a:lnTo>
                  <a:lnTo>
                    <a:pt x="65659" y="25400"/>
                  </a:lnTo>
                  <a:lnTo>
                    <a:pt x="70231" y="16383"/>
                  </a:lnTo>
                  <a:lnTo>
                    <a:pt x="71628" y="12192"/>
                  </a:lnTo>
                  <a:lnTo>
                    <a:pt x="72390" y="8255"/>
                  </a:lnTo>
                  <a:lnTo>
                    <a:pt x="73025" y="4826"/>
                  </a:lnTo>
                  <a:lnTo>
                    <a:pt x="73279" y="2413"/>
                  </a:lnTo>
                  <a:lnTo>
                    <a:pt x="73279" y="635"/>
                  </a:lnTo>
                  <a:lnTo>
                    <a:pt x="73533" y="0"/>
                  </a:lnTo>
                  <a:lnTo>
                    <a:pt x="73787" y="5842"/>
                  </a:lnTo>
                  <a:lnTo>
                    <a:pt x="73533" y="11938"/>
                  </a:lnTo>
                  <a:lnTo>
                    <a:pt x="71374" y="24257"/>
                  </a:lnTo>
                  <a:lnTo>
                    <a:pt x="69723" y="29591"/>
                  </a:lnTo>
                  <a:lnTo>
                    <a:pt x="68580" y="33782"/>
                  </a:lnTo>
                  <a:lnTo>
                    <a:pt x="67564" y="36703"/>
                  </a:lnTo>
                  <a:lnTo>
                    <a:pt x="67310" y="37465"/>
                  </a:lnTo>
                  <a:lnTo>
                    <a:pt x="67564" y="37973"/>
                  </a:lnTo>
                  <a:lnTo>
                    <a:pt x="68580" y="38481"/>
                  </a:lnTo>
                  <a:lnTo>
                    <a:pt x="71882" y="40894"/>
                  </a:lnTo>
                  <a:lnTo>
                    <a:pt x="76454" y="44323"/>
                  </a:lnTo>
                  <a:lnTo>
                    <a:pt x="82042" y="48006"/>
                  </a:lnTo>
                  <a:lnTo>
                    <a:pt x="87376" y="51689"/>
                  </a:lnTo>
                  <a:lnTo>
                    <a:pt x="91948" y="55118"/>
                  </a:lnTo>
                  <a:lnTo>
                    <a:pt x="95250" y="57404"/>
                  </a:lnTo>
                  <a:lnTo>
                    <a:pt x="96393" y="58293"/>
                  </a:lnTo>
                  <a:lnTo>
                    <a:pt x="96647" y="58547"/>
                  </a:lnTo>
                  <a:lnTo>
                    <a:pt x="84709" y="54102"/>
                  </a:lnTo>
                  <a:lnTo>
                    <a:pt x="71374" y="50673"/>
                  </a:lnTo>
                  <a:lnTo>
                    <a:pt x="43053" y="45085"/>
                  </a:lnTo>
                  <a:lnTo>
                    <a:pt x="29464" y="42926"/>
                  </a:lnTo>
                  <a:lnTo>
                    <a:pt x="17526" y="41148"/>
                  </a:lnTo>
                  <a:lnTo>
                    <a:pt x="7366" y="39878"/>
                  </a:lnTo>
                  <a:lnTo>
                    <a:pt x="0" y="38481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141319" y="3141418"/>
              <a:ext cx="31678" cy="32050"/>
            </a:xfrm>
            <a:custGeom>
              <a:avLst/>
              <a:gdLst/>
              <a:ahLst/>
              <a:cxnLst/>
              <a:rect l="0" t="0" r="0" b="0"/>
              <a:pathLst>
                <a:path w="31678" h="32050">
                  <a:moveTo>
                    <a:pt x="31677" y="0"/>
                  </a:moveTo>
                  <a:lnTo>
                    <a:pt x="30237" y="0"/>
                  </a:lnTo>
                  <a:lnTo>
                    <a:pt x="29517" y="1393"/>
                  </a:lnTo>
                  <a:lnTo>
                    <a:pt x="29517" y="3483"/>
                  </a:lnTo>
                  <a:lnTo>
                    <a:pt x="29517" y="6270"/>
                  </a:lnTo>
                  <a:lnTo>
                    <a:pt x="29517" y="7664"/>
                  </a:lnTo>
                  <a:lnTo>
                    <a:pt x="27357" y="14631"/>
                  </a:lnTo>
                  <a:lnTo>
                    <a:pt x="25918" y="20205"/>
                  </a:lnTo>
                  <a:lnTo>
                    <a:pt x="25197" y="24385"/>
                  </a:lnTo>
                  <a:lnTo>
                    <a:pt x="23037" y="27172"/>
                  </a:lnTo>
                  <a:lnTo>
                    <a:pt x="20878" y="29959"/>
                  </a:lnTo>
                  <a:lnTo>
                    <a:pt x="15838" y="31352"/>
                  </a:lnTo>
                  <a:lnTo>
                    <a:pt x="9359" y="32049"/>
                  </a:lnTo>
                  <a:lnTo>
                    <a:pt x="0" y="32049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824523" y="2853670"/>
              <a:ext cx="65519" cy="196478"/>
            </a:xfrm>
            <a:custGeom>
              <a:avLst/>
              <a:gdLst/>
              <a:ahLst/>
              <a:cxnLst/>
              <a:rect l="0" t="0" r="0" b="0"/>
              <a:pathLst>
                <a:path w="65519" h="196478">
                  <a:moveTo>
                    <a:pt x="65518" y="196477"/>
                  </a:moveTo>
                  <a:lnTo>
                    <a:pt x="64078" y="194387"/>
                  </a:lnTo>
                  <a:lnTo>
                    <a:pt x="61918" y="190903"/>
                  </a:lnTo>
                  <a:lnTo>
                    <a:pt x="59758" y="186723"/>
                  </a:lnTo>
                  <a:lnTo>
                    <a:pt x="57598" y="181846"/>
                  </a:lnTo>
                  <a:lnTo>
                    <a:pt x="55438" y="176272"/>
                  </a:lnTo>
                  <a:lnTo>
                    <a:pt x="52558" y="170001"/>
                  </a:lnTo>
                  <a:lnTo>
                    <a:pt x="46079" y="155370"/>
                  </a:lnTo>
                  <a:lnTo>
                    <a:pt x="39599" y="139346"/>
                  </a:lnTo>
                  <a:lnTo>
                    <a:pt x="32399" y="122624"/>
                  </a:lnTo>
                  <a:lnTo>
                    <a:pt x="18719" y="86394"/>
                  </a:lnTo>
                  <a:lnTo>
                    <a:pt x="12959" y="68976"/>
                  </a:lnTo>
                  <a:lnTo>
                    <a:pt x="7200" y="52255"/>
                  </a:lnTo>
                  <a:lnTo>
                    <a:pt x="3599" y="36927"/>
                  </a:lnTo>
                  <a:lnTo>
                    <a:pt x="2160" y="29959"/>
                  </a:lnTo>
                  <a:lnTo>
                    <a:pt x="720" y="23689"/>
                  </a:lnTo>
                  <a:lnTo>
                    <a:pt x="0" y="18115"/>
                  </a:lnTo>
                  <a:lnTo>
                    <a:pt x="0" y="12541"/>
                  </a:lnTo>
                  <a:lnTo>
                    <a:pt x="720" y="8361"/>
                  </a:lnTo>
                  <a:lnTo>
                    <a:pt x="1439" y="4877"/>
                  </a:lnTo>
                  <a:lnTo>
                    <a:pt x="2880" y="2090"/>
                  </a:lnTo>
                  <a:lnTo>
                    <a:pt x="4319" y="697"/>
                  </a:lnTo>
                  <a:lnTo>
                    <a:pt x="7200" y="0"/>
                  </a:lnTo>
                  <a:lnTo>
                    <a:pt x="10799" y="0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692763" y="2902441"/>
              <a:ext cx="164160" cy="156067"/>
            </a:xfrm>
            <a:custGeom>
              <a:avLst/>
              <a:gdLst/>
              <a:ahLst/>
              <a:cxnLst/>
              <a:rect l="0" t="0" r="0" b="0"/>
              <a:pathLst>
                <a:path w="164160" h="156067">
                  <a:moveTo>
                    <a:pt x="164159" y="156066"/>
                  </a:moveTo>
                  <a:lnTo>
                    <a:pt x="162719" y="154672"/>
                  </a:lnTo>
                  <a:lnTo>
                    <a:pt x="161279" y="153975"/>
                  </a:lnTo>
                  <a:lnTo>
                    <a:pt x="158399" y="151189"/>
                  </a:lnTo>
                  <a:lnTo>
                    <a:pt x="154799" y="148402"/>
                  </a:lnTo>
                  <a:lnTo>
                    <a:pt x="151199" y="144918"/>
                  </a:lnTo>
                  <a:lnTo>
                    <a:pt x="146159" y="141434"/>
                  </a:lnTo>
                  <a:lnTo>
                    <a:pt x="141119" y="137254"/>
                  </a:lnTo>
                  <a:lnTo>
                    <a:pt x="135359" y="132377"/>
                  </a:lnTo>
                  <a:lnTo>
                    <a:pt x="123119" y="121229"/>
                  </a:lnTo>
                  <a:lnTo>
                    <a:pt x="109439" y="109385"/>
                  </a:lnTo>
                  <a:lnTo>
                    <a:pt x="95039" y="96844"/>
                  </a:lnTo>
                  <a:lnTo>
                    <a:pt x="79919" y="83606"/>
                  </a:lnTo>
                  <a:lnTo>
                    <a:pt x="65519" y="70369"/>
                  </a:lnTo>
                  <a:lnTo>
                    <a:pt x="51120" y="57131"/>
                  </a:lnTo>
                  <a:lnTo>
                    <a:pt x="37440" y="45983"/>
                  </a:lnTo>
                  <a:lnTo>
                    <a:pt x="25200" y="34836"/>
                  </a:lnTo>
                  <a:lnTo>
                    <a:pt x="20160" y="29959"/>
                  </a:lnTo>
                  <a:lnTo>
                    <a:pt x="15840" y="25082"/>
                  </a:lnTo>
                  <a:lnTo>
                    <a:pt x="10800" y="21598"/>
                  </a:lnTo>
                  <a:lnTo>
                    <a:pt x="7200" y="18114"/>
                  </a:lnTo>
                  <a:lnTo>
                    <a:pt x="4320" y="15328"/>
                  </a:lnTo>
                  <a:lnTo>
                    <a:pt x="2160" y="13237"/>
                  </a:lnTo>
                  <a:lnTo>
                    <a:pt x="720" y="11147"/>
                  </a:lnTo>
                  <a:lnTo>
                    <a:pt x="0" y="10451"/>
                  </a:lnTo>
                  <a:lnTo>
                    <a:pt x="0" y="7664"/>
                  </a:lnTo>
                  <a:lnTo>
                    <a:pt x="2160" y="4877"/>
                  </a:lnTo>
                  <a:lnTo>
                    <a:pt x="7920" y="0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611407" y="3002073"/>
              <a:ext cx="166319" cy="89878"/>
            </a:xfrm>
            <a:custGeom>
              <a:avLst/>
              <a:gdLst/>
              <a:ahLst/>
              <a:cxnLst/>
              <a:rect l="0" t="0" r="0" b="0"/>
              <a:pathLst>
                <a:path w="166319" h="89878">
                  <a:moveTo>
                    <a:pt x="166318" y="89877"/>
                  </a:moveTo>
                  <a:lnTo>
                    <a:pt x="156238" y="87787"/>
                  </a:lnTo>
                  <a:lnTo>
                    <a:pt x="143998" y="84303"/>
                  </a:lnTo>
                  <a:lnTo>
                    <a:pt x="131038" y="80123"/>
                  </a:lnTo>
                  <a:lnTo>
                    <a:pt x="116639" y="75942"/>
                  </a:lnTo>
                  <a:lnTo>
                    <a:pt x="85679" y="65492"/>
                  </a:lnTo>
                  <a:lnTo>
                    <a:pt x="69839" y="60614"/>
                  </a:lnTo>
                  <a:lnTo>
                    <a:pt x="55439" y="54344"/>
                  </a:lnTo>
                  <a:lnTo>
                    <a:pt x="41039" y="48073"/>
                  </a:lnTo>
                  <a:lnTo>
                    <a:pt x="28800" y="41803"/>
                  </a:lnTo>
                  <a:lnTo>
                    <a:pt x="18000" y="35532"/>
                  </a:lnTo>
                  <a:lnTo>
                    <a:pt x="8640" y="28565"/>
                  </a:lnTo>
                  <a:lnTo>
                    <a:pt x="2880" y="21598"/>
                  </a:lnTo>
                  <a:lnTo>
                    <a:pt x="0" y="13934"/>
                  </a:lnTo>
                  <a:lnTo>
                    <a:pt x="0" y="11147"/>
                  </a:lnTo>
                  <a:lnTo>
                    <a:pt x="0" y="6967"/>
                  </a:lnTo>
                  <a:lnTo>
                    <a:pt x="2160" y="3483"/>
                  </a:lnTo>
                  <a:lnTo>
                    <a:pt x="4320" y="0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949800" y="2898958"/>
              <a:ext cx="98640" cy="112871"/>
            </a:xfrm>
            <a:custGeom>
              <a:avLst/>
              <a:gdLst/>
              <a:ahLst/>
              <a:cxnLst/>
              <a:rect l="0" t="0" r="0" b="0"/>
              <a:pathLst>
                <a:path w="98640" h="112871">
                  <a:moveTo>
                    <a:pt x="0" y="112870"/>
                  </a:moveTo>
                  <a:lnTo>
                    <a:pt x="3600" y="107296"/>
                  </a:lnTo>
                  <a:lnTo>
                    <a:pt x="8640" y="99632"/>
                  </a:lnTo>
                  <a:lnTo>
                    <a:pt x="14400" y="90575"/>
                  </a:lnTo>
                  <a:lnTo>
                    <a:pt x="20160" y="80821"/>
                  </a:lnTo>
                  <a:lnTo>
                    <a:pt x="33840" y="59222"/>
                  </a:lnTo>
                  <a:lnTo>
                    <a:pt x="47519" y="37623"/>
                  </a:lnTo>
                  <a:lnTo>
                    <a:pt x="54719" y="27869"/>
                  </a:lnTo>
                  <a:lnTo>
                    <a:pt x="61919" y="18812"/>
                  </a:lnTo>
                  <a:lnTo>
                    <a:pt x="69119" y="11148"/>
                  </a:lnTo>
                  <a:lnTo>
                    <a:pt x="75599" y="5574"/>
                  </a:lnTo>
                  <a:lnTo>
                    <a:pt x="82079" y="1393"/>
                  </a:lnTo>
                  <a:lnTo>
                    <a:pt x="88559" y="0"/>
                  </a:lnTo>
                  <a:lnTo>
                    <a:pt x="93599" y="1393"/>
                  </a:lnTo>
                  <a:lnTo>
                    <a:pt x="96479" y="2787"/>
                  </a:lnTo>
                  <a:lnTo>
                    <a:pt x="98639" y="5574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918120" y="3033425"/>
              <a:ext cx="226799" cy="59920"/>
            </a:xfrm>
            <a:custGeom>
              <a:avLst/>
              <a:gdLst/>
              <a:ahLst/>
              <a:cxnLst/>
              <a:rect l="0" t="0" r="0" b="0"/>
              <a:pathLst>
                <a:path w="226799" h="59920">
                  <a:moveTo>
                    <a:pt x="0" y="59919"/>
                  </a:moveTo>
                  <a:lnTo>
                    <a:pt x="4320" y="58525"/>
                  </a:lnTo>
                  <a:lnTo>
                    <a:pt x="8640" y="56435"/>
                  </a:lnTo>
                  <a:lnTo>
                    <a:pt x="20160" y="52255"/>
                  </a:lnTo>
                  <a:lnTo>
                    <a:pt x="33120" y="47377"/>
                  </a:lnTo>
                  <a:lnTo>
                    <a:pt x="47520" y="41107"/>
                  </a:lnTo>
                  <a:lnTo>
                    <a:pt x="63359" y="34837"/>
                  </a:lnTo>
                  <a:lnTo>
                    <a:pt x="80639" y="28566"/>
                  </a:lnTo>
                  <a:lnTo>
                    <a:pt x="115919" y="16025"/>
                  </a:lnTo>
                  <a:lnTo>
                    <a:pt x="133199" y="10451"/>
                  </a:lnTo>
                  <a:lnTo>
                    <a:pt x="150478" y="6271"/>
                  </a:lnTo>
                  <a:lnTo>
                    <a:pt x="167038" y="2090"/>
                  </a:lnTo>
                  <a:lnTo>
                    <a:pt x="182158" y="697"/>
                  </a:lnTo>
                  <a:lnTo>
                    <a:pt x="196558" y="0"/>
                  </a:lnTo>
                  <a:lnTo>
                    <a:pt x="202318" y="697"/>
                  </a:lnTo>
                  <a:lnTo>
                    <a:pt x="208798" y="1394"/>
                  </a:lnTo>
                  <a:lnTo>
                    <a:pt x="213838" y="2787"/>
                  </a:lnTo>
                  <a:lnTo>
                    <a:pt x="218878" y="4877"/>
                  </a:lnTo>
                  <a:lnTo>
                    <a:pt x="223198" y="7664"/>
                  </a:lnTo>
                  <a:lnTo>
                    <a:pt x="226798" y="11148"/>
                  </a:lnTo>
                </a:path>
              </a:pathLst>
            </a:custGeom>
            <a:ln w="6985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925441" y="3102356"/>
              <a:ext cx="28576" cy="16130"/>
            </a:xfrm>
            <a:custGeom>
              <a:avLst/>
              <a:gdLst/>
              <a:ahLst/>
              <a:cxnLst/>
              <a:rect l="0" t="0" r="0" b="0"/>
              <a:pathLst>
                <a:path w="28576" h="16130">
                  <a:moveTo>
                    <a:pt x="9144" y="15621"/>
                  </a:moveTo>
                  <a:lnTo>
                    <a:pt x="6223" y="16129"/>
                  </a:lnTo>
                  <a:lnTo>
                    <a:pt x="3429" y="15367"/>
                  </a:lnTo>
                  <a:lnTo>
                    <a:pt x="1270" y="13208"/>
                  </a:lnTo>
                  <a:lnTo>
                    <a:pt x="0" y="10287"/>
                  </a:lnTo>
                  <a:lnTo>
                    <a:pt x="0" y="7112"/>
                  </a:lnTo>
                  <a:lnTo>
                    <a:pt x="1524" y="4191"/>
                  </a:lnTo>
                  <a:lnTo>
                    <a:pt x="5080" y="1651"/>
                  </a:lnTo>
                  <a:lnTo>
                    <a:pt x="7620" y="508"/>
                  </a:lnTo>
                  <a:lnTo>
                    <a:pt x="10795" y="0"/>
                  </a:lnTo>
                  <a:lnTo>
                    <a:pt x="16256" y="0"/>
                  </a:lnTo>
                  <a:lnTo>
                    <a:pt x="21463" y="1143"/>
                  </a:lnTo>
                  <a:lnTo>
                    <a:pt x="25781" y="2921"/>
                  </a:lnTo>
                  <a:lnTo>
                    <a:pt x="28194" y="5588"/>
                  </a:lnTo>
                  <a:lnTo>
                    <a:pt x="28575" y="8509"/>
                  </a:lnTo>
                  <a:lnTo>
                    <a:pt x="27686" y="9779"/>
                  </a:lnTo>
                  <a:lnTo>
                    <a:pt x="25781" y="11303"/>
                  </a:lnTo>
                  <a:lnTo>
                    <a:pt x="23114" y="12700"/>
                  </a:lnTo>
                  <a:lnTo>
                    <a:pt x="19558" y="13716"/>
                  </a:lnTo>
                  <a:lnTo>
                    <a:pt x="14986" y="14859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925320" y="3102401"/>
              <a:ext cx="28801" cy="16026"/>
            </a:xfrm>
            <a:custGeom>
              <a:avLst/>
              <a:gdLst/>
              <a:ahLst/>
              <a:cxnLst/>
              <a:rect l="0" t="0" r="0" b="0"/>
              <a:pathLst>
                <a:path w="28801" h="16026">
                  <a:moveTo>
                    <a:pt x="9360" y="15328"/>
                  </a:moveTo>
                  <a:lnTo>
                    <a:pt x="6481" y="16025"/>
                  </a:lnTo>
                  <a:lnTo>
                    <a:pt x="3600" y="15328"/>
                  </a:lnTo>
                  <a:lnTo>
                    <a:pt x="1440" y="13238"/>
                  </a:lnTo>
                  <a:lnTo>
                    <a:pt x="0" y="10451"/>
                  </a:lnTo>
                  <a:lnTo>
                    <a:pt x="0" y="6968"/>
                  </a:lnTo>
                  <a:lnTo>
                    <a:pt x="1440" y="4181"/>
                  </a:lnTo>
                  <a:lnTo>
                    <a:pt x="5040" y="1394"/>
                  </a:lnTo>
                  <a:lnTo>
                    <a:pt x="7920" y="697"/>
                  </a:lnTo>
                  <a:lnTo>
                    <a:pt x="10800" y="0"/>
                  </a:lnTo>
                  <a:lnTo>
                    <a:pt x="16561" y="0"/>
                  </a:lnTo>
                  <a:lnTo>
                    <a:pt x="21601" y="1394"/>
                  </a:lnTo>
                  <a:lnTo>
                    <a:pt x="25920" y="2787"/>
                  </a:lnTo>
                  <a:lnTo>
                    <a:pt x="28080" y="5574"/>
                  </a:lnTo>
                  <a:lnTo>
                    <a:pt x="28800" y="8361"/>
                  </a:lnTo>
                  <a:lnTo>
                    <a:pt x="28080" y="9755"/>
                  </a:lnTo>
                  <a:lnTo>
                    <a:pt x="25920" y="11148"/>
                  </a:lnTo>
                  <a:lnTo>
                    <a:pt x="23040" y="12541"/>
                  </a:lnTo>
                  <a:lnTo>
                    <a:pt x="19441" y="13935"/>
                  </a:lnTo>
                  <a:lnTo>
                    <a:pt x="15120" y="1463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895469" y="3016504"/>
              <a:ext cx="17654" cy="26925"/>
            </a:xfrm>
            <a:custGeom>
              <a:avLst/>
              <a:gdLst/>
              <a:ahLst/>
              <a:cxnLst/>
              <a:rect l="0" t="0" r="0" b="0"/>
              <a:pathLst>
                <a:path w="17654" h="26925">
                  <a:moveTo>
                    <a:pt x="3048" y="5842"/>
                  </a:moveTo>
                  <a:lnTo>
                    <a:pt x="3556" y="2921"/>
                  </a:lnTo>
                  <a:lnTo>
                    <a:pt x="5461" y="1143"/>
                  </a:lnTo>
                  <a:lnTo>
                    <a:pt x="8382" y="0"/>
                  </a:lnTo>
                  <a:lnTo>
                    <a:pt x="11684" y="0"/>
                  </a:lnTo>
                  <a:lnTo>
                    <a:pt x="14605" y="1143"/>
                  </a:lnTo>
                  <a:lnTo>
                    <a:pt x="16764" y="3810"/>
                  </a:lnTo>
                  <a:lnTo>
                    <a:pt x="17653" y="7874"/>
                  </a:lnTo>
                  <a:lnTo>
                    <a:pt x="17653" y="10541"/>
                  </a:lnTo>
                  <a:lnTo>
                    <a:pt x="16764" y="13716"/>
                  </a:lnTo>
                  <a:lnTo>
                    <a:pt x="14605" y="18796"/>
                  </a:lnTo>
                  <a:lnTo>
                    <a:pt x="11430" y="22733"/>
                  </a:lnTo>
                  <a:lnTo>
                    <a:pt x="7874" y="25527"/>
                  </a:lnTo>
                  <a:lnTo>
                    <a:pt x="4318" y="26924"/>
                  </a:lnTo>
                  <a:lnTo>
                    <a:pt x="1651" y="25781"/>
                  </a:lnTo>
                  <a:lnTo>
                    <a:pt x="508" y="24511"/>
                  </a:lnTo>
                  <a:lnTo>
                    <a:pt x="0" y="22479"/>
                  </a:lnTo>
                  <a:lnTo>
                    <a:pt x="0" y="19558"/>
                  </a:lnTo>
                  <a:lnTo>
                    <a:pt x="254" y="15875"/>
                  </a:lnTo>
                  <a:lnTo>
                    <a:pt x="1397" y="11176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895801" y="3016704"/>
              <a:ext cx="17281" cy="26477"/>
            </a:xfrm>
            <a:custGeom>
              <a:avLst/>
              <a:gdLst/>
              <a:ahLst/>
              <a:cxnLst/>
              <a:rect l="0" t="0" r="0" b="0"/>
              <a:pathLst>
                <a:path w="17281" h="26477">
                  <a:moveTo>
                    <a:pt x="2880" y="5574"/>
                  </a:moveTo>
                  <a:lnTo>
                    <a:pt x="2880" y="2787"/>
                  </a:lnTo>
                  <a:lnTo>
                    <a:pt x="5040" y="697"/>
                  </a:lnTo>
                  <a:lnTo>
                    <a:pt x="7920" y="0"/>
                  </a:lnTo>
                  <a:lnTo>
                    <a:pt x="11520" y="0"/>
                  </a:lnTo>
                  <a:lnTo>
                    <a:pt x="14400" y="697"/>
                  </a:lnTo>
                  <a:lnTo>
                    <a:pt x="16560" y="3484"/>
                  </a:lnTo>
                  <a:lnTo>
                    <a:pt x="17280" y="7664"/>
                  </a:lnTo>
                  <a:lnTo>
                    <a:pt x="17280" y="10451"/>
                  </a:lnTo>
                  <a:lnTo>
                    <a:pt x="16560" y="13238"/>
                  </a:lnTo>
                  <a:lnTo>
                    <a:pt x="14400" y="18812"/>
                  </a:lnTo>
                  <a:lnTo>
                    <a:pt x="10800" y="22296"/>
                  </a:lnTo>
                  <a:lnTo>
                    <a:pt x="7200" y="25083"/>
                  </a:lnTo>
                  <a:lnTo>
                    <a:pt x="3600" y="26476"/>
                  </a:lnTo>
                  <a:lnTo>
                    <a:pt x="1440" y="25779"/>
                  </a:lnTo>
                  <a:lnTo>
                    <a:pt x="0" y="24386"/>
                  </a:lnTo>
                  <a:lnTo>
                    <a:pt x="0" y="22296"/>
                  </a:lnTo>
                  <a:lnTo>
                    <a:pt x="0" y="19509"/>
                  </a:lnTo>
                  <a:lnTo>
                    <a:pt x="0" y="15328"/>
                  </a:lnTo>
                  <a:lnTo>
                    <a:pt x="720" y="1114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4" name="Picture 10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86" y="3088815"/>
            <a:ext cx="1147572" cy="11475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46" name="Group 145"/>
          <p:cNvGrpSpPr/>
          <p:nvPr/>
        </p:nvGrpSpPr>
        <p:grpSpPr>
          <a:xfrm>
            <a:off x="4991724" y="3459912"/>
            <a:ext cx="1220552" cy="1309792"/>
            <a:chOff x="4964123" y="3668736"/>
            <a:chExt cx="1220552" cy="1309792"/>
          </a:xfrm>
        </p:grpSpPr>
        <p:sp>
          <p:nvSpPr>
            <p:cNvPr id="105" name="Freeform 104"/>
            <p:cNvSpPr/>
            <p:nvPr/>
          </p:nvSpPr>
          <p:spPr>
            <a:xfrm>
              <a:off x="5284724" y="3668776"/>
              <a:ext cx="227204" cy="442088"/>
            </a:xfrm>
            <a:custGeom>
              <a:avLst/>
              <a:gdLst/>
              <a:ahLst/>
              <a:cxnLst/>
              <a:rect l="0" t="0" r="0" b="0"/>
              <a:pathLst>
                <a:path w="227204" h="442088">
                  <a:moveTo>
                    <a:pt x="122047" y="415544"/>
                  </a:moveTo>
                  <a:lnTo>
                    <a:pt x="120904" y="419354"/>
                  </a:lnTo>
                  <a:lnTo>
                    <a:pt x="119888" y="423545"/>
                  </a:lnTo>
                  <a:lnTo>
                    <a:pt x="117983" y="432562"/>
                  </a:lnTo>
                  <a:lnTo>
                    <a:pt x="116586" y="436245"/>
                  </a:lnTo>
                  <a:lnTo>
                    <a:pt x="114808" y="439420"/>
                  </a:lnTo>
                  <a:lnTo>
                    <a:pt x="112141" y="441325"/>
                  </a:lnTo>
                  <a:lnTo>
                    <a:pt x="109093" y="442087"/>
                  </a:lnTo>
                  <a:lnTo>
                    <a:pt x="106934" y="434975"/>
                  </a:lnTo>
                  <a:lnTo>
                    <a:pt x="105156" y="429133"/>
                  </a:lnTo>
                  <a:lnTo>
                    <a:pt x="103886" y="423799"/>
                  </a:lnTo>
                  <a:lnTo>
                    <a:pt x="102489" y="419354"/>
                  </a:lnTo>
                  <a:lnTo>
                    <a:pt x="100076" y="410845"/>
                  </a:lnTo>
                  <a:lnTo>
                    <a:pt x="98171" y="406781"/>
                  </a:lnTo>
                  <a:lnTo>
                    <a:pt x="96012" y="402463"/>
                  </a:lnTo>
                  <a:lnTo>
                    <a:pt x="92075" y="391922"/>
                  </a:lnTo>
                  <a:lnTo>
                    <a:pt x="88011" y="382905"/>
                  </a:lnTo>
                  <a:lnTo>
                    <a:pt x="83439" y="375412"/>
                  </a:lnTo>
                  <a:lnTo>
                    <a:pt x="78867" y="368554"/>
                  </a:lnTo>
                  <a:lnTo>
                    <a:pt x="74041" y="362966"/>
                  </a:lnTo>
                  <a:lnTo>
                    <a:pt x="68961" y="358140"/>
                  </a:lnTo>
                  <a:lnTo>
                    <a:pt x="58801" y="349758"/>
                  </a:lnTo>
                  <a:lnTo>
                    <a:pt x="48895" y="342773"/>
                  </a:lnTo>
                  <a:lnTo>
                    <a:pt x="39370" y="335661"/>
                  </a:lnTo>
                  <a:lnTo>
                    <a:pt x="35052" y="331851"/>
                  </a:lnTo>
                  <a:lnTo>
                    <a:pt x="30988" y="327406"/>
                  </a:lnTo>
                  <a:lnTo>
                    <a:pt x="27305" y="322326"/>
                  </a:lnTo>
                  <a:lnTo>
                    <a:pt x="24003" y="316357"/>
                  </a:lnTo>
                  <a:lnTo>
                    <a:pt x="14859" y="295529"/>
                  </a:lnTo>
                  <a:lnTo>
                    <a:pt x="7747" y="274320"/>
                  </a:lnTo>
                  <a:lnTo>
                    <a:pt x="3175" y="253365"/>
                  </a:lnTo>
                  <a:lnTo>
                    <a:pt x="508" y="232283"/>
                  </a:lnTo>
                  <a:lnTo>
                    <a:pt x="0" y="210820"/>
                  </a:lnTo>
                  <a:lnTo>
                    <a:pt x="1778" y="189357"/>
                  </a:lnTo>
                  <a:lnTo>
                    <a:pt x="5334" y="167386"/>
                  </a:lnTo>
                  <a:lnTo>
                    <a:pt x="10922" y="145034"/>
                  </a:lnTo>
                  <a:lnTo>
                    <a:pt x="17399" y="123571"/>
                  </a:lnTo>
                  <a:lnTo>
                    <a:pt x="24511" y="103632"/>
                  </a:lnTo>
                  <a:lnTo>
                    <a:pt x="32893" y="84963"/>
                  </a:lnTo>
                  <a:lnTo>
                    <a:pt x="42799" y="67437"/>
                  </a:lnTo>
                  <a:lnTo>
                    <a:pt x="48895" y="58674"/>
                  </a:lnTo>
                  <a:lnTo>
                    <a:pt x="55626" y="50292"/>
                  </a:lnTo>
                  <a:lnTo>
                    <a:pt x="63119" y="41783"/>
                  </a:lnTo>
                  <a:lnTo>
                    <a:pt x="71374" y="33528"/>
                  </a:lnTo>
                  <a:lnTo>
                    <a:pt x="80772" y="25273"/>
                  </a:lnTo>
                  <a:lnTo>
                    <a:pt x="91440" y="17018"/>
                  </a:lnTo>
                  <a:lnTo>
                    <a:pt x="102997" y="8509"/>
                  </a:lnTo>
                  <a:lnTo>
                    <a:pt x="115824" y="0"/>
                  </a:lnTo>
                  <a:lnTo>
                    <a:pt x="126746" y="9017"/>
                  </a:lnTo>
                  <a:lnTo>
                    <a:pt x="137541" y="18415"/>
                  </a:lnTo>
                  <a:lnTo>
                    <a:pt x="148209" y="28702"/>
                  </a:lnTo>
                  <a:lnTo>
                    <a:pt x="158369" y="39624"/>
                  </a:lnTo>
                  <a:lnTo>
                    <a:pt x="168275" y="50800"/>
                  </a:lnTo>
                  <a:lnTo>
                    <a:pt x="177419" y="62738"/>
                  </a:lnTo>
                  <a:lnTo>
                    <a:pt x="186309" y="75184"/>
                  </a:lnTo>
                  <a:lnTo>
                    <a:pt x="194564" y="88138"/>
                  </a:lnTo>
                  <a:lnTo>
                    <a:pt x="201803" y="101473"/>
                  </a:lnTo>
                  <a:lnTo>
                    <a:pt x="208407" y="115189"/>
                  </a:lnTo>
                  <a:lnTo>
                    <a:pt x="214122" y="129286"/>
                  </a:lnTo>
                  <a:lnTo>
                    <a:pt x="218948" y="143637"/>
                  </a:lnTo>
                  <a:lnTo>
                    <a:pt x="222885" y="158496"/>
                  </a:lnTo>
                  <a:lnTo>
                    <a:pt x="225425" y="173609"/>
                  </a:lnTo>
                  <a:lnTo>
                    <a:pt x="226949" y="188849"/>
                  </a:lnTo>
                  <a:lnTo>
                    <a:pt x="227203" y="204470"/>
                  </a:lnTo>
                  <a:lnTo>
                    <a:pt x="226187" y="214757"/>
                  </a:lnTo>
                  <a:lnTo>
                    <a:pt x="225298" y="224409"/>
                  </a:lnTo>
                  <a:lnTo>
                    <a:pt x="222377" y="242443"/>
                  </a:lnTo>
                  <a:lnTo>
                    <a:pt x="218313" y="258826"/>
                  </a:lnTo>
                  <a:lnTo>
                    <a:pt x="213487" y="273558"/>
                  </a:lnTo>
                  <a:lnTo>
                    <a:pt x="207645" y="287274"/>
                  </a:lnTo>
                  <a:lnTo>
                    <a:pt x="201422" y="299720"/>
                  </a:lnTo>
                  <a:lnTo>
                    <a:pt x="194310" y="311277"/>
                  </a:lnTo>
                  <a:lnTo>
                    <a:pt x="186817" y="322326"/>
                  </a:lnTo>
                  <a:lnTo>
                    <a:pt x="170942" y="343408"/>
                  </a:lnTo>
                  <a:lnTo>
                    <a:pt x="154305" y="364871"/>
                  </a:lnTo>
                  <a:lnTo>
                    <a:pt x="146050" y="376301"/>
                  </a:lnTo>
                  <a:lnTo>
                    <a:pt x="137795" y="388239"/>
                  </a:lnTo>
                  <a:lnTo>
                    <a:pt x="129794" y="401447"/>
                  </a:lnTo>
                  <a:close/>
                </a:path>
              </a:pathLst>
            </a:custGeom>
            <a:solidFill>
              <a:srgbClr val="558800"/>
            </a:solidFill>
            <a:ln w="0" cap="flat" cmpd="sng" algn="ctr">
              <a:solidFill>
                <a:srgbClr val="558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284446" y="3668736"/>
              <a:ext cx="227616" cy="441864"/>
            </a:xfrm>
            <a:custGeom>
              <a:avLst/>
              <a:gdLst/>
              <a:ahLst/>
              <a:cxnLst/>
              <a:rect l="0" t="0" r="0" b="0"/>
              <a:pathLst>
                <a:path w="227616" h="441864">
                  <a:moveTo>
                    <a:pt x="122119" y="415455"/>
                  </a:moveTo>
                  <a:lnTo>
                    <a:pt x="120841" y="419320"/>
                  </a:lnTo>
                  <a:lnTo>
                    <a:pt x="120201" y="423829"/>
                  </a:lnTo>
                  <a:lnTo>
                    <a:pt x="118283" y="432846"/>
                  </a:lnTo>
                  <a:lnTo>
                    <a:pt x="117005" y="436067"/>
                  </a:lnTo>
                  <a:lnTo>
                    <a:pt x="115086" y="439287"/>
                  </a:lnTo>
                  <a:lnTo>
                    <a:pt x="112529" y="441220"/>
                  </a:lnTo>
                  <a:lnTo>
                    <a:pt x="109332" y="441863"/>
                  </a:lnTo>
                  <a:lnTo>
                    <a:pt x="107414" y="434778"/>
                  </a:lnTo>
                  <a:lnTo>
                    <a:pt x="105496" y="428981"/>
                  </a:lnTo>
                  <a:lnTo>
                    <a:pt x="104217" y="423829"/>
                  </a:lnTo>
                  <a:lnTo>
                    <a:pt x="102938" y="419320"/>
                  </a:lnTo>
                  <a:lnTo>
                    <a:pt x="100381" y="410946"/>
                  </a:lnTo>
                  <a:lnTo>
                    <a:pt x="98463" y="407081"/>
                  </a:lnTo>
                  <a:lnTo>
                    <a:pt x="96545" y="402572"/>
                  </a:lnTo>
                  <a:lnTo>
                    <a:pt x="92069" y="391623"/>
                  </a:lnTo>
                  <a:lnTo>
                    <a:pt x="88233" y="382605"/>
                  </a:lnTo>
                  <a:lnTo>
                    <a:pt x="83757" y="375520"/>
                  </a:lnTo>
                  <a:lnTo>
                    <a:pt x="79282" y="368434"/>
                  </a:lnTo>
                  <a:lnTo>
                    <a:pt x="74167" y="362637"/>
                  </a:lnTo>
                  <a:lnTo>
                    <a:pt x="69052" y="358129"/>
                  </a:lnTo>
                  <a:lnTo>
                    <a:pt x="58822" y="349755"/>
                  </a:lnTo>
                  <a:lnTo>
                    <a:pt x="49232" y="342670"/>
                  </a:lnTo>
                  <a:lnTo>
                    <a:pt x="39641" y="335584"/>
                  </a:lnTo>
                  <a:lnTo>
                    <a:pt x="35166" y="331720"/>
                  </a:lnTo>
                  <a:lnTo>
                    <a:pt x="31330" y="327211"/>
                  </a:lnTo>
                  <a:lnTo>
                    <a:pt x="27493" y="322058"/>
                  </a:lnTo>
                  <a:lnTo>
                    <a:pt x="24297" y="316261"/>
                  </a:lnTo>
                  <a:lnTo>
                    <a:pt x="15345" y="295649"/>
                  </a:lnTo>
                  <a:lnTo>
                    <a:pt x="8312" y="274393"/>
                  </a:lnTo>
                  <a:lnTo>
                    <a:pt x="3197" y="253137"/>
                  </a:lnTo>
                  <a:lnTo>
                    <a:pt x="640" y="232526"/>
                  </a:lnTo>
                  <a:lnTo>
                    <a:pt x="0" y="210626"/>
                  </a:lnTo>
                  <a:lnTo>
                    <a:pt x="1919" y="189370"/>
                  </a:lnTo>
                  <a:lnTo>
                    <a:pt x="5755" y="167470"/>
                  </a:lnTo>
                  <a:lnTo>
                    <a:pt x="10870" y="144926"/>
                  </a:lnTo>
                  <a:lnTo>
                    <a:pt x="17902" y="123670"/>
                  </a:lnTo>
                  <a:lnTo>
                    <a:pt x="24936" y="103703"/>
                  </a:lnTo>
                  <a:lnTo>
                    <a:pt x="33247" y="85023"/>
                  </a:lnTo>
                  <a:lnTo>
                    <a:pt x="42838" y="67632"/>
                  </a:lnTo>
                  <a:lnTo>
                    <a:pt x="49232" y="58614"/>
                  </a:lnTo>
                  <a:lnTo>
                    <a:pt x="55625" y="50241"/>
                  </a:lnTo>
                  <a:lnTo>
                    <a:pt x="63298" y="41867"/>
                  </a:lnTo>
                  <a:lnTo>
                    <a:pt x="71609" y="33494"/>
                  </a:lnTo>
                  <a:lnTo>
                    <a:pt x="81200" y="25120"/>
                  </a:lnTo>
                  <a:lnTo>
                    <a:pt x="91430" y="16747"/>
                  </a:lnTo>
                  <a:lnTo>
                    <a:pt x="102938" y="8373"/>
                  </a:lnTo>
                  <a:lnTo>
                    <a:pt x="116365" y="0"/>
                  </a:lnTo>
                  <a:lnTo>
                    <a:pt x="127235" y="9017"/>
                  </a:lnTo>
                  <a:lnTo>
                    <a:pt x="138104" y="18679"/>
                  </a:lnTo>
                  <a:lnTo>
                    <a:pt x="148333" y="28985"/>
                  </a:lnTo>
                  <a:lnTo>
                    <a:pt x="158563" y="39935"/>
                  </a:lnTo>
                  <a:lnTo>
                    <a:pt x="168793" y="50885"/>
                  </a:lnTo>
                  <a:lnTo>
                    <a:pt x="177744" y="62479"/>
                  </a:lnTo>
                  <a:lnTo>
                    <a:pt x="186695" y="75361"/>
                  </a:lnTo>
                  <a:lnTo>
                    <a:pt x="195007" y="88244"/>
                  </a:lnTo>
                  <a:lnTo>
                    <a:pt x="202040" y="101770"/>
                  </a:lnTo>
                  <a:lnTo>
                    <a:pt x="208434" y="115297"/>
                  </a:lnTo>
                  <a:lnTo>
                    <a:pt x="214188" y="129467"/>
                  </a:lnTo>
                  <a:lnTo>
                    <a:pt x="219303" y="143637"/>
                  </a:lnTo>
                  <a:lnTo>
                    <a:pt x="223140" y="158452"/>
                  </a:lnTo>
                  <a:lnTo>
                    <a:pt x="225697" y="173267"/>
                  </a:lnTo>
                  <a:lnTo>
                    <a:pt x="226976" y="188726"/>
                  </a:lnTo>
                  <a:lnTo>
                    <a:pt x="227615" y="204185"/>
                  </a:lnTo>
                  <a:lnTo>
                    <a:pt x="226336" y="214491"/>
                  </a:lnTo>
                  <a:lnTo>
                    <a:pt x="225697" y="224152"/>
                  </a:lnTo>
                  <a:lnTo>
                    <a:pt x="222500" y="242188"/>
                  </a:lnTo>
                  <a:lnTo>
                    <a:pt x="218664" y="258935"/>
                  </a:lnTo>
                  <a:lnTo>
                    <a:pt x="213549" y="273749"/>
                  </a:lnTo>
                  <a:lnTo>
                    <a:pt x="207795" y="287276"/>
                  </a:lnTo>
                  <a:lnTo>
                    <a:pt x="201401" y="299514"/>
                  </a:lnTo>
                  <a:lnTo>
                    <a:pt x="194368" y="311108"/>
                  </a:lnTo>
                  <a:lnTo>
                    <a:pt x="187335" y="322058"/>
                  </a:lnTo>
                  <a:lnTo>
                    <a:pt x="171350" y="343314"/>
                  </a:lnTo>
                  <a:lnTo>
                    <a:pt x="154727" y="365214"/>
                  </a:lnTo>
                  <a:lnTo>
                    <a:pt x="146416" y="376164"/>
                  </a:lnTo>
                  <a:lnTo>
                    <a:pt x="138104" y="388402"/>
                  </a:lnTo>
                  <a:lnTo>
                    <a:pt x="129792" y="40128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373318" y="3679041"/>
              <a:ext cx="24936" cy="403218"/>
            </a:xfrm>
            <a:custGeom>
              <a:avLst/>
              <a:gdLst/>
              <a:ahLst/>
              <a:cxnLst/>
              <a:rect l="0" t="0" r="0" b="0"/>
              <a:pathLst>
                <a:path w="24936" h="403218">
                  <a:moveTo>
                    <a:pt x="24935" y="403217"/>
                  </a:moveTo>
                  <a:lnTo>
                    <a:pt x="23017" y="378096"/>
                  </a:lnTo>
                  <a:lnTo>
                    <a:pt x="20460" y="352976"/>
                  </a:lnTo>
                  <a:lnTo>
                    <a:pt x="14705" y="303379"/>
                  </a:lnTo>
                  <a:lnTo>
                    <a:pt x="8312" y="253782"/>
                  </a:lnTo>
                  <a:lnTo>
                    <a:pt x="2557" y="204829"/>
                  </a:lnTo>
                  <a:lnTo>
                    <a:pt x="1279" y="179708"/>
                  </a:lnTo>
                  <a:lnTo>
                    <a:pt x="0" y="154588"/>
                  </a:lnTo>
                  <a:lnTo>
                    <a:pt x="0" y="129467"/>
                  </a:lnTo>
                  <a:lnTo>
                    <a:pt x="1279" y="104347"/>
                  </a:lnTo>
                  <a:lnTo>
                    <a:pt x="3836" y="78582"/>
                  </a:lnTo>
                  <a:lnTo>
                    <a:pt x="7672" y="52817"/>
                  </a:lnTo>
                  <a:lnTo>
                    <a:pt x="13426" y="26409"/>
                  </a:lnTo>
                  <a:lnTo>
                    <a:pt x="21099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377154" y="3720908"/>
              <a:ext cx="56905" cy="54107"/>
            </a:xfrm>
            <a:custGeom>
              <a:avLst/>
              <a:gdLst/>
              <a:ahLst/>
              <a:cxnLst/>
              <a:rect l="0" t="0" r="0" b="0"/>
              <a:pathLst>
                <a:path w="56905" h="54107">
                  <a:moveTo>
                    <a:pt x="56904" y="0"/>
                  </a:moveTo>
                  <a:lnTo>
                    <a:pt x="54347" y="9662"/>
                  </a:lnTo>
                  <a:lnTo>
                    <a:pt x="49232" y="18035"/>
                  </a:lnTo>
                  <a:lnTo>
                    <a:pt x="42838" y="26409"/>
                  </a:lnTo>
                  <a:lnTo>
                    <a:pt x="34526" y="33495"/>
                  </a:lnTo>
                  <a:lnTo>
                    <a:pt x="26214" y="40579"/>
                  </a:lnTo>
                  <a:lnTo>
                    <a:pt x="17263" y="45733"/>
                  </a:lnTo>
                  <a:lnTo>
                    <a:pt x="8312" y="50242"/>
                  </a:lnTo>
                  <a:lnTo>
                    <a:pt x="0" y="54106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374597" y="3760844"/>
              <a:ext cx="88233" cy="92754"/>
            </a:xfrm>
            <a:custGeom>
              <a:avLst/>
              <a:gdLst/>
              <a:ahLst/>
              <a:cxnLst/>
              <a:rect l="0" t="0" r="0" b="0"/>
              <a:pathLst>
                <a:path w="88233" h="92754">
                  <a:moveTo>
                    <a:pt x="88232" y="0"/>
                  </a:moveTo>
                  <a:lnTo>
                    <a:pt x="87593" y="7085"/>
                  </a:lnTo>
                  <a:lnTo>
                    <a:pt x="85675" y="14171"/>
                  </a:lnTo>
                  <a:lnTo>
                    <a:pt x="82478" y="21256"/>
                  </a:lnTo>
                  <a:lnTo>
                    <a:pt x="78642" y="27697"/>
                  </a:lnTo>
                  <a:lnTo>
                    <a:pt x="73527" y="34138"/>
                  </a:lnTo>
                  <a:lnTo>
                    <a:pt x="68412" y="41224"/>
                  </a:lnTo>
                  <a:lnTo>
                    <a:pt x="56264" y="53462"/>
                  </a:lnTo>
                  <a:lnTo>
                    <a:pt x="42837" y="64412"/>
                  </a:lnTo>
                  <a:lnTo>
                    <a:pt x="28132" y="75362"/>
                  </a:lnTo>
                  <a:lnTo>
                    <a:pt x="13426" y="84379"/>
                  </a:lnTo>
                  <a:lnTo>
                    <a:pt x="0" y="92753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379072" y="3810441"/>
              <a:ext cx="110611" cy="103705"/>
            </a:xfrm>
            <a:custGeom>
              <a:avLst/>
              <a:gdLst/>
              <a:ahLst/>
              <a:cxnLst/>
              <a:rect l="0" t="0" r="0" b="0"/>
              <a:pathLst>
                <a:path w="110611" h="103705">
                  <a:moveTo>
                    <a:pt x="110610" y="0"/>
                  </a:moveTo>
                  <a:lnTo>
                    <a:pt x="105495" y="9662"/>
                  </a:lnTo>
                  <a:lnTo>
                    <a:pt x="100380" y="18680"/>
                  </a:lnTo>
                  <a:lnTo>
                    <a:pt x="93986" y="27697"/>
                  </a:lnTo>
                  <a:lnTo>
                    <a:pt x="87593" y="35427"/>
                  </a:lnTo>
                  <a:lnTo>
                    <a:pt x="79920" y="42512"/>
                  </a:lnTo>
                  <a:lnTo>
                    <a:pt x="72887" y="49597"/>
                  </a:lnTo>
                  <a:lnTo>
                    <a:pt x="56903" y="62480"/>
                  </a:lnTo>
                  <a:lnTo>
                    <a:pt x="41558" y="74074"/>
                  </a:lnTo>
                  <a:lnTo>
                    <a:pt x="26214" y="84380"/>
                  </a:lnTo>
                  <a:lnTo>
                    <a:pt x="12148" y="94686"/>
                  </a:lnTo>
                  <a:lnTo>
                    <a:pt x="0" y="103704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386105" y="3876140"/>
              <a:ext cx="109972" cy="90179"/>
            </a:xfrm>
            <a:custGeom>
              <a:avLst/>
              <a:gdLst/>
              <a:ahLst/>
              <a:cxnLst/>
              <a:rect l="0" t="0" r="0" b="0"/>
              <a:pathLst>
                <a:path w="109972" h="90179">
                  <a:moveTo>
                    <a:pt x="109971" y="0"/>
                  </a:moveTo>
                  <a:lnTo>
                    <a:pt x="103578" y="11594"/>
                  </a:lnTo>
                  <a:lnTo>
                    <a:pt x="96545" y="21900"/>
                  </a:lnTo>
                  <a:lnTo>
                    <a:pt x="89512" y="30274"/>
                  </a:lnTo>
                  <a:lnTo>
                    <a:pt x="81840" y="38003"/>
                  </a:lnTo>
                  <a:lnTo>
                    <a:pt x="74167" y="45089"/>
                  </a:lnTo>
                  <a:lnTo>
                    <a:pt x="66495" y="50886"/>
                  </a:lnTo>
                  <a:lnTo>
                    <a:pt x="50510" y="61192"/>
                  </a:lnTo>
                  <a:lnTo>
                    <a:pt x="35805" y="68922"/>
                  </a:lnTo>
                  <a:lnTo>
                    <a:pt x="21739" y="76007"/>
                  </a:lnTo>
                  <a:lnTo>
                    <a:pt x="9591" y="82448"/>
                  </a:lnTo>
                  <a:lnTo>
                    <a:pt x="4476" y="86313"/>
                  </a:lnTo>
                  <a:lnTo>
                    <a:pt x="0" y="90178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397613" y="3954080"/>
              <a:ext cx="82479" cy="69565"/>
            </a:xfrm>
            <a:custGeom>
              <a:avLst/>
              <a:gdLst/>
              <a:ahLst/>
              <a:cxnLst/>
              <a:rect l="0" t="0" r="0" b="0"/>
              <a:pathLst>
                <a:path w="82479" h="69565">
                  <a:moveTo>
                    <a:pt x="82478" y="0"/>
                  </a:moveTo>
                  <a:lnTo>
                    <a:pt x="78642" y="7086"/>
                  </a:lnTo>
                  <a:lnTo>
                    <a:pt x="74167" y="13527"/>
                  </a:lnTo>
                  <a:lnTo>
                    <a:pt x="69052" y="19968"/>
                  </a:lnTo>
                  <a:lnTo>
                    <a:pt x="63937" y="24476"/>
                  </a:lnTo>
                  <a:lnTo>
                    <a:pt x="52428" y="34138"/>
                  </a:lnTo>
                  <a:lnTo>
                    <a:pt x="40280" y="41868"/>
                  </a:lnTo>
                  <a:lnTo>
                    <a:pt x="28772" y="48309"/>
                  </a:lnTo>
                  <a:lnTo>
                    <a:pt x="17263" y="54750"/>
                  </a:lnTo>
                  <a:lnTo>
                    <a:pt x="7673" y="61835"/>
                  </a:lnTo>
                  <a:lnTo>
                    <a:pt x="3197" y="65699"/>
                  </a:lnTo>
                  <a:lnTo>
                    <a:pt x="0" y="69564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322169" y="3773727"/>
              <a:ext cx="50511" cy="81160"/>
            </a:xfrm>
            <a:custGeom>
              <a:avLst/>
              <a:gdLst/>
              <a:ahLst/>
              <a:cxnLst/>
              <a:rect l="0" t="0" r="0" b="0"/>
              <a:pathLst>
                <a:path w="50511" h="81160">
                  <a:moveTo>
                    <a:pt x="0" y="0"/>
                  </a:moveTo>
                  <a:lnTo>
                    <a:pt x="1279" y="12882"/>
                  </a:lnTo>
                  <a:lnTo>
                    <a:pt x="4476" y="25121"/>
                  </a:lnTo>
                  <a:lnTo>
                    <a:pt x="8951" y="37359"/>
                  </a:lnTo>
                  <a:lnTo>
                    <a:pt x="15345" y="48309"/>
                  </a:lnTo>
                  <a:lnTo>
                    <a:pt x="22378" y="58615"/>
                  </a:lnTo>
                  <a:lnTo>
                    <a:pt x="30690" y="67632"/>
                  </a:lnTo>
                  <a:lnTo>
                    <a:pt x="40280" y="75362"/>
                  </a:lnTo>
                  <a:lnTo>
                    <a:pt x="50510" y="81159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351580" y="3715112"/>
              <a:ext cx="24297" cy="63124"/>
            </a:xfrm>
            <a:custGeom>
              <a:avLst/>
              <a:gdLst/>
              <a:ahLst/>
              <a:cxnLst/>
              <a:rect l="0" t="0" r="0" b="0"/>
              <a:pathLst>
                <a:path w="24297" h="63124">
                  <a:moveTo>
                    <a:pt x="3196" y="0"/>
                  </a:moveTo>
                  <a:lnTo>
                    <a:pt x="1279" y="5797"/>
                  </a:lnTo>
                  <a:lnTo>
                    <a:pt x="639" y="11594"/>
                  </a:lnTo>
                  <a:lnTo>
                    <a:pt x="0" y="16747"/>
                  </a:lnTo>
                  <a:lnTo>
                    <a:pt x="0" y="21899"/>
                  </a:lnTo>
                  <a:lnTo>
                    <a:pt x="639" y="26408"/>
                  </a:lnTo>
                  <a:lnTo>
                    <a:pt x="1918" y="30917"/>
                  </a:lnTo>
                  <a:lnTo>
                    <a:pt x="5115" y="38646"/>
                  </a:lnTo>
                  <a:lnTo>
                    <a:pt x="10230" y="45732"/>
                  </a:lnTo>
                  <a:lnTo>
                    <a:pt x="15345" y="52173"/>
                  </a:lnTo>
                  <a:lnTo>
                    <a:pt x="19820" y="57326"/>
                  </a:lnTo>
                  <a:lnTo>
                    <a:pt x="24296" y="63123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310021" y="3829121"/>
              <a:ext cx="68414" cy="83737"/>
            </a:xfrm>
            <a:custGeom>
              <a:avLst/>
              <a:gdLst/>
              <a:ahLst/>
              <a:cxnLst/>
              <a:rect l="0" t="0" r="0" b="0"/>
              <a:pathLst>
                <a:path w="68414" h="83737">
                  <a:moveTo>
                    <a:pt x="0" y="0"/>
                  </a:moveTo>
                  <a:lnTo>
                    <a:pt x="3836" y="13527"/>
                  </a:lnTo>
                  <a:lnTo>
                    <a:pt x="9590" y="26409"/>
                  </a:lnTo>
                  <a:lnTo>
                    <a:pt x="16624" y="39292"/>
                  </a:lnTo>
                  <a:lnTo>
                    <a:pt x="24936" y="50886"/>
                  </a:lnTo>
                  <a:lnTo>
                    <a:pt x="33887" y="61836"/>
                  </a:lnTo>
                  <a:lnTo>
                    <a:pt x="44756" y="70854"/>
                  </a:lnTo>
                  <a:lnTo>
                    <a:pt x="56265" y="78583"/>
                  </a:lnTo>
                  <a:lnTo>
                    <a:pt x="62658" y="81160"/>
                  </a:lnTo>
                  <a:lnTo>
                    <a:pt x="68413" y="83736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299153" y="3898041"/>
              <a:ext cx="82479" cy="70209"/>
            </a:xfrm>
            <a:custGeom>
              <a:avLst/>
              <a:gdLst/>
              <a:ahLst/>
              <a:cxnLst/>
              <a:rect l="0" t="0" r="0" b="0"/>
              <a:pathLst>
                <a:path w="82479" h="70209">
                  <a:moveTo>
                    <a:pt x="0" y="0"/>
                  </a:moveTo>
                  <a:lnTo>
                    <a:pt x="4475" y="7729"/>
                  </a:lnTo>
                  <a:lnTo>
                    <a:pt x="9590" y="15458"/>
                  </a:lnTo>
                  <a:lnTo>
                    <a:pt x="19820" y="27697"/>
                  </a:lnTo>
                  <a:lnTo>
                    <a:pt x="30689" y="38002"/>
                  </a:lnTo>
                  <a:lnTo>
                    <a:pt x="41558" y="45732"/>
                  </a:lnTo>
                  <a:lnTo>
                    <a:pt x="52427" y="52817"/>
                  </a:lnTo>
                  <a:lnTo>
                    <a:pt x="63297" y="58614"/>
                  </a:lnTo>
                  <a:lnTo>
                    <a:pt x="72887" y="64411"/>
                  </a:lnTo>
                  <a:lnTo>
                    <a:pt x="82478" y="70208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312578" y="3962453"/>
              <a:ext cx="78004" cy="65057"/>
            </a:xfrm>
            <a:custGeom>
              <a:avLst/>
              <a:gdLst/>
              <a:ahLst/>
              <a:cxnLst/>
              <a:rect l="0" t="0" r="0" b="0"/>
              <a:pathLst>
                <a:path w="78004" h="65057">
                  <a:moveTo>
                    <a:pt x="0" y="0"/>
                  </a:moveTo>
                  <a:lnTo>
                    <a:pt x="8951" y="10950"/>
                  </a:lnTo>
                  <a:lnTo>
                    <a:pt x="18542" y="20612"/>
                  </a:lnTo>
                  <a:lnTo>
                    <a:pt x="28132" y="28985"/>
                  </a:lnTo>
                  <a:lnTo>
                    <a:pt x="38362" y="36070"/>
                  </a:lnTo>
                  <a:lnTo>
                    <a:pt x="58183" y="50241"/>
                  </a:lnTo>
                  <a:lnTo>
                    <a:pt x="68413" y="57326"/>
                  </a:lnTo>
                  <a:lnTo>
                    <a:pt x="78003" y="65056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322697" y="4081653"/>
              <a:ext cx="861696" cy="896875"/>
            </a:xfrm>
            <a:custGeom>
              <a:avLst/>
              <a:gdLst/>
              <a:ahLst/>
              <a:cxnLst/>
              <a:rect l="0" t="0" r="0" b="0"/>
              <a:pathLst>
                <a:path w="861696" h="896875">
                  <a:moveTo>
                    <a:pt x="147193" y="156972"/>
                  </a:moveTo>
                  <a:lnTo>
                    <a:pt x="153924" y="142621"/>
                  </a:lnTo>
                  <a:lnTo>
                    <a:pt x="161671" y="129032"/>
                  </a:lnTo>
                  <a:lnTo>
                    <a:pt x="169926" y="116078"/>
                  </a:lnTo>
                  <a:lnTo>
                    <a:pt x="178816" y="104140"/>
                  </a:lnTo>
                  <a:lnTo>
                    <a:pt x="188595" y="92710"/>
                  </a:lnTo>
                  <a:lnTo>
                    <a:pt x="198628" y="82042"/>
                  </a:lnTo>
                  <a:lnTo>
                    <a:pt x="209296" y="72263"/>
                  </a:lnTo>
                  <a:lnTo>
                    <a:pt x="220472" y="62992"/>
                  </a:lnTo>
                  <a:lnTo>
                    <a:pt x="232029" y="54483"/>
                  </a:lnTo>
                  <a:lnTo>
                    <a:pt x="244094" y="46736"/>
                  </a:lnTo>
                  <a:lnTo>
                    <a:pt x="256413" y="39370"/>
                  </a:lnTo>
                  <a:lnTo>
                    <a:pt x="269240" y="33020"/>
                  </a:lnTo>
                  <a:lnTo>
                    <a:pt x="282321" y="27051"/>
                  </a:lnTo>
                  <a:lnTo>
                    <a:pt x="295783" y="21844"/>
                  </a:lnTo>
                  <a:lnTo>
                    <a:pt x="309372" y="17272"/>
                  </a:lnTo>
                  <a:lnTo>
                    <a:pt x="337058" y="9525"/>
                  </a:lnTo>
                  <a:lnTo>
                    <a:pt x="365125" y="4318"/>
                  </a:lnTo>
                  <a:lnTo>
                    <a:pt x="393446" y="1143"/>
                  </a:lnTo>
                  <a:lnTo>
                    <a:pt x="421767" y="0"/>
                  </a:lnTo>
                  <a:lnTo>
                    <a:pt x="449326" y="762"/>
                  </a:lnTo>
                  <a:lnTo>
                    <a:pt x="476250" y="3175"/>
                  </a:lnTo>
                  <a:lnTo>
                    <a:pt x="502158" y="7366"/>
                  </a:lnTo>
                  <a:lnTo>
                    <a:pt x="526542" y="13081"/>
                  </a:lnTo>
                  <a:lnTo>
                    <a:pt x="543814" y="18034"/>
                  </a:lnTo>
                  <a:lnTo>
                    <a:pt x="560324" y="23622"/>
                  </a:lnTo>
                  <a:lnTo>
                    <a:pt x="576580" y="29972"/>
                  </a:lnTo>
                  <a:lnTo>
                    <a:pt x="592582" y="36449"/>
                  </a:lnTo>
                  <a:lnTo>
                    <a:pt x="608330" y="43815"/>
                  </a:lnTo>
                  <a:lnTo>
                    <a:pt x="623189" y="51816"/>
                  </a:lnTo>
                  <a:lnTo>
                    <a:pt x="638048" y="60071"/>
                  </a:lnTo>
                  <a:lnTo>
                    <a:pt x="652399" y="68834"/>
                  </a:lnTo>
                  <a:lnTo>
                    <a:pt x="666242" y="78359"/>
                  </a:lnTo>
                  <a:lnTo>
                    <a:pt x="679704" y="88392"/>
                  </a:lnTo>
                  <a:lnTo>
                    <a:pt x="692658" y="98806"/>
                  </a:lnTo>
                  <a:lnTo>
                    <a:pt x="705358" y="109982"/>
                  </a:lnTo>
                  <a:lnTo>
                    <a:pt x="717423" y="121412"/>
                  </a:lnTo>
                  <a:lnTo>
                    <a:pt x="729107" y="133350"/>
                  </a:lnTo>
                  <a:lnTo>
                    <a:pt x="740410" y="146050"/>
                  </a:lnTo>
                  <a:lnTo>
                    <a:pt x="751332" y="158877"/>
                  </a:lnTo>
                  <a:lnTo>
                    <a:pt x="761746" y="172339"/>
                  </a:lnTo>
                  <a:lnTo>
                    <a:pt x="771652" y="186436"/>
                  </a:lnTo>
                  <a:lnTo>
                    <a:pt x="781050" y="200787"/>
                  </a:lnTo>
                  <a:lnTo>
                    <a:pt x="789940" y="215646"/>
                  </a:lnTo>
                  <a:lnTo>
                    <a:pt x="798449" y="231267"/>
                  </a:lnTo>
                  <a:lnTo>
                    <a:pt x="806704" y="246888"/>
                  </a:lnTo>
                  <a:lnTo>
                    <a:pt x="814197" y="263144"/>
                  </a:lnTo>
                  <a:lnTo>
                    <a:pt x="821436" y="279908"/>
                  </a:lnTo>
                  <a:lnTo>
                    <a:pt x="827913" y="296926"/>
                  </a:lnTo>
                  <a:lnTo>
                    <a:pt x="834009" y="314706"/>
                  </a:lnTo>
                  <a:lnTo>
                    <a:pt x="839724" y="332486"/>
                  </a:lnTo>
                  <a:lnTo>
                    <a:pt x="844804" y="351028"/>
                  </a:lnTo>
                  <a:lnTo>
                    <a:pt x="849630" y="369697"/>
                  </a:lnTo>
                  <a:lnTo>
                    <a:pt x="853821" y="389001"/>
                  </a:lnTo>
                  <a:lnTo>
                    <a:pt x="857377" y="408686"/>
                  </a:lnTo>
                  <a:lnTo>
                    <a:pt x="860552" y="428625"/>
                  </a:lnTo>
                  <a:lnTo>
                    <a:pt x="861695" y="445897"/>
                  </a:lnTo>
                  <a:lnTo>
                    <a:pt x="861695" y="463677"/>
                  </a:lnTo>
                  <a:lnTo>
                    <a:pt x="860552" y="482219"/>
                  </a:lnTo>
                  <a:lnTo>
                    <a:pt x="858393" y="501015"/>
                  </a:lnTo>
                  <a:lnTo>
                    <a:pt x="854964" y="519938"/>
                  </a:lnTo>
                  <a:lnTo>
                    <a:pt x="850646" y="539496"/>
                  </a:lnTo>
                  <a:lnTo>
                    <a:pt x="845058" y="558927"/>
                  </a:lnTo>
                  <a:lnTo>
                    <a:pt x="838581" y="578612"/>
                  </a:lnTo>
                  <a:lnTo>
                    <a:pt x="831088" y="598297"/>
                  </a:lnTo>
                  <a:lnTo>
                    <a:pt x="822833" y="618109"/>
                  </a:lnTo>
                  <a:lnTo>
                    <a:pt x="813435" y="637794"/>
                  </a:lnTo>
                  <a:lnTo>
                    <a:pt x="803275" y="657225"/>
                  </a:lnTo>
                  <a:lnTo>
                    <a:pt x="792099" y="676275"/>
                  </a:lnTo>
                  <a:lnTo>
                    <a:pt x="780288" y="695325"/>
                  </a:lnTo>
                  <a:lnTo>
                    <a:pt x="767461" y="713486"/>
                  </a:lnTo>
                  <a:lnTo>
                    <a:pt x="753999" y="731774"/>
                  </a:lnTo>
                  <a:lnTo>
                    <a:pt x="739775" y="749046"/>
                  </a:lnTo>
                  <a:lnTo>
                    <a:pt x="724535" y="765937"/>
                  </a:lnTo>
                  <a:lnTo>
                    <a:pt x="708787" y="782193"/>
                  </a:lnTo>
                  <a:lnTo>
                    <a:pt x="692404" y="797560"/>
                  </a:lnTo>
                  <a:lnTo>
                    <a:pt x="675259" y="812165"/>
                  </a:lnTo>
                  <a:lnTo>
                    <a:pt x="657606" y="825500"/>
                  </a:lnTo>
                  <a:lnTo>
                    <a:pt x="639445" y="838454"/>
                  </a:lnTo>
                  <a:lnTo>
                    <a:pt x="620395" y="849884"/>
                  </a:lnTo>
                  <a:lnTo>
                    <a:pt x="600964" y="860298"/>
                  </a:lnTo>
                  <a:lnTo>
                    <a:pt x="581152" y="869569"/>
                  </a:lnTo>
                  <a:lnTo>
                    <a:pt x="560705" y="877570"/>
                  </a:lnTo>
                  <a:lnTo>
                    <a:pt x="539877" y="884174"/>
                  </a:lnTo>
                  <a:lnTo>
                    <a:pt x="518541" y="889508"/>
                  </a:lnTo>
                  <a:lnTo>
                    <a:pt x="496824" y="893191"/>
                  </a:lnTo>
                  <a:lnTo>
                    <a:pt x="474599" y="895350"/>
                  </a:lnTo>
                  <a:lnTo>
                    <a:pt x="452120" y="895858"/>
                  </a:lnTo>
                  <a:lnTo>
                    <a:pt x="434975" y="896874"/>
                  </a:lnTo>
                  <a:lnTo>
                    <a:pt x="417830" y="896874"/>
                  </a:lnTo>
                  <a:lnTo>
                    <a:pt x="401193" y="895858"/>
                  </a:lnTo>
                  <a:lnTo>
                    <a:pt x="384937" y="894334"/>
                  </a:lnTo>
                  <a:lnTo>
                    <a:pt x="368808" y="891921"/>
                  </a:lnTo>
                  <a:lnTo>
                    <a:pt x="353060" y="888746"/>
                  </a:lnTo>
                  <a:lnTo>
                    <a:pt x="337693" y="884936"/>
                  </a:lnTo>
                  <a:lnTo>
                    <a:pt x="322326" y="880491"/>
                  </a:lnTo>
                  <a:lnTo>
                    <a:pt x="307594" y="875411"/>
                  </a:lnTo>
                  <a:lnTo>
                    <a:pt x="293116" y="869569"/>
                  </a:lnTo>
                  <a:lnTo>
                    <a:pt x="279146" y="863473"/>
                  </a:lnTo>
                  <a:lnTo>
                    <a:pt x="265303" y="856615"/>
                  </a:lnTo>
                  <a:lnTo>
                    <a:pt x="252095" y="849376"/>
                  </a:lnTo>
                  <a:lnTo>
                    <a:pt x="239014" y="841883"/>
                  </a:lnTo>
                  <a:lnTo>
                    <a:pt x="214122" y="825246"/>
                  </a:lnTo>
                  <a:lnTo>
                    <a:pt x="190754" y="807720"/>
                  </a:lnTo>
                  <a:lnTo>
                    <a:pt x="168910" y="789051"/>
                  </a:lnTo>
                  <a:lnTo>
                    <a:pt x="148590" y="769493"/>
                  </a:lnTo>
                  <a:lnTo>
                    <a:pt x="130302" y="750062"/>
                  </a:lnTo>
                  <a:lnTo>
                    <a:pt x="113284" y="730377"/>
                  </a:lnTo>
                  <a:lnTo>
                    <a:pt x="98425" y="710565"/>
                  </a:lnTo>
                  <a:lnTo>
                    <a:pt x="85344" y="691896"/>
                  </a:lnTo>
                  <a:lnTo>
                    <a:pt x="73914" y="673862"/>
                  </a:lnTo>
                  <a:lnTo>
                    <a:pt x="54610" y="638937"/>
                  </a:lnTo>
                  <a:lnTo>
                    <a:pt x="45974" y="621411"/>
                  </a:lnTo>
                  <a:lnTo>
                    <a:pt x="37973" y="604266"/>
                  </a:lnTo>
                  <a:lnTo>
                    <a:pt x="30734" y="587121"/>
                  </a:lnTo>
                  <a:lnTo>
                    <a:pt x="24384" y="570103"/>
                  </a:lnTo>
                  <a:lnTo>
                    <a:pt x="18669" y="553085"/>
                  </a:lnTo>
                  <a:lnTo>
                    <a:pt x="13589" y="536194"/>
                  </a:lnTo>
                  <a:lnTo>
                    <a:pt x="9398" y="519557"/>
                  </a:lnTo>
                  <a:lnTo>
                    <a:pt x="6096" y="502920"/>
                  </a:lnTo>
                  <a:lnTo>
                    <a:pt x="3175" y="486410"/>
                  </a:lnTo>
                  <a:lnTo>
                    <a:pt x="1397" y="470027"/>
                  </a:lnTo>
                  <a:lnTo>
                    <a:pt x="254" y="453771"/>
                  </a:lnTo>
                  <a:lnTo>
                    <a:pt x="0" y="437642"/>
                  </a:lnTo>
                  <a:lnTo>
                    <a:pt x="508" y="421640"/>
                  </a:lnTo>
                  <a:lnTo>
                    <a:pt x="1651" y="405765"/>
                  </a:lnTo>
                  <a:lnTo>
                    <a:pt x="3937" y="390017"/>
                  </a:lnTo>
                  <a:lnTo>
                    <a:pt x="6731" y="374396"/>
                  </a:lnTo>
                  <a:lnTo>
                    <a:pt x="10668" y="359029"/>
                  </a:lnTo>
                  <a:lnTo>
                    <a:pt x="15494" y="343789"/>
                  </a:lnTo>
                  <a:lnTo>
                    <a:pt x="21082" y="328422"/>
                  </a:lnTo>
                  <a:lnTo>
                    <a:pt x="27305" y="313563"/>
                  </a:lnTo>
                  <a:lnTo>
                    <a:pt x="34544" y="298704"/>
                  </a:lnTo>
                  <a:lnTo>
                    <a:pt x="42799" y="283845"/>
                  </a:lnTo>
                  <a:lnTo>
                    <a:pt x="51689" y="269494"/>
                  </a:lnTo>
                  <a:lnTo>
                    <a:pt x="61849" y="254889"/>
                  </a:lnTo>
                  <a:lnTo>
                    <a:pt x="72771" y="240792"/>
                  </a:lnTo>
                  <a:lnTo>
                    <a:pt x="84582" y="226568"/>
                  </a:lnTo>
                  <a:lnTo>
                    <a:pt x="97155" y="212725"/>
                  </a:lnTo>
                  <a:lnTo>
                    <a:pt x="110871" y="199136"/>
                  </a:lnTo>
                  <a:lnTo>
                    <a:pt x="125476" y="185674"/>
                  </a:lnTo>
                  <a:lnTo>
                    <a:pt x="141097" y="172339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322808" y="4081614"/>
              <a:ext cx="861867" cy="896613"/>
            </a:xfrm>
            <a:custGeom>
              <a:avLst/>
              <a:gdLst/>
              <a:ahLst/>
              <a:cxnLst/>
              <a:rect l="0" t="0" r="0" b="0"/>
              <a:pathLst>
                <a:path w="861867" h="896613">
                  <a:moveTo>
                    <a:pt x="141300" y="172624"/>
                  </a:moveTo>
                  <a:lnTo>
                    <a:pt x="125316" y="185506"/>
                  </a:lnTo>
                  <a:lnTo>
                    <a:pt x="110611" y="199032"/>
                  </a:lnTo>
                  <a:lnTo>
                    <a:pt x="97184" y="212559"/>
                  </a:lnTo>
                  <a:lnTo>
                    <a:pt x="84397" y="226730"/>
                  </a:lnTo>
                  <a:lnTo>
                    <a:pt x="72888" y="240900"/>
                  </a:lnTo>
                  <a:lnTo>
                    <a:pt x="62019" y="255071"/>
                  </a:lnTo>
                  <a:lnTo>
                    <a:pt x="51789" y="269241"/>
                  </a:lnTo>
                  <a:lnTo>
                    <a:pt x="42838" y="284056"/>
                  </a:lnTo>
                  <a:lnTo>
                    <a:pt x="34526" y="298871"/>
                  </a:lnTo>
                  <a:lnTo>
                    <a:pt x="27493" y="313685"/>
                  </a:lnTo>
                  <a:lnTo>
                    <a:pt x="21100" y="328500"/>
                  </a:lnTo>
                  <a:lnTo>
                    <a:pt x="15345" y="343959"/>
                  </a:lnTo>
                  <a:lnTo>
                    <a:pt x="10230" y="358774"/>
                  </a:lnTo>
                  <a:lnTo>
                    <a:pt x="6394" y="374233"/>
                  </a:lnTo>
                  <a:lnTo>
                    <a:pt x="3837" y="389691"/>
                  </a:lnTo>
                  <a:lnTo>
                    <a:pt x="1279" y="405794"/>
                  </a:lnTo>
                  <a:lnTo>
                    <a:pt x="640" y="421897"/>
                  </a:lnTo>
                  <a:lnTo>
                    <a:pt x="0" y="438000"/>
                  </a:lnTo>
                  <a:lnTo>
                    <a:pt x="0" y="453460"/>
                  </a:lnTo>
                  <a:lnTo>
                    <a:pt x="1279" y="470206"/>
                  </a:lnTo>
                  <a:lnTo>
                    <a:pt x="3197" y="486309"/>
                  </a:lnTo>
                  <a:lnTo>
                    <a:pt x="5755" y="503057"/>
                  </a:lnTo>
                  <a:lnTo>
                    <a:pt x="9591" y="519803"/>
                  </a:lnTo>
                  <a:lnTo>
                    <a:pt x="13427" y="536551"/>
                  </a:lnTo>
                  <a:lnTo>
                    <a:pt x="18542" y="553297"/>
                  </a:lnTo>
                  <a:lnTo>
                    <a:pt x="24297" y="570045"/>
                  </a:lnTo>
                  <a:lnTo>
                    <a:pt x="30690" y="587436"/>
                  </a:lnTo>
                  <a:lnTo>
                    <a:pt x="37723" y="604182"/>
                  </a:lnTo>
                  <a:lnTo>
                    <a:pt x="46035" y="621574"/>
                  </a:lnTo>
                  <a:lnTo>
                    <a:pt x="54347" y="638965"/>
                  </a:lnTo>
                  <a:lnTo>
                    <a:pt x="73528" y="673747"/>
                  </a:lnTo>
                  <a:lnTo>
                    <a:pt x="85036" y="691783"/>
                  </a:lnTo>
                  <a:lnTo>
                    <a:pt x="98463" y="710462"/>
                  </a:lnTo>
                  <a:lnTo>
                    <a:pt x="113168" y="730430"/>
                  </a:lnTo>
                  <a:lnTo>
                    <a:pt x="130431" y="749753"/>
                  </a:lnTo>
                  <a:lnTo>
                    <a:pt x="148333" y="769721"/>
                  </a:lnTo>
                  <a:lnTo>
                    <a:pt x="168793" y="789045"/>
                  </a:lnTo>
                  <a:lnTo>
                    <a:pt x="190531" y="807724"/>
                  </a:lnTo>
                  <a:lnTo>
                    <a:pt x="214188" y="825115"/>
                  </a:lnTo>
                  <a:lnTo>
                    <a:pt x="239123" y="841862"/>
                  </a:lnTo>
                  <a:lnTo>
                    <a:pt x="251911" y="849592"/>
                  </a:lnTo>
                  <a:lnTo>
                    <a:pt x="265338" y="856677"/>
                  </a:lnTo>
                  <a:lnTo>
                    <a:pt x="278764" y="863762"/>
                  </a:lnTo>
                  <a:lnTo>
                    <a:pt x="292830" y="869560"/>
                  </a:lnTo>
                  <a:lnTo>
                    <a:pt x="307536" y="875356"/>
                  </a:lnTo>
                  <a:lnTo>
                    <a:pt x="322241" y="880509"/>
                  </a:lnTo>
                  <a:lnTo>
                    <a:pt x="337586" y="885018"/>
                  </a:lnTo>
                  <a:lnTo>
                    <a:pt x="352931" y="888883"/>
                  </a:lnTo>
                  <a:lnTo>
                    <a:pt x="368915" y="892103"/>
                  </a:lnTo>
                  <a:lnTo>
                    <a:pt x="384899" y="894680"/>
                  </a:lnTo>
                  <a:lnTo>
                    <a:pt x="400883" y="895968"/>
                  </a:lnTo>
                  <a:lnTo>
                    <a:pt x="417507" y="896612"/>
                  </a:lnTo>
                  <a:lnTo>
                    <a:pt x="434770" y="896612"/>
                  </a:lnTo>
                  <a:lnTo>
                    <a:pt x="452033" y="895968"/>
                  </a:lnTo>
                  <a:lnTo>
                    <a:pt x="474410" y="895324"/>
                  </a:lnTo>
                  <a:lnTo>
                    <a:pt x="496788" y="893392"/>
                  </a:lnTo>
                  <a:lnTo>
                    <a:pt x="518527" y="889528"/>
                  </a:lnTo>
                  <a:lnTo>
                    <a:pt x="539626" y="884374"/>
                  </a:lnTo>
                  <a:lnTo>
                    <a:pt x="560725" y="877289"/>
                  </a:lnTo>
                  <a:lnTo>
                    <a:pt x="581185" y="869560"/>
                  </a:lnTo>
                  <a:lnTo>
                    <a:pt x="601005" y="860542"/>
                  </a:lnTo>
                  <a:lnTo>
                    <a:pt x="620186" y="849592"/>
                  </a:lnTo>
                  <a:lnTo>
                    <a:pt x="639367" y="838642"/>
                  </a:lnTo>
                  <a:lnTo>
                    <a:pt x="657269" y="825759"/>
                  </a:lnTo>
                  <a:lnTo>
                    <a:pt x="675172" y="812233"/>
                  </a:lnTo>
                  <a:lnTo>
                    <a:pt x="692434" y="797418"/>
                  </a:lnTo>
                  <a:lnTo>
                    <a:pt x="708418" y="781959"/>
                  </a:lnTo>
                  <a:lnTo>
                    <a:pt x="724403" y="765856"/>
                  </a:lnTo>
                  <a:lnTo>
                    <a:pt x="739748" y="749110"/>
                  </a:lnTo>
                  <a:lnTo>
                    <a:pt x="753814" y="731719"/>
                  </a:lnTo>
                  <a:lnTo>
                    <a:pt x="767240" y="713682"/>
                  </a:lnTo>
                  <a:lnTo>
                    <a:pt x="780028" y="695003"/>
                  </a:lnTo>
                  <a:lnTo>
                    <a:pt x="792176" y="676323"/>
                  </a:lnTo>
                  <a:lnTo>
                    <a:pt x="803045" y="657001"/>
                  </a:lnTo>
                  <a:lnTo>
                    <a:pt x="813275" y="637677"/>
                  </a:lnTo>
                  <a:lnTo>
                    <a:pt x="822865" y="618353"/>
                  </a:lnTo>
                  <a:lnTo>
                    <a:pt x="831177" y="598386"/>
                  </a:lnTo>
                  <a:lnTo>
                    <a:pt x="838210" y="578418"/>
                  </a:lnTo>
                  <a:lnTo>
                    <a:pt x="845243" y="559095"/>
                  </a:lnTo>
                  <a:lnTo>
                    <a:pt x="850358" y="539771"/>
                  </a:lnTo>
                  <a:lnTo>
                    <a:pt x="854834" y="519803"/>
                  </a:lnTo>
                  <a:lnTo>
                    <a:pt x="858030" y="501123"/>
                  </a:lnTo>
                  <a:lnTo>
                    <a:pt x="860588" y="482445"/>
                  </a:lnTo>
                  <a:lnTo>
                    <a:pt x="861866" y="463765"/>
                  </a:lnTo>
                  <a:lnTo>
                    <a:pt x="861866" y="445730"/>
                  </a:lnTo>
                  <a:lnTo>
                    <a:pt x="860588" y="428983"/>
                  </a:lnTo>
                  <a:lnTo>
                    <a:pt x="857391" y="409015"/>
                  </a:lnTo>
                  <a:lnTo>
                    <a:pt x="853555" y="389047"/>
                  </a:lnTo>
                  <a:lnTo>
                    <a:pt x="849718" y="369724"/>
                  </a:lnTo>
                  <a:lnTo>
                    <a:pt x="844604" y="351044"/>
                  </a:lnTo>
                  <a:lnTo>
                    <a:pt x="839489" y="332365"/>
                  </a:lnTo>
                  <a:lnTo>
                    <a:pt x="833734" y="314973"/>
                  </a:lnTo>
                  <a:lnTo>
                    <a:pt x="827980" y="296939"/>
                  </a:lnTo>
                  <a:lnTo>
                    <a:pt x="820947" y="280191"/>
                  </a:lnTo>
                  <a:lnTo>
                    <a:pt x="813914" y="263444"/>
                  </a:lnTo>
                  <a:lnTo>
                    <a:pt x="806242" y="246697"/>
                  </a:lnTo>
                  <a:lnTo>
                    <a:pt x="798569" y="231238"/>
                  </a:lnTo>
                  <a:lnTo>
                    <a:pt x="789618" y="215780"/>
                  </a:lnTo>
                  <a:lnTo>
                    <a:pt x="780667" y="200965"/>
                  </a:lnTo>
                  <a:lnTo>
                    <a:pt x="771716" y="186150"/>
                  </a:lnTo>
                  <a:lnTo>
                    <a:pt x="761486" y="172624"/>
                  </a:lnTo>
                  <a:lnTo>
                    <a:pt x="751256" y="159097"/>
                  </a:lnTo>
                  <a:lnTo>
                    <a:pt x="740387" y="146215"/>
                  </a:lnTo>
                  <a:lnTo>
                    <a:pt x="728878" y="133333"/>
                  </a:lnTo>
                  <a:lnTo>
                    <a:pt x="717370" y="121738"/>
                  </a:lnTo>
                  <a:lnTo>
                    <a:pt x="705222" y="110144"/>
                  </a:lnTo>
                  <a:lnTo>
                    <a:pt x="692434" y="98550"/>
                  </a:lnTo>
                  <a:lnTo>
                    <a:pt x="679647" y="88244"/>
                  </a:lnTo>
                  <a:lnTo>
                    <a:pt x="666220" y="78582"/>
                  </a:lnTo>
                  <a:lnTo>
                    <a:pt x="652154" y="68921"/>
                  </a:lnTo>
                  <a:lnTo>
                    <a:pt x="638088" y="59903"/>
                  </a:lnTo>
                  <a:lnTo>
                    <a:pt x="623383" y="51529"/>
                  </a:lnTo>
                  <a:lnTo>
                    <a:pt x="608038" y="43800"/>
                  </a:lnTo>
                  <a:lnTo>
                    <a:pt x="592693" y="36715"/>
                  </a:lnTo>
                  <a:lnTo>
                    <a:pt x="576709" y="29630"/>
                  </a:lnTo>
                  <a:lnTo>
                    <a:pt x="560086" y="23832"/>
                  </a:lnTo>
                  <a:lnTo>
                    <a:pt x="543462" y="18035"/>
                  </a:lnTo>
                  <a:lnTo>
                    <a:pt x="526199" y="12883"/>
                  </a:lnTo>
                  <a:lnTo>
                    <a:pt x="501903" y="7085"/>
                  </a:lnTo>
                  <a:lnTo>
                    <a:pt x="476329" y="3221"/>
                  </a:lnTo>
                  <a:lnTo>
                    <a:pt x="448836" y="644"/>
                  </a:lnTo>
                  <a:lnTo>
                    <a:pt x="421343" y="0"/>
                  </a:lnTo>
                  <a:lnTo>
                    <a:pt x="393211" y="1288"/>
                  </a:lnTo>
                  <a:lnTo>
                    <a:pt x="365079" y="4509"/>
                  </a:lnTo>
                  <a:lnTo>
                    <a:pt x="336947" y="9662"/>
                  </a:lnTo>
                  <a:lnTo>
                    <a:pt x="309454" y="17391"/>
                  </a:lnTo>
                  <a:lnTo>
                    <a:pt x="295388" y="21900"/>
                  </a:lnTo>
                  <a:lnTo>
                    <a:pt x="281961" y="27053"/>
                  </a:lnTo>
                  <a:lnTo>
                    <a:pt x="269174" y="32850"/>
                  </a:lnTo>
                  <a:lnTo>
                    <a:pt x="256386" y="39291"/>
                  </a:lnTo>
                  <a:lnTo>
                    <a:pt x="244238" y="47021"/>
                  </a:lnTo>
                  <a:lnTo>
                    <a:pt x="232091" y="54750"/>
                  </a:lnTo>
                  <a:lnTo>
                    <a:pt x="220582" y="63124"/>
                  </a:lnTo>
                  <a:lnTo>
                    <a:pt x="209073" y="72141"/>
                  </a:lnTo>
                  <a:lnTo>
                    <a:pt x="198204" y="81803"/>
                  </a:lnTo>
                  <a:lnTo>
                    <a:pt x="188614" y="92753"/>
                  </a:lnTo>
                  <a:lnTo>
                    <a:pt x="179023" y="104347"/>
                  </a:lnTo>
                  <a:lnTo>
                    <a:pt x="170072" y="115941"/>
                  </a:lnTo>
                  <a:lnTo>
                    <a:pt x="161760" y="128824"/>
                  </a:lnTo>
                  <a:lnTo>
                    <a:pt x="154088" y="142350"/>
                  </a:lnTo>
                  <a:lnTo>
                    <a:pt x="147055" y="15716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531242" y="4220743"/>
              <a:ext cx="5755" cy="83738"/>
            </a:xfrm>
            <a:custGeom>
              <a:avLst/>
              <a:gdLst/>
              <a:ahLst/>
              <a:cxnLst/>
              <a:rect l="0" t="0" r="0" b="0"/>
              <a:pathLst>
                <a:path w="5755" h="83738">
                  <a:moveTo>
                    <a:pt x="5754" y="0"/>
                  </a:moveTo>
                  <a:lnTo>
                    <a:pt x="2557" y="12238"/>
                  </a:lnTo>
                  <a:lnTo>
                    <a:pt x="640" y="24477"/>
                  </a:lnTo>
                  <a:lnTo>
                    <a:pt x="0" y="36071"/>
                  </a:lnTo>
                  <a:lnTo>
                    <a:pt x="0" y="47665"/>
                  </a:lnTo>
                  <a:lnTo>
                    <a:pt x="640" y="57971"/>
                  </a:lnTo>
                  <a:lnTo>
                    <a:pt x="1918" y="68277"/>
                  </a:lnTo>
                  <a:lnTo>
                    <a:pt x="3836" y="76651"/>
                  </a:lnTo>
                  <a:lnTo>
                    <a:pt x="5754" y="83737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519093" y="4235557"/>
              <a:ext cx="12790" cy="76650"/>
            </a:xfrm>
            <a:custGeom>
              <a:avLst/>
              <a:gdLst/>
              <a:ahLst/>
              <a:cxnLst/>
              <a:rect l="0" t="0" r="0" b="0"/>
              <a:pathLst>
                <a:path w="12790" h="76650">
                  <a:moveTo>
                    <a:pt x="640" y="0"/>
                  </a:moveTo>
                  <a:lnTo>
                    <a:pt x="0" y="10306"/>
                  </a:lnTo>
                  <a:lnTo>
                    <a:pt x="0" y="21256"/>
                  </a:lnTo>
                  <a:lnTo>
                    <a:pt x="1279" y="31562"/>
                  </a:lnTo>
                  <a:lnTo>
                    <a:pt x="3197" y="42511"/>
                  </a:lnTo>
                  <a:lnTo>
                    <a:pt x="5755" y="52173"/>
                  </a:lnTo>
                  <a:lnTo>
                    <a:pt x="8313" y="61190"/>
                  </a:lnTo>
                  <a:lnTo>
                    <a:pt x="10870" y="69564"/>
                  </a:lnTo>
                  <a:lnTo>
                    <a:pt x="12789" y="76649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503749" y="4245221"/>
              <a:ext cx="17264" cy="54750"/>
            </a:xfrm>
            <a:custGeom>
              <a:avLst/>
              <a:gdLst/>
              <a:ahLst/>
              <a:cxnLst/>
              <a:rect l="0" t="0" r="0" b="0"/>
              <a:pathLst>
                <a:path w="17264" h="54750">
                  <a:moveTo>
                    <a:pt x="0" y="0"/>
                  </a:moveTo>
                  <a:lnTo>
                    <a:pt x="1918" y="9018"/>
                  </a:lnTo>
                  <a:lnTo>
                    <a:pt x="3836" y="17391"/>
                  </a:lnTo>
                  <a:lnTo>
                    <a:pt x="8311" y="31561"/>
                  </a:lnTo>
                  <a:lnTo>
                    <a:pt x="12787" y="43800"/>
                  </a:lnTo>
                  <a:lnTo>
                    <a:pt x="17263" y="54749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490322" y="4260035"/>
              <a:ext cx="31971" cy="49598"/>
            </a:xfrm>
            <a:custGeom>
              <a:avLst/>
              <a:gdLst/>
              <a:ahLst/>
              <a:cxnLst/>
              <a:rect l="0" t="0" r="0" b="0"/>
              <a:pathLst>
                <a:path w="31971" h="49598">
                  <a:moveTo>
                    <a:pt x="0" y="0"/>
                  </a:moveTo>
                  <a:lnTo>
                    <a:pt x="2557" y="4508"/>
                  </a:lnTo>
                  <a:lnTo>
                    <a:pt x="6394" y="9661"/>
                  </a:lnTo>
                  <a:lnTo>
                    <a:pt x="10231" y="15458"/>
                  </a:lnTo>
                  <a:lnTo>
                    <a:pt x="14067" y="21900"/>
                  </a:lnTo>
                  <a:lnTo>
                    <a:pt x="23018" y="36070"/>
                  </a:lnTo>
                  <a:lnTo>
                    <a:pt x="31970" y="49597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536995" y="4208505"/>
              <a:ext cx="31970" cy="93398"/>
            </a:xfrm>
            <a:custGeom>
              <a:avLst/>
              <a:gdLst/>
              <a:ahLst/>
              <a:cxnLst/>
              <a:rect l="0" t="0" r="0" b="0"/>
              <a:pathLst>
                <a:path w="31970" h="93398">
                  <a:moveTo>
                    <a:pt x="31969" y="0"/>
                  </a:moveTo>
                  <a:lnTo>
                    <a:pt x="26854" y="5797"/>
                  </a:lnTo>
                  <a:lnTo>
                    <a:pt x="22378" y="11594"/>
                  </a:lnTo>
                  <a:lnTo>
                    <a:pt x="15985" y="24477"/>
                  </a:lnTo>
                  <a:lnTo>
                    <a:pt x="11509" y="37359"/>
                  </a:lnTo>
                  <a:lnTo>
                    <a:pt x="8312" y="50241"/>
                  </a:lnTo>
                  <a:lnTo>
                    <a:pt x="5755" y="62480"/>
                  </a:lnTo>
                  <a:lnTo>
                    <a:pt x="4476" y="74074"/>
                  </a:lnTo>
                  <a:lnTo>
                    <a:pt x="1918" y="84379"/>
                  </a:lnTo>
                  <a:lnTo>
                    <a:pt x="0" y="93397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451960" y="4319293"/>
              <a:ext cx="51790" cy="19968"/>
            </a:xfrm>
            <a:custGeom>
              <a:avLst/>
              <a:gdLst/>
              <a:ahLst/>
              <a:cxnLst/>
              <a:rect l="0" t="0" r="0" b="0"/>
              <a:pathLst>
                <a:path w="51790" h="19968">
                  <a:moveTo>
                    <a:pt x="0" y="0"/>
                  </a:moveTo>
                  <a:lnTo>
                    <a:pt x="8952" y="644"/>
                  </a:lnTo>
                  <a:lnTo>
                    <a:pt x="16624" y="2577"/>
                  </a:lnTo>
                  <a:lnTo>
                    <a:pt x="24296" y="5153"/>
                  </a:lnTo>
                  <a:lnTo>
                    <a:pt x="30051" y="7729"/>
                  </a:lnTo>
                  <a:lnTo>
                    <a:pt x="41559" y="14170"/>
                  </a:lnTo>
                  <a:lnTo>
                    <a:pt x="51789" y="19967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399532" y="4333464"/>
              <a:ext cx="105497" cy="8374"/>
            </a:xfrm>
            <a:custGeom>
              <a:avLst/>
              <a:gdLst/>
              <a:ahLst/>
              <a:cxnLst/>
              <a:rect l="0" t="0" r="0" b="0"/>
              <a:pathLst>
                <a:path w="105497" h="8374">
                  <a:moveTo>
                    <a:pt x="0" y="8373"/>
                  </a:moveTo>
                  <a:lnTo>
                    <a:pt x="6394" y="5153"/>
                  </a:lnTo>
                  <a:lnTo>
                    <a:pt x="13427" y="3220"/>
                  </a:lnTo>
                  <a:lnTo>
                    <a:pt x="20460" y="1288"/>
                  </a:lnTo>
                  <a:lnTo>
                    <a:pt x="28132" y="644"/>
                  </a:lnTo>
                  <a:lnTo>
                    <a:pt x="43477" y="0"/>
                  </a:lnTo>
                  <a:lnTo>
                    <a:pt x="58822" y="644"/>
                  </a:lnTo>
                  <a:lnTo>
                    <a:pt x="73528" y="2576"/>
                  </a:lnTo>
                  <a:lnTo>
                    <a:pt x="86315" y="4508"/>
                  </a:lnTo>
                  <a:lnTo>
                    <a:pt x="97184" y="6440"/>
                  </a:lnTo>
                  <a:lnTo>
                    <a:pt x="101659" y="7728"/>
                  </a:lnTo>
                  <a:lnTo>
                    <a:pt x="105496" y="8373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419351" y="4334108"/>
              <a:ext cx="88234" cy="14815"/>
            </a:xfrm>
            <a:custGeom>
              <a:avLst/>
              <a:gdLst/>
              <a:ahLst/>
              <a:cxnLst/>
              <a:rect l="0" t="0" r="0" b="0"/>
              <a:pathLst>
                <a:path w="88234" h="14815">
                  <a:moveTo>
                    <a:pt x="0" y="14814"/>
                  </a:moveTo>
                  <a:lnTo>
                    <a:pt x="8952" y="14170"/>
                  </a:lnTo>
                  <a:lnTo>
                    <a:pt x="19821" y="13525"/>
                  </a:lnTo>
                  <a:lnTo>
                    <a:pt x="31329" y="13525"/>
                  </a:lnTo>
                  <a:lnTo>
                    <a:pt x="43478" y="12882"/>
                  </a:lnTo>
                  <a:lnTo>
                    <a:pt x="55625" y="11593"/>
                  </a:lnTo>
                  <a:lnTo>
                    <a:pt x="67134" y="9661"/>
                  </a:lnTo>
                  <a:lnTo>
                    <a:pt x="78003" y="5796"/>
                  </a:lnTo>
                  <a:lnTo>
                    <a:pt x="83118" y="3220"/>
                  </a:lnTo>
                  <a:lnTo>
                    <a:pt x="88233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420631" y="4346991"/>
              <a:ext cx="67134" cy="19324"/>
            </a:xfrm>
            <a:custGeom>
              <a:avLst/>
              <a:gdLst/>
              <a:ahLst/>
              <a:cxnLst/>
              <a:rect l="0" t="0" r="0" b="0"/>
              <a:pathLst>
                <a:path w="67134" h="19324">
                  <a:moveTo>
                    <a:pt x="0" y="19323"/>
                  </a:moveTo>
                  <a:lnTo>
                    <a:pt x="11509" y="18035"/>
                  </a:lnTo>
                  <a:lnTo>
                    <a:pt x="21738" y="16747"/>
                  </a:lnTo>
                  <a:lnTo>
                    <a:pt x="30050" y="14170"/>
                  </a:lnTo>
                  <a:lnTo>
                    <a:pt x="38362" y="11594"/>
                  </a:lnTo>
                  <a:lnTo>
                    <a:pt x="52428" y="5797"/>
                  </a:lnTo>
                  <a:lnTo>
                    <a:pt x="67133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332095" y="4040505"/>
              <a:ext cx="204725" cy="299086"/>
            </a:xfrm>
            <a:custGeom>
              <a:avLst/>
              <a:gdLst/>
              <a:ahLst/>
              <a:cxnLst/>
              <a:rect l="0" t="0" r="0" b="0"/>
              <a:pathLst>
                <a:path w="204725" h="299086">
                  <a:moveTo>
                    <a:pt x="204724" y="267208"/>
                  </a:moveTo>
                  <a:lnTo>
                    <a:pt x="203327" y="273177"/>
                  </a:lnTo>
                  <a:lnTo>
                    <a:pt x="200914" y="278765"/>
                  </a:lnTo>
                  <a:lnTo>
                    <a:pt x="197485" y="284353"/>
                  </a:lnTo>
                  <a:lnTo>
                    <a:pt x="193421" y="289433"/>
                  </a:lnTo>
                  <a:lnTo>
                    <a:pt x="188849" y="293751"/>
                  </a:lnTo>
                  <a:lnTo>
                    <a:pt x="183515" y="296926"/>
                  </a:lnTo>
                  <a:lnTo>
                    <a:pt x="177927" y="298958"/>
                  </a:lnTo>
                  <a:lnTo>
                    <a:pt x="172339" y="299085"/>
                  </a:lnTo>
                  <a:lnTo>
                    <a:pt x="159766" y="288163"/>
                  </a:lnTo>
                  <a:lnTo>
                    <a:pt x="146685" y="275590"/>
                  </a:lnTo>
                  <a:lnTo>
                    <a:pt x="133477" y="261239"/>
                  </a:lnTo>
                  <a:lnTo>
                    <a:pt x="119634" y="245618"/>
                  </a:lnTo>
                  <a:lnTo>
                    <a:pt x="105918" y="228854"/>
                  </a:lnTo>
                  <a:lnTo>
                    <a:pt x="92329" y="211328"/>
                  </a:lnTo>
                  <a:lnTo>
                    <a:pt x="78867" y="192786"/>
                  </a:lnTo>
                  <a:lnTo>
                    <a:pt x="66040" y="174117"/>
                  </a:lnTo>
                  <a:lnTo>
                    <a:pt x="53721" y="154813"/>
                  </a:lnTo>
                  <a:lnTo>
                    <a:pt x="42291" y="135763"/>
                  </a:lnTo>
                  <a:lnTo>
                    <a:pt x="31750" y="116840"/>
                  </a:lnTo>
                  <a:lnTo>
                    <a:pt x="22479" y="98298"/>
                  </a:lnTo>
                  <a:lnTo>
                    <a:pt x="14351" y="80518"/>
                  </a:lnTo>
                  <a:lnTo>
                    <a:pt x="7747" y="63500"/>
                  </a:lnTo>
                  <a:lnTo>
                    <a:pt x="2921" y="47371"/>
                  </a:lnTo>
                  <a:lnTo>
                    <a:pt x="1270" y="39878"/>
                  </a:lnTo>
                  <a:lnTo>
                    <a:pt x="0" y="32893"/>
                  </a:lnTo>
                  <a:lnTo>
                    <a:pt x="9398" y="32385"/>
                  </a:lnTo>
                  <a:lnTo>
                    <a:pt x="17399" y="31115"/>
                  </a:lnTo>
                  <a:lnTo>
                    <a:pt x="24003" y="29210"/>
                  </a:lnTo>
                  <a:lnTo>
                    <a:pt x="29464" y="26797"/>
                  </a:lnTo>
                  <a:lnTo>
                    <a:pt x="34417" y="23876"/>
                  </a:lnTo>
                  <a:lnTo>
                    <a:pt x="37973" y="20701"/>
                  </a:lnTo>
                  <a:lnTo>
                    <a:pt x="44069" y="14097"/>
                  </a:lnTo>
                  <a:lnTo>
                    <a:pt x="48387" y="7747"/>
                  </a:lnTo>
                  <a:lnTo>
                    <a:pt x="52451" y="2667"/>
                  </a:lnTo>
                  <a:lnTo>
                    <a:pt x="54610" y="1016"/>
                  </a:lnTo>
                  <a:lnTo>
                    <a:pt x="57531" y="0"/>
                  </a:lnTo>
                  <a:lnTo>
                    <a:pt x="60706" y="0"/>
                  </a:lnTo>
                  <a:lnTo>
                    <a:pt x="64516" y="762"/>
                  </a:lnTo>
                  <a:lnTo>
                    <a:pt x="67183" y="29845"/>
                  </a:lnTo>
                  <a:lnTo>
                    <a:pt x="71120" y="57404"/>
                  </a:lnTo>
                  <a:lnTo>
                    <a:pt x="75946" y="82931"/>
                  </a:lnTo>
                  <a:lnTo>
                    <a:pt x="81915" y="106934"/>
                  </a:lnTo>
                  <a:lnTo>
                    <a:pt x="89027" y="129286"/>
                  </a:lnTo>
                  <a:lnTo>
                    <a:pt x="96774" y="149733"/>
                  </a:lnTo>
                  <a:lnTo>
                    <a:pt x="105156" y="168656"/>
                  </a:lnTo>
                  <a:lnTo>
                    <a:pt x="114554" y="185928"/>
                  </a:lnTo>
                  <a:lnTo>
                    <a:pt x="124333" y="201549"/>
                  </a:lnTo>
                  <a:lnTo>
                    <a:pt x="134874" y="215646"/>
                  </a:lnTo>
                  <a:lnTo>
                    <a:pt x="145796" y="228346"/>
                  </a:lnTo>
                  <a:lnTo>
                    <a:pt x="157099" y="239014"/>
                  </a:lnTo>
                  <a:lnTo>
                    <a:pt x="168656" y="248539"/>
                  </a:lnTo>
                  <a:lnTo>
                    <a:pt x="180594" y="256286"/>
                  </a:lnTo>
                  <a:lnTo>
                    <a:pt x="192659" y="26238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332399" y="4040391"/>
              <a:ext cx="204598" cy="299516"/>
            </a:xfrm>
            <a:custGeom>
              <a:avLst/>
              <a:gdLst/>
              <a:ahLst/>
              <a:cxnLst/>
              <a:rect l="0" t="0" r="0" b="0"/>
              <a:pathLst>
                <a:path w="204598" h="299516">
                  <a:moveTo>
                    <a:pt x="204597" y="267309"/>
                  </a:moveTo>
                  <a:lnTo>
                    <a:pt x="202679" y="273106"/>
                  </a:lnTo>
                  <a:lnTo>
                    <a:pt x="200761" y="278903"/>
                  </a:lnTo>
                  <a:lnTo>
                    <a:pt x="196925" y="284700"/>
                  </a:lnTo>
                  <a:lnTo>
                    <a:pt x="193089" y="289209"/>
                  </a:lnTo>
                  <a:lnTo>
                    <a:pt x="188613" y="293718"/>
                  </a:lnTo>
                  <a:lnTo>
                    <a:pt x="182859" y="296938"/>
                  </a:lnTo>
                  <a:lnTo>
                    <a:pt x="177744" y="298871"/>
                  </a:lnTo>
                  <a:lnTo>
                    <a:pt x="171989" y="299515"/>
                  </a:lnTo>
                  <a:lnTo>
                    <a:pt x="159202" y="288565"/>
                  </a:lnTo>
                  <a:lnTo>
                    <a:pt x="146415" y="275683"/>
                  </a:lnTo>
                  <a:lnTo>
                    <a:pt x="132988" y="261512"/>
                  </a:lnTo>
                  <a:lnTo>
                    <a:pt x="119561" y="245409"/>
                  </a:lnTo>
                  <a:lnTo>
                    <a:pt x="105495" y="228662"/>
                  </a:lnTo>
                  <a:lnTo>
                    <a:pt x="92068" y="211271"/>
                  </a:lnTo>
                  <a:lnTo>
                    <a:pt x="78642" y="192591"/>
                  </a:lnTo>
                  <a:lnTo>
                    <a:pt x="65854" y="173912"/>
                  </a:lnTo>
                  <a:lnTo>
                    <a:pt x="53067" y="154588"/>
                  </a:lnTo>
                  <a:lnTo>
                    <a:pt x="42198" y="135909"/>
                  </a:lnTo>
                  <a:lnTo>
                    <a:pt x="31329" y="117230"/>
                  </a:lnTo>
                  <a:lnTo>
                    <a:pt x="22377" y="98550"/>
                  </a:lnTo>
                  <a:lnTo>
                    <a:pt x="14065" y="80515"/>
                  </a:lnTo>
                  <a:lnTo>
                    <a:pt x="7672" y="63768"/>
                  </a:lnTo>
                  <a:lnTo>
                    <a:pt x="2557" y="47665"/>
                  </a:lnTo>
                  <a:lnTo>
                    <a:pt x="639" y="39935"/>
                  </a:lnTo>
                  <a:lnTo>
                    <a:pt x="0" y="32850"/>
                  </a:lnTo>
                  <a:lnTo>
                    <a:pt x="8951" y="32206"/>
                  </a:lnTo>
                  <a:lnTo>
                    <a:pt x="17262" y="30917"/>
                  </a:lnTo>
                  <a:lnTo>
                    <a:pt x="23656" y="28985"/>
                  </a:lnTo>
                  <a:lnTo>
                    <a:pt x="29410" y="27053"/>
                  </a:lnTo>
                  <a:lnTo>
                    <a:pt x="33886" y="23832"/>
                  </a:lnTo>
                  <a:lnTo>
                    <a:pt x="37722" y="20612"/>
                  </a:lnTo>
                  <a:lnTo>
                    <a:pt x="43477" y="14170"/>
                  </a:lnTo>
                  <a:lnTo>
                    <a:pt x="47952" y="7729"/>
                  </a:lnTo>
                  <a:lnTo>
                    <a:pt x="52428" y="2577"/>
                  </a:lnTo>
                  <a:lnTo>
                    <a:pt x="54346" y="1288"/>
                  </a:lnTo>
                  <a:lnTo>
                    <a:pt x="57543" y="0"/>
                  </a:lnTo>
                  <a:lnTo>
                    <a:pt x="60100" y="0"/>
                  </a:lnTo>
                  <a:lnTo>
                    <a:pt x="63936" y="644"/>
                  </a:lnTo>
                  <a:lnTo>
                    <a:pt x="67133" y="30274"/>
                  </a:lnTo>
                  <a:lnTo>
                    <a:pt x="70969" y="57326"/>
                  </a:lnTo>
                  <a:lnTo>
                    <a:pt x="75445" y="83091"/>
                  </a:lnTo>
                  <a:lnTo>
                    <a:pt x="81839" y="106924"/>
                  </a:lnTo>
                  <a:lnTo>
                    <a:pt x="88872" y="129468"/>
                  </a:lnTo>
                  <a:lnTo>
                    <a:pt x="96544" y="150080"/>
                  </a:lnTo>
                  <a:lnTo>
                    <a:pt x="104856" y="168759"/>
                  </a:lnTo>
                  <a:lnTo>
                    <a:pt x="114446" y="186150"/>
                  </a:lnTo>
                  <a:lnTo>
                    <a:pt x="124037" y="201609"/>
                  </a:lnTo>
                  <a:lnTo>
                    <a:pt x="134267" y="215779"/>
                  </a:lnTo>
                  <a:lnTo>
                    <a:pt x="145136" y="228662"/>
                  </a:lnTo>
                  <a:lnTo>
                    <a:pt x="156644" y="238968"/>
                  </a:lnTo>
                  <a:lnTo>
                    <a:pt x="168153" y="248630"/>
                  </a:lnTo>
                  <a:lnTo>
                    <a:pt x="180301" y="256359"/>
                  </a:lnTo>
                  <a:lnTo>
                    <a:pt x="192449" y="2628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336032" y="4040759"/>
              <a:ext cx="58040" cy="40133"/>
            </a:xfrm>
            <a:custGeom>
              <a:avLst/>
              <a:gdLst/>
              <a:ahLst/>
              <a:cxnLst/>
              <a:rect l="0" t="0" r="0" b="0"/>
              <a:pathLst>
                <a:path w="58040" h="40133">
                  <a:moveTo>
                    <a:pt x="0" y="31369"/>
                  </a:moveTo>
                  <a:lnTo>
                    <a:pt x="8001" y="30607"/>
                  </a:lnTo>
                  <a:lnTo>
                    <a:pt x="15875" y="28448"/>
                  </a:lnTo>
                  <a:lnTo>
                    <a:pt x="23622" y="25527"/>
                  </a:lnTo>
                  <a:lnTo>
                    <a:pt x="31115" y="22098"/>
                  </a:lnTo>
                  <a:lnTo>
                    <a:pt x="34798" y="19431"/>
                  </a:lnTo>
                  <a:lnTo>
                    <a:pt x="38354" y="15494"/>
                  </a:lnTo>
                  <a:lnTo>
                    <a:pt x="45466" y="6731"/>
                  </a:lnTo>
                  <a:lnTo>
                    <a:pt x="48514" y="3048"/>
                  </a:lnTo>
                  <a:lnTo>
                    <a:pt x="51943" y="762"/>
                  </a:lnTo>
                  <a:lnTo>
                    <a:pt x="54864" y="0"/>
                  </a:lnTo>
                  <a:lnTo>
                    <a:pt x="58039" y="1651"/>
                  </a:lnTo>
                  <a:lnTo>
                    <a:pt x="52197" y="14605"/>
                  </a:lnTo>
                  <a:lnTo>
                    <a:pt x="49022" y="20193"/>
                  </a:lnTo>
                  <a:lnTo>
                    <a:pt x="45720" y="25273"/>
                  </a:lnTo>
                  <a:lnTo>
                    <a:pt x="41783" y="29591"/>
                  </a:lnTo>
                  <a:lnTo>
                    <a:pt x="37719" y="33528"/>
                  </a:lnTo>
                  <a:lnTo>
                    <a:pt x="32766" y="36449"/>
                  </a:lnTo>
                  <a:lnTo>
                    <a:pt x="27559" y="38608"/>
                  </a:lnTo>
                  <a:lnTo>
                    <a:pt x="23622" y="39624"/>
                  </a:lnTo>
                  <a:lnTo>
                    <a:pt x="19304" y="40132"/>
                  </a:lnTo>
                  <a:lnTo>
                    <a:pt x="10414" y="39624"/>
                  </a:lnTo>
                  <a:lnTo>
                    <a:pt x="6223" y="38608"/>
                  </a:lnTo>
                  <a:lnTo>
                    <a:pt x="2921" y="36957"/>
                  </a:lnTo>
                  <a:lnTo>
                    <a:pt x="762" y="34544"/>
                  </a:lnTo>
                  <a:close/>
                </a:path>
              </a:pathLst>
            </a:custGeom>
            <a:solidFill>
              <a:srgbClr val="545454"/>
            </a:solidFill>
            <a:ln w="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411680" y="4220743"/>
              <a:ext cx="170711" cy="168758"/>
            </a:xfrm>
            <a:custGeom>
              <a:avLst/>
              <a:gdLst/>
              <a:ahLst/>
              <a:cxnLst/>
              <a:rect l="0" t="0" r="0" b="0"/>
              <a:pathLst>
                <a:path w="170711" h="168758">
                  <a:moveTo>
                    <a:pt x="170710" y="0"/>
                  </a:moveTo>
                  <a:lnTo>
                    <a:pt x="170710" y="4508"/>
                  </a:lnTo>
                  <a:lnTo>
                    <a:pt x="170710" y="9017"/>
                  </a:lnTo>
                  <a:lnTo>
                    <a:pt x="169432" y="14814"/>
                  </a:lnTo>
                  <a:lnTo>
                    <a:pt x="168153" y="20611"/>
                  </a:lnTo>
                  <a:lnTo>
                    <a:pt x="163038" y="32205"/>
                  </a:lnTo>
                  <a:lnTo>
                    <a:pt x="157284" y="45087"/>
                  </a:lnTo>
                  <a:lnTo>
                    <a:pt x="150251" y="57325"/>
                  </a:lnTo>
                  <a:lnTo>
                    <a:pt x="143218" y="68920"/>
                  </a:lnTo>
                  <a:lnTo>
                    <a:pt x="135545" y="79225"/>
                  </a:lnTo>
                  <a:lnTo>
                    <a:pt x="128512" y="86955"/>
                  </a:lnTo>
                  <a:lnTo>
                    <a:pt x="125315" y="96616"/>
                  </a:lnTo>
                  <a:lnTo>
                    <a:pt x="121479" y="104346"/>
                  </a:lnTo>
                  <a:lnTo>
                    <a:pt x="117004" y="110143"/>
                  </a:lnTo>
                  <a:lnTo>
                    <a:pt x="112528" y="114651"/>
                  </a:lnTo>
                  <a:lnTo>
                    <a:pt x="107413" y="117872"/>
                  </a:lnTo>
                  <a:lnTo>
                    <a:pt x="102938" y="120448"/>
                  </a:lnTo>
                  <a:lnTo>
                    <a:pt x="93347" y="124313"/>
                  </a:lnTo>
                  <a:lnTo>
                    <a:pt x="84396" y="130110"/>
                  </a:lnTo>
                  <a:lnTo>
                    <a:pt x="74166" y="137195"/>
                  </a:lnTo>
                  <a:lnTo>
                    <a:pt x="63297" y="143636"/>
                  </a:lnTo>
                  <a:lnTo>
                    <a:pt x="51149" y="150722"/>
                  </a:lnTo>
                  <a:lnTo>
                    <a:pt x="39001" y="157163"/>
                  </a:lnTo>
                  <a:lnTo>
                    <a:pt x="26214" y="162315"/>
                  </a:lnTo>
                  <a:lnTo>
                    <a:pt x="12787" y="166180"/>
                  </a:lnTo>
                  <a:lnTo>
                    <a:pt x="0" y="168757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964176" y="3990086"/>
              <a:ext cx="414529" cy="243206"/>
            </a:xfrm>
            <a:custGeom>
              <a:avLst/>
              <a:gdLst/>
              <a:ahLst/>
              <a:cxnLst/>
              <a:rect l="0" t="0" r="0" b="0"/>
              <a:pathLst>
                <a:path w="414529" h="243206">
                  <a:moveTo>
                    <a:pt x="393319" y="178435"/>
                  </a:moveTo>
                  <a:lnTo>
                    <a:pt x="400304" y="183007"/>
                  </a:lnTo>
                  <a:lnTo>
                    <a:pt x="407924" y="187960"/>
                  </a:lnTo>
                  <a:lnTo>
                    <a:pt x="410972" y="190373"/>
                  </a:lnTo>
                  <a:lnTo>
                    <a:pt x="413385" y="193294"/>
                  </a:lnTo>
                  <a:lnTo>
                    <a:pt x="414528" y="196215"/>
                  </a:lnTo>
                  <a:lnTo>
                    <a:pt x="414147" y="199390"/>
                  </a:lnTo>
                  <a:lnTo>
                    <a:pt x="406781" y="199136"/>
                  </a:lnTo>
                  <a:lnTo>
                    <a:pt x="400812" y="198882"/>
                  </a:lnTo>
                  <a:lnTo>
                    <a:pt x="390652" y="198374"/>
                  </a:lnTo>
                  <a:lnTo>
                    <a:pt x="382016" y="198247"/>
                  </a:lnTo>
                  <a:lnTo>
                    <a:pt x="377317" y="198628"/>
                  </a:lnTo>
                  <a:lnTo>
                    <a:pt x="372618" y="199390"/>
                  </a:lnTo>
                  <a:lnTo>
                    <a:pt x="361696" y="199898"/>
                  </a:lnTo>
                  <a:lnTo>
                    <a:pt x="351790" y="200787"/>
                  </a:lnTo>
                  <a:lnTo>
                    <a:pt x="343154" y="202819"/>
                  </a:lnTo>
                  <a:lnTo>
                    <a:pt x="335407" y="205232"/>
                  </a:lnTo>
                  <a:lnTo>
                    <a:pt x="328549" y="207899"/>
                  </a:lnTo>
                  <a:lnTo>
                    <a:pt x="322326" y="211328"/>
                  </a:lnTo>
                  <a:lnTo>
                    <a:pt x="311404" y="218313"/>
                  </a:lnTo>
                  <a:lnTo>
                    <a:pt x="301498" y="225679"/>
                  </a:lnTo>
                  <a:lnTo>
                    <a:pt x="292100" y="232537"/>
                  </a:lnTo>
                  <a:lnTo>
                    <a:pt x="287020" y="235458"/>
                  </a:lnTo>
                  <a:lnTo>
                    <a:pt x="281432" y="237871"/>
                  </a:lnTo>
                  <a:lnTo>
                    <a:pt x="275590" y="239776"/>
                  </a:lnTo>
                  <a:lnTo>
                    <a:pt x="269113" y="241046"/>
                  </a:lnTo>
                  <a:lnTo>
                    <a:pt x="246380" y="243205"/>
                  </a:lnTo>
                  <a:lnTo>
                    <a:pt x="224155" y="243205"/>
                  </a:lnTo>
                  <a:lnTo>
                    <a:pt x="202946" y="241046"/>
                  </a:lnTo>
                  <a:lnTo>
                    <a:pt x="182118" y="236855"/>
                  </a:lnTo>
                  <a:lnTo>
                    <a:pt x="162052" y="230505"/>
                  </a:lnTo>
                  <a:lnTo>
                    <a:pt x="142240" y="222250"/>
                  </a:lnTo>
                  <a:lnTo>
                    <a:pt x="122682" y="211836"/>
                  </a:lnTo>
                  <a:lnTo>
                    <a:pt x="103378" y="199390"/>
                  </a:lnTo>
                  <a:lnTo>
                    <a:pt x="85217" y="186182"/>
                  </a:lnTo>
                  <a:lnTo>
                    <a:pt x="68834" y="173355"/>
                  </a:lnTo>
                  <a:lnTo>
                    <a:pt x="53848" y="159512"/>
                  </a:lnTo>
                  <a:lnTo>
                    <a:pt x="46863" y="152146"/>
                  </a:lnTo>
                  <a:lnTo>
                    <a:pt x="40259" y="144399"/>
                  </a:lnTo>
                  <a:lnTo>
                    <a:pt x="34163" y="135890"/>
                  </a:lnTo>
                  <a:lnTo>
                    <a:pt x="28194" y="126873"/>
                  </a:lnTo>
                  <a:lnTo>
                    <a:pt x="22860" y="117094"/>
                  </a:lnTo>
                  <a:lnTo>
                    <a:pt x="17653" y="106426"/>
                  </a:lnTo>
                  <a:lnTo>
                    <a:pt x="12700" y="94742"/>
                  </a:lnTo>
                  <a:lnTo>
                    <a:pt x="8128" y="82042"/>
                  </a:lnTo>
                  <a:lnTo>
                    <a:pt x="3810" y="68453"/>
                  </a:lnTo>
                  <a:lnTo>
                    <a:pt x="0" y="53340"/>
                  </a:lnTo>
                  <a:lnTo>
                    <a:pt x="11811" y="45593"/>
                  </a:lnTo>
                  <a:lnTo>
                    <a:pt x="24257" y="38481"/>
                  </a:lnTo>
                  <a:lnTo>
                    <a:pt x="37211" y="31369"/>
                  </a:lnTo>
                  <a:lnTo>
                    <a:pt x="50673" y="25019"/>
                  </a:lnTo>
                  <a:lnTo>
                    <a:pt x="64516" y="19304"/>
                  </a:lnTo>
                  <a:lnTo>
                    <a:pt x="78740" y="14097"/>
                  </a:lnTo>
                  <a:lnTo>
                    <a:pt x="92964" y="9779"/>
                  </a:lnTo>
                  <a:lnTo>
                    <a:pt x="107696" y="5842"/>
                  </a:lnTo>
                  <a:lnTo>
                    <a:pt x="122682" y="3175"/>
                  </a:lnTo>
                  <a:lnTo>
                    <a:pt x="137668" y="1270"/>
                  </a:lnTo>
                  <a:lnTo>
                    <a:pt x="152654" y="0"/>
                  </a:lnTo>
                  <a:lnTo>
                    <a:pt x="167894" y="0"/>
                  </a:lnTo>
                  <a:lnTo>
                    <a:pt x="182880" y="1270"/>
                  </a:lnTo>
                  <a:lnTo>
                    <a:pt x="198120" y="3429"/>
                  </a:lnTo>
                  <a:lnTo>
                    <a:pt x="212852" y="6858"/>
                  </a:lnTo>
                  <a:lnTo>
                    <a:pt x="227584" y="11430"/>
                  </a:lnTo>
                  <a:lnTo>
                    <a:pt x="245872" y="19685"/>
                  </a:lnTo>
                  <a:lnTo>
                    <a:pt x="261874" y="28194"/>
                  </a:lnTo>
                  <a:lnTo>
                    <a:pt x="276098" y="37084"/>
                  </a:lnTo>
                  <a:lnTo>
                    <a:pt x="288544" y="46482"/>
                  </a:lnTo>
                  <a:lnTo>
                    <a:pt x="299339" y="56261"/>
                  </a:lnTo>
                  <a:lnTo>
                    <a:pt x="309245" y="66167"/>
                  </a:lnTo>
                  <a:lnTo>
                    <a:pt x="318008" y="76454"/>
                  </a:lnTo>
                  <a:lnTo>
                    <a:pt x="326136" y="87122"/>
                  </a:lnTo>
                  <a:lnTo>
                    <a:pt x="340868" y="109347"/>
                  </a:lnTo>
                  <a:lnTo>
                    <a:pt x="355854" y="131953"/>
                  </a:lnTo>
                  <a:lnTo>
                    <a:pt x="363855" y="143383"/>
                  </a:lnTo>
                  <a:lnTo>
                    <a:pt x="372618" y="155067"/>
                  </a:lnTo>
                  <a:lnTo>
                    <a:pt x="382524" y="166751"/>
                  </a:lnTo>
                  <a:close/>
                </a:path>
              </a:pathLst>
            </a:custGeom>
            <a:solidFill>
              <a:srgbClr val="558800"/>
            </a:solidFill>
            <a:ln w="0" cap="flat" cmpd="sng" algn="ctr">
              <a:solidFill>
                <a:srgbClr val="558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964123" y="3990149"/>
              <a:ext cx="414311" cy="242832"/>
            </a:xfrm>
            <a:custGeom>
              <a:avLst/>
              <a:gdLst/>
              <a:ahLst/>
              <a:cxnLst/>
              <a:rect l="0" t="0" r="0" b="0"/>
              <a:pathLst>
                <a:path w="414311" h="242832">
                  <a:moveTo>
                    <a:pt x="393210" y="178420"/>
                  </a:moveTo>
                  <a:lnTo>
                    <a:pt x="400244" y="182929"/>
                  </a:lnTo>
                  <a:lnTo>
                    <a:pt x="407916" y="188082"/>
                  </a:lnTo>
                  <a:lnTo>
                    <a:pt x="411113" y="190014"/>
                  </a:lnTo>
                  <a:lnTo>
                    <a:pt x="413670" y="193234"/>
                  </a:lnTo>
                  <a:lnTo>
                    <a:pt x="414310" y="195811"/>
                  </a:lnTo>
                  <a:lnTo>
                    <a:pt x="414310" y="199031"/>
                  </a:lnTo>
                  <a:lnTo>
                    <a:pt x="406638" y="199031"/>
                  </a:lnTo>
                  <a:lnTo>
                    <a:pt x="400883" y="199031"/>
                  </a:lnTo>
                  <a:lnTo>
                    <a:pt x="390653" y="198387"/>
                  </a:lnTo>
                  <a:lnTo>
                    <a:pt x="381702" y="198387"/>
                  </a:lnTo>
                  <a:lnTo>
                    <a:pt x="377227" y="198387"/>
                  </a:lnTo>
                  <a:lnTo>
                    <a:pt x="372751" y="199031"/>
                  </a:lnTo>
                  <a:lnTo>
                    <a:pt x="361882" y="199675"/>
                  </a:lnTo>
                  <a:lnTo>
                    <a:pt x="351652" y="200964"/>
                  </a:lnTo>
                  <a:lnTo>
                    <a:pt x="343340" y="202896"/>
                  </a:lnTo>
                  <a:lnTo>
                    <a:pt x="335667" y="204829"/>
                  </a:lnTo>
                  <a:lnTo>
                    <a:pt x="328635" y="208049"/>
                  </a:lnTo>
                  <a:lnTo>
                    <a:pt x="322241" y="211270"/>
                  </a:lnTo>
                  <a:lnTo>
                    <a:pt x="311372" y="218355"/>
                  </a:lnTo>
                  <a:lnTo>
                    <a:pt x="301781" y="225440"/>
                  </a:lnTo>
                  <a:lnTo>
                    <a:pt x="292191" y="232525"/>
                  </a:lnTo>
                  <a:lnTo>
                    <a:pt x="287076" y="235102"/>
                  </a:lnTo>
                  <a:lnTo>
                    <a:pt x="281322" y="237678"/>
                  </a:lnTo>
                  <a:lnTo>
                    <a:pt x="275567" y="239611"/>
                  </a:lnTo>
                  <a:lnTo>
                    <a:pt x="269174" y="240899"/>
                  </a:lnTo>
                  <a:lnTo>
                    <a:pt x="246157" y="242831"/>
                  </a:lnTo>
                  <a:lnTo>
                    <a:pt x="224418" y="242831"/>
                  </a:lnTo>
                  <a:lnTo>
                    <a:pt x="202679" y="240899"/>
                  </a:lnTo>
                  <a:lnTo>
                    <a:pt x="182220" y="237034"/>
                  </a:lnTo>
                  <a:lnTo>
                    <a:pt x="162399" y="230593"/>
                  </a:lnTo>
                  <a:lnTo>
                    <a:pt x="142579" y="222219"/>
                  </a:lnTo>
                  <a:lnTo>
                    <a:pt x="122759" y="211914"/>
                  </a:lnTo>
                  <a:lnTo>
                    <a:pt x="103578" y="199031"/>
                  </a:lnTo>
                  <a:lnTo>
                    <a:pt x="85036" y="186149"/>
                  </a:lnTo>
                  <a:lnTo>
                    <a:pt x="69052" y="173267"/>
                  </a:lnTo>
                  <a:lnTo>
                    <a:pt x="53707" y="159097"/>
                  </a:lnTo>
                  <a:lnTo>
                    <a:pt x="46674" y="152011"/>
                  </a:lnTo>
                  <a:lnTo>
                    <a:pt x="40280" y="144282"/>
                  </a:lnTo>
                  <a:lnTo>
                    <a:pt x="34526" y="135908"/>
                  </a:lnTo>
                  <a:lnTo>
                    <a:pt x="28133" y="126891"/>
                  </a:lnTo>
                  <a:lnTo>
                    <a:pt x="23018" y="117229"/>
                  </a:lnTo>
                  <a:lnTo>
                    <a:pt x="17902" y="106279"/>
                  </a:lnTo>
                  <a:lnTo>
                    <a:pt x="12788" y="94685"/>
                  </a:lnTo>
                  <a:lnTo>
                    <a:pt x="8312" y="81803"/>
                  </a:lnTo>
                  <a:lnTo>
                    <a:pt x="3837" y="68277"/>
                  </a:lnTo>
                  <a:lnTo>
                    <a:pt x="0" y="53462"/>
                  </a:lnTo>
                  <a:lnTo>
                    <a:pt x="11509" y="45733"/>
                  </a:lnTo>
                  <a:lnTo>
                    <a:pt x="24297" y="38647"/>
                  </a:lnTo>
                  <a:lnTo>
                    <a:pt x="37083" y="31562"/>
                  </a:lnTo>
                  <a:lnTo>
                    <a:pt x="50510" y="25121"/>
                  </a:lnTo>
                  <a:lnTo>
                    <a:pt x="64576" y="19324"/>
                  </a:lnTo>
                  <a:lnTo>
                    <a:pt x="78642" y="14171"/>
                  </a:lnTo>
                  <a:lnTo>
                    <a:pt x="92709" y="9662"/>
                  </a:lnTo>
                  <a:lnTo>
                    <a:pt x="107414" y="5797"/>
                  </a:lnTo>
                  <a:lnTo>
                    <a:pt x="122759" y="3221"/>
                  </a:lnTo>
                  <a:lnTo>
                    <a:pt x="137464" y="1289"/>
                  </a:lnTo>
                  <a:lnTo>
                    <a:pt x="152809" y="0"/>
                  </a:lnTo>
                  <a:lnTo>
                    <a:pt x="168154" y="0"/>
                  </a:lnTo>
                  <a:lnTo>
                    <a:pt x="182859" y="1289"/>
                  </a:lnTo>
                  <a:lnTo>
                    <a:pt x="198204" y="3221"/>
                  </a:lnTo>
                  <a:lnTo>
                    <a:pt x="212909" y="6442"/>
                  </a:lnTo>
                  <a:lnTo>
                    <a:pt x="227615" y="11594"/>
                  </a:lnTo>
                  <a:lnTo>
                    <a:pt x="246157" y="19324"/>
                  </a:lnTo>
                  <a:lnTo>
                    <a:pt x="262141" y="28341"/>
                  </a:lnTo>
                  <a:lnTo>
                    <a:pt x="276207" y="36715"/>
                  </a:lnTo>
                  <a:lnTo>
                    <a:pt x="288354" y="46377"/>
                  </a:lnTo>
                  <a:lnTo>
                    <a:pt x="299224" y="56038"/>
                  </a:lnTo>
                  <a:lnTo>
                    <a:pt x="309454" y="66344"/>
                  </a:lnTo>
                  <a:lnTo>
                    <a:pt x="317765" y="76650"/>
                  </a:lnTo>
                  <a:lnTo>
                    <a:pt x="326077" y="86956"/>
                  </a:lnTo>
                  <a:lnTo>
                    <a:pt x="340783" y="109500"/>
                  </a:lnTo>
                  <a:lnTo>
                    <a:pt x="356127" y="132044"/>
                  </a:lnTo>
                  <a:lnTo>
                    <a:pt x="363800" y="142994"/>
                  </a:lnTo>
                  <a:lnTo>
                    <a:pt x="372751" y="155232"/>
                  </a:lnTo>
                  <a:lnTo>
                    <a:pt x="382341" y="1668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971796" y="4052629"/>
              <a:ext cx="381063" cy="123671"/>
            </a:xfrm>
            <a:custGeom>
              <a:avLst/>
              <a:gdLst/>
              <a:ahLst/>
              <a:cxnLst/>
              <a:rect l="0" t="0" r="0" b="0"/>
              <a:pathLst>
                <a:path w="381063" h="123671">
                  <a:moveTo>
                    <a:pt x="381062" y="123670"/>
                  </a:moveTo>
                  <a:lnTo>
                    <a:pt x="332470" y="111431"/>
                  </a:lnTo>
                  <a:lnTo>
                    <a:pt x="283879" y="101770"/>
                  </a:lnTo>
                  <a:lnTo>
                    <a:pt x="235287" y="92752"/>
                  </a:lnTo>
                  <a:lnTo>
                    <a:pt x="187334" y="81802"/>
                  </a:lnTo>
                  <a:lnTo>
                    <a:pt x="163038" y="76005"/>
                  </a:lnTo>
                  <a:lnTo>
                    <a:pt x="139382" y="68920"/>
                  </a:lnTo>
                  <a:lnTo>
                    <a:pt x="115086" y="60546"/>
                  </a:lnTo>
                  <a:lnTo>
                    <a:pt x="92069" y="51529"/>
                  </a:lnTo>
                  <a:lnTo>
                    <a:pt x="68412" y="41223"/>
                  </a:lnTo>
                  <a:lnTo>
                    <a:pt x="45395" y="28985"/>
                  </a:lnTo>
                  <a:lnTo>
                    <a:pt x="23017" y="15459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023585" y="4027509"/>
              <a:ext cx="33248" cy="72143"/>
            </a:xfrm>
            <a:custGeom>
              <a:avLst/>
              <a:gdLst/>
              <a:ahLst/>
              <a:cxnLst/>
              <a:rect l="0" t="0" r="0" b="0"/>
              <a:pathLst>
                <a:path w="33248" h="72143">
                  <a:moveTo>
                    <a:pt x="0" y="0"/>
                  </a:moveTo>
                  <a:lnTo>
                    <a:pt x="4476" y="2577"/>
                  </a:lnTo>
                  <a:lnTo>
                    <a:pt x="8312" y="5797"/>
                  </a:lnTo>
                  <a:lnTo>
                    <a:pt x="15345" y="13527"/>
                  </a:lnTo>
                  <a:lnTo>
                    <a:pt x="20459" y="21900"/>
                  </a:lnTo>
                  <a:lnTo>
                    <a:pt x="24935" y="32206"/>
                  </a:lnTo>
                  <a:lnTo>
                    <a:pt x="28771" y="42512"/>
                  </a:lnTo>
                  <a:lnTo>
                    <a:pt x="30689" y="52818"/>
                  </a:lnTo>
                  <a:lnTo>
                    <a:pt x="32607" y="63124"/>
                  </a:lnTo>
                  <a:lnTo>
                    <a:pt x="33247" y="72142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5070259" y="4012695"/>
              <a:ext cx="59463" cy="114010"/>
            </a:xfrm>
            <a:custGeom>
              <a:avLst/>
              <a:gdLst/>
              <a:ahLst/>
              <a:cxnLst/>
              <a:rect l="0" t="0" r="0" b="0"/>
              <a:pathLst>
                <a:path w="59463" h="114010">
                  <a:moveTo>
                    <a:pt x="0" y="0"/>
                  </a:moveTo>
                  <a:lnTo>
                    <a:pt x="6394" y="3220"/>
                  </a:lnTo>
                  <a:lnTo>
                    <a:pt x="12787" y="7729"/>
                  </a:lnTo>
                  <a:lnTo>
                    <a:pt x="17903" y="12882"/>
                  </a:lnTo>
                  <a:lnTo>
                    <a:pt x="23656" y="18679"/>
                  </a:lnTo>
                  <a:lnTo>
                    <a:pt x="28132" y="25120"/>
                  </a:lnTo>
                  <a:lnTo>
                    <a:pt x="32608" y="32205"/>
                  </a:lnTo>
                  <a:lnTo>
                    <a:pt x="40280" y="47665"/>
                  </a:lnTo>
                  <a:lnTo>
                    <a:pt x="46674" y="64412"/>
                  </a:lnTo>
                  <a:lnTo>
                    <a:pt x="51789" y="81803"/>
                  </a:lnTo>
                  <a:lnTo>
                    <a:pt x="56265" y="98550"/>
                  </a:lnTo>
                  <a:lnTo>
                    <a:pt x="59462" y="114009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125244" y="4003032"/>
              <a:ext cx="62659" cy="138486"/>
            </a:xfrm>
            <a:custGeom>
              <a:avLst/>
              <a:gdLst/>
              <a:ahLst/>
              <a:cxnLst/>
              <a:rect l="0" t="0" r="0" b="0"/>
              <a:pathLst>
                <a:path w="62659" h="138486">
                  <a:moveTo>
                    <a:pt x="0" y="0"/>
                  </a:moveTo>
                  <a:lnTo>
                    <a:pt x="7672" y="7729"/>
                  </a:lnTo>
                  <a:lnTo>
                    <a:pt x="14705" y="15458"/>
                  </a:lnTo>
                  <a:lnTo>
                    <a:pt x="21099" y="24476"/>
                  </a:lnTo>
                  <a:lnTo>
                    <a:pt x="26214" y="33494"/>
                  </a:lnTo>
                  <a:lnTo>
                    <a:pt x="35165" y="52173"/>
                  </a:lnTo>
                  <a:lnTo>
                    <a:pt x="42837" y="70853"/>
                  </a:lnTo>
                  <a:lnTo>
                    <a:pt x="48592" y="89532"/>
                  </a:lnTo>
                  <a:lnTo>
                    <a:pt x="53067" y="107567"/>
                  </a:lnTo>
                  <a:lnTo>
                    <a:pt x="58182" y="124315"/>
                  </a:lnTo>
                  <a:lnTo>
                    <a:pt x="62658" y="138485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189180" y="4017848"/>
              <a:ext cx="50512" cy="133333"/>
            </a:xfrm>
            <a:custGeom>
              <a:avLst/>
              <a:gdLst/>
              <a:ahLst/>
              <a:cxnLst/>
              <a:rect l="0" t="0" r="0" b="0"/>
              <a:pathLst>
                <a:path w="50512" h="133333">
                  <a:moveTo>
                    <a:pt x="0" y="0"/>
                  </a:moveTo>
                  <a:lnTo>
                    <a:pt x="8952" y="9662"/>
                  </a:lnTo>
                  <a:lnTo>
                    <a:pt x="16624" y="19323"/>
                  </a:lnTo>
                  <a:lnTo>
                    <a:pt x="22378" y="28985"/>
                  </a:lnTo>
                  <a:lnTo>
                    <a:pt x="27493" y="38647"/>
                  </a:lnTo>
                  <a:lnTo>
                    <a:pt x="31330" y="48308"/>
                  </a:lnTo>
                  <a:lnTo>
                    <a:pt x="34526" y="57970"/>
                  </a:lnTo>
                  <a:lnTo>
                    <a:pt x="37084" y="66988"/>
                  </a:lnTo>
                  <a:lnTo>
                    <a:pt x="39002" y="75361"/>
                  </a:lnTo>
                  <a:lnTo>
                    <a:pt x="42199" y="92753"/>
                  </a:lnTo>
                  <a:lnTo>
                    <a:pt x="44117" y="108211"/>
                  </a:lnTo>
                  <a:lnTo>
                    <a:pt x="46675" y="121738"/>
                  </a:lnTo>
                  <a:lnTo>
                    <a:pt x="47953" y="127535"/>
                  </a:lnTo>
                  <a:lnTo>
                    <a:pt x="50511" y="133332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258231" y="4057138"/>
              <a:ext cx="39641" cy="101771"/>
            </a:xfrm>
            <a:custGeom>
              <a:avLst/>
              <a:gdLst/>
              <a:ahLst/>
              <a:cxnLst/>
              <a:rect l="0" t="0" r="0" b="0"/>
              <a:pathLst>
                <a:path w="39641" h="101771">
                  <a:moveTo>
                    <a:pt x="0" y="0"/>
                  </a:moveTo>
                  <a:lnTo>
                    <a:pt x="5754" y="6441"/>
                  </a:lnTo>
                  <a:lnTo>
                    <a:pt x="10230" y="12883"/>
                  </a:lnTo>
                  <a:lnTo>
                    <a:pt x="14066" y="19324"/>
                  </a:lnTo>
                  <a:lnTo>
                    <a:pt x="17262" y="26409"/>
                  </a:lnTo>
                  <a:lnTo>
                    <a:pt x="22378" y="39936"/>
                  </a:lnTo>
                  <a:lnTo>
                    <a:pt x="25574" y="53462"/>
                  </a:lnTo>
                  <a:lnTo>
                    <a:pt x="28132" y="66988"/>
                  </a:lnTo>
                  <a:lnTo>
                    <a:pt x="30689" y="79870"/>
                  </a:lnTo>
                  <a:lnTo>
                    <a:pt x="34525" y="91464"/>
                  </a:lnTo>
                  <a:lnTo>
                    <a:pt x="36443" y="96617"/>
                  </a:lnTo>
                  <a:lnTo>
                    <a:pt x="39640" y="10177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038289" y="4129279"/>
              <a:ext cx="92069" cy="25766"/>
            </a:xfrm>
            <a:custGeom>
              <a:avLst/>
              <a:gdLst/>
              <a:ahLst/>
              <a:cxnLst/>
              <a:rect l="0" t="0" r="0" b="0"/>
              <a:pathLst>
                <a:path w="92069" h="25766">
                  <a:moveTo>
                    <a:pt x="0" y="21901"/>
                  </a:moveTo>
                  <a:lnTo>
                    <a:pt x="12788" y="25121"/>
                  </a:lnTo>
                  <a:lnTo>
                    <a:pt x="24935" y="25765"/>
                  </a:lnTo>
                  <a:lnTo>
                    <a:pt x="37722" y="25121"/>
                  </a:lnTo>
                  <a:lnTo>
                    <a:pt x="50510" y="23189"/>
                  </a:lnTo>
                  <a:lnTo>
                    <a:pt x="62018" y="19324"/>
                  </a:lnTo>
                  <a:lnTo>
                    <a:pt x="73526" y="14171"/>
                  </a:lnTo>
                  <a:lnTo>
                    <a:pt x="83756" y="7730"/>
                  </a:lnTo>
                  <a:lnTo>
                    <a:pt x="92068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992895" y="4101583"/>
              <a:ext cx="66496" cy="10950"/>
            </a:xfrm>
            <a:custGeom>
              <a:avLst/>
              <a:gdLst/>
              <a:ahLst/>
              <a:cxnLst/>
              <a:rect l="0" t="0" r="0" b="0"/>
              <a:pathLst>
                <a:path w="66496" h="10950">
                  <a:moveTo>
                    <a:pt x="0" y="0"/>
                  </a:moveTo>
                  <a:lnTo>
                    <a:pt x="5755" y="3864"/>
                  </a:lnTo>
                  <a:lnTo>
                    <a:pt x="10869" y="7085"/>
                  </a:lnTo>
                  <a:lnTo>
                    <a:pt x="15345" y="9017"/>
                  </a:lnTo>
                  <a:lnTo>
                    <a:pt x="20460" y="10305"/>
                  </a:lnTo>
                  <a:lnTo>
                    <a:pt x="29411" y="10949"/>
                  </a:lnTo>
                  <a:lnTo>
                    <a:pt x="37723" y="10305"/>
                  </a:lnTo>
                  <a:lnTo>
                    <a:pt x="45396" y="8373"/>
                  </a:lnTo>
                  <a:lnTo>
                    <a:pt x="53068" y="5152"/>
                  </a:lnTo>
                  <a:lnTo>
                    <a:pt x="60101" y="2576"/>
                  </a:lnTo>
                  <a:lnTo>
                    <a:pt x="66495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086242" y="4141517"/>
              <a:ext cx="100382" cy="39937"/>
            </a:xfrm>
            <a:custGeom>
              <a:avLst/>
              <a:gdLst/>
              <a:ahLst/>
              <a:cxnLst/>
              <a:rect l="0" t="0" r="0" b="0"/>
              <a:pathLst>
                <a:path w="100382" h="39937">
                  <a:moveTo>
                    <a:pt x="0" y="39292"/>
                  </a:moveTo>
                  <a:lnTo>
                    <a:pt x="14066" y="39936"/>
                  </a:lnTo>
                  <a:lnTo>
                    <a:pt x="28133" y="38648"/>
                  </a:lnTo>
                  <a:lnTo>
                    <a:pt x="42198" y="36071"/>
                  </a:lnTo>
                  <a:lnTo>
                    <a:pt x="56264" y="31562"/>
                  </a:lnTo>
                  <a:lnTo>
                    <a:pt x="69052" y="25765"/>
                  </a:lnTo>
                  <a:lnTo>
                    <a:pt x="81200" y="18680"/>
                  </a:lnTo>
                  <a:lnTo>
                    <a:pt x="86954" y="14815"/>
                  </a:lnTo>
                  <a:lnTo>
                    <a:pt x="92069" y="10306"/>
                  </a:lnTo>
                  <a:lnTo>
                    <a:pt x="96545" y="5153"/>
                  </a:lnTo>
                  <a:lnTo>
                    <a:pt x="100381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147621" y="4156332"/>
              <a:ext cx="92068" cy="56684"/>
            </a:xfrm>
            <a:custGeom>
              <a:avLst/>
              <a:gdLst/>
              <a:ahLst/>
              <a:cxnLst/>
              <a:rect l="0" t="0" r="0" b="0"/>
              <a:pathLst>
                <a:path w="92068" h="56684">
                  <a:moveTo>
                    <a:pt x="0" y="56683"/>
                  </a:moveTo>
                  <a:lnTo>
                    <a:pt x="9590" y="54750"/>
                  </a:lnTo>
                  <a:lnTo>
                    <a:pt x="17262" y="52174"/>
                  </a:lnTo>
                  <a:lnTo>
                    <a:pt x="24935" y="49598"/>
                  </a:lnTo>
                  <a:lnTo>
                    <a:pt x="32607" y="46377"/>
                  </a:lnTo>
                  <a:lnTo>
                    <a:pt x="45394" y="39292"/>
                  </a:lnTo>
                  <a:lnTo>
                    <a:pt x="56902" y="31562"/>
                  </a:lnTo>
                  <a:lnTo>
                    <a:pt x="66493" y="23189"/>
                  </a:lnTo>
                  <a:lnTo>
                    <a:pt x="75444" y="14815"/>
                  </a:lnTo>
                  <a:lnTo>
                    <a:pt x="83755" y="7086"/>
                  </a:lnTo>
                  <a:lnTo>
                    <a:pt x="92067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212837" y="4165994"/>
              <a:ext cx="85676" cy="54751"/>
            </a:xfrm>
            <a:custGeom>
              <a:avLst/>
              <a:gdLst/>
              <a:ahLst/>
              <a:cxnLst/>
              <a:rect l="0" t="0" r="0" b="0"/>
              <a:pathLst>
                <a:path w="85676" h="54751">
                  <a:moveTo>
                    <a:pt x="0" y="54750"/>
                  </a:moveTo>
                  <a:lnTo>
                    <a:pt x="13427" y="48953"/>
                  </a:lnTo>
                  <a:lnTo>
                    <a:pt x="25574" y="43156"/>
                  </a:lnTo>
                  <a:lnTo>
                    <a:pt x="36444" y="36715"/>
                  </a:lnTo>
                  <a:lnTo>
                    <a:pt x="46034" y="29630"/>
                  </a:lnTo>
                  <a:lnTo>
                    <a:pt x="65855" y="14171"/>
                  </a:lnTo>
                  <a:lnTo>
                    <a:pt x="75445" y="7085"/>
                  </a:lnTo>
                  <a:lnTo>
                    <a:pt x="85675" y="0"/>
                  </a:lnTo>
                </a:path>
              </a:pathLst>
            </a:custGeom>
            <a:ln w="6350" cap="flat" cmpd="sng" algn="ctr">
              <a:solidFill>
                <a:srgbClr val="5454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867273" y="3191930"/>
            <a:ext cx="992017" cy="1030003"/>
            <a:chOff x="976357" y="3351265"/>
            <a:chExt cx="992017" cy="1030003"/>
          </a:xfrm>
        </p:grpSpPr>
        <p:sp>
          <p:nvSpPr>
            <p:cNvPr id="147" name="Freeform 146"/>
            <p:cNvSpPr/>
            <p:nvPr/>
          </p:nvSpPr>
          <p:spPr>
            <a:xfrm>
              <a:off x="976376" y="3351276"/>
              <a:ext cx="991998" cy="1029717"/>
            </a:xfrm>
            <a:custGeom>
              <a:avLst/>
              <a:gdLst/>
              <a:ahLst/>
              <a:cxnLst/>
              <a:rect l="0" t="0" r="0" b="0"/>
              <a:pathLst>
                <a:path w="991998" h="1029717">
                  <a:moveTo>
                    <a:pt x="97282" y="233807"/>
                  </a:moveTo>
                  <a:lnTo>
                    <a:pt x="106172" y="215646"/>
                  </a:lnTo>
                  <a:lnTo>
                    <a:pt x="114300" y="199136"/>
                  </a:lnTo>
                  <a:lnTo>
                    <a:pt x="121539" y="183896"/>
                  </a:lnTo>
                  <a:lnTo>
                    <a:pt x="128143" y="170307"/>
                  </a:lnTo>
                  <a:lnTo>
                    <a:pt x="134112" y="157861"/>
                  </a:lnTo>
                  <a:lnTo>
                    <a:pt x="139573" y="147066"/>
                  </a:lnTo>
                  <a:lnTo>
                    <a:pt x="144399" y="137160"/>
                  </a:lnTo>
                  <a:lnTo>
                    <a:pt x="149098" y="128397"/>
                  </a:lnTo>
                  <a:lnTo>
                    <a:pt x="153543" y="120650"/>
                  </a:lnTo>
                  <a:lnTo>
                    <a:pt x="157734" y="114046"/>
                  </a:lnTo>
                  <a:lnTo>
                    <a:pt x="161798" y="108077"/>
                  </a:lnTo>
                  <a:lnTo>
                    <a:pt x="170053" y="98679"/>
                  </a:lnTo>
                  <a:lnTo>
                    <a:pt x="178943" y="91694"/>
                  </a:lnTo>
                  <a:lnTo>
                    <a:pt x="189103" y="86487"/>
                  </a:lnTo>
                  <a:lnTo>
                    <a:pt x="201168" y="82296"/>
                  </a:lnTo>
                  <a:lnTo>
                    <a:pt x="216027" y="78613"/>
                  </a:lnTo>
                  <a:lnTo>
                    <a:pt x="224663" y="76581"/>
                  </a:lnTo>
                  <a:lnTo>
                    <a:pt x="234061" y="74549"/>
                  </a:lnTo>
                  <a:lnTo>
                    <a:pt x="244729" y="72390"/>
                  </a:lnTo>
                  <a:lnTo>
                    <a:pt x="256286" y="69977"/>
                  </a:lnTo>
                  <a:lnTo>
                    <a:pt x="269113" y="66929"/>
                  </a:lnTo>
                  <a:lnTo>
                    <a:pt x="283083" y="63373"/>
                  </a:lnTo>
                  <a:lnTo>
                    <a:pt x="298450" y="59817"/>
                  </a:lnTo>
                  <a:lnTo>
                    <a:pt x="315468" y="54991"/>
                  </a:lnTo>
                  <a:lnTo>
                    <a:pt x="333756" y="49784"/>
                  </a:lnTo>
                  <a:lnTo>
                    <a:pt x="353695" y="43561"/>
                  </a:lnTo>
                  <a:lnTo>
                    <a:pt x="374904" y="36703"/>
                  </a:lnTo>
                  <a:lnTo>
                    <a:pt x="395224" y="29210"/>
                  </a:lnTo>
                  <a:lnTo>
                    <a:pt x="434721" y="15113"/>
                  </a:lnTo>
                  <a:lnTo>
                    <a:pt x="454660" y="9144"/>
                  </a:lnTo>
                  <a:lnTo>
                    <a:pt x="475234" y="4191"/>
                  </a:lnTo>
                  <a:lnTo>
                    <a:pt x="496697" y="1270"/>
                  </a:lnTo>
                  <a:lnTo>
                    <a:pt x="507746" y="254"/>
                  </a:lnTo>
                  <a:lnTo>
                    <a:pt x="519303" y="0"/>
                  </a:lnTo>
                  <a:lnTo>
                    <a:pt x="536956" y="254"/>
                  </a:lnTo>
                  <a:lnTo>
                    <a:pt x="553847" y="1016"/>
                  </a:lnTo>
                  <a:lnTo>
                    <a:pt x="570484" y="2540"/>
                  </a:lnTo>
                  <a:lnTo>
                    <a:pt x="586486" y="4445"/>
                  </a:lnTo>
                  <a:lnTo>
                    <a:pt x="602615" y="6731"/>
                  </a:lnTo>
                  <a:lnTo>
                    <a:pt x="618109" y="9652"/>
                  </a:lnTo>
                  <a:lnTo>
                    <a:pt x="633222" y="13081"/>
                  </a:lnTo>
                  <a:lnTo>
                    <a:pt x="647954" y="17145"/>
                  </a:lnTo>
                  <a:lnTo>
                    <a:pt x="662305" y="21717"/>
                  </a:lnTo>
                  <a:lnTo>
                    <a:pt x="676402" y="26797"/>
                  </a:lnTo>
                  <a:lnTo>
                    <a:pt x="690245" y="32512"/>
                  </a:lnTo>
                  <a:lnTo>
                    <a:pt x="703580" y="38481"/>
                  </a:lnTo>
                  <a:lnTo>
                    <a:pt x="716280" y="45085"/>
                  </a:lnTo>
                  <a:lnTo>
                    <a:pt x="729234" y="52324"/>
                  </a:lnTo>
                  <a:lnTo>
                    <a:pt x="741299" y="59944"/>
                  </a:lnTo>
                  <a:lnTo>
                    <a:pt x="753364" y="68199"/>
                  </a:lnTo>
                  <a:lnTo>
                    <a:pt x="764921" y="76835"/>
                  </a:lnTo>
                  <a:lnTo>
                    <a:pt x="776097" y="85979"/>
                  </a:lnTo>
                  <a:lnTo>
                    <a:pt x="787146" y="95758"/>
                  </a:lnTo>
                  <a:lnTo>
                    <a:pt x="797814" y="105918"/>
                  </a:lnTo>
                  <a:lnTo>
                    <a:pt x="807974" y="116713"/>
                  </a:lnTo>
                  <a:lnTo>
                    <a:pt x="818007" y="127889"/>
                  </a:lnTo>
                  <a:lnTo>
                    <a:pt x="827659" y="139573"/>
                  </a:lnTo>
                  <a:lnTo>
                    <a:pt x="836803" y="152019"/>
                  </a:lnTo>
                  <a:lnTo>
                    <a:pt x="845947" y="164592"/>
                  </a:lnTo>
                  <a:lnTo>
                    <a:pt x="854583" y="177800"/>
                  </a:lnTo>
                  <a:lnTo>
                    <a:pt x="870839" y="205740"/>
                  </a:lnTo>
                  <a:lnTo>
                    <a:pt x="885952" y="235458"/>
                  </a:lnTo>
                  <a:lnTo>
                    <a:pt x="899795" y="267589"/>
                  </a:lnTo>
                  <a:lnTo>
                    <a:pt x="902716" y="276479"/>
                  </a:lnTo>
                  <a:lnTo>
                    <a:pt x="904621" y="285877"/>
                  </a:lnTo>
                  <a:lnTo>
                    <a:pt x="905383" y="295021"/>
                  </a:lnTo>
                  <a:lnTo>
                    <a:pt x="905383" y="304419"/>
                  </a:lnTo>
                  <a:lnTo>
                    <a:pt x="903478" y="323342"/>
                  </a:lnTo>
                  <a:lnTo>
                    <a:pt x="900684" y="342392"/>
                  </a:lnTo>
                  <a:lnTo>
                    <a:pt x="898271" y="361315"/>
                  </a:lnTo>
                  <a:lnTo>
                    <a:pt x="897509" y="380365"/>
                  </a:lnTo>
                  <a:lnTo>
                    <a:pt x="898525" y="389763"/>
                  </a:lnTo>
                  <a:lnTo>
                    <a:pt x="900430" y="398907"/>
                  </a:lnTo>
                  <a:lnTo>
                    <a:pt x="903478" y="408432"/>
                  </a:lnTo>
                  <a:lnTo>
                    <a:pt x="907796" y="417449"/>
                  </a:lnTo>
                  <a:lnTo>
                    <a:pt x="918464" y="435356"/>
                  </a:lnTo>
                  <a:lnTo>
                    <a:pt x="928878" y="451485"/>
                  </a:lnTo>
                  <a:lnTo>
                    <a:pt x="938784" y="466090"/>
                  </a:lnTo>
                  <a:lnTo>
                    <a:pt x="947928" y="479806"/>
                  </a:lnTo>
                  <a:lnTo>
                    <a:pt x="956818" y="492379"/>
                  </a:lnTo>
                  <a:lnTo>
                    <a:pt x="964692" y="504317"/>
                  </a:lnTo>
                  <a:lnTo>
                    <a:pt x="971550" y="516255"/>
                  </a:lnTo>
                  <a:lnTo>
                    <a:pt x="977773" y="528320"/>
                  </a:lnTo>
                  <a:lnTo>
                    <a:pt x="983107" y="540512"/>
                  </a:lnTo>
                  <a:lnTo>
                    <a:pt x="987171" y="553593"/>
                  </a:lnTo>
                  <a:lnTo>
                    <a:pt x="990092" y="567563"/>
                  </a:lnTo>
                  <a:lnTo>
                    <a:pt x="991743" y="582930"/>
                  </a:lnTo>
                  <a:lnTo>
                    <a:pt x="991997" y="599694"/>
                  </a:lnTo>
                  <a:lnTo>
                    <a:pt x="991743" y="608965"/>
                  </a:lnTo>
                  <a:lnTo>
                    <a:pt x="991108" y="618617"/>
                  </a:lnTo>
                  <a:lnTo>
                    <a:pt x="989838" y="628777"/>
                  </a:lnTo>
                  <a:lnTo>
                    <a:pt x="988314" y="639699"/>
                  </a:lnTo>
                  <a:lnTo>
                    <a:pt x="986409" y="651129"/>
                  </a:lnTo>
                  <a:lnTo>
                    <a:pt x="984123" y="663321"/>
                  </a:lnTo>
                  <a:lnTo>
                    <a:pt x="981964" y="671449"/>
                  </a:lnTo>
                  <a:lnTo>
                    <a:pt x="979678" y="679450"/>
                  </a:lnTo>
                  <a:lnTo>
                    <a:pt x="974217" y="693547"/>
                  </a:lnTo>
                  <a:lnTo>
                    <a:pt x="967613" y="706120"/>
                  </a:lnTo>
                  <a:lnTo>
                    <a:pt x="959993" y="717296"/>
                  </a:lnTo>
                  <a:lnTo>
                    <a:pt x="951611" y="727202"/>
                  </a:lnTo>
                  <a:lnTo>
                    <a:pt x="942213" y="735838"/>
                  </a:lnTo>
                  <a:lnTo>
                    <a:pt x="932307" y="744093"/>
                  </a:lnTo>
                  <a:lnTo>
                    <a:pt x="922020" y="751332"/>
                  </a:lnTo>
                  <a:lnTo>
                    <a:pt x="899922" y="764921"/>
                  </a:lnTo>
                  <a:lnTo>
                    <a:pt x="877443" y="778383"/>
                  </a:lnTo>
                  <a:lnTo>
                    <a:pt x="866140" y="785241"/>
                  </a:lnTo>
                  <a:lnTo>
                    <a:pt x="855345" y="792988"/>
                  </a:lnTo>
                  <a:lnTo>
                    <a:pt x="844677" y="801370"/>
                  </a:lnTo>
                  <a:lnTo>
                    <a:pt x="834644" y="810514"/>
                  </a:lnTo>
                  <a:lnTo>
                    <a:pt x="825500" y="821436"/>
                  </a:lnTo>
                  <a:lnTo>
                    <a:pt x="817499" y="833120"/>
                  </a:lnTo>
                  <a:lnTo>
                    <a:pt x="810641" y="845820"/>
                  </a:lnTo>
                  <a:lnTo>
                    <a:pt x="804418" y="858647"/>
                  </a:lnTo>
                  <a:lnTo>
                    <a:pt x="792099" y="884682"/>
                  </a:lnTo>
                  <a:lnTo>
                    <a:pt x="785495" y="897382"/>
                  </a:lnTo>
                  <a:lnTo>
                    <a:pt x="777621" y="908812"/>
                  </a:lnTo>
                  <a:lnTo>
                    <a:pt x="768731" y="919861"/>
                  </a:lnTo>
                  <a:lnTo>
                    <a:pt x="758825" y="930275"/>
                  </a:lnTo>
                  <a:lnTo>
                    <a:pt x="748411" y="940435"/>
                  </a:lnTo>
                  <a:lnTo>
                    <a:pt x="737108" y="949833"/>
                  </a:lnTo>
                  <a:lnTo>
                    <a:pt x="725170" y="959104"/>
                  </a:lnTo>
                  <a:lnTo>
                    <a:pt x="712724" y="967740"/>
                  </a:lnTo>
                  <a:lnTo>
                    <a:pt x="699516" y="975614"/>
                  </a:lnTo>
                  <a:lnTo>
                    <a:pt x="685800" y="983361"/>
                  </a:lnTo>
                  <a:lnTo>
                    <a:pt x="671703" y="990346"/>
                  </a:lnTo>
                  <a:lnTo>
                    <a:pt x="657098" y="996696"/>
                  </a:lnTo>
                  <a:lnTo>
                    <a:pt x="642112" y="1002665"/>
                  </a:lnTo>
                  <a:lnTo>
                    <a:pt x="626745" y="1008126"/>
                  </a:lnTo>
                  <a:lnTo>
                    <a:pt x="611124" y="1012825"/>
                  </a:lnTo>
                  <a:lnTo>
                    <a:pt x="595376" y="1017016"/>
                  </a:lnTo>
                  <a:lnTo>
                    <a:pt x="563245" y="1023747"/>
                  </a:lnTo>
                  <a:lnTo>
                    <a:pt x="530987" y="1028065"/>
                  </a:lnTo>
                  <a:lnTo>
                    <a:pt x="498348" y="1029716"/>
                  </a:lnTo>
                  <a:lnTo>
                    <a:pt x="482346" y="1029716"/>
                  </a:lnTo>
                  <a:lnTo>
                    <a:pt x="466344" y="1028954"/>
                  </a:lnTo>
                  <a:lnTo>
                    <a:pt x="450723" y="1027557"/>
                  </a:lnTo>
                  <a:lnTo>
                    <a:pt x="435229" y="1025271"/>
                  </a:lnTo>
                  <a:lnTo>
                    <a:pt x="419862" y="1022604"/>
                  </a:lnTo>
                  <a:lnTo>
                    <a:pt x="405130" y="1019048"/>
                  </a:lnTo>
                  <a:lnTo>
                    <a:pt x="390779" y="1014857"/>
                  </a:lnTo>
                  <a:lnTo>
                    <a:pt x="376936" y="1009650"/>
                  </a:lnTo>
                  <a:lnTo>
                    <a:pt x="363347" y="1004189"/>
                  </a:lnTo>
                  <a:lnTo>
                    <a:pt x="350520" y="997839"/>
                  </a:lnTo>
                  <a:lnTo>
                    <a:pt x="338201" y="990346"/>
                  </a:lnTo>
                  <a:lnTo>
                    <a:pt x="326517" y="982345"/>
                  </a:lnTo>
                  <a:lnTo>
                    <a:pt x="319659" y="976884"/>
                  </a:lnTo>
                  <a:lnTo>
                    <a:pt x="313309" y="970534"/>
                  </a:lnTo>
                  <a:lnTo>
                    <a:pt x="307848" y="963803"/>
                  </a:lnTo>
                  <a:lnTo>
                    <a:pt x="302387" y="956564"/>
                  </a:lnTo>
                  <a:lnTo>
                    <a:pt x="293243" y="940689"/>
                  </a:lnTo>
                  <a:lnTo>
                    <a:pt x="285369" y="923798"/>
                  </a:lnTo>
                  <a:lnTo>
                    <a:pt x="271272" y="889127"/>
                  </a:lnTo>
                  <a:lnTo>
                    <a:pt x="263906" y="872490"/>
                  </a:lnTo>
                  <a:lnTo>
                    <a:pt x="256032" y="856869"/>
                  </a:lnTo>
                  <a:lnTo>
                    <a:pt x="250317" y="848233"/>
                  </a:lnTo>
                  <a:lnTo>
                    <a:pt x="244475" y="840359"/>
                  </a:lnTo>
                  <a:lnTo>
                    <a:pt x="238506" y="833628"/>
                  </a:lnTo>
                  <a:lnTo>
                    <a:pt x="232029" y="827405"/>
                  </a:lnTo>
                  <a:lnTo>
                    <a:pt x="225425" y="822198"/>
                  </a:lnTo>
                  <a:lnTo>
                    <a:pt x="218694" y="817753"/>
                  </a:lnTo>
                  <a:lnTo>
                    <a:pt x="204470" y="810514"/>
                  </a:lnTo>
                  <a:lnTo>
                    <a:pt x="189611" y="805561"/>
                  </a:lnTo>
                  <a:lnTo>
                    <a:pt x="174371" y="802132"/>
                  </a:lnTo>
                  <a:lnTo>
                    <a:pt x="158496" y="799846"/>
                  </a:lnTo>
                  <a:lnTo>
                    <a:pt x="142494" y="798195"/>
                  </a:lnTo>
                  <a:lnTo>
                    <a:pt x="110109" y="794385"/>
                  </a:lnTo>
                  <a:lnTo>
                    <a:pt x="94107" y="791464"/>
                  </a:lnTo>
                  <a:lnTo>
                    <a:pt x="78105" y="787019"/>
                  </a:lnTo>
                  <a:lnTo>
                    <a:pt x="62484" y="780796"/>
                  </a:lnTo>
                  <a:lnTo>
                    <a:pt x="55118" y="776859"/>
                  </a:lnTo>
                  <a:lnTo>
                    <a:pt x="47752" y="771779"/>
                  </a:lnTo>
                  <a:lnTo>
                    <a:pt x="40259" y="766445"/>
                  </a:lnTo>
                  <a:lnTo>
                    <a:pt x="33147" y="760222"/>
                  </a:lnTo>
                  <a:lnTo>
                    <a:pt x="26289" y="752983"/>
                  </a:lnTo>
                  <a:lnTo>
                    <a:pt x="19558" y="745109"/>
                  </a:lnTo>
                  <a:lnTo>
                    <a:pt x="14859" y="738378"/>
                  </a:lnTo>
                  <a:lnTo>
                    <a:pt x="10668" y="731393"/>
                  </a:lnTo>
                  <a:lnTo>
                    <a:pt x="4699" y="717296"/>
                  </a:lnTo>
                  <a:lnTo>
                    <a:pt x="1270" y="702945"/>
                  </a:lnTo>
                  <a:lnTo>
                    <a:pt x="0" y="688086"/>
                  </a:lnTo>
                  <a:lnTo>
                    <a:pt x="889" y="672719"/>
                  </a:lnTo>
                  <a:lnTo>
                    <a:pt x="3048" y="657225"/>
                  </a:lnTo>
                  <a:lnTo>
                    <a:pt x="6477" y="641731"/>
                  </a:lnTo>
                  <a:lnTo>
                    <a:pt x="11176" y="625856"/>
                  </a:lnTo>
                  <a:lnTo>
                    <a:pt x="22098" y="594106"/>
                  </a:lnTo>
                  <a:lnTo>
                    <a:pt x="33147" y="562610"/>
                  </a:lnTo>
                  <a:lnTo>
                    <a:pt x="38100" y="546989"/>
                  </a:lnTo>
                  <a:lnTo>
                    <a:pt x="42291" y="531876"/>
                  </a:lnTo>
                  <a:lnTo>
                    <a:pt x="45212" y="516636"/>
                  </a:lnTo>
                  <a:lnTo>
                    <a:pt x="46736" y="502031"/>
                  </a:lnTo>
                  <a:lnTo>
                    <a:pt x="46736" y="498348"/>
                  </a:lnTo>
                  <a:lnTo>
                    <a:pt x="46228" y="493649"/>
                  </a:lnTo>
                  <a:lnTo>
                    <a:pt x="45466" y="488188"/>
                  </a:lnTo>
                  <a:lnTo>
                    <a:pt x="44450" y="481584"/>
                  </a:lnTo>
                  <a:lnTo>
                    <a:pt x="43434" y="474345"/>
                  </a:lnTo>
                  <a:lnTo>
                    <a:pt x="42037" y="466344"/>
                  </a:lnTo>
                  <a:lnTo>
                    <a:pt x="38862" y="448818"/>
                  </a:lnTo>
                  <a:lnTo>
                    <a:pt x="35560" y="429387"/>
                  </a:lnTo>
                  <a:lnTo>
                    <a:pt x="32639" y="408432"/>
                  </a:lnTo>
                  <a:lnTo>
                    <a:pt x="30099" y="386842"/>
                  </a:lnTo>
                  <a:lnTo>
                    <a:pt x="28702" y="364998"/>
                  </a:lnTo>
                  <a:lnTo>
                    <a:pt x="28448" y="343662"/>
                  </a:lnTo>
                  <a:lnTo>
                    <a:pt x="28956" y="333502"/>
                  </a:lnTo>
                  <a:lnTo>
                    <a:pt x="29972" y="323342"/>
                  </a:lnTo>
                  <a:lnTo>
                    <a:pt x="31369" y="313690"/>
                  </a:lnTo>
                  <a:lnTo>
                    <a:pt x="33655" y="304419"/>
                  </a:lnTo>
                  <a:lnTo>
                    <a:pt x="36322" y="295783"/>
                  </a:lnTo>
                  <a:lnTo>
                    <a:pt x="39497" y="287909"/>
                  </a:lnTo>
                  <a:lnTo>
                    <a:pt x="43688" y="280416"/>
                  </a:lnTo>
                  <a:lnTo>
                    <a:pt x="48387" y="273685"/>
                  </a:lnTo>
                  <a:lnTo>
                    <a:pt x="54102" y="267970"/>
                  </a:lnTo>
                  <a:lnTo>
                    <a:pt x="60579" y="263017"/>
                  </a:lnTo>
                  <a:lnTo>
                    <a:pt x="67945" y="259080"/>
                  </a:lnTo>
                  <a:lnTo>
                    <a:pt x="76073" y="256159"/>
                  </a:lnTo>
                  <a:lnTo>
                    <a:pt x="85217" y="254381"/>
                  </a:lnTo>
                  <a:lnTo>
                    <a:pt x="95631" y="253873"/>
                  </a:lnTo>
                  <a:lnTo>
                    <a:pt x="92710" y="253873"/>
                  </a:lnTo>
                  <a:lnTo>
                    <a:pt x="90678" y="253873"/>
                  </a:lnTo>
                  <a:lnTo>
                    <a:pt x="87376" y="253873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976357" y="3351265"/>
              <a:ext cx="991993" cy="1030003"/>
            </a:xfrm>
            <a:custGeom>
              <a:avLst/>
              <a:gdLst/>
              <a:ahLst/>
              <a:cxnLst/>
              <a:rect l="0" t="0" r="0" b="0"/>
              <a:pathLst>
                <a:path w="991993" h="1030003">
                  <a:moveTo>
                    <a:pt x="87510" y="253892"/>
                  </a:moveTo>
                  <a:lnTo>
                    <a:pt x="90775" y="253892"/>
                  </a:lnTo>
                  <a:lnTo>
                    <a:pt x="92734" y="253892"/>
                  </a:lnTo>
                  <a:lnTo>
                    <a:pt x="95347" y="253892"/>
                  </a:lnTo>
                  <a:lnTo>
                    <a:pt x="85551" y="254548"/>
                  </a:lnTo>
                  <a:lnTo>
                    <a:pt x="75755" y="255861"/>
                  </a:lnTo>
                  <a:lnTo>
                    <a:pt x="67918" y="259141"/>
                  </a:lnTo>
                  <a:lnTo>
                    <a:pt x="60735" y="263077"/>
                  </a:lnTo>
                  <a:lnTo>
                    <a:pt x="54204" y="267670"/>
                  </a:lnTo>
                  <a:lnTo>
                    <a:pt x="48327" y="273574"/>
                  </a:lnTo>
                  <a:lnTo>
                    <a:pt x="43755" y="280134"/>
                  </a:lnTo>
                  <a:lnTo>
                    <a:pt x="39837" y="288007"/>
                  </a:lnTo>
                  <a:lnTo>
                    <a:pt x="36572" y="295880"/>
                  </a:lnTo>
                  <a:lnTo>
                    <a:pt x="33959" y="304408"/>
                  </a:lnTo>
                  <a:lnTo>
                    <a:pt x="31347" y="313593"/>
                  </a:lnTo>
                  <a:lnTo>
                    <a:pt x="30041" y="323434"/>
                  </a:lnTo>
                  <a:lnTo>
                    <a:pt x="28735" y="333275"/>
                  </a:lnTo>
                  <a:lnTo>
                    <a:pt x="28735" y="343771"/>
                  </a:lnTo>
                  <a:lnTo>
                    <a:pt x="28735" y="364765"/>
                  </a:lnTo>
                  <a:lnTo>
                    <a:pt x="30041" y="386415"/>
                  </a:lnTo>
                  <a:lnTo>
                    <a:pt x="32653" y="408064"/>
                  </a:lnTo>
                  <a:lnTo>
                    <a:pt x="35265" y="429714"/>
                  </a:lnTo>
                  <a:lnTo>
                    <a:pt x="38531" y="448740"/>
                  </a:lnTo>
                  <a:lnTo>
                    <a:pt x="41796" y="466453"/>
                  </a:lnTo>
                  <a:lnTo>
                    <a:pt x="43755" y="474326"/>
                  </a:lnTo>
                  <a:lnTo>
                    <a:pt x="44408" y="481543"/>
                  </a:lnTo>
                  <a:lnTo>
                    <a:pt x="45714" y="488103"/>
                  </a:lnTo>
                  <a:lnTo>
                    <a:pt x="46367" y="493351"/>
                  </a:lnTo>
                  <a:lnTo>
                    <a:pt x="47020" y="498600"/>
                  </a:lnTo>
                  <a:lnTo>
                    <a:pt x="47020" y="501880"/>
                  </a:lnTo>
                  <a:lnTo>
                    <a:pt x="45061" y="516313"/>
                  </a:lnTo>
                  <a:lnTo>
                    <a:pt x="42449" y="532058"/>
                  </a:lnTo>
                  <a:lnTo>
                    <a:pt x="37878" y="547148"/>
                  </a:lnTo>
                  <a:lnTo>
                    <a:pt x="33306" y="562237"/>
                  </a:lnTo>
                  <a:lnTo>
                    <a:pt x="22204" y="593728"/>
                  </a:lnTo>
                  <a:lnTo>
                    <a:pt x="11102" y="625874"/>
                  </a:lnTo>
                  <a:lnTo>
                    <a:pt x="6531" y="641619"/>
                  </a:lnTo>
                  <a:lnTo>
                    <a:pt x="3266" y="657364"/>
                  </a:lnTo>
                  <a:lnTo>
                    <a:pt x="654" y="672454"/>
                  </a:lnTo>
                  <a:lnTo>
                    <a:pt x="0" y="688199"/>
                  </a:lnTo>
                  <a:lnTo>
                    <a:pt x="1307" y="702632"/>
                  </a:lnTo>
                  <a:lnTo>
                    <a:pt x="4572" y="717065"/>
                  </a:lnTo>
                  <a:lnTo>
                    <a:pt x="10449" y="731498"/>
                  </a:lnTo>
                  <a:lnTo>
                    <a:pt x="15021" y="738059"/>
                  </a:lnTo>
                  <a:lnTo>
                    <a:pt x="19592" y="745275"/>
                  </a:lnTo>
                  <a:lnTo>
                    <a:pt x="26123" y="753148"/>
                  </a:lnTo>
                  <a:lnTo>
                    <a:pt x="33306" y="760365"/>
                  </a:lnTo>
                  <a:lnTo>
                    <a:pt x="40490" y="766269"/>
                  </a:lnTo>
                  <a:lnTo>
                    <a:pt x="47674" y="771517"/>
                  </a:lnTo>
                  <a:lnTo>
                    <a:pt x="54857" y="776766"/>
                  </a:lnTo>
                  <a:lnTo>
                    <a:pt x="62694" y="780702"/>
                  </a:lnTo>
                  <a:lnTo>
                    <a:pt x="78367" y="787263"/>
                  </a:lnTo>
                  <a:lnTo>
                    <a:pt x="94040" y="791199"/>
                  </a:lnTo>
                  <a:lnTo>
                    <a:pt x="110367" y="794479"/>
                  </a:lnTo>
                  <a:lnTo>
                    <a:pt x="142367" y="798416"/>
                  </a:lnTo>
                  <a:lnTo>
                    <a:pt x="158693" y="799728"/>
                  </a:lnTo>
                  <a:lnTo>
                    <a:pt x="174366" y="802352"/>
                  </a:lnTo>
                  <a:lnTo>
                    <a:pt x="189387" y="805632"/>
                  </a:lnTo>
                  <a:lnTo>
                    <a:pt x="204407" y="810224"/>
                  </a:lnTo>
                  <a:lnTo>
                    <a:pt x="218774" y="817441"/>
                  </a:lnTo>
                  <a:lnTo>
                    <a:pt x="225305" y="822034"/>
                  </a:lnTo>
                  <a:lnTo>
                    <a:pt x="231835" y="827282"/>
                  </a:lnTo>
                  <a:lnTo>
                    <a:pt x="238366" y="833842"/>
                  </a:lnTo>
                  <a:lnTo>
                    <a:pt x="244243" y="840403"/>
                  </a:lnTo>
                  <a:lnTo>
                    <a:pt x="250121" y="848276"/>
                  </a:lnTo>
                  <a:lnTo>
                    <a:pt x="255998" y="856805"/>
                  </a:lnTo>
                  <a:lnTo>
                    <a:pt x="263835" y="872550"/>
                  </a:lnTo>
                  <a:lnTo>
                    <a:pt x="271018" y="888951"/>
                  </a:lnTo>
                  <a:lnTo>
                    <a:pt x="285386" y="923722"/>
                  </a:lnTo>
                  <a:lnTo>
                    <a:pt x="293222" y="940779"/>
                  </a:lnTo>
                  <a:lnTo>
                    <a:pt x="302365" y="956524"/>
                  </a:lnTo>
                  <a:lnTo>
                    <a:pt x="307590" y="963741"/>
                  </a:lnTo>
                  <a:lnTo>
                    <a:pt x="313467" y="970301"/>
                  </a:lnTo>
                  <a:lnTo>
                    <a:pt x="319998" y="976862"/>
                  </a:lnTo>
                  <a:lnTo>
                    <a:pt x="326528" y="982110"/>
                  </a:lnTo>
                  <a:lnTo>
                    <a:pt x="338283" y="989983"/>
                  </a:lnTo>
                  <a:lnTo>
                    <a:pt x="350691" y="997856"/>
                  </a:lnTo>
                  <a:lnTo>
                    <a:pt x="363752" y="1004416"/>
                  </a:lnTo>
                  <a:lnTo>
                    <a:pt x="376814" y="1009665"/>
                  </a:lnTo>
                  <a:lnTo>
                    <a:pt x="390528" y="1014913"/>
                  </a:lnTo>
                  <a:lnTo>
                    <a:pt x="404895" y="1018849"/>
                  </a:lnTo>
                  <a:lnTo>
                    <a:pt x="419915" y="1022785"/>
                  </a:lnTo>
                  <a:lnTo>
                    <a:pt x="434935" y="1025410"/>
                  </a:lnTo>
                  <a:lnTo>
                    <a:pt x="450609" y="1027378"/>
                  </a:lnTo>
                  <a:lnTo>
                    <a:pt x="466282" y="1028690"/>
                  </a:lnTo>
                  <a:lnTo>
                    <a:pt x="482608" y="1030002"/>
                  </a:lnTo>
                  <a:lnTo>
                    <a:pt x="498282" y="1030002"/>
                  </a:lnTo>
                  <a:lnTo>
                    <a:pt x="530935" y="1028034"/>
                  </a:lnTo>
                  <a:lnTo>
                    <a:pt x="563587" y="1023442"/>
                  </a:lnTo>
                  <a:lnTo>
                    <a:pt x="595587" y="1016881"/>
                  </a:lnTo>
                  <a:lnTo>
                    <a:pt x="611260" y="1012945"/>
                  </a:lnTo>
                  <a:lnTo>
                    <a:pt x="626934" y="1008352"/>
                  </a:lnTo>
                  <a:lnTo>
                    <a:pt x="641954" y="1002448"/>
                  </a:lnTo>
                  <a:lnTo>
                    <a:pt x="656974" y="996543"/>
                  </a:lnTo>
                  <a:lnTo>
                    <a:pt x="671341" y="989983"/>
                  </a:lnTo>
                  <a:lnTo>
                    <a:pt x="685709" y="983422"/>
                  </a:lnTo>
                  <a:lnTo>
                    <a:pt x="699423" y="975550"/>
                  </a:lnTo>
                  <a:lnTo>
                    <a:pt x="712484" y="967677"/>
                  </a:lnTo>
                  <a:lnTo>
                    <a:pt x="725545" y="959149"/>
                  </a:lnTo>
                  <a:lnTo>
                    <a:pt x="737300" y="949964"/>
                  </a:lnTo>
                  <a:lnTo>
                    <a:pt x="748402" y="940123"/>
                  </a:lnTo>
                  <a:lnTo>
                    <a:pt x="758851" y="930282"/>
                  </a:lnTo>
                  <a:lnTo>
                    <a:pt x="768647" y="919785"/>
                  </a:lnTo>
                  <a:lnTo>
                    <a:pt x="777789" y="908632"/>
                  </a:lnTo>
                  <a:lnTo>
                    <a:pt x="785626" y="897480"/>
                  </a:lnTo>
                  <a:lnTo>
                    <a:pt x="792157" y="884359"/>
                  </a:lnTo>
                  <a:lnTo>
                    <a:pt x="804565" y="858773"/>
                  </a:lnTo>
                  <a:lnTo>
                    <a:pt x="810442" y="845651"/>
                  </a:lnTo>
                  <a:lnTo>
                    <a:pt x="817626" y="833187"/>
                  </a:lnTo>
                  <a:lnTo>
                    <a:pt x="825462" y="821378"/>
                  </a:lnTo>
                  <a:lnTo>
                    <a:pt x="834605" y="810224"/>
                  </a:lnTo>
                  <a:lnTo>
                    <a:pt x="845054" y="801040"/>
                  </a:lnTo>
                  <a:lnTo>
                    <a:pt x="855503" y="793167"/>
                  </a:lnTo>
                  <a:lnTo>
                    <a:pt x="865952" y="785295"/>
                  </a:lnTo>
                  <a:lnTo>
                    <a:pt x="877707" y="778078"/>
                  </a:lnTo>
                  <a:lnTo>
                    <a:pt x="899911" y="764957"/>
                  </a:lnTo>
                  <a:lnTo>
                    <a:pt x="922115" y="751180"/>
                  </a:lnTo>
                  <a:lnTo>
                    <a:pt x="932564" y="743963"/>
                  </a:lnTo>
                  <a:lnTo>
                    <a:pt x="942360" y="736091"/>
                  </a:lnTo>
                  <a:lnTo>
                    <a:pt x="951502" y="726906"/>
                  </a:lnTo>
                  <a:lnTo>
                    <a:pt x="959992" y="717065"/>
                  </a:lnTo>
                  <a:lnTo>
                    <a:pt x="967829" y="705912"/>
                  </a:lnTo>
                  <a:lnTo>
                    <a:pt x="974359" y="693447"/>
                  </a:lnTo>
                  <a:lnTo>
                    <a:pt x="979584" y="679670"/>
                  </a:lnTo>
                  <a:lnTo>
                    <a:pt x="982196" y="671141"/>
                  </a:lnTo>
                  <a:lnTo>
                    <a:pt x="984155" y="663269"/>
                  </a:lnTo>
                  <a:lnTo>
                    <a:pt x="986114" y="650804"/>
                  </a:lnTo>
                  <a:lnTo>
                    <a:pt x="988073" y="639651"/>
                  </a:lnTo>
                  <a:lnTo>
                    <a:pt x="990033" y="628498"/>
                  </a:lnTo>
                  <a:lnTo>
                    <a:pt x="991339" y="618657"/>
                  </a:lnTo>
                  <a:lnTo>
                    <a:pt x="991992" y="608817"/>
                  </a:lnTo>
                  <a:lnTo>
                    <a:pt x="991992" y="599632"/>
                  </a:lnTo>
                  <a:lnTo>
                    <a:pt x="991992" y="582575"/>
                  </a:lnTo>
                  <a:lnTo>
                    <a:pt x="990033" y="567485"/>
                  </a:lnTo>
                  <a:lnTo>
                    <a:pt x="987420" y="553708"/>
                  </a:lnTo>
                  <a:lnTo>
                    <a:pt x="983502" y="540587"/>
                  </a:lnTo>
                  <a:lnTo>
                    <a:pt x="977625" y="528122"/>
                  </a:lnTo>
                  <a:lnTo>
                    <a:pt x="971747" y="516313"/>
                  </a:lnTo>
                  <a:lnTo>
                    <a:pt x="964563" y="504504"/>
                  </a:lnTo>
                  <a:lnTo>
                    <a:pt x="956727" y="492695"/>
                  </a:lnTo>
                  <a:lnTo>
                    <a:pt x="947584" y="479574"/>
                  </a:lnTo>
                  <a:lnTo>
                    <a:pt x="939094" y="465797"/>
                  </a:lnTo>
                  <a:lnTo>
                    <a:pt x="928645" y="451364"/>
                  </a:lnTo>
                  <a:lnTo>
                    <a:pt x="918196" y="435619"/>
                  </a:lnTo>
                  <a:lnTo>
                    <a:pt x="907748" y="417249"/>
                  </a:lnTo>
                  <a:lnTo>
                    <a:pt x="903176" y="408064"/>
                  </a:lnTo>
                  <a:lnTo>
                    <a:pt x="900564" y="398880"/>
                  </a:lnTo>
                  <a:lnTo>
                    <a:pt x="898605" y="389695"/>
                  </a:lnTo>
                  <a:lnTo>
                    <a:pt x="897299" y="380510"/>
                  </a:lnTo>
                  <a:lnTo>
                    <a:pt x="898605" y="361485"/>
                  </a:lnTo>
                  <a:lnTo>
                    <a:pt x="900564" y="342460"/>
                  </a:lnTo>
                  <a:lnTo>
                    <a:pt x="903176" y="323434"/>
                  </a:lnTo>
                  <a:lnTo>
                    <a:pt x="905135" y="304408"/>
                  </a:lnTo>
                  <a:lnTo>
                    <a:pt x="905135" y="295224"/>
                  </a:lnTo>
                  <a:lnTo>
                    <a:pt x="904482" y="286039"/>
                  </a:lnTo>
                  <a:lnTo>
                    <a:pt x="902523" y="276198"/>
                  </a:lnTo>
                  <a:lnTo>
                    <a:pt x="899911" y="267670"/>
                  </a:lnTo>
                  <a:lnTo>
                    <a:pt x="886197" y="235523"/>
                  </a:lnTo>
                  <a:lnTo>
                    <a:pt x="871176" y="206000"/>
                  </a:lnTo>
                  <a:lnTo>
                    <a:pt x="854850" y="177791"/>
                  </a:lnTo>
                  <a:lnTo>
                    <a:pt x="845707" y="164669"/>
                  </a:lnTo>
                  <a:lnTo>
                    <a:pt x="836565" y="152204"/>
                  </a:lnTo>
                  <a:lnTo>
                    <a:pt x="827422" y="139739"/>
                  </a:lnTo>
                  <a:lnTo>
                    <a:pt x="818279" y="127930"/>
                  </a:lnTo>
                  <a:lnTo>
                    <a:pt x="807830" y="116778"/>
                  </a:lnTo>
                  <a:lnTo>
                    <a:pt x="798034" y="105625"/>
                  </a:lnTo>
                  <a:lnTo>
                    <a:pt x="786932" y="95784"/>
                  </a:lnTo>
                  <a:lnTo>
                    <a:pt x="775830" y="85943"/>
                  </a:lnTo>
                  <a:lnTo>
                    <a:pt x="764728" y="76758"/>
                  </a:lnTo>
                  <a:lnTo>
                    <a:pt x="753627" y="68230"/>
                  </a:lnTo>
                  <a:lnTo>
                    <a:pt x="741218" y="59701"/>
                  </a:lnTo>
                  <a:lnTo>
                    <a:pt x="729463" y="52484"/>
                  </a:lnTo>
                  <a:lnTo>
                    <a:pt x="716402" y="45268"/>
                  </a:lnTo>
                  <a:lnTo>
                    <a:pt x="703341" y="38051"/>
                  </a:lnTo>
                  <a:lnTo>
                    <a:pt x="690280" y="32147"/>
                  </a:lnTo>
                  <a:lnTo>
                    <a:pt x="676566" y="26898"/>
                  </a:lnTo>
                  <a:lnTo>
                    <a:pt x="662199" y="21650"/>
                  </a:lnTo>
                  <a:lnTo>
                    <a:pt x="647831" y="17058"/>
                  </a:lnTo>
                  <a:lnTo>
                    <a:pt x="633464" y="13121"/>
                  </a:lnTo>
                  <a:lnTo>
                    <a:pt x="618444" y="9841"/>
                  </a:lnTo>
                  <a:lnTo>
                    <a:pt x="602771" y="6561"/>
                  </a:lnTo>
                  <a:lnTo>
                    <a:pt x="586444" y="4593"/>
                  </a:lnTo>
                  <a:lnTo>
                    <a:pt x="570771" y="2624"/>
                  </a:lnTo>
                  <a:lnTo>
                    <a:pt x="553791" y="656"/>
                  </a:lnTo>
                  <a:lnTo>
                    <a:pt x="536812" y="0"/>
                  </a:lnTo>
                  <a:lnTo>
                    <a:pt x="519180" y="0"/>
                  </a:lnTo>
                  <a:lnTo>
                    <a:pt x="508078" y="0"/>
                  </a:lnTo>
                  <a:lnTo>
                    <a:pt x="496976" y="1313"/>
                  </a:lnTo>
                  <a:lnTo>
                    <a:pt x="475425" y="3936"/>
                  </a:lnTo>
                  <a:lnTo>
                    <a:pt x="454527" y="9185"/>
                  </a:lnTo>
                  <a:lnTo>
                    <a:pt x="434935" y="15090"/>
                  </a:lnTo>
                  <a:lnTo>
                    <a:pt x="395099" y="29522"/>
                  </a:lnTo>
                  <a:lnTo>
                    <a:pt x="374854" y="36739"/>
                  </a:lnTo>
                  <a:lnTo>
                    <a:pt x="353957" y="43300"/>
                  </a:lnTo>
                  <a:lnTo>
                    <a:pt x="333712" y="49860"/>
                  </a:lnTo>
                  <a:lnTo>
                    <a:pt x="315426" y="55108"/>
                  </a:lnTo>
                  <a:lnTo>
                    <a:pt x="298447" y="59701"/>
                  </a:lnTo>
                  <a:lnTo>
                    <a:pt x="283427" y="63637"/>
                  </a:lnTo>
                  <a:lnTo>
                    <a:pt x="269059" y="66917"/>
                  </a:lnTo>
                  <a:lnTo>
                    <a:pt x="255998" y="70198"/>
                  </a:lnTo>
                  <a:lnTo>
                    <a:pt x="244896" y="72166"/>
                  </a:lnTo>
                  <a:lnTo>
                    <a:pt x="233794" y="74790"/>
                  </a:lnTo>
                  <a:lnTo>
                    <a:pt x="224652" y="76758"/>
                  </a:lnTo>
                  <a:lnTo>
                    <a:pt x="216162" y="78726"/>
                  </a:lnTo>
                  <a:lnTo>
                    <a:pt x="201142" y="82007"/>
                  </a:lnTo>
                  <a:lnTo>
                    <a:pt x="189387" y="86599"/>
                  </a:lnTo>
                  <a:lnTo>
                    <a:pt x="178938" y="91847"/>
                  </a:lnTo>
                  <a:lnTo>
                    <a:pt x="169795" y="98408"/>
                  </a:lnTo>
                  <a:lnTo>
                    <a:pt x="161958" y="108249"/>
                  </a:lnTo>
                  <a:lnTo>
                    <a:pt x="158040" y="114153"/>
                  </a:lnTo>
                  <a:lnTo>
                    <a:pt x="153469" y="120714"/>
                  </a:lnTo>
                  <a:lnTo>
                    <a:pt x="148897" y="128587"/>
                  </a:lnTo>
                  <a:lnTo>
                    <a:pt x="144326" y="137115"/>
                  </a:lnTo>
                  <a:lnTo>
                    <a:pt x="139754" y="146956"/>
                  </a:lnTo>
                  <a:lnTo>
                    <a:pt x="133877" y="158109"/>
                  </a:lnTo>
                  <a:lnTo>
                    <a:pt x="127999" y="169918"/>
                  </a:lnTo>
                  <a:lnTo>
                    <a:pt x="121469" y="183695"/>
                  </a:lnTo>
                  <a:lnTo>
                    <a:pt x="114285" y="198784"/>
                  </a:lnTo>
                  <a:lnTo>
                    <a:pt x="106449" y="215841"/>
                  </a:lnTo>
                  <a:lnTo>
                    <a:pt x="97306" y="23355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47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495933" y="3351276"/>
              <a:ext cx="388240" cy="417450"/>
            </a:xfrm>
            <a:custGeom>
              <a:avLst/>
              <a:gdLst/>
              <a:ahLst/>
              <a:cxnLst/>
              <a:rect l="0" t="0" r="0" b="0"/>
              <a:pathLst>
                <a:path w="388240" h="417450">
                  <a:moveTo>
                    <a:pt x="17399" y="254"/>
                  </a:moveTo>
                  <a:lnTo>
                    <a:pt x="34290" y="1016"/>
                  </a:lnTo>
                  <a:lnTo>
                    <a:pt x="50927" y="2159"/>
                  </a:lnTo>
                  <a:lnTo>
                    <a:pt x="67183" y="4191"/>
                  </a:lnTo>
                  <a:lnTo>
                    <a:pt x="83058" y="6731"/>
                  </a:lnTo>
                  <a:lnTo>
                    <a:pt x="98552" y="9652"/>
                  </a:lnTo>
                  <a:lnTo>
                    <a:pt x="113665" y="13081"/>
                  </a:lnTo>
                  <a:lnTo>
                    <a:pt x="128397" y="17145"/>
                  </a:lnTo>
                  <a:lnTo>
                    <a:pt x="143002" y="21590"/>
                  </a:lnTo>
                  <a:lnTo>
                    <a:pt x="156845" y="26797"/>
                  </a:lnTo>
                  <a:lnTo>
                    <a:pt x="170688" y="32258"/>
                  </a:lnTo>
                  <a:lnTo>
                    <a:pt x="184023" y="38481"/>
                  </a:lnTo>
                  <a:lnTo>
                    <a:pt x="196977" y="44831"/>
                  </a:lnTo>
                  <a:lnTo>
                    <a:pt x="209677" y="52070"/>
                  </a:lnTo>
                  <a:lnTo>
                    <a:pt x="221996" y="59817"/>
                  </a:lnTo>
                  <a:lnTo>
                    <a:pt x="233807" y="67945"/>
                  </a:lnTo>
                  <a:lnTo>
                    <a:pt x="245364" y="76581"/>
                  </a:lnTo>
                  <a:lnTo>
                    <a:pt x="256794" y="85725"/>
                  </a:lnTo>
                  <a:lnTo>
                    <a:pt x="267589" y="95504"/>
                  </a:lnTo>
                  <a:lnTo>
                    <a:pt x="278257" y="105918"/>
                  </a:lnTo>
                  <a:lnTo>
                    <a:pt x="288544" y="116459"/>
                  </a:lnTo>
                  <a:lnTo>
                    <a:pt x="298450" y="127635"/>
                  </a:lnTo>
                  <a:lnTo>
                    <a:pt x="308102" y="139319"/>
                  </a:lnTo>
                  <a:lnTo>
                    <a:pt x="317246" y="151765"/>
                  </a:lnTo>
                  <a:lnTo>
                    <a:pt x="326390" y="164338"/>
                  </a:lnTo>
                  <a:lnTo>
                    <a:pt x="335026" y="177800"/>
                  </a:lnTo>
                  <a:lnTo>
                    <a:pt x="351282" y="205486"/>
                  </a:lnTo>
                  <a:lnTo>
                    <a:pt x="366395" y="235458"/>
                  </a:lnTo>
                  <a:lnTo>
                    <a:pt x="380238" y="267208"/>
                  </a:lnTo>
                  <a:lnTo>
                    <a:pt x="383413" y="276479"/>
                  </a:lnTo>
                  <a:lnTo>
                    <a:pt x="385064" y="285623"/>
                  </a:lnTo>
                  <a:lnTo>
                    <a:pt x="385826" y="294767"/>
                  </a:lnTo>
                  <a:lnTo>
                    <a:pt x="385826" y="304165"/>
                  </a:lnTo>
                  <a:lnTo>
                    <a:pt x="384175" y="323088"/>
                  </a:lnTo>
                  <a:lnTo>
                    <a:pt x="381127" y="342138"/>
                  </a:lnTo>
                  <a:lnTo>
                    <a:pt x="378714" y="361315"/>
                  </a:lnTo>
                  <a:lnTo>
                    <a:pt x="378206" y="380111"/>
                  </a:lnTo>
                  <a:lnTo>
                    <a:pt x="378968" y="389509"/>
                  </a:lnTo>
                  <a:lnTo>
                    <a:pt x="380873" y="398907"/>
                  </a:lnTo>
                  <a:lnTo>
                    <a:pt x="383921" y="408178"/>
                  </a:lnTo>
                  <a:lnTo>
                    <a:pt x="388239" y="417449"/>
                  </a:lnTo>
                  <a:lnTo>
                    <a:pt x="382143" y="406908"/>
                  </a:lnTo>
                  <a:lnTo>
                    <a:pt x="377444" y="396494"/>
                  </a:lnTo>
                  <a:lnTo>
                    <a:pt x="374523" y="385572"/>
                  </a:lnTo>
                  <a:lnTo>
                    <a:pt x="373253" y="373888"/>
                  </a:lnTo>
                  <a:lnTo>
                    <a:pt x="373761" y="361442"/>
                  </a:lnTo>
                  <a:lnTo>
                    <a:pt x="375793" y="347599"/>
                  </a:lnTo>
                  <a:lnTo>
                    <a:pt x="377444" y="340106"/>
                  </a:lnTo>
                  <a:lnTo>
                    <a:pt x="379476" y="332232"/>
                  </a:lnTo>
                  <a:lnTo>
                    <a:pt x="381635" y="323850"/>
                  </a:lnTo>
                  <a:lnTo>
                    <a:pt x="384429" y="314833"/>
                  </a:lnTo>
                  <a:lnTo>
                    <a:pt x="383413" y="314325"/>
                  </a:lnTo>
                  <a:lnTo>
                    <a:pt x="382397" y="312420"/>
                  </a:lnTo>
                  <a:lnTo>
                    <a:pt x="381381" y="309499"/>
                  </a:lnTo>
                  <a:lnTo>
                    <a:pt x="380365" y="305435"/>
                  </a:lnTo>
                  <a:lnTo>
                    <a:pt x="378460" y="295275"/>
                  </a:lnTo>
                  <a:lnTo>
                    <a:pt x="376428" y="282829"/>
                  </a:lnTo>
                  <a:lnTo>
                    <a:pt x="372364" y="256159"/>
                  </a:lnTo>
                  <a:lnTo>
                    <a:pt x="369824" y="244221"/>
                  </a:lnTo>
                  <a:lnTo>
                    <a:pt x="368554" y="239268"/>
                  </a:lnTo>
                  <a:lnTo>
                    <a:pt x="367030" y="235077"/>
                  </a:lnTo>
                  <a:lnTo>
                    <a:pt x="337947" y="190627"/>
                  </a:lnTo>
                  <a:lnTo>
                    <a:pt x="323342" y="169291"/>
                  </a:lnTo>
                  <a:lnTo>
                    <a:pt x="308864" y="148971"/>
                  </a:lnTo>
                  <a:lnTo>
                    <a:pt x="293497" y="129159"/>
                  </a:lnTo>
                  <a:lnTo>
                    <a:pt x="277749" y="110490"/>
                  </a:lnTo>
                  <a:lnTo>
                    <a:pt x="261239" y="93218"/>
                  </a:lnTo>
                  <a:lnTo>
                    <a:pt x="243713" y="76835"/>
                  </a:lnTo>
                  <a:lnTo>
                    <a:pt x="230124" y="69088"/>
                  </a:lnTo>
                  <a:lnTo>
                    <a:pt x="215519" y="61214"/>
                  </a:lnTo>
                  <a:lnTo>
                    <a:pt x="184658" y="45593"/>
                  </a:lnTo>
                  <a:lnTo>
                    <a:pt x="152400" y="30226"/>
                  </a:lnTo>
                  <a:lnTo>
                    <a:pt x="119507" y="14859"/>
                  </a:lnTo>
                  <a:lnTo>
                    <a:pt x="107188" y="11557"/>
                  </a:lnTo>
                  <a:lnTo>
                    <a:pt x="93853" y="9144"/>
                  </a:lnTo>
                  <a:lnTo>
                    <a:pt x="79756" y="6731"/>
                  </a:lnTo>
                  <a:lnTo>
                    <a:pt x="65278" y="4699"/>
                  </a:lnTo>
                  <a:lnTo>
                    <a:pt x="49657" y="3175"/>
                  </a:lnTo>
                  <a:lnTo>
                    <a:pt x="3365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7500"/>
            </a:solidFill>
            <a:ln w="0" cap="flat" cmpd="sng" algn="ctr">
              <a:solidFill>
                <a:srgbClr val="B7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987552" y="3364865"/>
              <a:ext cx="958343" cy="983616"/>
            </a:xfrm>
            <a:custGeom>
              <a:avLst/>
              <a:gdLst/>
              <a:ahLst/>
              <a:cxnLst/>
              <a:rect l="0" t="0" r="0" b="0"/>
              <a:pathLst>
                <a:path w="958343" h="983616">
                  <a:moveTo>
                    <a:pt x="112522" y="205613"/>
                  </a:moveTo>
                  <a:lnTo>
                    <a:pt x="120523" y="188976"/>
                  </a:lnTo>
                  <a:lnTo>
                    <a:pt x="127635" y="173863"/>
                  </a:lnTo>
                  <a:lnTo>
                    <a:pt x="133731" y="160147"/>
                  </a:lnTo>
                  <a:lnTo>
                    <a:pt x="139192" y="148082"/>
                  </a:lnTo>
                  <a:lnTo>
                    <a:pt x="144145" y="137160"/>
                  </a:lnTo>
                  <a:lnTo>
                    <a:pt x="148590" y="127254"/>
                  </a:lnTo>
                  <a:lnTo>
                    <a:pt x="152527" y="118745"/>
                  </a:lnTo>
                  <a:lnTo>
                    <a:pt x="155956" y="111125"/>
                  </a:lnTo>
                  <a:lnTo>
                    <a:pt x="159131" y="104648"/>
                  </a:lnTo>
                  <a:lnTo>
                    <a:pt x="162179" y="98933"/>
                  </a:lnTo>
                  <a:lnTo>
                    <a:pt x="164846" y="94234"/>
                  </a:lnTo>
                  <a:lnTo>
                    <a:pt x="170561" y="86614"/>
                  </a:lnTo>
                  <a:lnTo>
                    <a:pt x="176657" y="81280"/>
                  </a:lnTo>
                  <a:lnTo>
                    <a:pt x="183896" y="77597"/>
                  </a:lnTo>
                  <a:lnTo>
                    <a:pt x="193294" y="74930"/>
                  </a:lnTo>
                  <a:lnTo>
                    <a:pt x="205105" y="72644"/>
                  </a:lnTo>
                  <a:lnTo>
                    <a:pt x="211963" y="71374"/>
                  </a:lnTo>
                  <a:lnTo>
                    <a:pt x="219964" y="69977"/>
                  </a:lnTo>
                  <a:lnTo>
                    <a:pt x="228854" y="68453"/>
                  </a:lnTo>
                  <a:lnTo>
                    <a:pt x="238887" y="66548"/>
                  </a:lnTo>
                  <a:lnTo>
                    <a:pt x="250063" y="64008"/>
                  </a:lnTo>
                  <a:lnTo>
                    <a:pt x="262636" y="61214"/>
                  </a:lnTo>
                  <a:lnTo>
                    <a:pt x="276225" y="58039"/>
                  </a:lnTo>
                  <a:lnTo>
                    <a:pt x="291465" y="53848"/>
                  </a:lnTo>
                  <a:lnTo>
                    <a:pt x="307975" y="49149"/>
                  </a:lnTo>
                  <a:lnTo>
                    <a:pt x="326263" y="43688"/>
                  </a:lnTo>
                  <a:lnTo>
                    <a:pt x="336677" y="40259"/>
                  </a:lnTo>
                  <a:lnTo>
                    <a:pt x="347853" y="36957"/>
                  </a:lnTo>
                  <a:lnTo>
                    <a:pt x="371729" y="29718"/>
                  </a:lnTo>
                  <a:lnTo>
                    <a:pt x="397129" y="22352"/>
                  </a:lnTo>
                  <a:lnTo>
                    <a:pt x="423799" y="15367"/>
                  </a:lnTo>
                  <a:lnTo>
                    <a:pt x="450469" y="9398"/>
                  </a:lnTo>
                  <a:lnTo>
                    <a:pt x="476631" y="4445"/>
                  </a:lnTo>
                  <a:lnTo>
                    <a:pt x="489458" y="2413"/>
                  </a:lnTo>
                  <a:lnTo>
                    <a:pt x="501523" y="1016"/>
                  </a:lnTo>
                  <a:lnTo>
                    <a:pt x="513461" y="254"/>
                  </a:lnTo>
                  <a:lnTo>
                    <a:pt x="524510" y="0"/>
                  </a:lnTo>
                  <a:lnTo>
                    <a:pt x="540512" y="0"/>
                  </a:lnTo>
                  <a:lnTo>
                    <a:pt x="556133" y="762"/>
                  </a:lnTo>
                  <a:lnTo>
                    <a:pt x="571119" y="2286"/>
                  </a:lnTo>
                  <a:lnTo>
                    <a:pt x="586232" y="3683"/>
                  </a:lnTo>
                  <a:lnTo>
                    <a:pt x="600837" y="5969"/>
                  </a:lnTo>
                  <a:lnTo>
                    <a:pt x="614807" y="9017"/>
                  </a:lnTo>
                  <a:lnTo>
                    <a:pt x="628650" y="11938"/>
                  </a:lnTo>
                  <a:lnTo>
                    <a:pt x="642239" y="15621"/>
                  </a:lnTo>
                  <a:lnTo>
                    <a:pt x="668147" y="24638"/>
                  </a:lnTo>
                  <a:lnTo>
                    <a:pt x="693039" y="35179"/>
                  </a:lnTo>
                  <a:lnTo>
                    <a:pt x="716280" y="47879"/>
                  </a:lnTo>
                  <a:lnTo>
                    <a:pt x="738505" y="62484"/>
                  </a:lnTo>
                  <a:lnTo>
                    <a:pt x="759460" y="78867"/>
                  </a:lnTo>
                  <a:lnTo>
                    <a:pt x="778891" y="97155"/>
                  </a:lnTo>
                  <a:lnTo>
                    <a:pt x="797433" y="117602"/>
                  </a:lnTo>
                  <a:lnTo>
                    <a:pt x="814705" y="139446"/>
                  </a:lnTo>
                  <a:lnTo>
                    <a:pt x="830834" y="163195"/>
                  </a:lnTo>
                  <a:lnTo>
                    <a:pt x="845820" y="188976"/>
                  </a:lnTo>
                  <a:lnTo>
                    <a:pt x="859663" y="216154"/>
                  </a:lnTo>
                  <a:lnTo>
                    <a:pt x="872236" y="245491"/>
                  </a:lnTo>
                  <a:lnTo>
                    <a:pt x="875030" y="254254"/>
                  </a:lnTo>
                  <a:lnTo>
                    <a:pt x="876681" y="263271"/>
                  </a:lnTo>
                  <a:lnTo>
                    <a:pt x="877443" y="273304"/>
                  </a:lnTo>
                  <a:lnTo>
                    <a:pt x="877443" y="283464"/>
                  </a:lnTo>
                  <a:lnTo>
                    <a:pt x="876046" y="304927"/>
                  </a:lnTo>
                  <a:lnTo>
                    <a:pt x="873506" y="327406"/>
                  </a:lnTo>
                  <a:lnTo>
                    <a:pt x="871220" y="349377"/>
                  </a:lnTo>
                  <a:lnTo>
                    <a:pt x="870712" y="360299"/>
                  </a:lnTo>
                  <a:lnTo>
                    <a:pt x="870712" y="370967"/>
                  </a:lnTo>
                  <a:lnTo>
                    <a:pt x="871855" y="381381"/>
                  </a:lnTo>
                  <a:lnTo>
                    <a:pt x="873506" y="391287"/>
                  </a:lnTo>
                  <a:lnTo>
                    <a:pt x="876300" y="400558"/>
                  </a:lnTo>
                  <a:lnTo>
                    <a:pt x="880364" y="409194"/>
                  </a:lnTo>
                  <a:lnTo>
                    <a:pt x="890270" y="425704"/>
                  </a:lnTo>
                  <a:lnTo>
                    <a:pt x="899668" y="440944"/>
                  </a:lnTo>
                  <a:lnTo>
                    <a:pt x="908812" y="454787"/>
                  </a:lnTo>
                  <a:lnTo>
                    <a:pt x="917448" y="467741"/>
                  </a:lnTo>
                  <a:lnTo>
                    <a:pt x="925322" y="480060"/>
                  </a:lnTo>
                  <a:lnTo>
                    <a:pt x="932688" y="491998"/>
                  </a:lnTo>
                  <a:lnTo>
                    <a:pt x="939165" y="503682"/>
                  </a:lnTo>
                  <a:lnTo>
                    <a:pt x="945134" y="515493"/>
                  </a:lnTo>
                  <a:lnTo>
                    <a:pt x="949833" y="527685"/>
                  </a:lnTo>
                  <a:lnTo>
                    <a:pt x="953643" y="540512"/>
                  </a:lnTo>
                  <a:lnTo>
                    <a:pt x="956437" y="554228"/>
                  </a:lnTo>
                  <a:lnTo>
                    <a:pt x="958088" y="568833"/>
                  </a:lnTo>
                  <a:lnTo>
                    <a:pt x="958342" y="584962"/>
                  </a:lnTo>
                  <a:lnTo>
                    <a:pt x="957453" y="602869"/>
                  </a:lnTo>
                  <a:lnTo>
                    <a:pt x="956437" y="612267"/>
                  </a:lnTo>
                  <a:lnTo>
                    <a:pt x="954913" y="622427"/>
                  </a:lnTo>
                  <a:lnTo>
                    <a:pt x="953262" y="632841"/>
                  </a:lnTo>
                  <a:lnTo>
                    <a:pt x="950976" y="644017"/>
                  </a:lnTo>
                  <a:lnTo>
                    <a:pt x="949198" y="651637"/>
                  </a:lnTo>
                  <a:lnTo>
                    <a:pt x="947039" y="658622"/>
                  </a:lnTo>
                  <a:lnTo>
                    <a:pt x="941324" y="671576"/>
                  </a:lnTo>
                  <a:lnTo>
                    <a:pt x="934466" y="682625"/>
                  </a:lnTo>
                  <a:lnTo>
                    <a:pt x="926338" y="692531"/>
                  </a:lnTo>
                  <a:lnTo>
                    <a:pt x="916940" y="700913"/>
                  </a:lnTo>
                  <a:lnTo>
                    <a:pt x="906780" y="708660"/>
                  </a:lnTo>
                  <a:lnTo>
                    <a:pt x="895985" y="715137"/>
                  </a:lnTo>
                  <a:lnTo>
                    <a:pt x="884555" y="721360"/>
                  </a:lnTo>
                  <a:lnTo>
                    <a:pt x="861187" y="732409"/>
                  </a:lnTo>
                  <a:lnTo>
                    <a:pt x="837438" y="743585"/>
                  </a:lnTo>
                  <a:lnTo>
                    <a:pt x="825881" y="749554"/>
                  </a:lnTo>
                  <a:lnTo>
                    <a:pt x="814959" y="756285"/>
                  </a:lnTo>
                  <a:lnTo>
                    <a:pt x="804672" y="763778"/>
                  </a:lnTo>
                  <a:lnTo>
                    <a:pt x="795274" y="772160"/>
                  </a:lnTo>
                  <a:lnTo>
                    <a:pt x="790829" y="777367"/>
                  </a:lnTo>
                  <a:lnTo>
                    <a:pt x="786638" y="783336"/>
                  </a:lnTo>
                  <a:lnTo>
                    <a:pt x="782955" y="789940"/>
                  </a:lnTo>
                  <a:lnTo>
                    <a:pt x="779399" y="797433"/>
                  </a:lnTo>
                  <a:lnTo>
                    <a:pt x="773049" y="813816"/>
                  </a:lnTo>
                  <a:lnTo>
                    <a:pt x="767080" y="831342"/>
                  </a:lnTo>
                  <a:lnTo>
                    <a:pt x="761238" y="848741"/>
                  </a:lnTo>
                  <a:lnTo>
                    <a:pt x="755523" y="865632"/>
                  </a:lnTo>
                  <a:lnTo>
                    <a:pt x="749046" y="880491"/>
                  </a:lnTo>
                  <a:lnTo>
                    <a:pt x="745617" y="886714"/>
                  </a:lnTo>
                  <a:lnTo>
                    <a:pt x="741934" y="892429"/>
                  </a:lnTo>
                  <a:lnTo>
                    <a:pt x="733806" y="902335"/>
                  </a:lnTo>
                  <a:lnTo>
                    <a:pt x="724916" y="911733"/>
                  </a:lnTo>
                  <a:lnTo>
                    <a:pt x="715264" y="920369"/>
                  </a:lnTo>
                  <a:lnTo>
                    <a:pt x="704977" y="928878"/>
                  </a:lnTo>
                  <a:lnTo>
                    <a:pt x="694055" y="936498"/>
                  </a:lnTo>
                  <a:lnTo>
                    <a:pt x="682498" y="943483"/>
                  </a:lnTo>
                  <a:lnTo>
                    <a:pt x="670306" y="949960"/>
                  </a:lnTo>
                  <a:lnTo>
                    <a:pt x="657987" y="955929"/>
                  </a:lnTo>
                  <a:lnTo>
                    <a:pt x="644906" y="961136"/>
                  </a:lnTo>
                  <a:lnTo>
                    <a:pt x="631571" y="966089"/>
                  </a:lnTo>
                  <a:lnTo>
                    <a:pt x="617982" y="970280"/>
                  </a:lnTo>
                  <a:lnTo>
                    <a:pt x="604266" y="973709"/>
                  </a:lnTo>
                  <a:lnTo>
                    <a:pt x="575310" y="979424"/>
                  </a:lnTo>
                  <a:lnTo>
                    <a:pt x="545973" y="982726"/>
                  </a:lnTo>
                  <a:lnTo>
                    <a:pt x="516382" y="983615"/>
                  </a:lnTo>
                  <a:lnTo>
                    <a:pt x="486664" y="982726"/>
                  </a:lnTo>
                  <a:lnTo>
                    <a:pt x="457327" y="979170"/>
                  </a:lnTo>
                  <a:lnTo>
                    <a:pt x="429006" y="973709"/>
                  </a:lnTo>
                  <a:lnTo>
                    <a:pt x="415163" y="970026"/>
                  </a:lnTo>
                  <a:lnTo>
                    <a:pt x="401574" y="966089"/>
                  </a:lnTo>
                  <a:lnTo>
                    <a:pt x="388239" y="961390"/>
                  </a:lnTo>
                  <a:lnTo>
                    <a:pt x="375666" y="955929"/>
                  </a:lnTo>
                  <a:lnTo>
                    <a:pt x="363347" y="950214"/>
                  </a:lnTo>
                  <a:lnTo>
                    <a:pt x="351409" y="943991"/>
                  </a:lnTo>
                  <a:lnTo>
                    <a:pt x="340106" y="937006"/>
                  </a:lnTo>
                  <a:lnTo>
                    <a:pt x="329565" y="929894"/>
                  </a:lnTo>
                  <a:lnTo>
                    <a:pt x="323342" y="924560"/>
                  </a:lnTo>
                  <a:lnTo>
                    <a:pt x="317373" y="918718"/>
                  </a:lnTo>
                  <a:lnTo>
                    <a:pt x="312166" y="912495"/>
                  </a:lnTo>
                  <a:lnTo>
                    <a:pt x="307594" y="905764"/>
                  </a:lnTo>
                  <a:lnTo>
                    <a:pt x="299085" y="891413"/>
                  </a:lnTo>
                  <a:lnTo>
                    <a:pt x="291719" y="876046"/>
                  </a:lnTo>
                  <a:lnTo>
                    <a:pt x="278892" y="844296"/>
                  </a:lnTo>
                  <a:lnTo>
                    <a:pt x="272288" y="828929"/>
                  </a:lnTo>
                  <a:lnTo>
                    <a:pt x="264795" y="814578"/>
                  </a:lnTo>
                  <a:lnTo>
                    <a:pt x="259588" y="806577"/>
                  </a:lnTo>
                  <a:lnTo>
                    <a:pt x="254000" y="799719"/>
                  </a:lnTo>
                  <a:lnTo>
                    <a:pt x="248031" y="793242"/>
                  </a:lnTo>
                  <a:lnTo>
                    <a:pt x="241554" y="787781"/>
                  </a:lnTo>
                  <a:lnTo>
                    <a:pt x="234696" y="783082"/>
                  </a:lnTo>
                  <a:lnTo>
                    <a:pt x="227838" y="778891"/>
                  </a:lnTo>
                  <a:lnTo>
                    <a:pt x="220345" y="775589"/>
                  </a:lnTo>
                  <a:lnTo>
                    <a:pt x="212725" y="772668"/>
                  </a:lnTo>
                  <a:lnTo>
                    <a:pt x="196723" y="768223"/>
                  </a:lnTo>
                  <a:lnTo>
                    <a:pt x="179959" y="765175"/>
                  </a:lnTo>
                  <a:lnTo>
                    <a:pt x="162687" y="763524"/>
                  </a:lnTo>
                  <a:lnTo>
                    <a:pt x="145161" y="762254"/>
                  </a:lnTo>
                  <a:lnTo>
                    <a:pt x="109601" y="759333"/>
                  </a:lnTo>
                  <a:lnTo>
                    <a:pt x="92075" y="756793"/>
                  </a:lnTo>
                  <a:lnTo>
                    <a:pt x="75311" y="753110"/>
                  </a:lnTo>
                  <a:lnTo>
                    <a:pt x="59055" y="747395"/>
                  </a:lnTo>
                  <a:lnTo>
                    <a:pt x="51054" y="743839"/>
                  </a:lnTo>
                  <a:lnTo>
                    <a:pt x="43688" y="739394"/>
                  </a:lnTo>
                  <a:lnTo>
                    <a:pt x="36322" y="734441"/>
                  </a:lnTo>
                  <a:lnTo>
                    <a:pt x="29337" y="728726"/>
                  </a:lnTo>
                  <a:lnTo>
                    <a:pt x="22733" y="722249"/>
                  </a:lnTo>
                  <a:lnTo>
                    <a:pt x="16510" y="714883"/>
                  </a:lnTo>
                  <a:lnTo>
                    <a:pt x="12065" y="708914"/>
                  </a:lnTo>
                  <a:lnTo>
                    <a:pt x="8636" y="702437"/>
                  </a:lnTo>
                  <a:lnTo>
                    <a:pt x="3429" y="689610"/>
                  </a:lnTo>
                  <a:lnTo>
                    <a:pt x="508" y="676021"/>
                  </a:lnTo>
                  <a:lnTo>
                    <a:pt x="0" y="662051"/>
                  </a:lnTo>
                  <a:lnTo>
                    <a:pt x="1016" y="647954"/>
                  </a:lnTo>
                  <a:lnTo>
                    <a:pt x="3683" y="633349"/>
                  </a:lnTo>
                  <a:lnTo>
                    <a:pt x="7874" y="618744"/>
                  </a:lnTo>
                  <a:lnTo>
                    <a:pt x="12573" y="603758"/>
                  </a:lnTo>
                  <a:lnTo>
                    <a:pt x="24003" y="573786"/>
                  </a:lnTo>
                  <a:lnTo>
                    <a:pt x="35560" y="544449"/>
                  </a:lnTo>
                  <a:lnTo>
                    <a:pt x="40513" y="529844"/>
                  </a:lnTo>
                  <a:lnTo>
                    <a:pt x="44704" y="515747"/>
                  </a:lnTo>
                  <a:lnTo>
                    <a:pt x="47625" y="501904"/>
                  </a:lnTo>
                  <a:lnTo>
                    <a:pt x="49022" y="488442"/>
                  </a:lnTo>
                  <a:lnTo>
                    <a:pt x="49022" y="485013"/>
                  </a:lnTo>
                  <a:lnTo>
                    <a:pt x="48641" y="480568"/>
                  </a:lnTo>
                  <a:lnTo>
                    <a:pt x="48133" y="475361"/>
                  </a:lnTo>
                  <a:lnTo>
                    <a:pt x="46863" y="469392"/>
                  </a:lnTo>
                  <a:lnTo>
                    <a:pt x="45847" y="462407"/>
                  </a:lnTo>
                  <a:lnTo>
                    <a:pt x="44450" y="455041"/>
                  </a:lnTo>
                  <a:lnTo>
                    <a:pt x="41148" y="438404"/>
                  </a:lnTo>
                  <a:lnTo>
                    <a:pt x="37973" y="419989"/>
                  </a:lnTo>
                  <a:lnTo>
                    <a:pt x="34798" y="400177"/>
                  </a:lnTo>
                  <a:lnTo>
                    <a:pt x="32258" y="379857"/>
                  </a:lnTo>
                  <a:lnTo>
                    <a:pt x="30353" y="359283"/>
                  </a:lnTo>
                  <a:lnTo>
                    <a:pt x="29845" y="338963"/>
                  </a:lnTo>
                  <a:lnTo>
                    <a:pt x="31115" y="319659"/>
                  </a:lnTo>
                  <a:lnTo>
                    <a:pt x="32131" y="310515"/>
                  </a:lnTo>
                  <a:lnTo>
                    <a:pt x="34036" y="301752"/>
                  </a:lnTo>
                  <a:lnTo>
                    <a:pt x="36322" y="293624"/>
                  </a:lnTo>
                  <a:lnTo>
                    <a:pt x="39243" y="285877"/>
                  </a:lnTo>
                  <a:lnTo>
                    <a:pt x="42672" y="279019"/>
                  </a:lnTo>
                  <a:lnTo>
                    <a:pt x="46863" y="272796"/>
                  </a:lnTo>
                  <a:lnTo>
                    <a:pt x="52070" y="267081"/>
                  </a:lnTo>
                  <a:lnTo>
                    <a:pt x="57785" y="262636"/>
                  </a:lnTo>
                  <a:lnTo>
                    <a:pt x="64389" y="258826"/>
                  </a:lnTo>
                  <a:lnTo>
                    <a:pt x="72009" y="255905"/>
                  </a:lnTo>
                  <a:lnTo>
                    <a:pt x="80391" y="254381"/>
                  </a:lnTo>
                  <a:lnTo>
                    <a:pt x="89789" y="253619"/>
                  </a:lnTo>
                  <a:lnTo>
                    <a:pt x="89535" y="253365"/>
                  </a:lnTo>
                  <a:lnTo>
                    <a:pt x="89789" y="252476"/>
                  </a:lnTo>
                  <a:lnTo>
                    <a:pt x="90551" y="250952"/>
                  </a:lnTo>
                  <a:lnTo>
                    <a:pt x="91567" y="248920"/>
                  </a:lnTo>
                  <a:lnTo>
                    <a:pt x="94234" y="244221"/>
                  </a:lnTo>
                  <a:lnTo>
                    <a:pt x="97536" y="238760"/>
                  </a:lnTo>
                  <a:lnTo>
                    <a:pt x="100711" y="233299"/>
                  </a:lnTo>
                  <a:lnTo>
                    <a:pt x="103124" y="228473"/>
                  </a:lnTo>
                  <a:lnTo>
                    <a:pt x="103886" y="226441"/>
                  </a:lnTo>
                  <a:lnTo>
                    <a:pt x="104140" y="224917"/>
                  </a:lnTo>
                  <a:lnTo>
                    <a:pt x="104140" y="223901"/>
                  </a:lnTo>
                  <a:lnTo>
                    <a:pt x="103378" y="22364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1281303" y="3704590"/>
              <a:ext cx="510668" cy="519939"/>
            </a:xfrm>
            <a:custGeom>
              <a:avLst/>
              <a:gdLst/>
              <a:ahLst/>
              <a:cxnLst/>
              <a:rect l="0" t="0" r="0" b="0"/>
              <a:pathLst>
                <a:path w="510668" h="519939">
                  <a:moveTo>
                    <a:pt x="1270" y="247269"/>
                  </a:moveTo>
                  <a:lnTo>
                    <a:pt x="4699" y="220599"/>
                  </a:lnTo>
                  <a:lnTo>
                    <a:pt x="10287" y="195072"/>
                  </a:lnTo>
                  <a:lnTo>
                    <a:pt x="18034" y="170561"/>
                  </a:lnTo>
                  <a:lnTo>
                    <a:pt x="27813" y="147066"/>
                  </a:lnTo>
                  <a:lnTo>
                    <a:pt x="39497" y="124968"/>
                  </a:lnTo>
                  <a:lnTo>
                    <a:pt x="46101" y="114300"/>
                  </a:lnTo>
                  <a:lnTo>
                    <a:pt x="53213" y="104140"/>
                  </a:lnTo>
                  <a:lnTo>
                    <a:pt x="60706" y="94488"/>
                  </a:lnTo>
                  <a:lnTo>
                    <a:pt x="68580" y="85090"/>
                  </a:lnTo>
                  <a:lnTo>
                    <a:pt x="76962" y="75819"/>
                  </a:lnTo>
                  <a:lnTo>
                    <a:pt x="85852" y="67437"/>
                  </a:lnTo>
                  <a:lnTo>
                    <a:pt x="94996" y="59309"/>
                  </a:lnTo>
                  <a:lnTo>
                    <a:pt x="104648" y="51562"/>
                  </a:lnTo>
                  <a:lnTo>
                    <a:pt x="114681" y="44323"/>
                  </a:lnTo>
                  <a:lnTo>
                    <a:pt x="125095" y="37719"/>
                  </a:lnTo>
                  <a:lnTo>
                    <a:pt x="135763" y="31496"/>
                  </a:lnTo>
                  <a:lnTo>
                    <a:pt x="146812" y="25781"/>
                  </a:lnTo>
                  <a:lnTo>
                    <a:pt x="158242" y="20828"/>
                  </a:lnTo>
                  <a:lnTo>
                    <a:pt x="170053" y="16129"/>
                  </a:lnTo>
                  <a:lnTo>
                    <a:pt x="182118" y="12192"/>
                  </a:lnTo>
                  <a:lnTo>
                    <a:pt x="194437" y="8636"/>
                  </a:lnTo>
                  <a:lnTo>
                    <a:pt x="207264" y="5969"/>
                  </a:lnTo>
                  <a:lnTo>
                    <a:pt x="220345" y="3937"/>
                  </a:lnTo>
                  <a:lnTo>
                    <a:pt x="233426" y="2286"/>
                  </a:lnTo>
                  <a:lnTo>
                    <a:pt x="247269" y="1524"/>
                  </a:lnTo>
                  <a:lnTo>
                    <a:pt x="261366" y="254"/>
                  </a:lnTo>
                  <a:lnTo>
                    <a:pt x="275209" y="0"/>
                  </a:lnTo>
                  <a:lnTo>
                    <a:pt x="288798" y="508"/>
                  </a:lnTo>
                  <a:lnTo>
                    <a:pt x="302133" y="2032"/>
                  </a:lnTo>
                  <a:lnTo>
                    <a:pt x="315341" y="4445"/>
                  </a:lnTo>
                  <a:lnTo>
                    <a:pt x="328041" y="7493"/>
                  </a:lnTo>
                  <a:lnTo>
                    <a:pt x="340614" y="11430"/>
                  </a:lnTo>
                  <a:lnTo>
                    <a:pt x="352679" y="15875"/>
                  </a:lnTo>
                  <a:lnTo>
                    <a:pt x="364236" y="21336"/>
                  </a:lnTo>
                  <a:lnTo>
                    <a:pt x="375920" y="27305"/>
                  </a:lnTo>
                  <a:lnTo>
                    <a:pt x="386715" y="33909"/>
                  </a:lnTo>
                  <a:lnTo>
                    <a:pt x="397637" y="41402"/>
                  </a:lnTo>
                  <a:lnTo>
                    <a:pt x="407797" y="49149"/>
                  </a:lnTo>
                  <a:lnTo>
                    <a:pt x="417576" y="57785"/>
                  </a:lnTo>
                  <a:lnTo>
                    <a:pt x="426974" y="66675"/>
                  </a:lnTo>
                  <a:lnTo>
                    <a:pt x="436118" y="76073"/>
                  </a:lnTo>
                  <a:lnTo>
                    <a:pt x="444500" y="85979"/>
                  </a:lnTo>
                  <a:lnTo>
                    <a:pt x="452628" y="96520"/>
                  </a:lnTo>
                  <a:lnTo>
                    <a:pt x="460248" y="107569"/>
                  </a:lnTo>
                  <a:lnTo>
                    <a:pt x="467360" y="118745"/>
                  </a:lnTo>
                  <a:lnTo>
                    <a:pt x="474091" y="130429"/>
                  </a:lnTo>
                  <a:lnTo>
                    <a:pt x="480314" y="142367"/>
                  </a:lnTo>
                  <a:lnTo>
                    <a:pt x="485648" y="154686"/>
                  </a:lnTo>
                  <a:lnTo>
                    <a:pt x="490855" y="167132"/>
                  </a:lnTo>
                  <a:lnTo>
                    <a:pt x="499491" y="193167"/>
                  </a:lnTo>
                  <a:lnTo>
                    <a:pt x="505714" y="219710"/>
                  </a:lnTo>
                  <a:lnTo>
                    <a:pt x="509397" y="246761"/>
                  </a:lnTo>
                  <a:lnTo>
                    <a:pt x="510667" y="274193"/>
                  </a:lnTo>
                  <a:lnTo>
                    <a:pt x="510413" y="290576"/>
                  </a:lnTo>
                  <a:lnTo>
                    <a:pt x="509397" y="306451"/>
                  </a:lnTo>
                  <a:lnTo>
                    <a:pt x="507619" y="321564"/>
                  </a:lnTo>
                  <a:lnTo>
                    <a:pt x="505460" y="336042"/>
                  </a:lnTo>
                  <a:lnTo>
                    <a:pt x="502539" y="349885"/>
                  </a:lnTo>
                  <a:lnTo>
                    <a:pt x="498983" y="362966"/>
                  </a:lnTo>
                  <a:lnTo>
                    <a:pt x="494792" y="375666"/>
                  </a:lnTo>
                  <a:lnTo>
                    <a:pt x="490093" y="387858"/>
                  </a:lnTo>
                  <a:lnTo>
                    <a:pt x="485013" y="399288"/>
                  </a:lnTo>
                  <a:lnTo>
                    <a:pt x="479298" y="410083"/>
                  </a:lnTo>
                  <a:lnTo>
                    <a:pt x="472821" y="420497"/>
                  </a:lnTo>
                  <a:lnTo>
                    <a:pt x="466217" y="430149"/>
                  </a:lnTo>
                  <a:lnTo>
                    <a:pt x="459105" y="439420"/>
                  </a:lnTo>
                  <a:lnTo>
                    <a:pt x="451104" y="448310"/>
                  </a:lnTo>
                  <a:lnTo>
                    <a:pt x="442976" y="456184"/>
                  </a:lnTo>
                  <a:lnTo>
                    <a:pt x="434340" y="463931"/>
                  </a:lnTo>
                  <a:lnTo>
                    <a:pt x="425196" y="470916"/>
                  </a:lnTo>
                  <a:lnTo>
                    <a:pt x="415798" y="477520"/>
                  </a:lnTo>
                  <a:lnTo>
                    <a:pt x="406019" y="483489"/>
                  </a:lnTo>
                  <a:lnTo>
                    <a:pt x="395859" y="489204"/>
                  </a:lnTo>
                  <a:lnTo>
                    <a:pt x="385318" y="494157"/>
                  </a:lnTo>
                  <a:lnTo>
                    <a:pt x="374396" y="498856"/>
                  </a:lnTo>
                  <a:lnTo>
                    <a:pt x="351409" y="506603"/>
                  </a:lnTo>
                  <a:lnTo>
                    <a:pt x="327533" y="512572"/>
                  </a:lnTo>
                  <a:lnTo>
                    <a:pt x="302641" y="516763"/>
                  </a:lnTo>
                  <a:lnTo>
                    <a:pt x="276606" y="519176"/>
                  </a:lnTo>
                  <a:lnTo>
                    <a:pt x="250063" y="519938"/>
                  </a:lnTo>
                  <a:lnTo>
                    <a:pt x="223520" y="518668"/>
                  </a:lnTo>
                  <a:lnTo>
                    <a:pt x="197866" y="515493"/>
                  </a:lnTo>
                  <a:lnTo>
                    <a:pt x="173482" y="509778"/>
                  </a:lnTo>
                  <a:lnTo>
                    <a:pt x="161798" y="506349"/>
                  </a:lnTo>
                  <a:lnTo>
                    <a:pt x="150241" y="502412"/>
                  </a:lnTo>
                  <a:lnTo>
                    <a:pt x="139192" y="497586"/>
                  </a:lnTo>
                  <a:lnTo>
                    <a:pt x="128270" y="492633"/>
                  </a:lnTo>
                  <a:lnTo>
                    <a:pt x="117729" y="487045"/>
                  </a:lnTo>
                  <a:lnTo>
                    <a:pt x="107569" y="481076"/>
                  </a:lnTo>
                  <a:lnTo>
                    <a:pt x="97917" y="474599"/>
                  </a:lnTo>
                  <a:lnTo>
                    <a:pt x="88646" y="467614"/>
                  </a:lnTo>
                  <a:lnTo>
                    <a:pt x="79756" y="460121"/>
                  </a:lnTo>
                  <a:lnTo>
                    <a:pt x="70993" y="452247"/>
                  </a:lnTo>
                  <a:lnTo>
                    <a:pt x="62865" y="444119"/>
                  </a:lnTo>
                  <a:lnTo>
                    <a:pt x="55245" y="435356"/>
                  </a:lnTo>
                  <a:lnTo>
                    <a:pt x="47879" y="426212"/>
                  </a:lnTo>
                  <a:lnTo>
                    <a:pt x="41148" y="416560"/>
                  </a:lnTo>
                  <a:lnTo>
                    <a:pt x="34798" y="406654"/>
                  </a:lnTo>
                  <a:lnTo>
                    <a:pt x="28829" y="396494"/>
                  </a:lnTo>
                  <a:lnTo>
                    <a:pt x="23622" y="385826"/>
                  </a:lnTo>
                  <a:lnTo>
                    <a:pt x="18669" y="374650"/>
                  </a:lnTo>
                  <a:lnTo>
                    <a:pt x="14478" y="363474"/>
                  </a:lnTo>
                  <a:lnTo>
                    <a:pt x="10795" y="351663"/>
                  </a:lnTo>
                  <a:lnTo>
                    <a:pt x="7366" y="339471"/>
                  </a:lnTo>
                  <a:lnTo>
                    <a:pt x="4826" y="327025"/>
                  </a:lnTo>
                  <a:lnTo>
                    <a:pt x="2667" y="314452"/>
                  </a:lnTo>
                  <a:lnTo>
                    <a:pt x="1270" y="301244"/>
                  </a:lnTo>
                  <a:lnTo>
                    <a:pt x="254" y="287909"/>
                  </a:lnTo>
                  <a:lnTo>
                    <a:pt x="0" y="274193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286637" y="3715766"/>
              <a:ext cx="483617" cy="489713"/>
            </a:xfrm>
            <a:custGeom>
              <a:avLst/>
              <a:gdLst/>
              <a:ahLst/>
              <a:cxnLst/>
              <a:rect l="0" t="0" r="0" b="0"/>
              <a:pathLst>
                <a:path w="483617" h="489713">
                  <a:moveTo>
                    <a:pt x="1270" y="223139"/>
                  </a:moveTo>
                  <a:lnTo>
                    <a:pt x="4953" y="198882"/>
                  </a:lnTo>
                  <a:lnTo>
                    <a:pt x="10668" y="175260"/>
                  </a:lnTo>
                  <a:lnTo>
                    <a:pt x="18796" y="153035"/>
                  </a:lnTo>
                  <a:lnTo>
                    <a:pt x="28702" y="131699"/>
                  </a:lnTo>
                  <a:lnTo>
                    <a:pt x="40767" y="111506"/>
                  </a:lnTo>
                  <a:lnTo>
                    <a:pt x="54610" y="92964"/>
                  </a:lnTo>
                  <a:lnTo>
                    <a:pt x="69977" y="75565"/>
                  </a:lnTo>
                  <a:lnTo>
                    <a:pt x="87122" y="59944"/>
                  </a:lnTo>
                  <a:lnTo>
                    <a:pt x="105664" y="45847"/>
                  </a:lnTo>
                  <a:lnTo>
                    <a:pt x="125730" y="33401"/>
                  </a:lnTo>
                  <a:lnTo>
                    <a:pt x="146685" y="22987"/>
                  </a:lnTo>
                  <a:lnTo>
                    <a:pt x="169164" y="14351"/>
                  </a:lnTo>
                  <a:lnTo>
                    <a:pt x="192278" y="8001"/>
                  </a:lnTo>
                  <a:lnTo>
                    <a:pt x="216789" y="3429"/>
                  </a:lnTo>
                  <a:lnTo>
                    <a:pt x="241935" y="1270"/>
                  </a:lnTo>
                  <a:lnTo>
                    <a:pt x="255016" y="254"/>
                  </a:lnTo>
                  <a:lnTo>
                    <a:pt x="267843" y="0"/>
                  </a:lnTo>
                  <a:lnTo>
                    <a:pt x="280416" y="254"/>
                  </a:lnTo>
                  <a:lnTo>
                    <a:pt x="292862" y="1651"/>
                  </a:lnTo>
                  <a:lnTo>
                    <a:pt x="304927" y="3683"/>
                  </a:lnTo>
                  <a:lnTo>
                    <a:pt x="316738" y="6223"/>
                  </a:lnTo>
                  <a:lnTo>
                    <a:pt x="328041" y="9652"/>
                  </a:lnTo>
                  <a:lnTo>
                    <a:pt x="339217" y="13843"/>
                  </a:lnTo>
                  <a:lnTo>
                    <a:pt x="350012" y="18542"/>
                  </a:lnTo>
                  <a:lnTo>
                    <a:pt x="360426" y="23749"/>
                  </a:lnTo>
                  <a:lnTo>
                    <a:pt x="370586" y="29718"/>
                  </a:lnTo>
                  <a:lnTo>
                    <a:pt x="380365" y="36195"/>
                  </a:lnTo>
                  <a:lnTo>
                    <a:pt x="389763" y="43307"/>
                  </a:lnTo>
                  <a:lnTo>
                    <a:pt x="398907" y="50800"/>
                  </a:lnTo>
                  <a:lnTo>
                    <a:pt x="407543" y="58928"/>
                  </a:lnTo>
                  <a:lnTo>
                    <a:pt x="415671" y="67437"/>
                  </a:lnTo>
                  <a:lnTo>
                    <a:pt x="423672" y="76581"/>
                  </a:lnTo>
                  <a:lnTo>
                    <a:pt x="430784" y="85725"/>
                  </a:lnTo>
                  <a:lnTo>
                    <a:pt x="437896" y="95758"/>
                  </a:lnTo>
                  <a:lnTo>
                    <a:pt x="444373" y="105918"/>
                  </a:lnTo>
                  <a:lnTo>
                    <a:pt x="455930" y="127254"/>
                  </a:lnTo>
                  <a:lnTo>
                    <a:pt x="465582" y="149733"/>
                  </a:lnTo>
                  <a:lnTo>
                    <a:pt x="473456" y="173482"/>
                  </a:lnTo>
                  <a:lnTo>
                    <a:pt x="478917" y="197866"/>
                  </a:lnTo>
                  <a:lnTo>
                    <a:pt x="482600" y="222885"/>
                  </a:lnTo>
                  <a:lnTo>
                    <a:pt x="483616" y="248158"/>
                  </a:lnTo>
                  <a:lnTo>
                    <a:pt x="483362" y="263525"/>
                  </a:lnTo>
                  <a:lnTo>
                    <a:pt x="482346" y="278130"/>
                  </a:lnTo>
                  <a:lnTo>
                    <a:pt x="480949" y="292354"/>
                  </a:lnTo>
                  <a:lnTo>
                    <a:pt x="478917" y="305943"/>
                  </a:lnTo>
                  <a:lnTo>
                    <a:pt x="476250" y="319405"/>
                  </a:lnTo>
                  <a:lnTo>
                    <a:pt x="472948" y="331978"/>
                  </a:lnTo>
                  <a:lnTo>
                    <a:pt x="469265" y="344170"/>
                  </a:lnTo>
                  <a:lnTo>
                    <a:pt x="465074" y="355727"/>
                  </a:lnTo>
                  <a:lnTo>
                    <a:pt x="460375" y="366903"/>
                  </a:lnTo>
                  <a:lnTo>
                    <a:pt x="455168" y="377317"/>
                  </a:lnTo>
                  <a:lnTo>
                    <a:pt x="449326" y="387477"/>
                  </a:lnTo>
                  <a:lnTo>
                    <a:pt x="443103" y="397129"/>
                  </a:lnTo>
                  <a:lnTo>
                    <a:pt x="436626" y="406400"/>
                  </a:lnTo>
                  <a:lnTo>
                    <a:pt x="429514" y="415036"/>
                  </a:lnTo>
                  <a:lnTo>
                    <a:pt x="422148" y="423164"/>
                  </a:lnTo>
                  <a:lnTo>
                    <a:pt x="414274" y="430911"/>
                  </a:lnTo>
                  <a:lnTo>
                    <a:pt x="405892" y="438150"/>
                  </a:lnTo>
                  <a:lnTo>
                    <a:pt x="397129" y="445008"/>
                  </a:lnTo>
                  <a:lnTo>
                    <a:pt x="388239" y="451231"/>
                  </a:lnTo>
                  <a:lnTo>
                    <a:pt x="378968" y="456946"/>
                  </a:lnTo>
                  <a:lnTo>
                    <a:pt x="359156" y="467106"/>
                  </a:lnTo>
                  <a:lnTo>
                    <a:pt x="338201" y="475361"/>
                  </a:lnTo>
                  <a:lnTo>
                    <a:pt x="316230" y="481711"/>
                  </a:lnTo>
                  <a:lnTo>
                    <a:pt x="292989" y="486156"/>
                  </a:lnTo>
                  <a:lnTo>
                    <a:pt x="269367" y="488950"/>
                  </a:lnTo>
                  <a:lnTo>
                    <a:pt x="244729" y="489712"/>
                  </a:lnTo>
                  <a:lnTo>
                    <a:pt x="219710" y="488696"/>
                  </a:lnTo>
                  <a:lnTo>
                    <a:pt x="195834" y="485013"/>
                  </a:lnTo>
                  <a:lnTo>
                    <a:pt x="172339" y="479298"/>
                  </a:lnTo>
                  <a:lnTo>
                    <a:pt x="150114" y="471424"/>
                  </a:lnTo>
                  <a:lnTo>
                    <a:pt x="128651" y="461391"/>
                  </a:lnTo>
                  <a:lnTo>
                    <a:pt x="108331" y="449326"/>
                  </a:lnTo>
                  <a:lnTo>
                    <a:pt x="89662" y="435610"/>
                  </a:lnTo>
                  <a:lnTo>
                    <a:pt x="72390" y="420243"/>
                  </a:lnTo>
                  <a:lnTo>
                    <a:pt x="56388" y="403098"/>
                  </a:lnTo>
                  <a:lnTo>
                    <a:pt x="42291" y="384810"/>
                  </a:lnTo>
                  <a:lnTo>
                    <a:pt x="29845" y="364744"/>
                  </a:lnTo>
                  <a:lnTo>
                    <a:pt x="19558" y="343662"/>
                  </a:lnTo>
                  <a:lnTo>
                    <a:pt x="11176" y="321310"/>
                  </a:lnTo>
                  <a:lnTo>
                    <a:pt x="8001" y="309626"/>
                  </a:lnTo>
                  <a:lnTo>
                    <a:pt x="4953" y="297815"/>
                  </a:lnTo>
                  <a:lnTo>
                    <a:pt x="2794" y="285877"/>
                  </a:lnTo>
                  <a:lnTo>
                    <a:pt x="1270" y="273431"/>
                  </a:lnTo>
                  <a:lnTo>
                    <a:pt x="254" y="260985"/>
                  </a:lnTo>
                  <a:lnTo>
                    <a:pt x="0" y="248158"/>
                  </a:lnTo>
                  <a:close/>
                </a:path>
              </a:pathLst>
            </a:custGeom>
            <a:solidFill>
              <a:srgbClr val="FFDB00"/>
            </a:solidFill>
            <a:ln w="0" cap="flat" cmpd="sng" algn="ctr">
              <a:solidFill>
                <a:srgbClr val="FFD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1286559" y="3716030"/>
              <a:ext cx="483914" cy="489416"/>
            </a:xfrm>
            <a:custGeom>
              <a:avLst/>
              <a:gdLst/>
              <a:ahLst/>
              <a:cxnLst/>
              <a:rect l="0" t="0" r="0" b="0"/>
              <a:pathLst>
                <a:path w="483914" h="489416">
                  <a:moveTo>
                    <a:pt x="0" y="247987"/>
                  </a:moveTo>
                  <a:lnTo>
                    <a:pt x="653" y="260452"/>
                  </a:lnTo>
                  <a:lnTo>
                    <a:pt x="1306" y="272918"/>
                  </a:lnTo>
                  <a:lnTo>
                    <a:pt x="2612" y="285382"/>
                  </a:lnTo>
                  <a:lnTo>
                    <a:pt x="5224" y="297191"/>
                  </a:lnTo>
                  <a:lnTo>
                    <a:pt x="7836" y="309000"/>
                  </a:lnTo>
                  <a:lnTo>
                    <a:pt x="11102" y="320809"/>
                  </a:lnTo>
                  <a:lnTo>
                    <a:pt x="19591" y="343115"/>
                  </a:lnTo>
                  <a:lnTo>
                    <a:pt x="30040" y="364109"/>
                  </a:lnTo>
                  <a:lnTo>
                    <a:pt x="42448" y="384446"/>
                  </a:lnTo>
                  <a:lnTo>
                    <a:pt x="56162" y="402816"/>
                  </a:lnTo>
                  <a:lnTo>
                    <a:pt x="72489" y="419873"/>
                  </a:lnTo>
                  <a:lnTo>
                    <a:pt x="89468" y="435619"/>
                  </a:lnTo>
                  <a:lnTo>
                    <a:pt x="108407" y="448739"/>
                  </a:lnTo>
                  <a:lnTo>
                    <a:pt x="128651" y="461205"/>
                  </a:lnTo>
                  <a:lnTo>
                    <a:pt x="150202" y="471045"/>
                  </a:lnTo>
                  <a:lnTo>
                    <a:pt x="172406" y="478918"/>
                  </a:lnTo>
                  <a:lnTo>
                    <a:pt x="195916" y="484822"/>
                  </a:lnTo>
                  <a:lnTo>
                    <a:pt x="220079" y="488103"/>
                  </a:lnTo>
                  <a:lnTo>
                    <a:pt x="244895" y="489415"/>
                  </a:lnTo>
                  <a:lnTo>
                    <a:pt x="269711" y="488759"/>
                  </a:lnTo>
                  <a:lnTo>
                    <a:pt x="293221" y="486134"/>
                  </a:lnTo>
                  <a:lnTo>
                    <a:pt x="316078" y="481542"/>
                  </a:lnTo>
                  <a:lnTo>
                    <a:pt x="338282" y="474982"/>
                  </a:lnTo>
                  <a:lnTo>
                    <a:pt x="359179" y="467109"/>
                  </a:lnTo>
                  <a:lnTo>
                    <a:pt x="378771" y="456612"/>
                  </a:lnTo>
                  <a:lnTo>
                    <a:pt x="388567" y="450708"/>
                  </a:lnTo>
                  <a:lnTo>
                    <a:pt x="397057" y="444803"/>
                  </a:lnTo>
                  <a:lnTo>
                    <a:pt x="406199" y="437587"/>
                  </a:lnTo>
                  <a:lnTo>
                    <a:pt x="414036" y="430370"/>
                  </a:lnTo>
                  <a:lnTo>
                    <a:pt x="422526" y="423153"/>
                  </a:lnTo>
                  <a:lnTo>
                    <a:pt x="429709" y="414625"/>
                  </a:lnTo>
                  <a:lnTo>
                    <a:pt x="436893" y="406096"/>
                  </a:lnTo>
                  <a:lnTo>
                    <a:pt x="443423" y="396911"/>
                  </a:lnTo>
                  <a:lnTo>
                    <a:pt x="449301" y="387071"/>
                  </a:lnTo>
                  <a:lnTo>
                    <a:pt x="455178" y="377230"/>
                  </a:lnTo>
                  <a:lnTo>
                    <a:pt x="460403" y="366733"/>
                  </a:lnTo>
                  <a:lnTo>
                    <a:pt x="464974" y="355580"/>
                  </a:lnTo>
                  <a:lnTo>
                    <a:pt x="469546" y="343771"/>
                  </a:lnTo>
                  <a:lnTo>
                    <a:pt x="472811" y="331962"/>
                  </a:lnTo>
                  <a:lnTo>
                    <a:pt x="476076" y="318841"/>
                  </a:lnTo>
                  <a:lnTo>
                    <a:pt x="478688" y="305720"/>
                  </a:lnTo>
                  <a:lnTo>
                    <a:pt x="481301" y="291943"/>
                  </a:lnTo>
                  <a:lnTo>
                    <a:pt x="482607" y="278166"/>
                  </a:lnTo>
                  <a:lnTo>
                    <a:pt x="483260" y="263077"/>
                  </a:lnTo>
                  <a:lnTo>
                    <a:pt x="483913" y="247987"/>
                  </a:lnTo>
                  <a:lnTo>
                    <a:pt x="482607" y="222401"/>
                  </a:lnTo>
                  <a:lnTo>
                    <a:pt x="478688" y="197471"/>
                  </a:lnTo>
                  <a:lnTo>
                    <a:pt x="473464" y="173198"/>
                  </a:lnTo>
                  <a:lnTo>
                    <a:pt x="465627" y="149580"/>
                  </a:lnTo>
                  <a:lnTo>
                    <a:pt x="455832" y="126618"/>
                  </a:lnTo>
                  <a:lnTo>
                    <a:pt x="444730" y="105624"/>
                  </a:lnTo>
                  <a:lnTo>
                    <a:pt x="438199" y="95127"/>
                  </a:lnTo>
                  <a:lnTo>
                    <a:pt x="431015" y="85286"/>
                  </a:lnTo>
                  <a:lnTo>
                    <a:pt x="423832" y="76102"/>
                  </a:lnTo>
                  <a:lnTo>
                    <a:pt x="415995" y="66917"/>
                  </a:lnTo>
                  <a:lnTo>
                    <a:pt x="407505" y="58388"/>
                  </a:lnTo>
                  <a:lnTo>
                    <a:pt x="399016" y="50516"/>
                  </a:lnTo>
                  <a:lnTo>
                    <a:pt x="389873" y="43299"/>
                  </a:lnTo>
                  <a:lnTo>
                    <a:pt x="380730" y="36082"/>
                  </a:lnTo>
                  <a:lnTo>
                    <a:pt x="370934" y="29522"/>
                  </a:lnTo>
                  <a:lnTo>
                    <a:pt x="360486" y="23618"/>
                  </a:lnTo>
                  <a:lnTo>
                    <a:pt x="350037" y="18369"/>
                  </a:lnTo>
                  <a:lnTo>
                    <a:pt x="338935" y="13777"/>
                  </a:lnTo>
                  <a:lnTo>
                    <a:pt x="328486" y="9184"/>
                  </a:lnTo>
                  <a:lnTo>
                    <a:pt x="316731" y="5904"/>
                  </a:lnTo>
                  <a:lnTo>
                    <a:pt x="304976" y="3280"/>
                  </a:lnTo>
                  <a:lnTo>
                    <a:pt x="292568" y="1312"/>
                  </a:lnTo>
                  <a:lnTo>
                    <a:pt x="280813" y="0"/>
                  </a:lnTo>
                  <a:lnTo>
                    <a:pt x="267752" y="0"/>
                  </a:lnTo>
                  <a:lnTo>
                    <a:pt x="255344" y="0"/>
                  </a:lnTo>
                  <a:lnTo>
                    <a:pt x="242283" y="656"/>
                  </a:lnTo>
                  <a:lnTo>
                    <a:pt x="216814" y="3280"/>
                  </a:lnTo>
                  <a:lnTo>
                    <a:pt x="192651" y="7873"/>
                  </a:lnTo>
                  <a:lnTo>
                    <a:pt x="169141" y="13777"/>
                  </a:lnTo>
                  <a:lnTo>
                    <a:pt x="146937" y="22962"/>
                  </a:lnTo>
                  <a:lnTo>
                    <a:pt x="126039" y="33459"/>
                  </a:lnTo>
                  <a:lnTo>
                    <a:pt x="105794" y="45268"/>
                  </a:lnTo>
                  <a:lnTo>
                    <a:pt x="87509" y="59700"/>
                  </a:lnTo>
                  <a:lnTo>
                    <a:pt x="69877" y="75446"/>
                  </a:lnTo>
                  <a:lnTo>
                    <a:pt x="54856" y="92503"/>
                  </a:lnTo>
                  <a:lnTo>
                    <a:pt x="41142" y="111529"/>
                  </a:lnTo>
                  <a:lnTo>
                    <a:pt x="28734" y="131210"/>
                  </a:lnTo>
                  <a:lnTo>
                    <a:pt x="18938" y="152860"/>
                  </a:lnTo>
                  <a:lnTo>
                    <a:pt x="11102" y="175166"/>
                  </a:lnTo>
                  <a:lnTo>
                    <a:pt x="5224" y="198784"/>
                  </a:lnTo>
                  <a:lnTo>
                    <a:pt x="1306" y="22305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47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1366647" y="3783965"/>
              <a:ext cx="224410" cy="145797"/>
            </a:xfrm>
            <a:custGeom>
              <a:avLst/>
              <a:gdLst/>
              <a:ahLst/>
              <a:cxnLst/>
              <a:rect l="0" t="0" r="0" b="0"/>
              <a:pathLst>
                <a:path w="224410" h="145797">
                  <a:moveTo>
                    <a:pt x="199898" y="1524"/>
                  </a:moveTo>
                  <a:lnTo>
                    <a:pt x="198501" y="508"/>
                  </a:lnTo>
                  <a:lnTo>
                    <a:pt x="197993" y="0"/>
                  </a:lnTo>
                  <a:lnTo>
                    <a:pt x="198247" y="0"/>
                  </a:lnTo>
                  <a:lnTo>
                    <a:pt x="199263" y="0"/>
                  </a:lnTo>
                  <a:lnTo>
                    <a:pt x="202819" y="1524"/>
                  </a:lnTo>
                  <a:lnTo>
                    <a:pt x="208153" y="3683"/>
                  </a:lnTo>
                  <a:lnTo>
                    <a:pt x="213741" y="6604"/>
                  </a:lnTo>
                  <a:lnTo>
                    <a:pt x="218948" y="10160"/>
                  </a:lnTo>
                  <a:lnTo>
                    <a:pt x="222885" y="13843"/>
                  </a:lnTo>
                  <a:lnTo>
                    <a:pt x="224409" y="17780"/>
                  </a:lnTo>
                  <a:lnTo>
                    <a:pt x="223901" y="16764"/>
                  </a:lnTo>
                  <a:lnTo>
                    <a:pt x="222631" y="16256"/>
                  </a:lnTo>
                  <a:lnTo>
                    <a:pt x="220472" y="16256"/>
                  </a:lnTo>
                  <a:lnTo>
                    <a:pt x="217678" y="16256"/>
                  </a:lnTo>
                  <a:lnTo>
                    <a:pt x="211074" y="17145"/>
                  </a:lnTo>
                  <a:lnTo>
                    <a:pt x="203454" y="18288"/>
                  </a:lnTo>
                  <a:lnTo>
                    <a:pt x="195453" y="20066"/>
                  </a:lnTo>
                  <a:lnTo>
                    <a:pt x="188341" y="21590"/>
                  </a:lnTo>
                  <a:lnTo>
                    <a:pt x="183388" y="22860"/>
                  </a:lnTo>
                  <a:lnTo>
                    <a:pt x="181610" y="23114"/>
                  </a:lnTo>
                  <a:lnTo>
                    <a:pt x="180975" y="23241"/>
                  </a:lnTo>
                  <a:lnTo>
                    <a:pt x="168275" y="25273"/>
                  </a:lnTo>
                  <a:lnTo>
                    <a:pt x="156210" y="27940"/>
                  </a:lnTo>
                  <a:lnTo>
                    <a:pt x="144653" y="30988"/>
                  </a:lnTo>
                  <a:lnTo>
                    <a:pt x="133350" y="34671"/>
                  </a:lnTo>
                  <a:lnTo>
                    <a:pt x="122682" y="38862"/>
                  </a:lnTo>
                  <a:lnTo>
                    <a:pt x="112141" y="43561"/>
                  </a:lnTo>
                  <a:lnTo>
                    <a:pt x="102235" y="48895"/>
                  </a:lnTo>
                  <a:lnTo>
                    <a:pt x="92329" y="54610"/>
                  </a:lnTo>
                  <a:lnTo>
                    <a:pt x="73787" y="67437"/>
                  </a:lnTo>
                  <a:lnTo>
                    <a:pt x="56261" y="82550"/>
                  </a:lnTo>
                  <a:lnTo>
                    <a:pt x="39497" y="99568"/>
                  </a:lnTo>
                  <a:lnTo>
                    <a:pt x="23495" y="118745"/>
                  </a:lnTo>
                  <a:lnTo>
                    <a:pt x="20447" y="122682"/>
                  </a:lnTo>
                  <a:lnTo>
                    <a:pt x="17272" y="127635"/>
                  </a:lnTo>
                  <a:lnTo>
                    <a:pt x="10668" y="138303"/>
                  </a:lnTo>
                  <a:lnTo>
                    <a:pt x="7366" y="142494"/>
                  </a:lnTo>
                  <a:lnTo>
                    <a:pt x="4953" y="145288"/>
                  </a:lnTo>
                  <a:lnTo>
                    <a:pt x="3683" y="145796"/>
                  </a:lnTo>
                  <a:lnTo>
                    <a:pt x="2667" y="145796"/>
                  </a:lnTo>
                  <a:lnTo>
                    <a:pt x="2032" y="145034"/>
                  </a:lnTo>
                  <a:lnTo>
                    <a:pt x="1524" y="143256"/>
                  </a:lnTo>
                  <a:lnTo>
                    <a:pt x="508" y="133604"/>
                  </a:lnTo>
                  <a:lnTo>
                    <a:pt x="0" y="124206"/>
                  </a:lnTo>
                  <a:lnTo>
                    <a:pt x="508" y="115189"/>
                  </a:lnTo>
                  <a:lnTo>
                    <a:pt x="1778" y="106807"/>
                  </a:lnTo>
                  <a:lnTo>
                    <a:pt x="3683" y="98425"/>
                  </a:lnTo>
                  <a:lnTo>
                    <a:pt x="6477" y="90551"/>
                  </a:lnTo>
                  <a:lnTo>
                    <a:pt x="9906" y="83058"/>
                  </a:lnTo>
                  <a:lnTo>
                    <a:pt x="13843" y="75565"/>
                  </a:lnTo>
                  <a:lnTo>
                    <a:pt x="18288" y="68961"/>
                  </a:lnTo>
                  <a:lnTo>
                    <a:pt x="23495" y="62230"/>
                  </a:lnTo>
                  <a:lnTo>
                    <a:pt x="29210" y="56007"/>
                  </a:lnTo>
                  <a:lnTo>
                    <a:pt x="35306" y="50038"/>
                  </a:lnTo>
                  <a:lnTo>
                    <a:pt x="48641" y="39370"/>
                  </a:lnTo>
                  <a:lnTo>
                    <a:pt x="63754" y="29718"/>
                  </a:lnTo>
                  <a:lnTo>
                    <a:pt x="79756" y="21590"/>
                  </a:lnTo>
                  <a:lnTo>
                    <a:pt x="96774" y="14859"/>
                  </a:lnTo>
                  <a:lnTo>
                    <a:pt x="114300" y="9398"/>
                  </a:lnTo>
                  <a:lnTo>
                    <a:pt x="132080" y="5207"/>
                  </a:lnTo>
                  <a:lnTo>
                    <a:pt x="149860" y="2159"/>
                  </a:lnTo>
                  <a:lnTo>
                    <a:pt x="167386" y="635"/>
                  </a:lnTo>
                  <a:lnTo>
                    <a:pt x="184150" y="50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1501140" y="4040378"/>
              <a:ext cx="226823" cy="141098"/>
            </a:xfrm>
            <a:custGeom>
              <a:avLst/>
              <a:gdLst/>
              <a:ahLst/>
              <a:cxnLst/>
              <a:rect l="0" t="0" r="0" b="0"/>
              <a:pathLst>
                <a:path w="226823" h="141098">
                  <a:moveTo>
                    <a:pt x="24257" y="139573"/>
                  </a:moveTo>
                  <a:lnTo>
                    <a:pt x="25527" y="140589"/>
                  </a:lnTo>
                  <a:lnTo>
                    <a:pt x="25908" y="141097"/>
                  </a:lnTo>
                  <a:lnTo>
                    <a:pt x="25781" y="141097"/>
                  </a:lnTo>
                  <a:lnTo>
                    <a:pt x="24638" y="140843"/>
                  </a:lnTo>
                  <a:lnTo>
                    <a:pt x="21082" y="139573"/>
                  </a:lnTo>
                  <a:lnTo>
                    <a:pt x="15875" y="137033"/>
                  </a:lnTo>
                  <a:lnTo>
                    <a:pt x="10414" y="134112"/>
                  </a:lnTo>
                  <a:lnTo>
                    <a:pt x="5207" y="130302"/>
                  </a:lnTo>
                  <a:lnTo>
                    <a:pt x="1524" y="126365"/>
                  </a:lnTo>
                  <a:lnTo>
                    <a:pt x="0" y="122682"/>
                  </a:lnTo>
                  <a:lnTo>
                    <a:pt x="508" y="123444"/>
                  </a:lnTo>
                  <a:lnTo>
                    <a:pt x="1778" y="123952"/>
                  </a:lnTo>
                  <a:lnTo>
                    <a:pt x="3683" y="124206"/>
                  </a:lnTo>
                  <a:lnTo>
                    <a:pt x="6731" y="124206"/>
                  </a:lnTo>
                  <a:lnTo>
                    <a:pt x="13462" y="123698"/>
                  </a:lnTo>
                  <a:lnTo>
                    <a:pt x="21209" y="122428"/>
                  </a:lnTo>
                  <a:lnTo>
                    <a:pt x="28956" y="121158"/>
                  </a:lnTo>
                  <a:lnTo>
                    <a:pt x="36068" y="119761"/>
                  </a:lnTo>
                  <a:lnTo>
                    <a:pt x="41275" y="118745"/>
                  </a:lnTo>
                  <a:lnTo>
                    <a:pt x="42926" y="118237"/>
                  </a:lnTo>
                  <a:lnTo>
                    <a:pt x="43688" y="118237"/>
                  </a:lnTo>
                  <a:lnTo>
                    <a:pt x="56261" y="116459"/>
                  </a:lnTo>
                  <a:lnTo>
                    <a:pt x="68326" y="114046"/>
                  </a:lnTo>
                  <a:lnTo>
                    <a:pt x="80264" y="111252"/>
                  </a:lnTo>
                  <a:lnTo>
                    <a:pt x="91313" y="107823"/>
                  </a:lnTo>
                  <a:lnTo>
                    <a:pt x="102235" y="103886"/>
                  </a:lnTo>
                  <a:lnTo>
                    <a:pt x="112903" y="99568"/>
                  </a:lnTo>
                  <a:lnTo>
                    <a:pt x="122936" y="94361"/>
                  </a:lnTo>
                  <a:lnTo>
                    <a:pt x="132842" y="89027"/>
                  </a:lnTo>
                  <a:lnTo>
                    <a:pt x="151638" y="76581"/>
                  </a:lnTo>
                  <a:lnTo>
                    <a:pt x="169672" y="61976"/>
                  </a:lnTo>
                  <a:lnTo>
                    <a:pt x="186690" y="45339"/>
                  </a:lnTo>
                  <a:lnTo>
                    <a:pt x="203454" y="26416"/>
                  </a:lnTo>
                  <a:lnTo>
                    <a:pt x="206375" y="22733"/>
                  </a:lnTo>
                  <a:lnTo>
                    <a:pt x="209550" y="17780"/>
                  </a:lnTo>
                  <a:lnTo>
                    <a:pt x="216789" y="7366"/>
                  </a:lnTo>
                  <a:lnTo>
                    <a:pt x="219964" y="3175"/>
                  </a:lnTo>
                  <a:lnTo>
                    <a:pt x="222758" y="508"/>
                  </a:lnTo>
                  <a:lnTo>
                    <a:pt x="223647" y="0"/>
                  </a:lnTo>
                  <a:lnTo>
                    <a:pt x="224663" y="254"/>
                  </a:lnTo>
                  <a:lnTo>
                    <a:pt x="225425" y="889"/>
                  </a:lnTo>
                  <a:lnTo>
                    <a:pt x="225933" y="2413"/>
                  </a:lnTo>
                  <a:lnTo>
                    <a:pt x="226568" y="12065"/>
                  </a:lnTo>
                  <a:lnTo>
                    <a:pt x="226822" y="21463"/>
                  </a:lnTo>
                  <a:lnTo>
                    <a:pt x="226187" y="30480"/>
                  </a:lnTo>
                  <a:lnTo>
                    <a:pt x="224663" y="39116"/>
                  </a:lnTo>
                  <a:lnTo>
                    <a:pt x="222504" y="47244"/>
                  </a:lnTo>
                  <a:lnTo>
                    <a:pt x="219710" y="54991"/>
                  </a:lnTo>
                  <a:lnTo>
                    <a:pt x="216281" y="62611"/>
                  </a:lnTo>
                  <a:lnTo>
                    <a:pt x="212090" y="69850"/>
                  </a:lnTo>
                  <a:lnTo>
                    <a:pt x="207391" y="76581"/>
                  </a:lnTo>
                  <a:lnTo>
                    <a:pt x="201930" y="82931"/>
                  </a:lnTo>
                  <a:lnTo>
                    <a:pt x="196215" y="89281"/>
                  </a:lnTo>
                  <a:lnTo>
                    <a:pt x="189865" y="94996"/>
                  </a:lnTo>
                  <a:lnTo>
                    <a:pt x="176276" y="105283"/>
                  </a:lnTo>
                  <a:lnTo>
                    <a:pt x="161036" y="114427"/>
                  </a:lnTo>
                  <a:lnTo>
                    <a:pt x="144653" y="122174"/>
                  </a:lnTo>
                  <a:lnTo>
                    <a:pt x="127381" y="128651"/>
                  </a:lnTo>
                  <a:lnTo>
                    <a:pt x="109855" y="133604"/>
                  </a:lnTo>
                  <a:lnTo>
                    <a:pt x="91821" y="137541"/>
                  </a:lnTo>
                  <a:lnTo>
                    <a:pt x="74041" y="139827"/>
                  </a:lnTo>
                  <a:lnTo>
                    <a:pt x="56769" y="141097"/>
                  </a:lnTo>
                  <a:lnTo>
                    <a:pt x="40005" y="141097"/>
                  </a:lnTo>
                  <a:close/>
                </a:path>
              </a:pathLst>
            </a:custGeom>
            <a:solidFill>
              <a:srgbClr val="FFBA00"/>
            </a:solidFill>
            <a:ln w="0" cap="flat" cmpd="sng" algn="ctr">
              <a:solidFill>
                <a:srgbClr val="FFB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232408" y="4208145"/>
              <a:ext cx="521590" cy="172848"/>
            </a:xfrm>
            <a:custGeom>
              <a:avLst/>
              <a:gdLst/>
              <a:ahLst/>
              <a:cxnLst/>
              <a:rect l="0" t="0" r="0" b="0"/>
              <a:pathLst>
                <a:path w="521590" h="172848">
                  <a:moveTo>
                    <a:pt x="512699" y="62992"/>
                  </a:moveTo>
                  <a:lnTo>
                    <a:pt x="502793" y="73406"/>
                  </a:lnTo>
                  <a:lnTo>
                    <a:pt x="492379" y="83566"/>
                  </a:lnTo>
                  <a:lnTo>
                    <a:pt x="481076" y="92964"/>
                  </a:lnTo>
                  <a:lnTo>
                    <a:pt x="469138" y="102235"/>
                  </a:lnTo>
                  <a:lnTo>
                    <a:pt x="456692" y="110871"/>
                  </a:lnTo>
                  <a:lnTo>
                    <a:pt x="443484" y="118745"/>
                  </a:lnTo>
                  <a:lnTo>
                    <a:pt x="429895" y="126492"/>
                  </a:lnTo>
                  <a:lnTo>
                    <a:pt x="415671" y="133477"/>
                  </a:lnTo>
                  <a:lnTo>
                    <a:pt x="401066" y="139827"/>
                  </a:lnTo>
                  <a:lnTo>
                    <a:pt x="386334" y="145796"/>
                  </a:lnTo>
                  <a:lnTo>
                    <a:pt x="370967" y="151257"/>
                  </a:lnTo>
                  <a:lnTo>
                    <a:pt x="355346" y="155956"/>
                  </a:lnTo>
                  <a:lnTo>
                    <a:pt x="339344" y="160147"/>
                  </a:lnTo>
                  <a:lnTo>
                    <a:pt x="307213" y="166878"/>
                  </a:lnTo>
                  <a:lnTo>
                    <a:pt x="274955" y="171196"/>
                  </a:lnTo>
                  <a:lnTo>
                    <a:pt x="242316" y="172847"/>
                  </a:lnTo>
                  <a:lnTo>
                    <a:pt x="226314" y="172847"/>
                  </a:lnTo>
                  <a:lnTo>
                    <a:pt x="210312" y="172085"/>
                  </a:lnTo>
                  <a:lnTo>
                    <a:pt x="194691" y="170688"/>
                  </a:lnTo>
                  <a:lnTo>
                    <a:pt x="179197" y="168402"/>
                  </a:lnTo>
                  <a:lnTo>
                    <a:pt x="164084" y="165735"/>
                  </a:lnTo>
                  <a:lnTo>
                    <a:pt x="149352" y="162179"/>
                  </a:lnTo>
                  <a:lnTo>
                    <a:pt x="134747" y="157988"/>
                  </a:lnTo>
                  <a:lnTo>
                    <a:pt x="120904" y="152781"/>
                  </a:lnTo>
                  <a:lnTo>
                    <a:pt x="107315" y="147320"/>
                  </a:lnTo>
                  <a:lnTo>
                    <a:pt x="94488" y="140970"/>
                  </a:lnTo>
                  <a:lnTo>
                    <a:pt x="82169" y="133477"/>
                  </a:lnTo>
                  <a:lnTo>
                    <a:pt x="70485" y="125476"/>
                  </a:lnTo>
                  <a:lnTo>
                    <a:pt x="63627" y="120015"/>
                  </a:lnTo>
                  <a:lnTo>
                    <a:pt x="57531" y="113665"/>
                  </a:lnTo>
                  <a:lnTo>
                    <a:pt x="51816" y="106934"/>
                  </a:lnTo>
                  <a:lnTo>
                    <a:pt x="46609" y="99695"/>
                  </a:lnTo>
                  <a:lnTo>
                    <a:pt x="37465" y="83820"/>
                  </a:lnTo>
                  <a:lnTo>
                    <a:pt x="29337" y="66929"/>
                  </a:lnTo>
                  <a:lnTo>
                    <a:pt x="15240" y="32258"/>
                  </a:lnTo>
                  <a:lnTo>
                    <a:pt x="8128" y="15621"/>
                  </a:lnTo>
                  <a:lnTo>
                    <a:pt x="0" y="0"/>
                  </a:lnTo>
                  <a:lnTo>
                    <a:pt x="7874" y="17145"/>
                  </a:lnTo>
                  <a:lnTo>
                    <a:pt x="16256" y="33020"/>
                  </a:lnTo>
                  <a:lnTo>
                    <a:pt x="24892" y="48133"/>
                  </a:lnTo>
                  <a:lnTo>
                    <a:pt x="34290" y="62103"/>
                  </a:lnTo>
                  <a:lnTo>
                    <a:pt x="43942" y="75184"/>
                  </a:lnTo>
                  <a:lnTo>
                    <a:pt x="53975" y="87249"/>
                  </a:lnTo>
                  <a:lnTo>
                    <a:pt x="64389" y="98679"/>
                  </a:lnTo>
                  <a:lnTo>
                    <a:pt x="75565" y="108839"/>
                  </a:lnTo>
                  <a:lnTo>
                    <a:pt x="86614" y="118491"/>
                  </a:lnTo>
                  <a:lnTo>
                    <a:pt x="98552" y="127000"/>
                  </a:lnTo>
                  <a:lnTo>
                    <a:pt x="110363" y="134620"/>
                  </a:lnTo>
                  <a:lnTo>
                    <a:pt x="122682" y="141605"/>
                  </a:lnTo>
                  <a:lnTo>
                    <a:pt x="135255" y="147828"/>
                  </a:lnTo>
                  <a:lnTo>
                    <a:pt x="148082" y="153035"/>
                  </a:lnTo>
                  <a:lnTo>
                    <a:pt x="161417" y="157480"/>
                  </a:lnTo>
                  <a:lnTo>
                    <a:pt x="174752" y="161163"/>
                  </a:lnTo>
                  <a:lnTo>
                    <a:pt x="188595" y="164211"/>
                  </a:lnTo>
                  <a:lnTo>
                    <a:pt x="202438" y="166370"/>
                  </a:lnTo>
                  <a:lnTo>
                    <a:pt x="216662" y="167894"/>
                  </a:lnTo>
                  <a:lnTo>
                    <a:pt x="231013" y="168656"/>
                  </a:lnTo>
                  <a:lnTo>
                    <a:pt x="245618" y="168656"/>
                  </a:lnTo>
                  <a:lnTo>
                    <a:pt x="260096" y="168148"/>
                  </a:lnTo>
                  <a:lnTo>
                    <a:pt x="289941" y="164973"/>
                  </a:lnTo>
                  <a:lnTo>
                    <a:pt x="320294" y="159258"/>
                  </a:lnTo>
                  <a:lnTo>
                    <a:pt x="351028" y="151257"/>
                  </a:lnTo>
                  <a:lnTo>
                    <a:pt x="381762" y="140970"/>
                  </a:lnTo>
                  <a:lnTo>
                    <a:pt x="412877" y="128270"/>
                  </a:lnTo>
                  <a:lnTo>
                    <a:pt x="421005" y="124460"/>
                  </a:lnTo>
                  <a:lnTo>
                    <a:pt x="428498" y="120777"/>
                  </a:lnTo>
                  <a:lnTo>
                    <a:pt x="442087" y="112395"/>
                  </a:lnTo>
                  <a:lnTo>
                    <a:pt x="453898" y="103759"/>
                  </a:lnTo>
                  <a:lnTo>
                    <a:pt x="465455" y="94234"/>
                  </a:lnTo>
                  <a:lnTo>
                    <a:pt x="477393" y="84328"/>
                  </a:lnTo>
                  <a:lnTo>
                    <a:pt x="490220" y="73914"/>
                  </a:lnTo>
                  <a:lnTo>
                    <a:pt x="504444" y="62992"/>
                  </a:lnTo>
                  <a:lnTo>
                    <a:pt x="512699" y="57531"/>
                  </a:lnTo>
                  <a:lnTo>
                    <a:pt x="521589" y="51943"/>
                  </a:lnTo>
                  <a:close/>
                </a:path>
              </a:pathLst>
            </a:custGeom>
            <a:solidFill>
              <a:srgbClr val="B77500"/>
            </a:solidFill>
            <a:ln w="0" cap="flat" cmpd="sng" algn="ctr">
              <a:solidFill>
                <a:srgbClr val="B77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143762" y="3401568"/>
              <a:ext cx="439040" cy="217679"/>
            </a:xfrm>
            <a:custGeom>
              <a:avLst/>
              <a:gdLst/>
              <a:ahLst/>
              <a:cxnLst/>
              <a:rect l="0" t="0" r="0" b="0"/>
              <a:pathLst>
                <a:path w="439040" h="217679">
                  <a:moveTo>
                    <a:pt x="400939" y="2286"/>
                  </a:moveTo>
                  <a:lnTo>
                    <a:pt x="398399" y="1016"/>
                  </a:lnTo>
                  <a:lnTo>
                    <a:pt x="397637" y="254"/>
                  </a:lnTo>
                  <a:lnTo>
                    <a:pt x="398145" y="0"/>
                  </a:lnTo>
                  <a:lnTo>
                    <a:pt x="399669" y="254"/>
                  </a:lnTo>
                  <a:lnTo>
                    <a:pt x="402336" y="1016"/>
                  </a:lnTo>
                  <a:lnTo>
                    <a:pt x="405511" y="2286"/>
                  </a:lnTo>
                  <a:lnTo>
                    <a:pt x="413639" y="5715"/>
                  </a:lnTo>
                  <a:lnTo>
                    <a:pt x="422529" y="10414"/>
                  </a:lnTo>
                  <a:lnTo>
                    <a:pt x="430784" y="15875"/>
                  </a:lnTo>
                  <a:lnTo>
                    <a:pt x="434213" y="18796"/>
                  </a:lnTo>
                  <a:lnTo>
                    <a:pt x="436880" y="21844"/>
                  </a:lnTo>
                  <a:lnTo>
                    <a:pt x="438658" y="25019"/>
                  </a:lnTo>
                  <a:lnTo>
                    <a:pt x="439039" y="28067"/>
                  </a:lnTo>
                  <a:lnTo>
                    <a:pt x="437896" y="26543"/>
                  </a:lnTo>
                  <a:lnTo>
                    <a:pt x="434467" y="25781"/>
                  </a:lnTo>
                  <a:lnTo>
                    <a:pt x="429006" y="25527"/>
                  </a:lnTo>
                  <a:lnTo>
                    <a:pt x="421640" y="25527"/>
                  </a:lnTo>
                  <a:lnTo>
                    <a:pt x="413258" y="25781"/>
                  </a:lnTo>
                  <a:lnTo>
                    <a:pt x="403860" y="26289"/>
                  </a:lnTo>
                  <a:lnTo>
                    <a:pt x="383159" y="28321"/>
                  </a:lnTo>
                  <a:lnTo>
                    <a:pt x="362331" y="30480"/>
                  </a:lnTo>
                  <a:lnTo>
                    <a:pt x="352806" y="31496"/>
                  </a:lnTo>
                  <a:lnTo>
                    <a:pt x="343916" y="32512"/>
                  </a:lnTo>
                  <a:lnTo>
                    <a:pt x="336423" y="33528"/>
                  </a:lnTo>
                  <a:lnTo>
                    <a:pt x="330708" y="34290"/>
                  </a:lnTo>
                  <a:lnTo>
                    <a:pt x="326517" y="34671"/>
                  </a:lnTo>
                  <a:lnTo>
                    <a:pt x="324866" y="34925"/>
                  </a:lnTo>
                  <a:lnTo>
                    <a:pt x="305054" y="37973"/>
                  </a:lnTo>
                  <a:lnTo>
                    <a:pt x="286385" y="41148"/>
                  </a:lnTo>
                  <a:lnTo>
                    <a:pt x="268097" y="44196"/>
                  </a:lnTo>
                  <a:lnTo>
                    <a:pt x="250825" y="47625"/>
                  </a:lnTo>
                  <a:lnTo>
                    <a:pt x="234061" y="51308"/>
                  </a:lnTo>
                  <a:lnTo>
                    <a:pt x="217932" y="55372"/>
                  </a:lnTo>
                  <a:lnTo>
                    <a:pt x="202438" y="59563"/>
                  </a:lnTo>
                  <a:lnTo>
                    <a:pt x="187325" y="64262"/>
                  </a:lnTo>
                  <a:lnTo>
                    <a:pt x="172720" y="69215"/>
                  </a:lnTo>
                  <a:lnTo>
                    <a:pt x="158496" y="74676"/>
                  </a:lnTo>
                  <a:lnTo>
                    <a:pt x="130810" y="87122"/>
                  </a:lnTo>
                  <a:lnTo>
                    <a:pt x="103886" y="101854"/>
                  </a:lnTo>
                  <a:lnTo>
                    <a:pt x="77343" y="119253"/>
                  </a:lnTo>
                  <a:lnTo>
                    <a:pt x="70866" y="124460"/>
                  </a:lnTo>
                  <a:lnTo>
                    <a:pt x="64389" y="130937"/>
                  </a:lnTo>
                  <a:lnTo>
                    <a:pt x="58039" y="138684"/>
                  </a:lnTo>
                  <a:lnTo>
                    <a:pt x="51689" y="146812"/>
                  </a:lnTo>
                  <a:lnTo>
                    <a:pt x="39243" y="164719"/>
                  </a:lnTo>
                  <a:lnTo>
                    <a:pt x="27940" y="182753"/>
                  </a:lnTo>
                  <a:lnTo>
                    <a:pt x="22479" y="191135"/>
                  </a:lnTo>
                  <a:lnTo>
                    <a:pt x="17780" y="198882"/>
                  </a:lnTo>
                  <a:lnTo>
                    <a:pt x="13589" y="205613"/>
                  </a:lnTo>
                  <a:lnTo>
                    <a:pt x="9652" y="210947"/>
                  </a:lnTo>
                  <a:lnTo>
                    <a:pt x="6477" y="215265"/>
                  </a:lnTo>
                  <a:lnTo>
                    <a:pt x="3937" y="217551"/>
                  </a:lnTo>
                  <a:lnTo>
                    <a:pt x="2286" y="217678"/>
                  </a:lnTo>
                  <a:lnTo>
                    <a:pt x="1270" y="215773"/>
                  </a:lnTo>
                  <a:lnTo>
                    <a:pt x="254" y="205613"/>
                  </a:lnTo>
                  <a:lnTo>
                    <a:pt x="0" y="195961"/>
                  </a:lnTo>
                  <a:lnTo>
                    <a:pt x="1016" y="186944"/>
                  </a:lnTo>
                  <a:lnTo>
                    <a:pt x="2667" y="178816"/>
                  </a:lnTo>
                  <a:lnTo>
                    <a:pt x="5461" y="170815"/>
                  </a:lnTo>
                  <a:lnTo>
                    <a:pt x="8890" y="163449"/>
                  </a:lnTo>
                  <a:lnTo>
                    <a:pt x="12827" y="156718"/>
                  </a:lnTo>
                  <a:lnTo>
                    <a:pt x="17526" y="150241"/>
                  </a:lnTo>
                  <a:lnTo>
                    <a:pt x="28194" y="138176"/>
                  </a:lnTo>
                  <a:lnTo>
                    <a:pt x="40259" y="127508"/>
                  </a:lnTo>
                  <a:lnTo>
                    <a:pt x="65151" y="107442"/>
                  </a:lnTo>
                  <a:lnTo>
                    <a:pt x="83185" y="93980"/>
                  </a:lnTo>
                  <a:lnTo>
                    <a:pt x="102743" y="81534"/>
                  </a:lnTo>
                  <a:lnTo>
                    <a:pt x="123190" y="69723"/>
                  </a:lnTo>
                  <a:lnTo>
                    <a:pt x="144653" y="59055"/>
                  </a:lnTo>
                  <a:lnTo>
                    <a:pt x="166878" y="48895"/>
                  </a:lnTo>
                  <a:lnTo>
                    <a:pt x="189611" y="39751"/>
                  </a:lnTo>
                  <a:lnTo>
                    <a:pt x="212852" y="31496"/>
                  </a:lnTo>
                  <a:lnTo>
                    <a:pt x="235966" y="24130"/>
                  </a:lnTo>
                  <a:lnTo>
                    <a:pt x="258953" y="17653"/>
                  </a:lnTo>
                  <a:lnTo>
                    <a:pt x="281940" y="12446"/>
                  </a:lnTo>
                  <a:lnTo>
                    <a:pt x="304038" y="8001"/>
                  </a:lnTo>
                  <a:lnTo>
                    <a:pt x="325882" y="4699"/>
                  </a:lnTo>
                  <a:lnTo>
                    <a:pt x="346329" y="2540"/>
                  </a:lnTo>
                  <a:lnTo>
                    <a:pt x="366014" y="1270"/>
                  </a:lnTo>
                  <a:lnTo>
                    <a:pt x="384048" y="1270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473718" y="2315647"/>
            <a:ext cx="1272160" cy="794767"/>
            <a:chOff x="1181100" y="2413000"/>
            <a:chExt cx="1272160" cy="794767"/>
          </a:xfrm>
        </p:grpSpPr>
        <p:sp>
          <p:nvSpPr>
            <p:cNvPr id="159" name="Freeform 158"/>
            <p:cNvSpPr/>
            <p:nvPr/>
          </p:nvSpPr>
          <p:spPr>
            <a:xfrm>
              <a:off x="1181100" y="2413000"/>
              <a:ext cx="1272160" cy="794767"/>
            </a:xfrm>
            <a:custGeom>
              <a:avLst/>
              <a:gdLst/>
              <a:ahLst/>
              <a:cxnLst/>
              <a:rect l="0" t="0" r="0" b="0"/>
              <a:pathLst>
                <a:path w="1272160" h="794767">
                  <a:moveTo>
                    <a:pt x="0" y="716280"/>
                  </a:moveTo>
                  <a:lnTo>
                    <a:pt x="381" y="713105"/>
                  </a:lnTo>
                  <a:lnTo>
                    <a:pt x="2032" y="710311"/>
                  </a:lnTo>
                  <a:lnTo>
                    <a:pt x="4445" y="707263"/>
                  </a:lnTo>
                  <a:lnTo>
                    <a:pt x="10033" y="702056"/>
                  </a:lnTo>
                  <a:lnTo>
                    <a:pt x="16002" y="697230"/>
                  </a:lnTo>
                  <a:lnTo>
                    <a:pt x="25146" y="689610"/>
                  </a:lnTo>
                  <a:lnTo>
                    <a:pt x="35306" y="681355"/>
                  </a:lnTo>
                  <a:lnTo>
                    <a:pt x="45974" y="672719"/>
                  </a:lnTo>
                  <a:lnTo>
                    <a:pt x="57531" y="663702"/>
                  </a:lnTo>
                  <a:lnTo>
                    <a:pt x="69723" y="654050"/>
                  </a:lnTo>
                  <a:lnTo>
                    <a:pt x="82296" y="644271"/>
                  </a:lnTo>
                  <a:lnTo>
                    <a:pt x="95758" y="633857"/>
                  </a:lnTo>
                  <a:lnTo>
                    <a:pt x="109855" y="623316"/>
                  </a:lnTo>
                  <a:lnTo>
                    <a:pt x="124333" y="612267"/>
                  </a:lnTo>
                  <a:lnTo>
                    <a:pt x="139446" y="600837"/>
                  </a:lnTo>
                  <a:lnTo>
                    <a:pt x="155194" y="589280"/>
                  </a:lnTo>
                  <a:lnTo>
                    <a:pt x="171450" y="577342"/>
                  </a:lnTo>
                  <a:lnTo>
                    <a:pt x="188214" y="565150"/>
                  </a:lnTo>
                  <a:lnTo>
                    <a:pt x="205486" y="552831"/>
                  </a:lnTo>
                  <a:lnTo>
                    <a:pt x="241046" y="527304"/>
                  </a:lnTo>
                  <a:lnTo>
                    <a:pt x="278511" y="500761"/>
                  </a:lnTo>
                  <a:lnTo>
                    <a:pt x="317627" y="473837"/>
                  </a:lnTo>
                  <a:lnTo>
                    <a:pt x="357759" y="446405"/>
                  </a:lnTo>
                  <a:lnTo>
                    <a:pt x="399288" y="418719"/>
                  </a:lnTo>
                  <a:lnTo>
                    <a:pt x="441706" y="390652"/>
                  </a:lnTo>
                  <a:lnTo>
                    <a:pt x="485267" y="362585"/>
                  </a:lnTo>
                  <a:lnTo>
                    <a:pt x="529082" y="334518"/>
                  </a:lnTo>
                  <a:lnTo>
                    <a:pt x="573659" y="306832"/>
                  </a:lnTo>
                  <a:lnTo>
                    <a:pt x="618617" y="279527"/>
                  </a:lnTo>
                  <a:lnTo>
                    <a:pt x="663829" y="252857"/>
                  </a:lnTo>
                  <a:lnTo>
                    <a:pt x="708914" y="226822"/>
                  </a:lnTo>
                  <a:lnTo>
                    <a:pt x="753872" y="201422"/>
                  </a:lnTo>
                  <a:lnTo>
                    <a:pt x="798576" y="177292"/>
                  </a:lnTo>
                  <a:lnTo>
                    <a:pt x="843026" y="154051"/>
                  </a:lnTo>
                  <a:lnTo>
                    <a:pt x="886460" y="132334"/>
                  </a:lnTo>
                  <a:lnTo>
                    <a:pt x="929259" y="111887"/>
                  </a:lnTo>
                  <a:lnTo>
                    <a:pt x="950595" y="102108"/>
                  </a:lnTo>
                  <a:lnTo>
                    <a:pt x="971296" y="93091"/>
                  </a:lnTo>
                  <a:lnTo>
                    <a:pt x="991743" y="84201"/>
                  </a:lnTo>
                  <a:lnTo>
                    <a:pt x="1012063" y="75819"/>
                  </a:lnTo>
                  <a:lnTo>
                    <a:pt x="1031875" y="67945"/>
                  </a:lnTo>
                  <a:lnTo>
                    <a:pt x="1051306" y="60452"/>
                  </a:lnTo>
                  <a:lnTo>
                    <a:pt x="1070737" y="53594"/>
                  </a:lnTo>
                  <a:lnTo>
                    <a:pt x="1089406" y="47371"/>
                  </a:lnTo>
                  <a:lnTo>
                    <a:pt x="1107821" y="41402"/>
                  </a:lnTo>
                  <a:lnTo>
                    <a:pt x="1125982" y="36195"/>
                  </a:lnTo>
                  <a:lnTo>
                    <a:pt x="1143381" y="31369"/>
                  </a:lnTo>
                  <a:lnTo>
                    <a:pt x="1160399" y="27305"/>
                  </a:lnTo>
                  <a:lnTo>
                    <a:pt x="1176909" y="24003"/>
                  </a:lnTo>
                  <a:lnTo>
                    <a:pt x="1193165" y="21082"/>
                  </a:lnTo>
                  <a:lnTo>
                    <a:pt x="1208659" y="18796"/>
                  </a:lnTo>
                  <a:lnTo>
                    <a:pt x="1223772" y="17272"/>
                  </a:lnTo>
                  <a:lnTo>
                    <a:pt x="1225931" y="16510"/>
                  </a:lnTo>
                  <a:lnTo>
                    <a:pt x="1228852" y="14351"/>
                  </a:lnTo>
                  <a:lnTo>
                    <a:pt x="1232408" y="11430"/>
                  </a:lnTo>
                  <a:lnTo>
                    <a:pt x="1236218" y="8255"/>
                  </a:lnTo>
                  <a:lnTo>
                    <a:pt x="1240028" y="5080"/>
                  </a:lnTo>
                  <a:lnTo>
                    <a:pt x="1243584" y="2413"/>
                  </a:lnTo>
                  <a:lnTo>
                    <a:pt x="1246251" y="635"/>
                  </a:lnTo>
                  <a:lnTo>
                    <a:pt x="1247267" y="0"/>
                  </a:lnTo>
                  <a:lnTo>
                    <a:pt x="1248156" y="0"/>
                  </a:lnTo>
                  <a:lnTo>
                    <a:pt x="1252601" y="1397"/>
                  </a:lnTo>
                  <a:lnTo>
                    <a:pt x="1257173" y="3556"/>
                  </a:lnTo>
                  <a:lnTo>
                    <a:pt x="1261491" y="6096"/>
                  </a:lnTo>
                  <a:lnTo>
                    <a:pt x="1265428" y="9398"/>
                  </a:lnTo>
                  <a:lnTo>
                    <a:pt x="1268603" y="13335"/>
                  </a:lnTo>
                  <a:lnTo>
                    <a:pt x="1270889" y="17653"/>
                  </a:lnTo>
                  <a:lnTo>
                    <a:pt x="1272159" y="22352"/>
                  </a:lnTo>
                  <a:lnTo>
                    <a:pt x="1271905" y="27686"/>
                  </a:lnTo>
                  <a:lnTo>
                    <a:pt x="1270635" y="30861"/>
                  </a:lnTo>
                  <a:lnTo>
                    <a:pt x="1268349" y="34798"/>
                  </a:lnTo>
                  <a:lnTo>
                    <a:pt x="1264793" y="38735"/>
                  </a:lnTo>
                  <a:lnTo>
                    <a:pt x="1260983" y="43053"/>
                  </a:lnTo>
                  <a:lnTo>
                    <a:pt x="1256792" y="47117"/>
                  </a:lnTo>
                  <a:lnTo>
                    <a:pt x="1252982" y="50800"/>
                  </a:lnTo>
                  <a:lnTo>
                    <a:pt x="1249934" y="54229"/>
                  </a:lnTo>
                  <a:lnTo>
                    <a:pt x="1247775" y="56896"/>
                  </a:lnTo>
                  <a:lnTo>
                    <a:pt x="1252601" y="71628"/>
                  </a:lnTo>
                  <a:lnTo>
                    <a:pt x="1256157" y="86741"/>
                  </a:lnTo>
                  <a:lnTo>
                    <a:pt x="1258062" y="102108"/>
                  </a:lnTo>
                  <a:lnTo>
                    <a:pt x="1258697" y="117348"/>
                  </a:lnTo>
                  <a:lnTo>
                    <a:pt x="1257808" y="133096"/>
                  </a:lnTo>
                  <a:lnTo>
                    <a:pt x="1255776" y="148971"/>
                  </a:lnTo>
                  <a:lnTo>
                    <a:pt x="1252347" y="164846"/>
                  </a:lnTo>
                  <a:lnTo>
                    <a:pt x="1248029" y="180848"/>
                  </a:lnTo>
                  <a:lnTo>
                    <a:pt x="1242314" y="196850"/>
                  </a:lnTo>
                  <a:lnTo>
                    <a:pt x="1235837" y="212979"/>
                  </a:lnTo>
                  <a:lnTo>
                    <a:pt x="1228090" y="229362"/>
                  </a:lnTo>
                  <a:lnTo>
                    <a:pt x="1219454" y="245364"/>
                  </a:lnTo>
                  <a:lnTo>
                    <a:pt x="1209929" y="261620"/>
                  </a:lnTo>
                  <a:lnTo>
                    <a:pt x="1199642" y="277749"/>
                  </a:lnTo>
                  <a:lnTo>
                    <a:pt x="1188466" y="293878"/>
                  </a:lnTo>
                  <a:lnTo>
                    <a:pt x="1176782" y="309753"/>
                  </a:lnTo>
                  <a:lnTo>
                    <a:pt x="1164209" y="325628"/>
                  </a:lnTo>
                  <a:lnTo>
                    <a:pt x="1151128" y="341376"/>
                  </a:lnTo>
                  <a:lnTo>
                    <a:pt x="1137539" y="356870"/>
                  </a:lnTo>
                  <a:lnTo>
                    <a:pt x="1123188" y="372237"/>
                  </a:lnTo>
                  <a:lnTo>
                    <a:pt x="1093597" y="402209"/>
                  </a:lnTo>
                  <a:lnTo>
                    <a:pt x="1062863" y="431292"/>
                  </a:lnTo>
                  <a:lnTo>
                    <a:pt x="1031240" y="458978"/>
                  </a:lnTo>
                  <a:lnTo>
                    <a:pt x="999109" y="485267"/>
                  </a:lnTo>
                  <a:lnTo>
                    <a:pt x="967105" y="510032"/>
                  </a:lnTo>
                  <a:lnTo>
                    <a:pt x="951357" y="521716"/>
                  </a:lnTo>
                  <a:lnTo>
                    <a:pt x="935863" y="533019"/>
                  </a:lnTo>
                  <a:lnTo>
                    <a:pt x="913130" y="548513"/>
                  </a:lnTo>
                  <a:lnTo>
                    <a:pt x="889381" y="564261"/>
                  </a:lnTo>
                  <a:lnTo>
                    <a:pt x="864362" y="580136"/>
                  </a:lnTo>
                  <a:lnTo>
                    <a:pt x="838581" y="595757"/>
                  </a:lnTo>
                  <a:lnTo>
                    <a:pt x="811657" y="611505"/>
                  </a:lnTo>
                  <a:lnTo>
                    <a:pt x="784225" y="626745"/>
                  </a:lnTo>
                  <a:lnTo>
                    <a:pt x="755777" y="642112"/>
                  </a:lnTo>
                  <a:lnTo>
                    <a:pt x="726821" y="656971"/>
                  </a:lnTo>
                  <a:lnTo>
                    <a:pt x="697230" y="671576"/>
                  </a:lnTo>
                  <a:lnTo>
                    <a:pt x="667131" y="685419"/>
                  </a:lnTo>
                  <a:lnTo>
                    <a:pt x="636651" y="699008"/>
                  </a:lnTo>
                  <a:lnTo>
                    <a:pt x="606044" y="711962"/>
                  </a:lnTo>
                  <a:lnTo>
                    <a:pt x="575183" y="724408"/>
                  </a:lnTo>
                  <a:lnTo>
                    <a:pt x="544068" y="735711"/>
                  </a:lnTo>
                  <a:lnTo>
                    <a:pt x="513207" y="746506"/>
                  </a:lnTo>
                  <a:lnTo>
                    <a:pt x="482219" y="756412"/>
                  </a:lnTo>
                  <a:lnTo>
                    <a:pt x="451485" y="765175"/>
                  </a:lnTo>
                  <a:lnTo>
                    <a:pt x="421005" y="773303"/>
                  </a:lnTo>
                  <a:lnTo>
                    <a:pt x="390652" y="779907"/>
                  </a:lnTo>
                  <a:lnTo>
                    <a:pt x="361061" y="785622"/>
                  </a:lnTo>
                  <a:lnTo>
                    <a:pt x="331851" y="789940"/>
                  </a:lnTo>
                  <a:lnTo>
                    <a:pt x="303276" y="792861"/>
                  </a:lnTo>
                  <a:lnTo>
                    <a:pt x="275463" y="794639"/>
                  </a:lnTo>
                  <a:lnTo>
                    <a:pt x="248285" y="794766"/>
                  </a:lnTo>
                  <a:lnTo>
                    <a:pt x="221996" y="793623"/>
                  </a:lnTo>
                  <a:lnTo>
                    <a:pt x="209169" y="792480"/>
                  </a:lnTo>
                  <a:lnTo>
                    <a:pt x="196850" y="790702"/>
                  </a:lnTo>
                  <a:lnTo>
                    <a:pt x="184658" y="788670"/>
                  </a:lnTo>
                  <a:lnTo>
                    <a:pt x="172593" y="786130"/>
                  </a:lnTo>
                  <a:lnTo>
                    <a:pt x="160909" y="783209"/>
                  </a:lnTo>
                  <a:lnTo>
                    <a:pt x="149606" y="779907"/>
                  </a:lnTo>
                  <a:lnTo>
                    <a:pt x="138557" y="776224"/>
                  </a:lnTo>
                  <a:lnTo>
                    <a:pt x="127889" y="771906"/>
                  </a:lnTo>
                  <a:lnTo>
                    <a:pt x="117348" y="767207"/>
                  </a:lnTo>
                  <a:lnTo>
                    <a:pt x="107315" y="762000"/>
                  </a:lnTo>
                  <a:lnTo>
                    <a:pt x="97663" y="756412"/>
                  </a:lnTo>
                  <a:lnTo>
                    <a:pt x="88392" y="750062"/>
                  </a:lnTo>
                  <a:lnTo>
                    <a:pt x="79375" y="743331"/>
                  </a:lnTo>
                  <a:lnTo>
                    <a:pt x="70739" y="736346"/>
                  </a:lnTo>
                  <a:lnTo>
                    <a:pt x="67691" y="740283"/>
                  </a:lnTo>
                  <a:lnTo>
                    <a:pt x="63373" y="743331"/>
                  </a:lnTo>
                  <a:lnTo>
                    <a:pt x="58547" y="745744"/>
                  </a:lnTo>
                  <a:lnTo>
                    <a:pt x="53340" y="747395"/>
                  </a:lnTo>
                  <a:lnTo>
                    <a:pt x="47625" y="748157"/>
                  </a:lnTo>
                  <a:lnTo>
                    <a:pt x="41783" y="748284"/>
                  </a:lnTo>
                  <a:lnTo>
                    <a:pt x="35941" y="747649"/>
                  </a:lnTo>
                  <a:lnTo>
                    <a:pt x="29972" y="746506"/>
                  </a:lnTo>
                  <a:lnTo>
                    <a:pt x="24384" y="744982"/>
                  </a:lnTo>
                  <a:lnTo>
                    <a:pt x="18923" y="742569"/>
                  </a:lnTo>
                  <a:lnTo>
                    <a:pt x="13843" y="739902"/>
                  </a:lnTo>
                  <a:lnTo>
                    <a:pt x="9398" y="736473"/>
                  </a:lnTo>
                  <a:lnTo>
                    <a:pt x="5842" y="733044"/>
                  </a:lnTo>
                  <a:lnTo>
                    <a:pt x="2921" y="728853"/>
                  </a:lnTo>
                  <a:lnTo>
                    <a:pt x="1270" y="724408"/>
                  </a:lnTo>
                  <a:lnTo>
                    <a:pt x="381" y="71970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1239266" y="2449957"/>
              <a:ext cx="1183387" cy="746634"/>
            </a:xfrm>
            <a:custGeom>
              <a:avLst/>
              <a:gdLst/>
              <a:ahLst/>
              <a:cxnLst/>
              <a:rect l="0" t="0" r="0" b="0"/>
              <a:pathLst>
                <a:path w="1183387" h="746634">
                  <a:moveTo>
                    <a:pt x="16637" y="666623"/>
                  </a:moveTo>
                  <a:lnTo>
                    <a:pt x="16383" y="665099"/>
                  </a:lnTo>
                  <a:lnTo>
                    <a:pt x="14732" y="662305"/>
                  </a:lnTo>
                  <a:lnTo>
                    <a:pt x="11303" y="659765"/>
                  </a:lnTo>
                  <a:lnTo>
                    <a:pt x="7366" y="657225"/>
                  </a:lnTo>
                  <a:lnTo>
                    <a:pt x="3810" y="654812"/>
                  </a:lnTo>
                  <a:lnTo>
                    <a:pt x="1016" y="651891"/>
                  </a:lnTo>
                  <a:lnTo>
                    <a:pt x="254" y="650494"/>
                  </a:lnTo>
                  <a:lnTo>
                    <a:pt x="0" y="648970"/>
                  </a:lnTo>
                  <a:lnTo>
                    <a:pt x="381" y="646938"/>
                  </a:lnTo>
                  <a:lnTo>
                    <a:pt x="1651" y="645160"/>
                  </a:lnTo>
                  <a:lnTo>
                    <a:pt x="14478" y="633603"/>
                  </a:lnTo>
                  <a:lnTo>
                    <a:pt x="28575" y="621411"/>
                  </a:lnTo>
                  <a:lnTo>
                    <a:pt x="43942" y="608457"/>
                  </a:lnTo>
                  <a:lnTo>
                    <a:pt x="60452" y="594868"/>
                  </a:lnTo>
                  <a:lnTo>
                    <a:pt x="78359" y="580771"/>
                  </a:lnTo>
                  <a:lnTo>
                    <a:pt x="97409" y="566039"/>
                  </a:lnTo>
                  <a:lnTo>
                    <a:pt x="117475" y="550799"/>
                  </a:lnTo>
                  <a:lnTo>
                    <a:pt x="138430" y="535051"/>
                  </a:lnTo>
                  <a:lnTo>
                    <a:pt x="160274" y="519049"/>
                  </a:lnTo>
                  <a:lnTo>
                    <a:pt x="183134" y="502285"/>
                  </a:lnTo>
                  <a:lnTo>
                    <a:pt x="206883" y="485394"/>
                  </a:lnTo>
                  <a:lnTo>
                    <a:pt x="231267" y="468376"/>
                  </a:lnTo>
                  <a:lnTo>
                    <a:pt x="256413" y="450850"/>
                  </a:lnTo>
                  <a:lnTo>
                    <a:pt x="282321" y="433197"/>
                  </a:lnTo>
                  <a:lnTo>
                    <a:pt x="308737" y="415163"/>
                  </a:lnTo>
                  <a:lnTo>
                    <a:pt x="335915" y="397256"/>
                  </a:lnTo>
                  <a:lnTo>
                    <a:pt x="391414" y="360934"/>
                  </a:lnTo>
                  <a:lnTo>
                    <a:pt x="448310" y="324612"/>
                  </a:lnTo>
                  <a:lnTo>
                    <a:pt x="506222" y="288544"/>
                  </a:lnTo>
                  <a:lnTo>
                    <a:pt x="564896" y="253111"/>
                  </a:lnTo>
                  <a:lnTo>
                    <a:pt x="623697" y="218567"/>
                  </a:lnTo>
                  <a:lnTo>
                    <a:pt x="682117" y="185420"/>
                  </a:lnTo>
                  <a:lnTo>
                    <a:pt x="710819" y="169545"/>
                  </a:lnTo>
                  <a:lnTo>
                    <a:pt x="739648" y="154051"/>
                  </a:lnTo>
                  <a:lnTo>
                    <a:pt x="767969" y="138938"/>
                  </a:lnTo>
                  <a:lnTo>
                    <a:pt x="795909" y="124587"/>
                  </a:lnTo>
                  <a:lnTo>
                    <a:pt x="818642" y="113030"/>
                  </a:lnTo>
                  <a:lnTo>
                    <a:pt x="841121" y="101981"/>
                  </a:lnTo>
                  <a:lnTo>
                    <a:pt x="863346" y="91694"/>
                  </a:lnTo>
                  <a:lnTo>
                    <a:pt x="885190" y="81661"/>
                  </a:lnTo>
                  <a:lnTo>
                    <a:pt x="906653" y="72009"/>
                  </a:lnTo>
                  <a:lnTo>
                    <a:pt x="927862" y="62992"/>
                  </a:lnTo>
                  <a:lnTo>
                    <a:pt x="948182" y="54483"/>
                  </a:lnTo>
                  <a:lnTo>
                    <a:pt x="968375" y="46482"/>
                  </a:lnTo>
                  <a:lnTo>
                    <a:pt x="987933" y="39243"/>
                  </a:lnTo>
                  <a:lnTo>
                    <a:pt x="1006856" y="32385"/>
                  </a:lnTo>
                  <a:lnTo>
                    <a:pt x="1025144" y="26035"/>
                  </a:lnTo>
                  <a:lnTo>
                    <a:pt x="1042543" y="20574"/>
                  </a:lnTo>
                  <a:lnTo>
                    <a:pt x="1059434" y="15621"/>
                  </a:lnTo>
                  <a:lnTo>
                    <a:pt x="1075563" y="11303"/>
                  </a:lnTo>
                  <a:lnTo>
                    <a:pt x="1090676" y="7620"/>
                  </a:lnTo>
                  <a:lnTo>
                    <a:pt x="1104773" y="4699"/>
                  </a:lnTo>
                  <a:lnTo>
                    <a:pt x="1121156" y="1905"/>
                  </a:lnTo>
                  <a:lnTo>
                    <a:pt x="1135761" y="381"/>
                  </a:lnTo>
                  <a:lnTo>
                    <a:pt x="1142492" y="0"/>
                  </a:lnTo>
                  <a:lnTo>
                    <a:pt x="1148842" y="0"/>
                  </a:lnTo>
                  <a:lnTo>
                    <a:pt x="1154938" y="127"/>
                  </a:lnTo>
                  <a:lnTo>
                    <a:pt x="1160399" y="508"/>
                  </a:lnTo>
                  <a:lnTo>
                    <a:pt x="1160399" y="2667"/>
                  </a:lnTo>
                  <a:lnTo>
                    <a:pt x="1159510" y="4445"/>
                  </a:lnTo>
                  <a:lnTo>
                    <a:pt x="1157859" y="5842"/>
                  </a:lnTo>
                  <a:lnTo>
                    <a:pt x="1155192" y="6985"/>
                  </a:lnTo>
                  <a:lnTo>
                    <a:pt x="1152017" y="8001"/>
                  </a:lnTo>
                  <a:lnTo>
                    <a:pt x="1148080" y="9017"/>
                  </a:lnTo>
                  <a:lnTo>
                    <a:pt x="1138555" y="10922"/>
                  </a:lnTo>
                  <a:lnTo>
                    <a:pt x="1127252" y="13589"/>
                  </a:lnTo>
                  <a:lnTo>
                    <a:pt x="1114806" y="17653"/>
                  </a:lnTo>
                  <a:lnTo>
                    <a:pt x="1108456" y="20320"/>
                  </a:lnTo>
                  <a:lnTo>
                    <a:pt x="1101979" y="23749"/>
                  </a:lnTo>
                  <a:lnTo>
                    <a:pt x="1095502" y="27686"/>
                  </a:lnTo>
                  <a:lnTo>
                    <a:pt x="1089152" y="32512"/>
                  </a:lnTo>
                  <a:lnTo>
                    <a:pt x="1097788" y="29591"/>
                  </a:lnTo>
                  <a:lnTo>
                    <a:pt x="1106678" y="27051"/>
                  </a:lnTo>
                  <a:lnTo>
                    <a:pt x="1124712" y="23495"/>
                  </a:lnTo>
                  <a:lnTo>
                    <a:pt x="1133348" y="22098"/>
                  </a:lnTo>
                  <a:lnTo>
                    <a:pt x="1141476" y="20955"/>
                  </a:lnTo>
                  <a:lnTo>
                    <a:pt x="1148842" y="19939"/>
                  </a:lnTo>
                  <a:lnTo>
                    <a:pt x="1155573" y="18923"/>
                  </a:lnTo>
                  <a:lnTo>
                    <a:pt x="1155573" y="19177"/>
                  </a:lnTo>
                  <a:lnTo>
                    <a:pt x="1155319" y="19939"/>
                  </a:lnTo>
                  <a:lnTo>
                    <a:pt x="1154557" y="20955"/>
                  </a:lnTo>
                  <a:lnTo>
                    <a:pt x="1153287" y="22479"/>
                  </a:lnTo>
                  <a:lnTo>
                    <a:pt x="1151636" y="24511"/>
                  </a:lnTo>
                  <a:lnTo>
                    <a:pt x="1149477" y="26924"/>
                  </a:lnTo>
                  <a:lnTo>
                    <a:pt x="1144397" y="32385"/>
                  </a:lnTo>
                  <a:lnTo>
                    <a:pt x="1138174" y="38862"/>
                  </a:lnTo>
                  <a:lnTo>
                    <a:pt x="1131189" y="46355"/>
                  </a:lnTo>
                  <a:lnTo>
                    <a:pt x="1123696" y="54102"/>
                  </a:lnTo>
                  <a:lnTo>
                    <a:pt x="1115695" y="62230"/>
                  </a:lnTo>
                  <a:lnTo>
                    <a:pt x="1107948" y="70485"/>
                  </a:lnTo>
                  <a:lnTo>
                    <a:pt x="1100455" y="78232"/>
                  </a:lnTo>
                  <a:lnTo>
                    <a:pt x="1093597" y="85725"/>
                  </a:lnTo>
                  <a:lnTo>
                    <a:pt x="1087501" y="92202"/>
                  </a:lnTo>
                  <a:lnTo>
                    <a:pt x="1082675" y="97917"/>
                  </a:lnTo>
                  <a:lnTo>
                    <a:pt x="1080770" y="100076"/>
                  </a:lnTo>
                  <a:lnTo>
                    <a:pt x="1079373" y="102235"/>
                  </a:lnTo>
                  <a:lnTo>
                    <a:pt x="1078230" y="103759"/>
                  </a:lnTo>
                  <a:lnTo>
                    <a:pt x="1077595" y="104775"/>
                  </a:lnTo>
                  <a:lnTo>
                    <a:pt x="1077468" y="105537"/>
                  </a:lnTo>
                  <a:lnTo>
                    <a:pt x="1077849" y="105791"/>
                  </a:lnTo>
                  <a:lnTo>
                    <a:pt x="1083945" y="101854"/>
                  </a:lnTo>
                  <a:lnTo>
                    <a:pt x="1090041" y="97282"/>
                  </a:lnTo>
                  <a:lnTo>
                    <a:pt x="1096772" y="92202"/>
                  </a:lnTo>
                  <a:lnTo>
                    <a:pt x="1103249" y="86614"/>
                  </a:lnTo>
                  <a:lnTo>
                    <a:pt x="1116965" y="74295"/>
                  </a:lnTo>
                  <a:lnTo>
                    <a:pt x="1130300" y="61595"/>
                  </a:lnTo>
                  <a:lnTo>
                    <a:pt x="1143381" y="48895"/>
                  </a:lnTo>
                  <a:lnTo>
                    <a:pt x="1149223" y="42799"/>
                  </a:lnTo>
                  <a:lnTo>
                    <a:pt x="1154938" y="37084"/>
                  </a:lnTo>
                  <a:lnTo>
                    <a:pt x="1160018" y="31750"/>
                  </a:lnTo>
                  <a:lnTo>
                    <a:pt x="1164844" y="26924"/>
                  </a:lnTo>
                  <a:lnTo>
                    <a:pt x="1168781" y="22733"/>
                  </a:lnTo>
                  <a:lnTo>
                    <a:pt x="1172210" y="19177"/>
                  </a:lnTo>
                  <a:lnTo>
                    <a:pt x="1174877" y="25146"/>
                  </a:lnTo>
                  <a:lnTo>
                    <a:pt x="1177163" y="30607"/>
                  </a:lnTo>
                  <a:lnTo>
                    <a:pt x="1180338" y="41021"/>
                  </a:lnTo>
                  <a:lnTo>
                    <a:pt x="1181227" y="46355"/>
                  </a:lnTo>
                  <a:lnTo>
                    <a:pt x="1181481" y="51816"/>
                  </a:lnTo>
                  <a:lnTo>
                    <a:pt x="1181227" y="57912"/>
                  </a:lnTo>
                  <a:lnTo>
                    <a:pt x="1180211" y="64262"/>
                  </a:lnTo>
                  <a:lnTo>
                    <a:pt x="1178941" y="71628"/>
                  </a:lnTo>
                  <a:lnTo>
                    <a:pt x="1176655" y="79629"/>
                  </a:lnTo>
                  <a:lnTo>
                    <a:pt x="1173861" y="88900"/>
                  </a:lnTo>
                  <a:lnTo>
                    <a:pt x="1170432" y="99060"/>
                  </a:lnTo>
                  <a:lnTo>
                    <a:pt x="1166495" y="110871"/>
                  </a:lnTo>
                  <a:lnTo>
                    <a:pt x="1161669" y="123952"/>
                  </a:lnTo>
                  <a:lnTo>
                    <a:pt x="1156208" y="138938"/>
                  </a:lnTo>
                  <a:lnTo>
                    <a:pt x="1153287" y="147066"/>
                  </a:lnTo>
                  <a:lnTo>
                    <a:pt x="1149985" y="155575"/>
                  </a:lnTo>
                  <a:lnTo>
                    <a:pt x="1150366" y="156591"/>
                  </a:lnTo>
                  <a:lnTo>
                    <a:pt x="1150747" y="156845"/>
                  </a:lnTo>
                  <a:lnTo>
                    <a:pt x="1152144" y="155956"/>
                  </a:lnTo>
                  <a:lnTo>
                    <a:pt x="1154049" y="153035"/>
                  </a:lnTo>
                  <a:lnTo>
                    <a:pt x="1156208" y="148971"/>
                  </a:lnTo>
                  <a:lnTo>
                    <a:pt x="1158875" y="143510"/>
                  </a:lnTo>
                  <a:lnTo>
                    <a:pt x="1161923" y="137033"/>
                  </a:lnTo>
                  <a:lnTo>
                    <a:pt x="1167765" y="122428"/>
                  </a:lnTo>
                  <a:lnTo>
                    <a:pt x="1173607" y="107696"/>
                  </a:lnTo>
                  <a:lnTo>
                    <a:pt x="1176401" y="100838"/>
                  </a:lnTo>
                  <a:lnTo>
                    <a:pt x="1178687" y="94996"/>
                  </a:lnTo>
                  <a:lnTo>
                    <a:pt x="1180719" y="90043"/>
                  </a:lnTo>
                  <a:lnTo>
                    <a:pt x="1182243" y="86360"/>
                  </a:lnTo>
                  <a:lnTo>
                    <a:pt x="1183132" y="84328"/>
                  </a:lnTo>
                  <a:lnTo>
                    <a:pt x="1183386" y="84201"/>
                  </a:lnTo>
                  <a:lnTo>
                    <a:pt x="1183386" y="84328"/>
                  </a:lnTo>
                  <a:lnTo>
                    <a:pt x="1180338" y="102616"/>
                  </a:lnTo>
                  <a:lnTo>
                    <a:pt x="1176147" y="120650"/>
                  </a:lnTo>
                  <a:lnTo>
                    <a:pt x="1170686" y="138938"/>
                  </a:lnTo>
                  <a:lnTo>
                    <a:pt x="1163955" y="157226"/>
                  </a:lnTo>
                  <a:lnTo>
                    <a:pt x="1156208" y="175641"/>
                  </a:lnTo>
                  <a:lnTo>
                    <a:pt x="1147318" y="193929"/>
                  </a:lnTo>
                  <a:lnTo>
                    <a:pt x="1137666" y="212090"/>
                  </a:lnTo>
                  <a:lnTo>
                    <a:pt x="1126744" y="230251"/>
                  </a:lnTo>
                  <a:lnTo>
                    <a:pt x="1115060" y="248539"/>
                  </a:lnTo>
                  <a:lnTo>
                    <a:pt x="1102360" y="266319"/>
                  </a:lnTo>
                  <a:lnTo>
                    <a:pt x="1088771" y="284353"/>
                  </a:lnTo>
                  <a:lnTo>
                    <a:pt x="1074547" y="302006"/>
                  </a:lnTo>
                  <a:lnTo>
                    <a:pt x="1059561" y="319786"/>
                  </a:lnTo>
                  <a:lnTo>
                    <a:pt x="1043813" y="337058"/>
                  </a:lnTo>
                  <a:lnTo>
                    <a:pt x="1027430" y="354330"/>
                  </a:lnTo>
                  <a:lnTo>
                    <a:pt x="1010412" y="371348"/>
                  </a:lnTo>
                  <a:lnTo>
                    <a:pt x="992759" y="388112"/>
                  </a:lnTo>
                  <a:lnTo>
                    <a:pt x="974725" y="404495"/>
                  </a:lnTo>
                  <a:lnTo>
                    <a:pt x="956183" y="420624"/>
                  </a:lnTo>
                  <a:lnTo>
                    <a:pt x="937133" y="436499"/>
                  </a:lnTo>
                  <a:lnTo>
                    <a:pt x="917829" y="452247"/>
                  </a:lnTo>
                  <a:lnTo>
                    <a:pt x="898271" y="467360"/>
                  </a:lnTo>
                  <a:lnTo>
                    <a:pt x="858139" y="496824"/>
                  </a:lnTo>
                  <a:lnTo>
                    <a:pt x="817118" y="524510"/>
                  </a:lnTo>
                  <a:lnTo>
                    <a:pt x="775970" y="550418"/>
                  </a:lnTo>
                  <a:lnTo>
                    <a:pt x="734822" y="574167"/>
                  </a:lnTo>
                  <a:lnTo>
                    <a:pt x="714502" y="585343"/>
                  </a:lnTo>
                  <a:lnTo>
                    <a:pt x="694055" y="595884"/>
                  </a:lnTo>
                  <a:lnTo>
                    <a:pt x="675132" y="605536"/>
                  </a:lnTo>
                  <a:lnTo>
                    <a:pt x="655447" y="615188"/>
                  </a:lnTo>
                  <a:lnTo>
                    <a:pt x="634619" y="624840"/>
                  </a:lnTo>
                  <a:lnTo>
                    <a:pt x="613410" y="634238"/>
                  </a:lnTo>
                  <a:lnTo>
                    <a:pt x="591566" y="643636"/>
                  </a:lnTo>
                  <a:lnTo>
                    <a:pt x="568833" y="653034"/>
                  </a:lnTo>
                  <a:lnTo>
                    <a:pt x="522478" y="671322"/>
                  </a:lnTo>
                  <a:lnTo>
                    <a:pt x="474726" y="688467"/>
                  </a:lnTo>
                  <a:lnTo>
                    <a:pt x="426212" y="703834"/>
                  </a:lnTo>
                  <a:lnTo>
                    <a:pt x="377444" y="717804"/>
                  </a:lnTo>
                  <a:lnTo>
                    <a:pt x="353314" y="723900"/>
                  </a:lnTo>
                  <a:lnTo>
                    <a:pt x="329438" y="729234"/>
                  </a:lnTo>
                  <a:lnTo>
                    <a:pt x="305689" y="734060"/>
                  </a:lnTo>
                  <a:lnTo>
                    <a:pt x="282067" y="738251"/>
                  </a:lnTo>
                  <a:lnTo>
                    <a:pt x="259207" y="741553"/>
                  </a:lnTo>
                  <a:lnTo>
                    <a:pt x="236728" y="744093"/>
                  </a:lnTo>
                  <a:lnTo>
                    <a:pt x="214630" y="745871"/>
                  </a:lnTo>
                  <a:lnTo>
                    <a:pt x="193421" y="746633"/>
                  </a:lnTo>
                  <a:lnTo>
                    <a:pt x="173101" y="746506"/>
                  </a:lnTo>
                  <a:lnTo>
                    <a:pt x="153162" y="745363"/>
                  </a:lnTo>
                  <a:lnTo>
                    <a:pt x="134366" y="743204"/>
                  </a:lnTo>
                  <a:lnTo>
                    <a:pt x="116332" y="739775"/>
                  </a:lnTo>
                  <a:lnTo>
                    <a:pt x="99314" y="735330"/>
                  </a:lnTo>
                  <a:lnTo>
                    <a:pt x="83566" y="729615"/>
                  </a:lnTo>
                  <a:lnTo>
                    <a:pt x="69088" y="722757"/>
                  </a:lnTo>
                  <a:lnTo>
                    <a:pt x="55626" y="714629"/>
                  </a:lnTo>
                  <a:lnTo>
                    <a:pt x="49403" y="709930"/>
                  </a:lnTo>
                  <a:lnTo>
                    <a:pt x="43434" y="705104"/>
                  </a:lnTo>
                  <a:lnTo>
                    <a:pt x="38100" y="699770"/>
                  </a:lnTo>
                  <a:lnTo>
                    <a:pt x="33020" y="694309"/>
                  </a:lnTo>
                  <a:lnTo>
                    <a:pt x="40513" y="692531"/>
                  </a:lnTo>
                  <a:lnTo>
                    <a:pt x="48514" y="690499"/>
                  </a:lnTo>
                  <a:lnTo>
                    <a:pt x="56896" y="688467"/>
                  </a:lnTo>
                  <a:lnTo>
                    <a:pt x="65913" y="685800"/>
                  </a:lnTo>
                  <a:lnTo>
                    <a:pt x="84836" y="680212"/>
                  </a:lnTo>
                  <a:lnTo>
                    <a:pt x="105664" y="673481"/>
                  </a:lnTo>
                  <a:lnTo>
                    <a:pt x="127508" y="665861"/>
                  </a:lnTo>
                  <a:lnTo>
                    <a:pt x="150876" y="657352"/>
                  </a:lnTo>
                  <a:lnTo>
                    <a:pt x="175387" y="648208"/>
                  </a:lnTo>
                  <a:lnTo>
                    <a:pt x="200787" y="638175"/>
                  </a:lnTo>
                  <a:lnTo>
                    <a:pt x="227457" y="627507"/>
                  </a:lnTo>
                  <a:lnTo>
                    <a:pt x="254762" y="616204"/>
                  </a:lnTo>
                  <a:lnTo>
                    <a:pt x="282702" y="604393"/>
                  </a:lnTo>
                  <a:lnTo>
                    <a:pt x="311531" y="591820"/>
                  </a:lnTo>
                  <a:lnTo>
                    <a:pt x="340487" y="578993"/>
                  </a:lnTo>
                  <a:lnTo>
                    <a:pt x="370078" y="565912"/>
                  </a:lnTo>
                  <a:lnTo>
                    <a:pt x="429641" y="538226"/>
                  </a:lnTo>
                  <a:lnTo>
                    <a:pt x="489204" y="509778"/>
                  </a:lnTo>
                  <a:lnTo>
                    <a:pt x="548005" y="480695"/>
                  </a:lnTo>
                  <a:lnTo>
                    <a:pt x="604774" y="451612"/>
                  </a:lnTo>
                  <a:lnTo>
                    <a:pt x="632333" y="437388"/>
                  </a:lnTo>
                  <a:lnTo>
                    <a:pt x="659003" y="423037"/>
                  </a:lnTo>
                  <a:lnTo>
                    <a:pt x="684657" y="409067"/>
                  </a:lnTo>
                  <a:lnTo>
                    <a:pt x="709168" y="395097"/>
                  </a:lnTo>
                  <a:lnTo>
                    <a:pt x="732663" y="381762"/>
                  </a:lnTo>
                  <a:lnTo>
                    <a:pt x="754761" y="368681"/>
                  </a:lnTo>
                  <a:lnTo>
                    <a:pt x="775589" y="356108"/>
                  </a:lnTo>
                  <a:lnTo>
                    <a:pt x="794893" y="343789"/>
                  </a:lnTo>
                  <a:lnTo>
                    <a:pt x="812546" y="332105"/>
                  </a:lnTo>
                  <a:lnTo>
                    <a:pt x="828548" y="321056"/>
                  </a:lnTo>
                  <a:lnTo>
                    <a:pt x="845566" y="308991"/>
                  </a:lnTo>
                  <a:lnTo>
                    <a:pt x="862076" y="296799"/>
                  </a:lnTo>
                  <a:lnTo>
                    <a:pt x="877189" y="284988"/>
                  </a:lnTo>
                  <a:lnTo>
                    <a:pt x="883920" y="279273"/>
                  </a:lnTo>
                  <a:lnTo>
                    <a:pt x="890270" y="273939"/>
                  </a:lnTo>
                  <a:lnTo>
                    <a:pt x="895477" y="268732"/>
                  </a:lnTo>
                  <a:lnTo>
                    <a:pt x="899668" y="263779"/>
                  </a:lnTo>
                  <a:lnTo>
                    <a:pt x="903097" y="259207"/>
                  </a:lnTo>
                  <a:lnTo>
                    <a:pt x="905383" y="255143"/>
                  </a:lnTo>
                  <a:lnTo>
                    <a:pt x="906145" y="251460"/>
                  </a:lnTo>
                  <a:lnTo>
                    <a:pt x="905637" y="247904"/>
                  </a:lnTo>
                  <a:lnTo>
                    <a:pt x="903732" y="245110"/>
                  </a:lnTo>
                  <a:lnTo>
                    <a:pt x="899922" y="242824"/>
                  </a:lnTo>
                  <a:lnTo>
                    <a:pt x="897382" y="246761"/>
                  </a:lnTo>
                  <a:lnTo>
                    <a:pt x="893826" y="251206"/>
                  </a:lnTo>
                  <a:lnTo>
                    <a:pt x="889254" y="255905"/>
                  </a:lnTo>
                  <a:lnTo>
                    <a:pt x="883539" y="261239"/>
                  </a:lnTo>
                  <a:lnTo>
                    <a:pt x="877189" y="266700"/>
                  </a:lnTo>
                  <a:lnTo>
                    <a:pt x="869950" y="272542"/>
                  </a:lnTo>
                  <a:lnTo>
                    <a:pt x="861695" y="278892"/>
                  </a:lnTo>
                  <a:lnTo>
                    <a:pt x="852678" y="285623"/>
                  </a:lnTo>
                  <a:lnTo>
                    <a:pt x="843026" y="292481"/>
                  </a:lnTo>
                  <a:lnTo>
                    <a:pt x="832231" y="299466"/>
                  </a:lnTo>
                  <a:lnTo>
                    <a:pt x="821182" y="306959"/>
                  </a:lnTo>
                  <a:lnTo>
                    <a:pt x="809117" y="314579"/>
                  </a:lnTo>
                  <a:lnTo>
                    <a:pt x="796544" y="322707"/>
                  </a:lnTo>
                  <a:lnTo>
                    <a:pt x="783336" y="330962"/>
                  </a:lnTo>
                  <a:lnTo>
                    <a:pt x="769493" y="339217"/>
                  </a:lnTo>
                  <a:lnTo>
                    <a:pt x="755142" y="347853"/>
                  </a:lnTo>
                  <a:lnTo>
                    <a:pt x="724789" y="365506"/>
                  </a:lnTo>
                  <a:lnTo>
                    <a:pt x="692658" y="383794"/>
                  </a:lnTo>
                  <a:lnTo>
                    <a:pt x="658749" y="402336"/>
                  </a:lnTo>
                  <a:lnTo>
                    <a:pt x="623443" y="421259"/>
                  </a:lnTo>
                  <a:lnTo>
                    <a:pt x="587121" y="440436"/>
                  </a:lnTo>
                  <a:lnTo>
                    <a:pt x="549910" y="459613"/>
                  </a:lnTo>
                  <a:lnTo>
                    <a:pt x="473964" y="497840"/>
                  </a:lnTo>
                  <a:lnTo>
                    <a:pt x="435483" y="516382"/>
                  </a:lnTo>
                  <a:lnTo>
                    <a:pt x="397256" y="534416"/>
                  </a:lnTo>
                  <a:lnTo>
                    <a:pt x="359410" y="552196"/>
                  </a:lnTo>
                  <a:lnTo>
                    <a:pt x="322199" y="569087"/>
                  </a:lnTo>
                  <a:lnTo>
                    <a:pt x="285877" y="584962"/>
                  </a:lnTo>
                  <a:lnTo>
                    <a:pt x="250571" y="600075"/>
                  </a:lnTo>
                  <a:lnTo>
                    <a:pt x="233553" y="607187"/>
                  </a:lnTo>
                  <a:lnTo>
                    <a:pt x="216789" y="614045"/>
                  </a:lnTo>
                  <a:lnTo>
                    <a:pt x="200660" y="620522"/>
                  </a:lnTo>
                  <a:lnTo>
                    <a:pt x="184658" y="626491"/>
                  </a:lnTo>
                  <a:lnTo>
                    <a:pt x="169291" y="632460"/>
                  </a:lnTo>
                  <a:lnTo>
                    <a:pt x="154432" y="637921"/>
                  </a:lnTo>
                  <a:lnTo>
                    <a:pt x="139954" y="643001"/>
                  </a:lnTo>
                  <a:lnTo>
                    <a:pt x="126238" y="647700"/>
                  </a:lnTo>
                  <a:lnTo>
                    <a:pt x="113030" y="652018"/>
                  </a:lnTo>
                  <a:lnTo>
                    <a:pt x="100457" y="655955"/>
                  </a:lnTo>
                  <a:lnTo>
                    <a:pt x="88392" y="659511"/>
                  </a:lnTo>
                  <a:lnTo>
                    <a:pt x="77343" y="662432"/>
                  </a:lnTo>
                  <a:lnTo>
                    <a:pt x="66802" y="665099"/>
                  </a:lnTo>
                  <a:lnTo>
                    <a:pt x="56896" y="667004"/>
                  </a:lnTo>
                  <a:lnTo>
                    <a:pt x="48133" y="668528"/>
                  </a:lnTo>
                  <a:lnTo>
                    <a:pt x="39878" y="669544"/>
                  </a:lnTo>
                  <a:lnTo>
                    <a:pt x="32512" y="670179"/>
                  </a:lnTo>
                  <a:lnTo>
                    <a:pt x="26035" y="670179"/>
                  </a:lnTo>
                  <a:lnTo>
                    <a:pt x="20574" y="669290"/>
                  </a:lnTo>
                  <a:lnTo>
                    <a:pt x="16002" y="668147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1312164" y="2503170"/>
              <a:ext cx="1119379" cy="693675"/>
            </a:xfrm>
            <a:custGeom>
              <a:avLst/>
              <a:gdLst/>
              <a:ahLst/>
              <a:cxnLst/>
              <a:rect l="0" t="0" r="0" b="0"/>
              <a:pathLst>
                <a:path w="1119379" h="693675">
                  <a:moveTo>
                    <a:pt x="20193" y="681355"/>
                  </a:moveTo>
                  <a:lnTo>
                    <a:pt x="41402" y="684911"/>
                  </a:lnTo>
                  <a:lnTo>
                    <a:pt x="63246" y="686816"/>
                  </a:lnTo>
                  <a:lnTo>
                    <a:pt x="85979" y="687578"/>
                  </a:lnTo>
                  <a:lnTo>
                    <a:pt x="109220" y="686943"/>
                  </a:lnTo>
                  <a:lnTo>
                    <a:pt x="133350" y="685038"/>
                  </a:lnTo>
                  <a:lnTo>
                    <a:pt x="157988" y="681863"/>
                  </a:lnTo>
                  <a:lnTo>
                    <a:pt x="183134" y="677799"/>
                  </a:lnTo>
                  <a:lnTo>
                    <a:pt x="209042" y="672465"/>
                  </a:lnTo>
                  <a:lnTo>
                    <a:pt x="235204" y="665988"/>
                  </a:lnTo>
                  <a:lnTo>
                    <a:pt x="261747" y="658749"/>
                  </a:lnTo>
                  <a:lnTo>
                    <a:pt x="288671" y="650367"/>
                  </a:lnTo>
                  <a:lnTo>
                    <a:pt x="315722" y="641223"/>
                  </a:lnTo>
                  <a:lnTo>
                    <a:pt x="343027" y="631190"/>
                  </a:lnTo>
                  <a:lnTo>
                    <a:pt x="370713" y="620395"/>
                  </a:lnTo>
                  <a:lnTo>
                    <a:pt x="398272" y="608838"/>
                  </a:lnTo>
                  <a:lnTo>
                    <a:pt x="425958" y="596773"/>
                  </a:lnTo>
                  <a:lnTo>
                    <a:pt x="453771" y="583946"/>
                  </a:lnTo>
                  <a:lnTo>
                    <a:pt x="509270" y="556895"/>
                  </a:lnTo>
                  <a:lnTo>
                    <a:pt x="563753" y="527812"/>
                  </a:lnTo>
                  <a:lnTo>
                    <a:pt x="617347" y="497586"/>
                  </a:lnTo>
                  <a:lnTo>
                    <a:pt x="669417" y="466344"/>
                  </a:lnTo>
                  <a:lnTo>
                    <a:pt x="719836" y="434721"/>
                  </a:lnTo>
                  <a:lnTo>
                    <a:pt x="744093" y="418846"/>
                  </a:lnTo>
                  <a:lnTo>
                    <a:pt x="767715" y="402971"/>
                  </a:lnTo>
                  <a:lnTo>
                    <a:pt x="790702" y="387223"/>
                  </a:lnTo>
                  <a:lnTo>
                    <a:pt x="812800" y="371729"/>
                  </a:lnTo>
                  <a:lnTo>
                    <a:pt x="837946" y="353441"/>
                  </a:lnTo>
                  <a:lnTo>
                    <a:pt x="863346" y="334645"/>
                  </a:lnTo>
                  <a:lnTo>
                    <a:pt x="888746" y="315214"/>
                  </a:lnTo>
                  <a:lnTo>
                    <a:pt x="913765" y="295021"/>
                  </a:lnTo>
                  <a:lnTo>
                    <a:pt x="938530" y="273939"/>
                  </a:lnTo>
                  <a:lnTo>
                    <a:pt x="962533" y="252349"/>
                  </a:lnTo>
                  <a:lnTo>
                    <a:pt x="985393" y="230124"/>
                  </a:lnTo>
                  <a:lnTo>
                    <a:pt x="1007491" y="207264"/>
                  </a:lnTo>
                  <a:lnTo>
                    <a:pt x="1027811" y="183515"/>
                  </a:lnTo>
                  <a:lnTo>
                    <a:pt x="1046988" y="159385"/>
                  </a:lnTo>
                  <a:lnTo>
                    <a:pt x="1064006" y="134366"/>
                  </a:lnTo>
                  <a:lnTo>
                    <a:pt x="1071753" y="121666"/>
                  </a:lnTo>
                  <a:lnTo>
                    <a:pt x="1079119" y="108712"/>
                  </a:lnTo>
                  <a:lnTo>
                    <a:pt x="1085850" y="95758"/>
                  </a:lnTo>
                  <a:lnTo>
                    <a:pt x="1091946" y="82423"/>
                  </a:lnTo>
                  <a:lnTo>
                    <a:pt x="1097407" y="68961"/>
                  </a:lnTo>
                  <a:lnTo>
                    <a:pt x="1102487" y="55499"/>
                  </a:lnTo>
                  <a:lnTo>
                    <a:pt x="1106424" y="41910"/>
                  </a:lnTo>
                  <a:lnTo>
                    <a:pt x="1109980" y="27940"/>
                  </a:lnTo>
                  <a:lnTo>
                    <a:pt x="1112647" y="14097"/>
                  </a:lnTo>
                  <a:lnTo>
                    <a:pt x="1114806" y="0"/>
                  </a:lnTo>
                  <a:lnTo>
                    <a:pt x="1116965" y="7620"/>
                  </a:lnTo>
                  <a:lnTo>
                    <a:pt x="1118362" y="15875"/>
                  </a:lnTo>
                  <a:lnTo>
                    <a:pt x="1119251" y="24257"/>
                  </a:lnTo>
                  <a:lnTo>
                    <a:pt x="1119378" y="33147"/>
                  </a:lnTo>
                  <a:lnTo>
                    <a:pt x="1119251" y="42164"/>
                  </a:lnTo>
                  <a:lnTo>
                    <a:pt x="1118108" y="51562"/>
                  </a:lnTo>
                  <a:lnTo>
                    <a:pt x="1116711" y="61214"/>
                  </a:lnTo>
                  <a:lnTo>
                    <a:pt x="1114552" y="70993"/>
                  </a:lnTo>
                  <a:lnTo>
                    <a:pt x="1111885" y="81026"/>
                  </a:lnTo>
                  <a:lnTo>
                    <a:pt x="1108710" y="91186"/>
                  </a:lnTo>
                  <a:lnTo>
                    <a:pt x="1104773" y="101600"/>
                  </a:lnTo>
                  <a:lnTo>
                    <a:pt x="1100582" y="112395"/>
                  </a:lnTo>
                  <a:lnTo>
                    <a:pt x="1095502" y="123190"/>
                  </a:lnTo>
                  <a:lnTo>
                    <a:pt x="1090041" y="134239"/>
                  </a:lnTo>
                  <a:lnTo>
                    <a:pt x="1077595" y="156591"/>
                  </a:lnTo>
                  <a:lnTo>
                    <a:pt x="1063371" y="179578"/>
                  </a:lnTo>
                  <a:lnTo>
                    <a:pt x="1046988" y="202946"/>
                  </a:lnTo>
                  <a:lnTo>
                    <a:pt x="1028700" y="226695"/>
                  </a:lnTo>
                  <a:lnTo>
                    <a:pt x="1008888" y="250444"/>
                  </a:lnTo>
                  <a:lnTo>
                    <a:pt x="987044" y="274574"/>
                  </a:lnTo>
                  <a:lnTo>
                    <a:pt x="963930" y="298577"/>
                  </a:lnTo>
                  <a:lnTo>
                    <a:pt x="939165" y="322453"/>
                  </a:lnTo>
                  <a:lnTo>
                    <a:pt x="912749" y="346202"/>
                  </a:lnTo>
                  <a:lnTo>
                    <a:pt x="888492" y="365633"/>
                  </a:lnTo>
                  <a:lnTo>
                    <a:pt x="863346" y="385064"/>
                  </a:lnTo>
                  <a:lnTo>
                    <a:pt x="837565" y="404368"/>
                  </a:lnTo>
                  <a:lnTo>
                    <a:pt x="810895" y="423291"/>
                  </a:lnTo>
                  <a:lnTo>
                    <a:pt x="783717" y="442214"/>
                  </a:lnTo>
                  <a:lnTo>
                    <a:pt x="755777" y="460629"/>
                  </a:lnTo>
                  <a:lnTo>
                    <a:pt x="727710" y="478663"/>
                  </a:lnTo>
                  <a:lnTo>
                    <a:pt x="698881" y="496570"/>
                  </a:lnTo>
                  <a:lnTo>
                    <a:pt x="669417" y="513842"/>
                  </a:lnTo>
                  <a:lnTo>
                    <a:pt x="639826" y="530733"/>
                  </a:lnTo>
                  <a:lnTo>
                    <a:pt x="609981" y="547116"/>
                  </a:lnTo>
                  <a:lnTo>
                    <a:pt x="579755" y="562737"/>
                  </a:lnTo>
                  <a:lnTo>
                    <a:pt x="549529" y="577596"/>
                  </a:lnTo>
                  <a:lnTo>
                    <a:pt x="518795" y="592201"/>
                  </a:lnTo>
                  <a:lnTo>
                    <a:pt x="488188" y="605790"/>
                  </a:lnTo>
                  <a:lnTo>
                    <a:pt x="457581" y="618490"/>
                  </a:lnTo>
                  <a:lnTo>
                    <a:pt x="426593" y="630682"/>
                  </a:lnTo>
                  <a:lnTo>
                    <a:pt x="395986" y="641604"/>
                  </a:lnTo>
                  <a:lnTo>
                    <a:pt x="365379" y="651891"/>
                  </a:lnTo>
                  <a:lnTo>
                    <a:pt x="334899" y="661035"/>
                  </a:lnTo>
                  <a:lnTo>
                    <a:pt x="304546" y="669163"/>
                  </a:lnTo>
                  <a:lnTo>
                    <a:pt x="274574" y="676148"/>
                  </a:lnTo>
                  <a:lnTo>
                    <a:pt x="244983" y="682244"/>
                  </a:lnTo>
                  <a:lnTo>
                    <a:pt x="215519" y="686943"/>
                  </a:lnTo>
                  <a:lnTo>
                    <a:pt x="186563" y="690499"/>
                  </a:lnTo>
                  <a:lnTo>
                    <a:pt x="158115" y="692658"/>
                  </a:lnTo>
                  <a:lnTo>
                    <a:pt x="130175" y="693674"/>
                  </a:lnTo>
                  <a:lnTo>
                    <a:pt x="102743" y="693039"/>
                  </a:lnTo>
                  <a:lnTo>
                    <a:pt x="76073" y="691261"/>
                  </a:lnTo>
                  <a:lnTo>
                    <a:pt x="50038" y="687705"/>
                  </a:lnTo>
                  <a:lnTo>
                    <a:pt x="24511" y="682879"/>
                  </a:lnTo>
                  <a:lnTo>
                    <a:pt x="0" y="676402"/>
                  </a:lnTo>
                  <a:close/>
                </a:path>
              </a:pathLst>
            </a:custGeom>
            <a:solidFill>
              <a:srgbClr val="FFC900"/>
            </a:solidFill>
            <a:ln w="0" cap="flat" cmpd="sng" algn="ctr">
              <a:solidFill>
                <a:srgbClr val="FFC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1662938" y="2663825"/>
              <a:ext cx="694310" cy="466472"/>
            </a:xfrm>
            <a:custGeom>
              <a:avLst/>
              <a:gdLst/>
              <a:ahLst/>
              <a:cxnLst/>
              <a:rect l="0" t="0" r="0" b="0"/>
              <a:pathLst>
                <a:path w="694310" h="466472">
                  <a:moveTo>
                    <a:pt x="694309" y="0"/>
                  </a:moveTo>
                  <a:lnTo>
                    <a:pt x="692404" y="4699"/>
                  </a:lnTo>
                  <a:lnTo>
                    <a:pt x="689483" y="10287"/>
                  </a:lnTo>
                  <a:lnTo>
                    <a:pt x="685419" y="16383"/>
                  </a:lnTo>
                  <a:lnTo>
                    <a:pt x="680466" y="22987"/>
                  </a:lnTo>
                  <a:lnTo>
                    <a:pt x="674624" y="30480"/>
                  </a:lnTo>
                  <a:lnTo>
                    <a:pt x="667385" y="38354"/>
                  </a:lnTo>
                  <a:lnTo>
                    <a:pt x="659638" y="46736"/>
                  </a:lnTo>
                  <a:lnTo>
                    <a:pt x="651002" y="55880"/>
                  </a:lnTo>
                  <a:lnTo>
                    <a:pt x="641604" y="65278"/>
                  </a:lnTo>
                  <a:lnTo>
                    <a:pt x="631317" y="74803"/>
                  </a:lnTo>
                  <a:lnTo>
                    <a:pt x="620395" y="85090"/>
                  </a:lnTo>
                  <a:lnTo>
                    <a:pt x="609092" y="95504"/>
                  </a:lnTo>
                  <a:lnTo>
                    <a:pt x="596773" y="106299"/>
                  </a:lnTo>
                  <a:lnTo>
                    <a:pt x="584200" y="117221"/>
                  </a:lnTo>
                  <a:lnTo>
                    <a:pt x="557784" y="139700"/>
                  </a:lnTo>
                  <a:lnTo>
                    <a:pt x="529844" y="162814"/>
                  </a:lnTo>
                  <a:lnTo>
                    <a:pt x="500761" y="185928"/>
                  </a:lnTo>
                  <a:lnTo>
                    <a:pt x="471170" y="208915"/>
                  </a:lnTo>
                  <a:lnTo>
                    <a:pt x="441579" y="231521"/>
                  </a:lnTo>
                  <a:lnTo>
                    <a:pt x="411988" y="253238"/>
                  </a:lnTo>
                  <a:lnTo>
                    <a:pt x="383032" y="273939"/>
                  </a:lnTo>
                  <a:lnTo>
                    <a:pt x="368935" y="283464"/>
                  </a:lnTo>
                  <a:lnTo>
                    <a:pt x="355219" y="292862"/>
                  </a:lnTo>
                  <a:lnTo>
                    <a:pt x="341757" y="302006"/>
                  </a:lnTo>
                  <a:lnTo>
                    <a:pt x="328803" y="310388"/>
                  </a:lnTo>
                  <a:lnTo>
                    <a:pt x="319151" y="316484"/>
                  </a:lnTo>
                  <a:lnTo>
                    <a:pt x="308610" y="322961"/>
                  </a:lnTo>
                  <a:lnTo>
                    <a:pt x="297561" y="329438"/>
                  </a:lnTo>
                  <a:lnTo>
                    <a:pt x="285750" y="336169"/>
                  </a:lnTo>
                  <a:lnTo>
                    <a:pt x="261112" y="349631"/>
                  </a:lnTo>
                  <a:lnTo>
                    <a:pt x="235077" y="363347"/>
                  </a:lnTo>
                  <a:lnTo>
                    <a:pt x="208026" y="377317"/>
                  </a:lnTo>
                  <a:lnTo>
                    <a:pt x="180721" y="390906"/>
                  </a:lnTo>
                  <a:lnTo>
                    <a:pt x="153670" y="403860"/>
                  </a:lnTo>
                  <a:lnTo>
                    <a:pt x="127127" y="416433"/>
                  </a:lnTo>
                  <a:lnTo>
                    <a:pt x="101727" y="427736"/>
                  </a:lnTo>
                  <a:lnTo>
                    <a:pt x="89789" y="433324"/>
                  </a:lnTo>
                  <a:lnTo>
                    <a:pt x="78232" y="438150"/>
                  </a:lnTo>
                  <a:lnTo>
                    <a:pt x="67056" y="442849"/>
                  </a:lnTo>
                  <a:lnTo>
                    <a:pt x="56769" y="447421"/>
                  </a:lnTo>
                  <a:lnTo>
                    <a:pt x="46863" y="451358"/>
                  </a:lnTo>
                  <a:lnTo>
                    <a:pt x="37846" y="455041"/>
                  </a:lnTo>
                  <a:lnTo>
                    <a:pt x="29718" y="458216"/>
                  </a:lnTo>
                  <a:lnTo>
                    <a:pt x="22479" y="461010"/>
                  </a:lnTo>
                  <a:lnTo>
                    <a:pt x="16002" y="463169"/>
                  </a:lnTo>
                  <a:lnTo>
                    <a:pt x="10541" y="464693"/>
                  </a:lnTo>
                  <a:lnTo>
                    <a:pt x="6350" y="465836"/>
                  </a:lnTo>
                  <a:lnTo>
                    <a:pt x="3048" y="466471"/>
                  </a:lnTo>
                  <a:lnTo>
                    <a:pt x="1143" y="466471"/>
                  </a:lnTo>
                  <a:lnTo>
                    <a:pt x="254" y="465836"/>
                  </a:lnTo>
                  <a:lnTo>
                    <a:pt x="0" y="464820"/>
                  </a:lnTo>
                  <a:lnTo>
                    <a:pt x="1270" y="463550"/>
                  </a:lnTo>
                  <a:lnTo>
                    <a:pt x="3810" y="461518"/>
                  </a:lnTo>
                  <a:lnTo>
                    <a:pt x="7620" y="459232"/>
                  </a:lnTo>
                  <a:lnTo>
                    <a:pt x="12446" y="456438"/>
                  </a:lnTo>
                  <a:lnTo>
                    <a:pt x="18542" y="453263"/>
                  </a:lnTo>
                  <a:lnTo>
                    <a:pt x="25654" y="449961"/>
                  </a:lnTo>
                  <a:lnTo>
                    <a:pt x="33655" y="445897"/>
                  </a:lnTo>
                  <a:lnTo>
                    <a:pt x="42672" y="441706"/>
                  </a:lnTo>
                  <a:lnTo>
                    <a:pt x="52578" y="437007"/>
                  </a:lnTo>
                  <a:lnTo>
                    <a:pt x="63246" y="432054"/>
                  </a:lnTo>
                  <a:lnTo>
                    <a:pt x="74676" y="426847"/>
                  </a:lnTo>
                  <a:lnTo>
                    <a:pt x="86741" y="421132"/>
                  </a:lnTo>
                  <a:lnTo>
                    <a:pt x="99568" y="415290"/>
                  </a:lnTo>
                  <a:lnTo>
                    <a:pt x="112776" y="409194"/>
                  </a:lnTo>
                  <a:lnTo>
                    <a:pt x="126492" y="402717"/>
                  </a:lnTo>
                  <a:lnTo>
                    <a:pt x="155448" y="388747"/>
                  </a:lnTo>
                  <a:lnTo>
                    <a:pt x="185293" y="374015"/>
                  </a:lnTo>
                  <a:lnTo>
                    <a:pt x="216027" y="358521"/>
                  </a:lnTo>
                  <a:lnTo>
                    <a:pt x="247142" y="342011"/>
                  </a:lnTo>
                  <a:lnTo>
                    <a:pt x="277749" y="324993"/>
                  </a:lnTo>
                  <a:lnTo>
                    <a:pt x="307594" y="307213"/>
                  </a:lnTo>
                  <a:lnTo>
                    <a:pt x="336169" y="289179"/>
                  </a:lnTo>
                  <a:lnTo>
                    <a:pt x="362839" y="270637"/>
                  </a:lnTo>
                  <a:lnTo>
                    <a:pt x="391414" y="251333"/>
                  </a:lnTo>
                  <a:lnTo>
                    <a:pt x="420116" y="230886"/>
                  </a:lnTo>
                  <a:lnTo>
                    <a:pt x="448564" y="209931"/>
                  </a:lnTo>
                  <a:lnTo>
                    <a:pt x="476758" y="188087"/>
                  </a:lnTo>
                  <a:lnTo>
                    <a:pt x="503936" y="166116"/>
                  </a:lnTo>
                  <a:lnTo>
                    <a:pt x="530479" y="144272"/>
                  </a:lnTo>
                  <a:lnTo>
                    <a:pt x="555879" y="123190"/>
                  </a:lnTo>
                  <a:lnTo>
                    <a:pt x="579755" y="102362"/>
                  </a:lnTo>
                  <a:lnTo>
                    <a:pt x="591185" y="92583"/>
                  </a:lnTo>
                  <a:lnTo>
                    <a:pt x="602361" y="82677"/>
                  </a:lnTo>
                  <a:lnTo>
                    <a:pt x="612775" y="73533"/>
                  </a:lnTo>
                  <a:lnTo>
                    <a:pt x="622935" y="64389"/>
                  </a:lnTo>
                  <a:lnTo>
                    <a:pt x="632333" y="56007"/>
                  </a:lnTo>
                  <a:lnTo>
                    <a:pt x="641350" y="47752"/>
                  </a:lnTo>
                  <a:lnTo>
                    <a:pt x="649605" y="40259"/>
                  </a:lnTo>
                  <a:lnTo>
                    <a:pt x="657352" y="33274"/>
                  </a:lnTo>
                  <a:lnTo>
                    <a:pt x="664464" y="26543"/>
                  </a:lnTo>
                  <a:lnTo>
                    <a:pt x="670941" y="20701"/>
                  </a:lnTo>
                  <a:lnTo>
                    <a:pt x="676783" y="15621"/>
                  </a:lnTo>
                  <a:lnTo>
                    <a:pt x="681863" y="10795"/>
                  </a:lnTo>
                  <a:lnTo>
                    <a:pt x="686181" y="7112"/>
                  </a:lnTo>
                  <a:lnTo>
                    <a:pt x="689737" y="3937"/>
                  </a:lnTo>
                  <a:lnTo>
                    <a:pt x="692404" y="16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1394968" y="2992374"/>
              <a:ext cx="26290" cy="18543"/>
            </a:xfrm>
            <a:custGeom>
              <a:avLst/>
              <a:gdLst/>
              <a:ahLst/>
              <a:cxnLst/>
              <a:rect l="0" t="0" r="0" b="0"/>
              <a:pathLst>
                <a:path w="26290" h="18543">
                  <a:moveTo>
                    <a:pt x="1270" y="14605"/>
                  </a:moveTo>
                  <a:lnTo>
                    <a:pt x="3556" y="12065"/>
                  </a:lnTo>
                  <a:lnTo>
                    <a:pt x="6223" y="9906"/>
                  </a:lnTo>
                  <a:lnTo>
                    <a:pt x="9652" y="8382"/>
                  </a:lnTo>
                  <a:lnTo>
                    <a:pt x="17399" y="5080"/>
                  </a:lnTo>
                  <a:lnTo>
                    <a:pt x="21463" y="2794"/>
                  </a:lnTo>
                  <a:lnTo>
                    <a:pt x="25400" y="0"/>
                  </a:lnTo>
                  <a:lnTo>
                    <a:pt x="26289" y="1905"/>
                  </a:lnTo>
                  <a:lnTo>
                    <a:pt x="26035" y="3683"/>
                  </a:lnTo>
                  <a:lnTo>
                    <a:pt x="24765" y="5207"/>
                  </a:lnTo>
                  <a:lnTo>
                    <a:pt x="22860" y="6604"/>
                  </a:lnTo>
                  <a:lnTo>
                    <a:pt x="18034" y="9144"/>
                  </a:lnTo>
                  <a:lnTo>
                    <a:pt x="13589" y="11684"/>
                  </a:lnTo>
                  <a:lnTo>
                    <a:pt x="10033" y="14097"/>
                  </a:lnTo>
                  <a:lnTo>
                    <a:pt x="5842" y="16637"/>
                  </a:lnTo>
                  <a:lnTo>
                    <a:pt x="2032" y="18161"/>
                  </a:lnTo>
                  <a:lnTo>
                    <a:pt x="762" y="18542"/>
                  </a:lnTo>
                  <a:lnTo>
                    <a:pt x="0" y="1841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331341" y="3035681"/>
              <a:ext cx="25782" cy="19813"/>
            </a:xfrm>
            <a:custGeom>
              <a:avLst/>
              <a:gdLst/>
              <a:ahLst/>
              <a:cxnLst/>
              <a:rect l="0" t="0" r="0" b="0"/>
              <a:pathLst>
                <a:path w="25782" h="19813">
                  <a:moveTo>
                    <a:pt x="2413" y="17653"/>
                  </a:moveTo>
                  <a:lnTo>
                    <a:pt x="4572" y="15748"/>
                  </a:lnTo>
                  <a:lnTo>
                    <a:pt x="8001" y="12954"/>
                  </a:lnTo>
                  <a:lnTo>
                    <a:pt x="10668" y="10922"/>
                  </a:lnTo>
                  <a:lnTo>
                    <a:pt x="12954" y="9398"/>
                  </a:lnTo>
                  <a:lnTo>
                    <a:pt x="14859" y="8001"/>
                  </a:lnTo>
                  <a:lnTo>
                    <a:pt x="17145" y="6350"/>
                  </a:lnTo>
                  <a:lnTo>
                    <a:pt x="19685" y="3683"/>
                  </a:lnTo>
                  <a:lnTo>
                    <a:pt x="22860" y="0"/>
                  </a:lnTo>
                  <a:lnTo>
                    <a:pt x="24130" y="635"/>
                  </a:lnTo>
                  <a:lnTo>
                    <a:pt x="24892" y="1524"/>
                  </a:lnTo>
                  <a:lnTo>
                    <a:pt x="25781" y="4572"/>
                  </a:lnTo>
                  <a:lnTo>
                    <a:pt x="25400" y="8001"/>
                  </a:lnTo>
                  <a:lnTo>
                    <a:pt x="24130" y="11176"/>
                  </a:lnTo>
                  <a:lnTo>
                    <a:pt x="22352" y="13081"/>
                  </a:lnTo>
                  <a:lnTo>
                    <a:pt x="20701" y="14097"/>
                  </a:lnTo>
                  <a:lnTo>
                    <a:pt x="18669" y="14732"/>
                  </a:lnTo>
                  <a:lnTo>
                    <a:pt x="16383" y="15113"/>
                  </a:lnTo>
                  <a:lnTo>
                    <a:pt x="13335" y="15494"/>
                  </a:lnTo>
                  <a:lnTo>
                    <a:pt x="9779" y="16256"/>
                  </a:lnTo>
                  <a:lnTo>
                    <a:pt x="5334" y="17653"/>
                  </a:lnTo>
                  <a:lnTo>
                    <a:pt x="0" y="1981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1294765" y="3066288"/>
              <a:ext cx="17781" cy="17019"/>
            </a:xfrm>
            <a:custGeom>
              <a:avLst/>
              <a:gdLst/>
              <a:ahLst/>
              <a:cxnLst/>
              <a:rect l="0" t="0" r="0" b="0"/>
              <a:pathLst>
                <a:path w="17781" h="17019">
                  <a:moveTo>
                    <a:pt x="3048" y="11176"/>
                  </a:moveTo>
                  <a:lnTo>
                    <a:pt x="4953" y="7874"/>
                  </a:lnTo>
                  <a:lnTo>
                    <a:pt x="6477" y="5080"/>
                  </a:lnTo>
                  <a:lnTo>
                    <a:pt x="7493" y="3175"/>
                  </a:lnTo>
                  <a:lnTo>
                    <a:pt x="8382" y="1651"/>
                  </a:lnTo>
                  <a:lnTo>
                    <a:pt x="9398" y="635"/>
                  </a:lnTo>
                  <a:lnTo>
                    <a:pt x="10922" y="254"/>
                  </a:lnTo>
                  <a:lnTo>
                    <a:pt x="12954" y="0"/>
                  </a:lnTo>
                  <a:lnTo>
                    <a:pt x="13589" y="254"/>
                  </a:lnTo>
                  <a:lnTo>
                    <a:pt x="13335" y="635"/>
                  </a:lnTo>
                  <a:lnTo>
                    <a:pt x="12065" y="1905"/>
                  </a:lnTo>
                  <a:lnTo>
                    <a:pt x="11938" y="2921"/>
                  </a:lnTo>
                  <a:lnTo>
                    <a:pt x="12573" y="4318"/>
                  </a:lnTo>
                  <a:lnTo>
                    <a:pt x="14224" y="5969"/>
                  </a:lnTo>
                  <a:lnTo>
                    <a:pt x="17780" y="7620"/>
                  </a:lnTo>
                  <a:lnTo>
                    <a:pt x="13208" y="11811"/>
                  </a:lnTo>
                  <a:lnTo>
                    <a:pt x="9017" y="15494"/>
                  </a:lnTo>
                  <a:lnTo>
                    <a:pt x="6858" y="16764"/>
                  </a:lnTo>
                  <a:lnTo>
                    <a:pt x="4572" y="17018"/>
                  </a:lnTo>
                  <a:lnTo>
                    <a:pt x="2286" y="16764"/>
                  </a:lnTo>
                  <a:lnTo>
                    <a:pt x="0" y="151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371219" y="3062351"/>
              <a:ext cx="9145" cy="11177"/>
            </a:xfrm>
            <a:custGeom>
              <a:avLst/>
              <a:gdLst/>
              <a:ahLst/>
              <a:cxnLst/>
              <a:rect l="0" t="0" r="0" b="0"/>
              <a:pathLst>
                <a:path w="9145" h="11177">
                  <a:moveTo>
                    <a:pt x="381" y="3810"/>
                  </a:moveTo>
                  <a:lnTo>
                    <a:pt x="1905" y="1778"/>
                  </a:lnTo>
                  <a:lnTo>
                    <a:pt x="3683" y="254"/>
                  </a:lnTo>
                  <a:lnTo>
                    <a:pt x="5842" y="0"/>
                  </a:lnTo>
                  <a:lnTo>
                    <a:pt x="7112" y="762"/>
                  </a:lnTo>
                  <a:lnTo>
                    <a:pt x="8128" y="2032"/>
                  </a:lnTo>
                  <a:lnTo>
                    <a:pt x="9144" y="5080"/>
                  </a:lnTo>
                  <a:lnTo>
                    <a:pt x="9017" y="8636"/>
                  </a:lnTo>
                  <a:lnTo>
                    <a:pt x="8128" y="10033"/>
                  </a:lnTo>
                  <a:lnTo>
                    <a:pt x="7112" y="11049"/>
                  </a:lnTo>
                  <a:lnTo>
                    <a:pt x="4826" y="11176"/>
                  </a:lnTo>
                  <a:lnTo>
                    <a:pt x="2413" y="10033"/>
                  </a:lnTo>
                  <a:lnTo>
                    <a:pt x="762" y="8128"/>
                  </a:lnTo>
                  <a:lnTo>
                    <a:pt x="0" y="584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385951" y="3044063"/>
              <a:ext cx="13209" cy="11558"/>
            </a:xfrm>
            <a:custGeom>
              <a:avLst/>
              <a:gdLst/>
              <a:ahLst/>
              <a:cxnLst/>
              <a:rect l="0" t="0" r="0" b="0"/>
              <a:pathLst>
                <a:path w="13209" h="11558">
                  <a:moveTo>
                    <a:pt x="3048" y="1270"/>
                  </a:moveTo>
                  <a:lnTo>
                    <a:pt x="5461" y="254"/>
                  </a:lnTo>
                  <a:lnTo>
                    <a:pt x="7747" y="0"/>
                  </a:lnTo>
                  <a:lnTo>
                    <a:pt x="9525" y="762"/>
                  </a:lnTo>
                  <a:lnTo>
                    <a:pt x="11684" y="3048"/>
                  </a:lnTo>
                  <a:lnTo>
                    <a:pt x="12700" y="3937"/>
                  </a:lnTo>
                  <a:lnTo>
                    <a:pt x="13208" y="4953"/>
                  </a:lnTo>
                  <a:lnTo>
                    <a:pt x="12700" y="6223"/>
                  </a:lnTo>
                  <a:lnTo>
                    <a:pt x="11049" y="7493"/>
                  </a:lnTo>
                  <a:lnTo>
                    <a:pt x="7874" y="9017"/>
                  </a:lnTo>
                  <a:lnTo>
                    <a:pt x="3048" y="11303"/>
                  </a:lnTo>
                  <a:lnTo>
                    <a:pt x="1651" y="11557"/>
                  </a:lnTo>
                  <a:lnTo>
                    <a:pt x="762" y="11430"/>
                  </a:lnTo>
                  <a:lnTo>
                    <a:pt x="127" y="10414"/>
                  </a:lnTo>
                  <a:lnTo>
                    <a:pt x="0" y="8890"/>
                  </a:lnTo>
                  <a:lnTo>
                    <a:pt x="127" y="5588"/>
                  </a:lnTo>
                  <a:lnTo>
                    <a:pt x="1397" y="279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1254760" y="3091561"/>
              <a:ext cx="36450" cy="16511"/>
            </a:xfrm>
            <a:custGeom>
              <a:avLst/>
              <a:gdLst/>
              <a:ahLst/>
              <a:cxnLst/>
              <a:rect l="0" t="0" r="0" b="0"/>
              <a:pathLst>
                <a:path w="36450" h="16511">
                  <a:moveTo>
                    <a:pt x="0" y="13970"/>
                  </a:moveTo>
                  <a:lnTo>
                    <a:pt x="1524" y="11811"/>
                  </a:lnTo>
                  <a:lnTo>
                    <a:pt x="4064" y="10033"/>
                  </a:lnTo>
                  <a:lnTo>
                    <a:pt x="7620" y="8509"/>
                  </a:lnTo>
                  <a:lnTo>
                    <a:pt x="15367" y="6096"/>
                  </a:lnTo>
                  <a:lnTo>
                    <a:pt x="22733" y="4064"/>
                  </a:lnTo>
                  <a:lnTo>
                    <a:pt x="26543" y="2413"/>
                  </a:lnTo>
                  <a:lnTo>
                    <a:pt x="30480" y="635"/>
                  </a:lnTo>
                  <a:lnTo>
                    <a:pt x="32385" y="0"/>
                  </a:lnTo>
                  <a:lnTo>
                    <a:pt x="34036" y="0"/>
                  </a:lnTo>
                  <a:lnTo>
                    <a:pt x="35306" y="508"/>
                  </a:lnTo>
                  <a:lnTo>
                    <a:pt x="36195" y="1397"/>
                  </a:lnTo>
                  <a:lnTo>
                    <a:pt x="36449" y="3429"/>
                  </a:lnTo>
                  <a:lnTo>
                    <a:pt x="35941" y="4953"/>
                  </a:lnTo>
                  <a:lnTo>
                    <a:pt x="35052" y="6604"/>
                  </a:lnTo>
                  <a:lnTo>
                    <a:pt x="33655" y="7747"/>
                  </a:lnTo>
                  <a:lnTo>
                    <a:pt x="29464" y="9398"/>
                  </a:lnTo>
                  <a:lnTo>
                    <a:pt x="24003" y="10922"/>
                  </a:lnTo>
                  <a:lnTo>
                    <a:pt x="11176" y="12954"/>
                  </a:lnTo>
                  <a:lnTo>
                    <a:pt x="5080" y="14605"/>
                  </a:lnTo>
                  <a:lnTo>
                    <a:pt x="0" y="1651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1296543" y="3089021"/>
              <a:ext cx="33402" cy="13590"/>
            </a:xfrm>
            <a:custGeom>
              <a:avLst/>
              <a:gdLst/>
              <a:ahLst/>
              <a:cxnLst/>
              <a:rect l="0" t="0" r="0" b="0"/>
              <a:pathLst>
                <a:path w="33402" h="13590">
                  <a:moveTo>
                    <a:pt x="6731" y="9652"/>
                  </a:moveTo>
                  <a:lnTo>
                    <a:pt x="13335" y="6096"/>
                  </a:lnTo>
                  <a:lnTo>
                    <a:pt x="21463" y="3048"/>
                  </a:lnTo>
                  <a:lnTo>
                    <a:pt x="26543" y="1651"/>
                  </a:lnTo>
                  <a:lnTo>
                    <a:pt x="32639" y="0"/>
                  </a:lnTo>
                  <a:lnTo>
                    <a:pt x="33401" y="2032"/>
                  </a:lnTo>
                  <a:lnTo>
                    <a:pt x="33274" y="3556"/>
                  </a:lnTo>
                  <a:lnTo>
                    <a:pt x="32004" y="4826"/>
                  </a:lnTo>
                  <a:lnTo>
                    <a:pt x="30099" y="5969"/>
                  </a:lnTo>
                  <a:lnTo>
                    <a:pt x="25527" y="7493"/>
                  </a:lnTo>
                  <a:lnTo>
                    <a:pt x="21336" y="9144"/>
                  </a:lnTo>
                  <a:lnTo>
                    <a:pt x="15367" y="11176"/>
                  </a:lnTo>
                  <a:lnTo>
                    <a:pt x="8636" y="12827"/>
                  </a:lnTo>
                  <a:lnTo>
                    <a:pt x="5715" y="13462"/>
                  </a:lnTo>
                  <a:lnTo>
                    <a:pt x="3048" y="13589"/>
                  </a:lnTo>
                  <a:lnTo>
                    <a:pt x="1143" y="13589"/>
                  </a:lnTo>
                  <a:lnTo>
                    <a:pt x="0" y="1346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260475" y="3067050"/>
              <a:ext cx="26290" cy="19051"/>
            </a:xfrm>
            <a:custGeom>
              <a:avLst/>
              <a:gdLst/>
              <a:ahLst/>
              <a:cxnLst/>
              <a:rect l="0" t="0" r="0" b="0"/>
              <a:pathLst>
                <a:path w="26290" h="19051">
                  <a:moveTo>
                    <a:pt x="3175" y="16256"/>
                  </a:moveTo>
                  <a:lnTo>
                    <a:pt x="6096" y="13716"/>
                  </a:lnTo>
                  <a:lnTo>
                    <a:pt x="11303" y="8255"/>
                  </a:lnTo>
                  <a:lnTo>
                    <a:pt x="13843" y="5461"/>
                  </a:lnTo>
                  <a:lnTo>
                    <a:pt x="17018" y="3175"/>
                  </a:lnTo>
                  <a:lnTo>
                    <a:pt x="20828" y="1397"/>
                  </a:lnTo>
                  <a:lnTo>
                    <a:pt x="25400" y="0"/>
                  </a:lnTo>
                  <a:lnTo>
                    <a:pt x="26289" y="2159"/>
                  </a:lnTo>
                  <a:lnTo>
                    <a:pt x="26035" y="4572"/>
                  </a:lnTo>
                  <a:lnTo>
                    <a:pt x="25019" y="6858"/>
                  </a:lnTo>
                  <a:lnTo>
                    <a:pt x="23114" y="9271"/>
                  </a:lnTo>
                  <a:lnTo>
                    <a:pt x="18034" y="13716"/>
                  </a:lnTo>
                  <a:lnTo>
                    <a:pt x="12827" y="17145"/>
                  </a:lnTo>
                  <a:lnTo>
                    <a:pt x="9398" y="18542"/>
                  </a:lnTo>
                  <a:lnTo>
                    <a:pt x="5715" y="19050"/>
                  </a:lnTo>
                  <a:lnTo>
                    <a:pt x="2159" y="19050"/>
                  </a:lnTo>
                  <a:lnTo>
                    <a:pt x="0" y="1854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1322197" y="3064891"/>
              <a:ext cx="33402" cy="13590"/>
            </a:xfrm>
            <a:custGeom>
              <a:avLst/>
              <a:gdLst/>
              <a:ahLst/>
              <a:cxnLst/>
              <a:rect l="0" t="0" r="0" b="0"/>
              <a:pathLst>
                <a:path w="33402" h="13590">
                  <a:moveTo>
                    <a:pt x="6731" y="9398"/>
                  </a:moveTo>
                  <a:lnTo>
                    <a:pt x="13335" y="6096"/>
                  </a:lnTo>
                  <a:lnTo>
                    <a:pt x="21463" y="3048"/>
                  </a:lnTo>
                  <a:lnTo>
                    <a:pt x="26543" y="1651"/>
                  </a:lnTo>
                  <a:lnTo>
                    <a:pt x="32639" y="0"/>
                  </a:lnTo>
                  <a:lnTo>
                    <a:pt x="33401" y="2032"/>
                  </a:lnTo>
                  <a:lnTo>
                    <a:pt x="33274" y="3302"/>
                  </a:lnTo>
                  <a:lnTo>
                    <a:pt x="32004" y="4699"/>
                  </a:lnTo>
                  <a:lnTo>
                    <a:pt x="30353" y="5842"/>
                  </a:lnTo>
                  <a:lnTo>
                    <a:pt x="25527" y="7493"/>
                  </a:lnTo>
                  <a:lnTo>
                    <a:pt x="21209" y="9017"/>
                  </a:lnTo>
                  <a:lnTo>
                    <a:pt x="15367" y="11176"/>
                  </a:lnTo>
                  <a:lnTo>
                    <a:pt x="8636" y="12827"/>
                  </a:lnTo>
                  <a:lnTo>
                    <a:pt x="5715" y="13335"/>
                  </a:lnTo>
                  <a:lnTo>
                    <a:pt x="2921" y="13589"/>
                  </a:lnTo>
                  <a:lnTo>
                    <a:pt x="1016" y="13589"/>
                  </a:lnTo>
                  <a:lnTo>
                    <a:pt x="0" y="133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1339850" y="3078226"/>
              <a:ext cx="33402" cy="13590"/>
            </a:xfrm>
            <a:custGeom>
              <a:avLst/>
              <a:gdLst/>
              <a:ahLst/>
              <a:cxnLst/>
              <a:rect l="0" t="0" r="0" b="0"/>
              <a:pathLst>
                <a:path w="33402" h="13590">
                  <a:moveTo>
                    <a:pt x="6604" y="9652"/>
                  </a:moveTo>
                  <a:lnTo>
                    <a:pt x="13208" y="6096"/>
                  </a:lnTo>
                  <a:lnTo>
                    <a:pt x="21463" y="3048"/>
                  </a:lnTo>
                  <a:lnTo>
                    <a:pt x="26543" y="1651"/>
                  </a:lnTo>
                  <a:lnTo>
                    <a:pt x="32639" y="0"/>
                  </a:lnTo>
                  <a:lnTo>
                    <a:pt x="33401" y="2032"/>
                  </a:lnTo>
                  <a:lnTo>
                    <a:pt x="33274" y="3556"/>
                  </a:lnTo>
                  <a:lnTo>
                    <a:pt x="32131" y="4826"/>
                  </a:lnTo>
                  <a:lnTo>
                    <a:pt x="30226" y="5969"/>
                  </a:lnTo>
                  <a:lnTo>
                    <a:pt x="25400" y="7620"/>
                  </a:lnTo>
                  <a:lnTo>
                    <a:pt x="21336" y="9144"/>
                  </a:lnTo>
                  <a:lnTo>
                    <a:pt x="15367" y="11176"/>
                  </a:lnTo>
                  <a:lnTo>
                    <a:pt x="8890" y="12827"/>
                  </a:lnTo>
                  <a:lnTo>
                    <a:pt x="5715" y="13335"/>
                  </a:lnTo>
                  <a:lnTo>
                    <a:pt x="3175" y="13589"/>
                  </a:lnTo>
                  <a:lnTo>
                    <a:pt x="1143" y="13589"/>
                  </a:lnTo>
                  <a:lnTo>
                    <a:pt x="0" y="1333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1305687" y="3141726"/>
              <a:ext cx="34545" cy="10415"/>
            </a:xfrm>
            <a:custGeom>
              <a:avLst/>
              <a:gdLst/>
              <a:ahLst/>
              <a:cxnLst/>
              <a:rect l="0" t="0" r="0" b="0"/>
              <a:pathLst>
                <a:path w="34545" h="10415">
                  <a:moveTo>
                    <a:pt x="1651" y="1143"/>
                  </a:moveTo>
                  <a:lnTo>
                    <a:pt x="4318" y="127"/>
                  </a:lnTo>
                  <a:lnTo>
                    <a:pt x="7874" y="0"/>
                  </a:lnTo>
                  <a:lnTo>
                    <a:pt x="12192" y="508"/>
                  </a:lnTo>
                  <a:lnTo>
                    <a:pt x="17145" y="1524"/>
                  </a:lnTo>
                  <a:lnTo>
                    <a:pt x="22606" y="2921"/>
                  </a:lnTo>
                  <a:lnTo>
                    <a:pt x="34544" y="6477"/>
                  </a:lnTo>
                  <a:lnTo>
                    <a:pt x="34417" y="8382"/>
                  </a:lnTo>
                  <a:lnTo>
                    <a:pt x="33401" y="9779"/>
                  </a:lnTo>
                  <a:lnTo>
                    <a:pt x="31750" y="10414"/>
                  </a:lnTo>
                  <a:lnTo>
                    <a:pt x="29337" y="10414"/>
                  </a:lnTo>
                  <a:lnTo>
                    <a:pt x="24511" y="9779"/>
                  </a:lnTo>
                  <a:lnTo>
                    <a:pt x="20193" y="9017"/>
                  </a:lnTo>
                  <a:lnTo>
                    <a:pt x="13970" y="8255"/>
                  </a:lnTo>
                  <a:lnTo>
                    <a:pt x="7493" y="6604"/>
                  </a:lnTo>
                  <a:lnTo>
                    <a:pt x="2286" y="4699"/>
                  </a:lnTo>
                  <a:lnTo>
                    <a:pt x="762" y="3683"/>
                  </a:lnTo>
                  <a:lnTo>
                    <a:pt x="0" y="292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1340739" y="3132963"/>
              <a:ext cx="34672" cy="10542"/>
            </a:xfrm>
            <a:custGeom>
              <a:avLst/>
              <a:gdLst/>
              <a:ahLst/>
              <a:cxnLst/>
              <a:rect l="0" t="0" r="0" b="0"/>
              <a:pathLst>
                <a:path w="34672" h="10542">
                  <a:moveTo>
                    <a:pt x="1651" y="1016"/>
                  </a:moveTo>
                  <a:lnTo>
                    <a:pt x="4318" y="254"/>
                  </a:lnTo>
                  <a:lnTo>
                    <a:pt x="7747" y="0"/>
                  </a:lnTo>
                  <a:lnTo>
                    <a:pt x="12192" y="508"/>
                  </a:lnTo>
                  <a:lnTo>
                    <a:pt x="17272" y="1651"/>
                  </a:lnTo>
                  <a:lnTo>
                    <a:pt x="22606" y="3048"/>
                  </a:lnTo>
                  <a:lnTo>
                    <a:pt x="34671" y="6350"/>
                  </a:lnTo>
                  <a:lnTo>
                    <a:pt x="34417" y="8509"/>
                  </a:lnTo>
                  <a:lnTo>
                    <a:pt x="33401" y="9906"/>
                  </a:lnTo>
                  <a:lnTo>
                    <a:pt x="31750" y="10541"/>
                  </a:lnTo>
                  <a:lnTo>
                    <a:pt x="29337" y="10541"/>
                  </a:lnTo>
                  <a:lnTo>
                    <a:pt x="24511" y="9906"/>
                  </a:lnTo>
                  <a:lnTo>
                    <a:pt x="20193" y="9144"/>
                  </a:lnTo>
                  <a:lnTo>
                    <a:pt x="14097" y="8255"/>
                  </a:lnTo>
                  <a:lnTo>
                    <a:pt x="7493" y="6731"/>
                  </a:lnTo>
                  <a:lnTo>
                    <a:pt x="2286" y="4826"/>
                  </a:lnTo>
                  <a:lnTo>
                    <a:pt x="762" y="3810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321054" y="3165094"/>
              <a:ext cx="33783" cy="8891"/>
            </a:xfrm>
            <a:custGeom>
              <a:avLst/>
              <a:gdLst/>
              <a:ahLst/>
              <a:cxnLst/>
              <a:rect l="0" t="0" r="0" b="0"/>
              <a:pathLst>
                <a:path w="33783" h="8891">
                  <a:moveTo>
                    <a:pt x="3683" y="2540"/>
                  </a:moveTo>
                  <a:lnTo>
                    <a:pt x="7493" y="1905"/>
                  </a:lnTo>
                  <a:lnTo>
                    <a:pt x="14605" y="381"/>
                  </a:lnTo>
                  <a:lnTo>
                    <a:pt x="18669" y="0"/>
                  </a:lnTo>
                  <a:lnTo>
                    <a:pt x="22987" y="0"/>
                  </a:lnTo>
                  <a:lnTo>
                    <a:pt x="28067" y="381"/>
                  </a:lnTo>
                  <a:lnTo>
                    <a:pt x="33782" y="1778"/>
                  </a:lnTo>
                  <a:lnTo>
                    <a:pt x="33528" y="4064"/>
                  </a:lnTo>
                  <a:lnTo>
                    <a:pt x="32639" y="5588"/>
                  </a:lnTo>
                  <a:lnTo>
                    <a:pt x="30988" y="6858"/>
                  </a:lnTo>
                  <a:lnTo>
                    <a:pt x="29083" y="7747"/>
                  </a:lnTo>
                  <a:lnTo>
                    <a:pt x="24511" y="8636"/>
                  </a:lnTo>
                  <a:lnTo>
                    <a:pt x="20066" y="8890"/>
                  </a:lnTo>
                  <a:lnTo>
                    <a:pt x="17145" y="8890"/>
                  </a:lnTo>
                  <a:lnTo>
                    <a:pt x="13970" y="8636"/>
                  </a:lnTo>
                  <a:lnTo>
                    <a:pt x="7493" y="6858"/>
                  </a:lnTo>
                  <a:lnTo>
                    <a:pt x="2159" y="4699"/>
                  </a:lnTo>
                  <a:lnTo>
                    <a:pt x="508" y="3683"/>
                  </a:lnTo>
                  <a:lnTo>
                    <a:pt x="0" y="266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1360678" y="3156839"/>
              <a:ext cx="33402" cy="6097"/>
            </a:xfrm>
            <a:custGeom>
              <a:avLst/>
              <a:gdLst/>
              <a:ahLst/>
              <a:cxnLst/>
              <a:rect l="0" t="0" r="0" b="0"/>
              <a:pathLst>
                <a:path w="33402" h="6097">
                  <a:moveTo>
                    <a:pt x="4064" y="4064"/>
                  </a:moveTo>
                  <a:lnTo>
                    <a:pt x="7620" y="3302"/>
                  </a:lnTo>
                  <a:lnTo>
                    <a:pt x="14478" y="1143"/>
                  </a:lnTo>
                  <a:lnTo>
                    <a:pt x="18288" y="381"/>
                  </a:lnTo>
                  <a:lnTo>
                    <a:pt x="22479" y="0"/>
                  </a:lnTo>
                  <a:lnTo>
                    <a:pt x="27559" y="381"/>
                  </a:lnTo>
                  <a:lnTo>
                    <a:pt x="33401" y="1524"/>
                  </a:lnTo>
                  <a:lnTo>
                    <a:pt x="33020" y="3683"/>
                  </a:lnTo>
                  <a:lnTo>
                    <a:pt x="31750" y="5080"/>
                  </a:lnTo>
                  <a:lnTo>
                    <a:pt x="29845" y="5842"/>
                  </a:lnTo>
                  <a:lnTo>
                    <a:pt x="27305" y="6096"/>
                  </a:lnTo>
                  <a:lnTo>
                    <a:pt x="21844" y="5842"/>
                  </a:lnTo>
                  <a:lnTo>
                    <a:pt x="16764" y="5588"/>
                  </a:lnTo>
                  <a:lnTo>
                    <a:pt x="11938" y="5842"/>
                  </a:lnTo>
                  <a:lnTo>
                    <a:pt x="6477" y="5842"/>
                  </a:lnTo>
                  <a:lnTo>
                    <a:pt x="2159" y="5461"/>
                  </a:lnTo>
                  <a:lnTo>
                    <a:pt x="889" y="5080"/>
                  </a:lnTo>
                  <a:lnTo>
                    <a:pt x="0" y="444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530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368E-6 -3.00682E-6 L 0.73217 0.201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062E-6 3.82384E-6 L -0.30749 0.46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23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1482E-6 -9.62043E-8 L 0.79425 0.023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341E-6 -3.32167E-6 L -0.13696 0.29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9619E-6 4.82946E-6 L 0.62321 -0.020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038E-6 1.53443E-6 L -0.30655 0.340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5" y="17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4597400"/>
            <a:ext cx="1377206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Tschüss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6600" y="2603500"/>
            <a:ext cx="833276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Frau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2679700"/>
            <a:ext cx="85737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b="1" smtClean="0">
                <a:solidFill>
                  <a:srgbClr val="000000"/>
                </a:solidFill>
                <a:latin typeface="Verdana - 20"/>
              </a:rPr>
              <a:t>Hallo</a:t>
            </a:r>
            <a:endParaRPr lang="en-GB" sz="1500" b="1">
              <a:solidFill>
                <a:srgbClr val="000000"/>
              </a:solidFill>
              <a:latin typeface="Verdana - 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2800" y="5448300"/>
            <a:ext cx="1732459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Guten Tag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860800"/>
            <a:ext cx="824272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Herr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2700" y="3695700"/>
            <a:ext cx="2807494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Auf Wiedersehen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3000" y="2768600"/>
            <a:ext cx="125648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b="1" smtClean="0">
                <a:solidFill>
                  <a:srgbClr val="000000"/>
                </a:solidFill>
                <a:latin typeface="Verdana - 20"/>
              </a:rPr>
              <a:t>Bis bald</a:t>
            </a:r>
            <a:endParaRPr lang="en-GB" sz="1500" b="1">
              <a:solidFill>
                <a:srgbClr val="000000"/>
              </a:solidFill>
              <a:latin typeface="Verdana - 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4900" y="1752600"/>
            <a:ext cx="2335461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Guten Morgen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" y="558800"/>
            <a:ext cx="9748266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Verdana - 22"/>
              </a:rPr>
              <a:t>Can you help </a:t>
            </a:r>
            <a:r>
              <a:rPr lang="en-GB" sz="1600" b="1" dirty="0" err="1" smtClean="0">
                <a:solidFill>
                  <a:srgbClr val="000000"/>
                </a:solidFill>
                <a:latin typeface="Verdana - 22"/>
              </a:rPr>
              <a:t>Franzi</a:t>
            </a:r>
            <a:r>
              <a:rPr lang="en-GB" sz="1600" b="1" dirty="0" smtClean="0">
                <a:solidFill>
                  <a:srgbClr val="000000"/>
                </a:solidFill>
                <a:latin typeface="Verdana - 22"/>
              </a:rPr>
              <a:t> find the 6 greetings hidden behind the stars? </a:t>
            </a:r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Do you know what the extra German words mean?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838200"/>
            <a:ext cx="279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2311400" y="3784600"/>
            <a:ext cx="1905381" cy="1832991"/>
            <a:chOff x="2311400" y="3784600"/>
            <a:chExt cx="1905381" cy="1832991"/>
          </a:xfrm>
        </p:grpSpPr>
        <p:pic>
          <p:nvPicPr>
            <p:cNvPr id="12" name="Picture 1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400" y="37846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899" y="44292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7" name="Group 16"/>
          <p:cNvGrpSpPr/>
          <p:nvPr/>
        </p:nvGrpSpPr>
        <p:grpSpPr>
          <a:xfrm>
            <a:off x="4673600" y="4813300"/>
            <a:ext cx="1905381" cy="1832991"/>
            <a:chOff x="4673600" y="4813300"/>
            <a:chExt cx="1905381" cy="1832991"/>
          </a:xfrm>
        </p:grpSpPr>
        <p:pic>
          <p:nvPicPr>
            <p:cNvPr id="15" name="Picture 1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00" y="48133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6" name="Picture 15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99" y="54579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0" name="Group 19"/>
          <p:cNvGrpSpPr/>
          <p:nvPr/>
        </p:nvGrpSpPr>
        <p:grpSpPr>
          <a:xfrm>
            <a:off x="4071888" y="2870200"/>
            <a:ext cx="2088232" cy="2174106"/>
            <a:chOff x="4318000" y="2870200"/>
            <a:chExt cx="1905381" cy="1832991"/>
          </a:xfrm>
        </p:grpSpPr>
        <p:pic>
          <p:nvPicPr>
            <p:cNvPr id="18" name="Picture 17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00" y="28702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9" name="Picture 1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499" y="35148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3" name="Group 22"/>
          <p:cNvGrpSpPr/>
          <p:nvPr/>
        </p:nvGrpSpPr>
        <p:grpSpPr>
          <a:xfrm>
            <a:off x="8089900" y="1739900"/>
            <a:ext cx="1905381" cy="1832991"/>
            <a:chOff x="8089900" y="1739900"/>
            <a:chExt cx="1905381" cy="1832991"/>
          </a:xfrm>
        </p:grpSpPr>
        <p:pic>
          <p:nvPicPr>
            <p:cNvPr id="21" name="Picture 20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900" y="17399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2" name="Picture 2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399" y="23845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6" name="Group 25"/>
          <p:cNvGrpSpPr/>
          <p:nvPr/>
        </p:nvGrpSpPr>
        <p:grpSpPr>
          <a:xfrm>
            <a:off x="5584056" y="1930400"/>
            <a:ext cx="1905381" cy="1832991"/>
            <a:chOff x="5638800" y="1930400"/>
            <a:chExt cx="1905381" cy="1832991"/>
          </a:xfrm>
        </p:grpSpPr>
        <p:pic>
          <p:nvPicPr>
            <p:cNvPr id="24" name="Picture 23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9304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5" name="Picture 24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299" y="25750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9" name="Group 28"/>
          <p:cNvGrpSpPr/>
          <p:nvPr/>
        </p:nvGrpSpPr>
        <p:grpSpPr>
          <a:xfrm>
            <a:off x="3937000" y="1143000"/>
            <a:ext cx="1905381" cy="1832991"/>
            <a:chOff x="3937000" y="1143000"/>
            <a:chExt cx="1905381" cy="1832991"/>
          </a:xfrm>
        </p:grpSpPr>
        <p:pic>
          <p:nvPicPr>
            <p:cNvPr id="27" name="Picture 26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0" y="11430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8" name="Picture 27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7499" y="17876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32" name="Group 31"/>
          <p:cNvGrpSpPr/>
          <p:nvPr/>
        </p:nvGrpSpPr>
        <p:grpSpPr>
          <a:xfrm>
            <a:off x="2209800" y="1947962"/>
            <a:ext cx="1905381" cy="1832991"/>
            <a:chOff x="2209800" y="2082800"/>
            <a:chExt cx="1905381" cy="1832991"/>
          </a:xfrm>
        </p:grpSpPr>
        <p:pic>
          <p:nvPicPr>
            <p:cNvPr id="30" name="Picture 29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20828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1" name="Picture 3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299" y="27274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33" name="Picture 3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97" y="4061630"/>
            <a:ext cx="2716088" cy="33017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6" name="Group 35"/>
          <p:cNvGrpSpPr/>
          <p:nvPr/>
        </p:nvGrpSpPr>
        <p:grpSpPr>
          <a:xfrm>
            <a:off x="582331" y="2946400"/>
            <a:ext cx="1905381" cy="1832991"/>
            <a:chOff x="508000" y="2946400"/>
            <a:chExt cx="1905381" cy="1832991"/>
          </a:xfrm>
        </p:grpSpPr>
        <p:pic>
          <p:nvPicPr>
            <p:cNvPr id="34" name="Picture 33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0" y="29464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5" name="Picture 34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499" y="3591052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20124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8900" t="19195" r="17516" b="29329"/>
          <a:stretch/>
        </p:blipFill>
        <p:spPr>
          <a:xfrm>
            <a:off x="687512" y="1659930"/>
            <a:ext cx="878329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87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Benutzerdefiniert</PresentationFormat>
  <Paragraphs>24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9" baseType="lpstr">
      <vt:lpstr>Times New Roman - 28</vt:lpstr>
      <vt:lpstr>Calibri</vt:lpstr>
      <vt:lpstr>Verdana - 48</vt:lpstr>
      <vt:lpstr>Verdana - 23</vt:lpstr>
      <vt:lpstr>Verdana</vt:lpstr>
      <vt:lpstr>Verdana - 24</vt:lpstr>
      <vt:lpstr>Verdana - 22</vt:lpstr>
      <vt:lpstr>Verdana - 36</vt:lpstr>
      <vt:lpstr>Verdana - 18</vt:lpstr>
      <vt:lpstr>Arial</vt:lpstr>
      <vt:lpstr>Verdana - 20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University College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Schoenhagen</dc:creator>
  <cp:lastModifiedBy>Schultz Roma Franziska</cp:lastModifiedBy>
  <cp:revision>13</cp:revision>
  <dcterms:created xsi:type="dcterms:W3CDTF">2016-09-19T13:14:09Z</dcterms:created>
  <dcterms:modified xsi:type="dcterms:W3CDTF">2016-12-07T17:22:25Z</dcterms:modified>
</cp:coreProperties>
</file>