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94" r:id="rId5"/>
    <p:sldId id="278" r:id="rId6"/>
    <p:sldId id="269" r:id="rId7"/>
    <p:sldId id="270" r:id="rId8"/>
    <p:sldId id="277" r:id="rId9"/>
  </p:sldIdLst>
  <p:sldSz cx="9144000" cy="5143500" type="screen16x9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Geneva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Geneva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Geneva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Geneva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Geneva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Geneva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Geneva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Geneva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54">
          <p15:clr>
            <a:srgbClr val="A4A3A4"/>
          </p15:clr>
        </p15:guide>
        <p15:guide id="2" orient="horz" pos="3032">
          <p15:clr>
            <a:srgbClr val="A4A3A4"/>
          </p15:clr>
        </p15:guide>
        <p15:guide id="3" orient="horz" pos="209">
          <p15:clr>
            <a:srgbClr val="A4A3A4"/>
          </p15:clr>
        </p15:guide>
        <p15:guide id="4" pos="272">
          <p15:clr>
            <a:srgbClr val="A4A3A4"/>
          </p15:clr>
        </p15:guide>
        <p15:guide id="5" pos="5488">
          <p15:clr>
            <a:srgbClr val="A4A3A4"/>
          </p15:clr>
        </p15:guide>
        <p15:guide id="6" pos="4604">
          <p15:clr>
            <a:srgbClr val="A4A3A4"/>
          </p15:clr>
        </p15:guide>
        <p15:guide id="7" pos="4694">
          <p15:clr>
            <a:srgbClr val="A4A3A4"/>
          </p15:clr>
        </p15:guide>
        <p15:guide id="8" pos="3810">
          <p15:clr>
            <a:srgbClr val="A4A3A4"/>
          </p15:clr>
        </p15:guide>
        <p15:guide id="9" pos="3719">
          <p15:clr>
            <a:srgbClr val="A4A3A4"/>
          </p15:clr>
        </p15:guide>
        <p15:guide id="10" pos="2925">
          <p15:clr>
            <a:srgbClr val="A4A3A4"/>
          </p15:clr>
        </p15:guide>
        <p15:guide id="11" pos="2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400"/>
    <a:srgbClr val="C8B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1" autoAdjust="0"/>
    <p:restoredTop sz="94660"/>
  </p:normalViewPr>
  <p:slideViewPr>
    <p:cSldViewPr>
      <p:cViewPr varScale="1">
        <p:scale>
          <a:sx n="90" d="100"/>
          <a:sy n="90" d="100"/>
        </p:scale>
        <p:origin x="618" y="78"/>
      </p:cViewPr>
      <p:guideLst>
        <p:guide orient="horz" pos="854"/>
        <p:guide orient="horz" pos="3032"/>
        <p:guide orient="horz" pos="209"/>
        <p:guide pos="272"/>
        <p:guide pos="5488"/>
        <p:guide pos="4604"/>
        <p:guide pos="4694"/>
        <p:guide pos="3810"/>
        <p:guide pos="3719"/>
        <p:guide pos="2925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52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lanNarrowLF-Book" charset="0"/>
              </a:defRPr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lanNarrowLF-Book" charset="0"/>
              </a:defRPr>
            </a:lvl1pPr>
          </a:lstStyle>
          <a:p>
            <a:fld id="{5DE2F404-E118-4738-B0E0-A2804815B9B2}" type="datetimeFigureOut">
              <a:rPr lang="de-DE"/>
              <a:pPr/>
              <a:t>06.02.2020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lanNarrowLF-Book" charset="0"/>
              </a:defRPr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lanNarrowLF-Book" charset="0"/>
              </a:defRPr>
            </a:lvl1pPr>
          </a:lstStyle>
          <a:p>
            <a:fld id="{D005B27C-8BF5-4845-B4A9-28334D366EA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936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lanNarrowLF-Book" charset="0"/>
              </a:defRPr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lanNarrowLF-Book" charset="0"/>
              </a:defRPr>
            </a:lvl1pPr>
          </a:lstStyle>
          <a:p>
            <a:fld id="{DF0F50C5-E971-4FF6-BCF9-2A6CA41A1C20}" type="datetimeFigureOut">
              <a:rPr lang="de-DE"/>
              <a:pPr/>
              <a:t>06.02.2020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lanNarrowLF-Book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lanNarrowLF-Book" charset="0"/>
              </a:defRPr>
            </a:lvl1pPr>
          </a:lstStyle>
          <a:p>
            <a:fld id="{3C36366E-571A-4874-B202-EE2528B775D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2375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Geneva" charset="-128"/>
        <a:cs typeface="+mn-cs"/>
      </a:defRPr>
    </a:lvl1pPr>
    <a:lvl2pPr marL="174625" indent="-174625" algn="l" rtl="0" fontAlgn="base">
      <a:spcBef>
        <a:spcPct val="30000"/>
      </a:spcBef>
      <a:spcAft>
        <a:spcPct val="0"/>
      </a:spcAft>
      <a:buFont typeface="Arial" pitchFamily="34" charset="0"/>
      <a:buChar char="•"/>
      <a:defRPr kern="1200">
        <a:solidFill>
          <a:schemeClr val="tx1"/>
        </a:solidFill>
        <a:latin typeface="+mn-lt"/>
        <a:ea typeface="Geneva" charset="-128"/>
        <a:cs typeface="+mn-cs"/>
      </a:defRPr>
    </a:lvl2pPr>
    <a:lvl3pPr marL="360363" indent="-185738" algn="l" rtl="0" fontAlgn="base">
      <a:spcBef>
        <a:spcPct val="30000"/>
      </a:spcBef>
      <a:spcAft>
        <a:spcPct val="0"/>
      </a:spcAft>
      <a:buFont typeface="Arial" pitchFamily="34" charset="0"/>
      <a:buChar char="•"/>
      <a:defRPr kern="1200">
        <a:solidFill>
          <a:schemeClr val="tx1"/>
        </a:solidFill>
        <a:latin typeface="+mn-lt"/>
        <a:ea typeface="Geneva" charset="-128"/>
        <a:cs typeface="+mn-cs"/>
      </a:defRPr>
    </a:lvl3pPr>
    <a:lvl4pPr marL="534988" indent="-174625" algn="l" rtl="0" fontAlgn="base">
      <a:spcBef>
        <a:spcPct val="30000"/>
      </a:spcBef>
      <a:spcAft>
        <a:spcPct val="0"/>
      </a:spcAft>
      <a:buFont typeface="Arial" pitchFamily="34" charset="0"/>
      <a:buChar char="•"/>
      <a:defRPr kern="1200">
        <a:solidFill>
          <a:schemeClr val="tx1"/>
        </a:solidFill>
        <a:latin typeface="+mn-lt"/>
        <a:ea typeface="Geneva" charset="-128"/>
        <a:cs typeface="+mn-cs"/>
      </a:defRPr>
    </a:lvl4pPr>
    <a:lvl5pPr marL="719138" indent="-184150" algn="l" rtl="0" fontAlgn="base">
      <a:spcBef>
        <a:spcPct val="30000"/>
      </a:spcBef>
      <a:spcAft>
        <a:spcPct val="0"/>
      </a:spcAft>
      <a:buFont typeface="Arial" pitchFamily="34" charset="0"/>
      <a:buChar char="•"/>
      <a:defRPr kern="1200">
        <a:solidFill>
          <a:schemeClr val="tx1"/>
        </a:solidFill>
        <a:latin typeface="+mn-lt"/>
        <a:ea typeface="Geneva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330994"/>
            <a:ext cx="6877050" cy="4481513"/>
          </a:xfrm>
        </p:spPr>
        <p:txBody>
          <a:bodyPr anchor="ctr"/>
          <a:lstStyle>
            <a:lvl1pPr>
              <a:lnSpc>
                <a:spcPct val="85000"/>
              </a:lnSpc>
              <a:defRPr sz="3500" cap="all"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042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T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1" y="1291723"/>
            <a:ext cx="6877051" cy="3520783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FA47E660-DCB0-4E2F-BB88-FC836F460E1B}" type="datetime1">
              <a:rPr lang="de-DE"/>
              <a:pPr/>
              <a:t>06.02.2020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15497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T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1" y="1291723"/>
            <a:ext cx="4068763" cy="3520783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9" y="1291724"/>
            <a:ext cx="4068763" cy="3520783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CA879C04-9A53-4E75-BB5E-603CE84BC73E}" type="datetime1">
              <a:rPr lang="de-DE"/>
              <a:pPr/>
              <a:t>06.02.2020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3803029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LBLAU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0D6AE3-A172-41C7-84EA-DE725AA966E8}" type="datetime1">
              <a:rPr lang="de-DE"/>
              <a:pPr/>
              <a:t>06.02.2020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1461385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LBLAU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1" y="1291723"/>
            <a:ext cx="6877051" cy="3520783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AE012538-C327-404A-86F9-AB60CFA6E48A}" type="datetime1">
              <a:rPr lang="de-DE"/>
              <a:pPr/>
              <a:t>06.02.2020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1200294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LBLAU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1" y="1291723"/>
            <a:ext cx="4068763" cy="3520783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9" y="1291724"/>
            <a:ext cx="4068763" cy="3520783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28EA6533-4259-4840-8C77-5DE4055ACAA6}" type="datetime1">
              <a:rPr lang="de-DE"/>
              <a:pPr/>
              <a:t>06.02.2020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262893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BLAU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5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39AE88-7733-4304-9517-9C3A7B070034}" type="datetime1">
              <a:rPr lang="de-DE"/>
              <a:pPr/>
              <a:t>06.02.2020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4125096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BLAU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5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1" y="1291723"/>
            <a:ext cx="6877051" cy="3520783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78AE182B-1E4E-4EF4-81C0-EFCD8EFDDA84}" type="datetime1">
              <a:rPr lang="de-DE"/>
              <a:pPr/>
              <a:t>06.02.2020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2280495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BLAU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5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1" y="1291723"/>
            <a:ext cx="4068763" cy="3520783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9" y="1291724"/>
            <a:ext cx="4068763" cy="3520783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4EF5543-FD3E-44B7-AC9E-9E3077DB94E8}" type="datetime1">
              <a:rPr lang="de-DE"/>
              <a:pPr/>
              <a:t>06.02.2020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3195214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627D16-4CE1-49B3-974D-1130AB0F00DB}" type="datetime1">
              <a:rPr lang="de-DE"/>
              <a:pPr/>
              <a:t>06.02.2020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1611129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1" y="1291723"/>
            <a:ext cx="6877051" cy="3520783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92F0638F-1468-40DC-BAA6-1F3738F06558}" type="datetime1">
              <a:rPr lang="de-DE"/>
              <a:pPr/>
              <a:t>06.02.2020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1620559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1" y="1291723"/>
            <a:ext cx="6877051" cy="3520783"/>
          </a:xfrm>
        </p:spPr>
        <p:txBody>
          <a:bodyPr/>
          <a:lstStyle>
            <a:lvl1pPr marL="355600" indent="-355600">
              <a:spcBef>
                <a:spcPts val="1200"/>
              </a:spcBef>
              <a:buFont typeface="+mj-lt"/>
              <a:buAutoNum type="arabicPeriod"/>
              <a:defRPr sz="1800" cap="all" baseline="0"/>
            </a:lvl1pPr>
            <a:lvl2pPr marL="625475" indent="-273050">
              <a:lnSpc>
                <a:spcPct val="120000"/>
              </a:lnSpc>
              <a:buFont typeface="+mj-lt"/>
              <a:buAutoNum type="arabicPeriod"/>
              <a:defRPr sz="1400" cap="none" baseline="0"/>
            </a:lvl2pPr>
            <a:lvl3pPr marL="808038" indent="-182563">
              <a:lnSpc>
                <a:spcPct val="120000"/>
              </a:lnSpc>
              <a:tabLst/>
              <a:defRPr sz="1400" cap="none" baseline="0"/>
            </a:lvl3pPr>
            <a:lvl4pPr marL="984250" indent="-176213" defTabSz="987425">
              <a:lnSpc>
                <a:spcPct val="120000"/>
              </a:lnSpc>
              <a:defRPr sz="1400" cap="none" baseline="0"/>
            </a:lvl4pPr>
            <a:lvl5pPr marL="1166813" indent="-182563">
              <a:lnSpc>
                <a:spcPct val="120000"/>
              </a:lnSpc>
              <a:defRPr sz="1400"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98A64234-ED4B-48BC-B458-91FC6D509D3C}" type="datetime1">
              <a:rPr lang="de-DE"/>
              <a:pPr/>
              <a:t>06.02.2020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3325867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1" y="1291723"/>
            <a:ext cx="4068763" cy="3520783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9" y="1291724"/>
            <a:ext cx="4068763" cy="3520783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1D6EDD01-56AD-4F77-9BE8-C87D9740E2A0}" type="datetime1">
              <a:rPr lang="de-DE"/>
              <a:pPr/>
              <a:t>06.02.2020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19685695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UN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6DBB7B-38BE-4AAF-9AF9-73226020B964}" type="datetime1">
              <a:rPr lang="de-DE"/>
              <a:pPr/>
              <a:t>06.02.2020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33650247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UN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1" y="1291723"/>
            <a:ext cx="6877051" cy="3520783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31AA662E-C45D-49F8-84A5-5790ECF90E46}" type="datetime1">
              <a:rPr lang="de-DE"/>
              <a:pPr/>
              <a:t>06.02.2020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18848696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UN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1" y="1291723"/>
            <a:ext cx="4068763" cy="3520783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9" y="1291724"/>
            <a:ext cx="4068763" cy="3520783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9B87326C-A4C7-4AC8-B9E2-599B0AC5DFDE}" type="datetime1">
              <a:rPr lang="de-DE"/>
              <a:pPr/>
              <a:t>06.02.2020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25933355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U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84F904-D7AB-4859-94C1-90D35349EFF0}" type="datetime1">
              <a:rPr lang="de-DE"/>
              <a:pPr/>
              <a:t>06.02.2020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24049068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U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1" y="1291723"/>
            <a:ext cx="6877051" cy="3520783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5CD040C8-F890-468A-8001-1B14DD855968}" type="datetime1">
              <a:rPr lang="de-DE"/>
              <a:pPr/>
              <a:t>06.02.2020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21635020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U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1" y="1291723"/>
            <a:ext cx="4068763" cy="3520783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9" y="1291724"/>
            <a:ext cx="4068763" cy="3520783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A2763761-6555-4905-967F-98E95C5B3FD1}" type="datetime1">
              <a:rPr lang="de-DE"/>
              <a:pPr/>
              <a:t>06.02.2020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3490966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 bwMode="gray"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de-DE">
              <a:solidFill>
                <a:srgbClr val="FFFFFF"/>
              </a:solidFill>
              <a:ea typeface="Geneva" charset="-128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331788"/>
            <a:ext cx="6877050" cy="4476272"/>
          </a:xfrm>
        </p:spPr>
        <p:txBody>
          <a:bodyPr anchor="ctr"/>
          <a:lstStyle>
            <a:lvl1pPr>
              <a:lnSpc>
                <a:spcPct val="85000"/>
              </a:lnSpc>
              <a:defRPr sz="3500" cap="all"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112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ÜN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F39D37-3EF7-45A4-8ECB-44063E6E3B89}" type="datetime1">
              <a:rPr lang="de-DE"/>
              <a:pPr/>
              <a:t>06.02.2020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315745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ÜN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1" y="1291723"/>
            <a:ext cx="6877051" cy="3520783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8B470087-B7C0-4AF1-8573-EDFFE682A372}" type="datetime1">
              <a:rPr lang="de-DE"/>
              <a:pPr/>
              <a:t>06.02.2020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2597737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ÜN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1" y="1291723"/>
            <a:ext cx="4068763" cy="3520783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9" y="1291724"/>
            <a:ext cx="4068763" cy="3520783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7AE73E15-3E49-4788-9276-87EC787064AB}" type="datetime1">
              <a:rPr lang="de-DE"/>
              <a:pPr/>
              <a:t>06.02.2020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491121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GRÜN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F7A5C0-E79A-4374-A05C-5AD4508283D1}" type="datetime1">
              <a:rPr lang="de-DE"/>
              <a:pPr/>
              <a:t>06.02.2020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327311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GRÜN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1" y="1291723"/>
            <a:ext cx="6877051" cy="3520783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771E6FF0-978E-4BCC-B709-8F321D33FF5C}" type="datetime1">
              <a:rPr lang="de-DE"/>
              <a:pPr/>
              <a:t>06.02.2020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1617452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GRÜN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1" y="1291723"/>
            <a:ext cx="4068763" cy="3520783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9" y="1291724"/>
            <a:ext cx="4068763" cy="3520783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6CA7333C-6F4F-4B81-BB29-8BF9BE4224F1}" type="datetime1">
              <a:rPr lang="de-DE"/>
              <a:pPr/>
              <a:t>06.02.2020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2264539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T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7C8112-5591-4EDA-895E-D5FFABE685D3}" type="datetime1">
              <a:rPr lang="de-DE"/>
              <a:pPr/>
              <a:t>06.02.2020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651434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431800" y="315913"/>
            <a:ext cx="6119813" cy="9064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gray">
          <a:xfrm>
            <a:off x="431800" y="1292225"/>
            <a:ext cx="6877050" cy="35210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gray">
          <a:xfrm>
            <a:off x="6696075" y="552450"/>
            <a:ext cx="2016125" cy="107950"/>
          </a:xfrm>
          <a:prstGeom prst="rect">
            <a:avLst/>
          </a:prstGeom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6EE86173-6E11-4B38-95BF-E24F35BB492F}" type="datetime1">
              <a:rPr lang="de-DE"/>
              <a:pPr/>
              <a:t>06.02.2020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6696075" y="433388"/>
            <a:ext cx="2016125" cy="107950"/>
          </a:xfrm>
          <a:prstGeom prst="rect">
            <a:avLst/>
          </a:prstGeom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r>
              <a:rPr lang="de-DE"/>
              <a:t>Goethe-Institut für Thema</a:t>
            </a:r>
          </a:p>
        </p:txBody>
      </p:sp>
      <p:sp>
        <p:nvSpPr>
          <p:cNvPr id="1030" name="Textfeld 9"/>
          <p:cNvSpPr txBox="1">
            <a:spLocks noChangeArrowheads="1"/>
          </p:cNvSpPr>
          <p:nvPr/>
        </p:nvSpPr>
        <p:spPr bwMode="gray">
          <a:xfrm>
            <a:off x="6696075" y="314325"/>
            <a:ext cx="20161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9pPr>
          </a:lstStyle>
          <a:p>
            <a:pPr algn="r"/>
            <a:r>
              <a:rPr lang="de-DE" sz="800"/>
              <a:t>Seite </a:t>
            </a:r>
            <a:fld id="{2724F50F-FB45-47D6-8DB9-8380E2E50507}" type="slidenum">
              <a:rPr lang="de-DE" sz="800"/>
              <a:pPr algn="r"/>
              <a:t>‹Nr.›</a:t>
            </a:fld>
            <a:endParaRPr lang="de-DE" sz="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  <p:sldLayoutId id="2147483728" r:id="rId19"/>
    <p:sldLayoutId id="2147483729" r:id="rId20"/>
    <p:sldLayoutId id="2147483730" r:id="rId21"/>
    <p:sldLayoutId id="2147483731" r:id="rId22"/>
    <p:sldLayoutId id="2147483732" r:id="rId23"/>
    <p:sldLayoutId id="2147483733" r:id="rId24"/>
    <p:sldLayoutId id="2147483734" r:id="rId25"/>
    <p:sldLayoutId id="2147483735" r:id="rId26"/>
    <p:sldLayoutId id="2147483736" r:id="rId27"/>
  </p:sldLayoutIdLst>
  <p:hf hdr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000" b="1" kern="1200" cap="all">
          <a:solidFill>
            <a:schemeClr val="accent1"/>
          </a:solidFill>
          <a:latin typeface="+mj-lt"/>
          <a:ea typeface="Geneva" charset="-128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Verdana" pitchFamily="34" charset="0"/>
          <a:ea typeface="Geneva" charset="-128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Verdana" pitchFamily="34" charset="0"/>
          <a:ea typeface="Geneva" charset="-128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Verdana" pitchFamily="34" charset="0"/>
          <a:ea typeface="Geneva" charset="-128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Verdana" pitchFamily="34" charset="0"/>
          <a:ea typeface="Geneva" charset="-128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Verdana" pitchFamily="34" charset="0"/>
          <a:ea typeface="Geneva" charset="-128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Verdana" pitchFamily="34" charset="0"/>
          <a:ea typeface="Geneva" charset="-128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Verdana" pitchFamily="34" charset="0"/>
          <a:ea typeface="Geneva" charset="-128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Verdana" pitchFamily="34" charset="0"/>
          <a:ea typeface="Geneva" charset="-128"/>
        </a:defRPr>
      </a:lvl9pPr>
    </p:titleStyle>
    <p:bodyStyle>
      <a:lvl1pPr algn="l" rtl="0" eaLnBrk="1" fontAlgn="base" hangingPunct="1">
        <a:spcBef>
          <a:spcPct val="0"/>
        </a:spcBef>
        <a:spcAft>
          <a:spcPct val="0"/>
        </a:spcAft>
        <a:buFont typeface="Arial" pitchFamily="34" charset="0"/>
        <a:defRPr b="1" kern="1200" cap="all">
          <a:solidFill>
            <a:schemeClr val="tx1"/>
          </a:solidFill>
          <a:latin typeface="+mj-lt"/>
          <a:ea typeface="Geneva" charset="-128"/>
          <a:cs typeface="+mn-cs"/>
        </a:defRPr>
      </a:lvl1pPr>
      <a:lvl2pPr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Font typeface="Arial" pitchFamily="34" charset="0"/>
        <a:defRPr sz="1400" kern="1200">
          <a:solidFill>
            <a:schemeClr val="tx1"/>
          </a:solidFill>
          <a:latin typeface="+mn-lt"/>
          <a:ea typeface="Geneva" charset="-128"/>
          <a:cs typeface="+mn-cs"/>
        </a:defRPr>
      </a:lvl2pPr>
      <a:lvl3pPr marL="182563" indent="-182563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Geneva" charset="-128"/>
          <a:cs typeface="+mn-cs"/>
        </a:defRPr>
      </a:lvl3pPr>
      <a:lvl4pPr marL="358775" indent="-176213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Geneva" charset="-128"/>
          <a:cs typeface="+mn-cs"/>
        </a:defRPr>
      </a:lvl4pPr>
      <a:lvl5pPr marL="541338" indent="-182563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Geneva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EB64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r>
              <a:rPr lang="de-DE" dirty="0" smtClean="0"/>
              <a:t>Titel der </a:t>
            </a:r>
            <a:br>
              <a:rPr lang="de-DE" dirty="0" smtClean="0"/>
            </a:br>
            <a:r>
              <a:rPr lang="de-DE" dirty="0" smtClean="0"/>
              <a:t>Präsentation</a:t>
            </a:r>
            <a:r>
              <a:rPr lang="de-DE" cap="none" dirty="0" smtClean="0"/>
              <a:t/>
            </a:r>
            <a:br>
              <a:rPr lang="de-DE" cap="none" dirty="0" smtClean="0"/>
            </a:br>
            <a:r>
              <a:rPr lang="de-DE" sz="2000" cap="none" dirty="0" smtClean="0"/>
              <a:t/>
            </a:r>
            <a:br>
              <a:rPr lang="de-DE" sz="2000" cap="none" dirty="0" smtClean="0"/>
            </a:br>
            <a:r>
              <a:rPr lang="de-DE" sz="1400" cap="none" dirty="0" smtClean="0">
                <a:solidFill>
                  <a:schemeClr val="tx1"/>
                </a:solidFill>
              </a:rPr>
              <a:t>Name, Vorname</a:t>
            </a:r>
            <a:br>
              <a:rPr lang="de-DE" sz="1400" cap="none" dirty="0" smtClean="0">
                <a:solidFill>
                  <a:schemeClr val="tx1"/>
                </a:solidFill>
              </a:rPr>
            </a:br>
            <a:r>
              <a:rPr lang="de-DE" sz="1400" cap="none" dirty="0" smtClean="0">
                <a:solidFill>
                  <a:schemeClr val="tx1"/>
                </a:solidFill>
              </a:rPr>
              <a:t>Ort, Datum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874" y="195486"/>
            <a:ext cx="3168845" cy="1054753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3"/>
          <a:srcRect b="34872"/>
          <a:stretch/>
        </p:blipFill>
        <p:spPr>
          <a:xfrm>
            <a:off x="7668344" y="159693"/>
            <a:ext cx="1134642" cy="1193363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3"/>
          <a:srcRect t="67717"/>
          <a:stretch/>
        </p:blipFill>
        <p:spPr>
          <a:xfrm>
            <a:off x="7478796" y="3939901"/>
            <a:ext cx="1243097" cy="64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28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chemeClr val="accent6"/>
                </a:solidFill>
                <a:ea typeface="+mj-ea"/>
              </a:rPr>
              <a:t>Agenda</a:t>
            </a:r>
            <a:endParaRPr lang="de-DE" dirty="0">
              <a:solidFill>
                <a:schemeClr val="accent6"/>
              </a:solidFill>
              <a:ea typeface="+mj-ea"/>
            </a:endParaRPr>
          </a:p>
        </p:txBody>
      </p:sp>
      <p:sp>
        <p:nvSpPr>
          <p:cNvPr id="30722" name="Datumsplatzhalter 2"/>
          <p:cNvSpPr>
            <a:spLocks noGrp="1"/>
          </p:cNvSpPr>
          <p:nvPr>
            <p:ph type="dt" sz="quarter" idx="13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9pPr>
          </a:lstStyle>
          <a:p>
            <a:fld id="{01BC9E4A-26CE-43AC-A913-5438B994BE91}" type="datetime1">
              <a:rPr lang="de-DE"/>
              <a:pPr/>
              <a:t>06.02.2020</a:t>
            </a:fld>
            <a:endParaRPr lang="de-DE"/>
          </a:p>
        </p:txBody>
      </p:sp>
      <p:sp>
        <p:nvSpPr>
          <p:cNvPr id="30723" name="Fußzeilenplatzhalter 3"/>
          <p:cNvSpPr>
            <a:spLocks noGrp="1"/>
          </p:cNvSpPr>
          <p:nvPr>
            <p:ph type="ftr" sz="quarter" idx="1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9pPr>
          </a:lstStyle>
          <a:p>
            <a:r>
              <a:rPr lang="de-DE" dirty="0" smtClean="0"/>
              <a:t>„PEP deinen Unterricht auf! + eigener Titel“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431800" y="1292225"/>
            <a:ext cx="6877050" cy="3519488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ea typeface="+mn-ea"/>
              </a:rPr>
              <a:t>Erstes Kapitel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ea typeface="+mn-ea"/>
              </a:rPr>
              <a:t>Unterkapitel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ea typeface="+mn-ea"/>
              </a:rPr>
              <a:t>Unterkapitel</a:t>
            </a:r>
          </a:p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ea typeface="+mn-ea"/>
              </a:rPr>
              <a:t>Zweites Kapitel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ea typeface="+mn-ea"/>
              </a:rPr>
              <a:t>Unterkapitel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ea typeface="+mn-ea"/>
              </a:rPr>
              <a:t>Unterkapitel</a:t>
            </a:r>
          </a:p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ea typeface="+mn-ea"/>
              </a:rPr>
              <a:t>Drittes Kapitel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ea typeface="+mn-ea"/>
              </a:rPr>
              <a:t>Unterkapitel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ea typeface="+mn-ea"/>
              </a:rPr>
              <a:t>Unterkapitel</a:t>
            </a:r>
            <a:endParaRPr lang="de-DE" dirty="0">
              <a:ea typeface="+mn-ea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6755" y="4371950"/>
            <a:ext cx="975445" cy="323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de-DE" dirty="0" smtClean="0">
                <a:solidFill>
                  <a:schemeClr val="accent6"/>
                </a:solidFill>
              </a:rPr>
              <a:t>Hier Steht die Überschrift</a:t>
            </a:r>
          </a:p>
        </p:txBody>
      </p:sp>
      <p:sp>
        <p:nvSpPr>
          <p:cNvPr id="33794" name="Datumsplatzhalter 2"/>
          <p:cNvSpPr>
            <a:spLocks noGrp="1"/>
          </p:cNvSpPr>
          <p:nvPr>
            <p:ph type="dt" sz="quarter" idx="13"/>
          </p:nvPr>
        </p:nvSpPr>
        <p:spPr>
          <a:xfrm>
            <a:off x="6696075" y="557213"/>
            <a:ext cx="2016125" cy="107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9pPr>
          </a:lstStyle>
          <a:p>
            <a:fld id="{EA111F1C-251C-40F7-8731-8733A1C27A35}" type="datetime1">
              <a:rPr lang="de-DE"/>
              <a:pPr/>
              <a:t>06.02.2020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431800" y="1292225"/>
            <a:ext cx="6877050" cy="3519488"/>
          </a:xfrm>
        </p:spPr>
        <p:txBody>
          <a:bodyPr/>
          <a:lstStyle/>
          <a:p>
            <a:r>
              <a:rPr lang="de-DE" dirty="0" err="1" smtClean="0"/>
              <a:t>ZWISCHENÜberschrift</a:t>
            </a:r>
            <a:endParaRPr lang="de-DE" dirty="0" smtClean="0"/>
          </a:p>
          <a:p>
            <a:pPr lvl="1"/>
            <a:r>
              <a:rPr lang="de-DE" dirty="0" smtClean="0"/>
              <a:t>Fließtext, </a:t>
            </a:r>
            <a:r>
              <a:rPr lang="de-DE" dirty="0" err="1" smtClean="0"/>
              <a:t>sitis</a:t>
            </a:r>
            <a:r>
              <a:rPr lang="de-DE" dirty="0" smtClean="0"/>
              <a:t> </a:t>
            </a:r>
            <a:r>
              <a:rPr lang="de-DE" dirty="0" err="1" smtClean="0"/>
              <a:t>doluptatia</a:t>
            </a:r>
            <a:r>
              <a:rPr lang="de-DE" dirty="0" smtClean="0"/>
              <a:t> </a:t>
            </a:r>
            <a:r>
              <a:rPr lang="de-DE" dirty="0" err="1" smtClean="0"/>
              <a:t>nonsedi</a:t>
            </a:r>
            <a:r>
              <a:rPr lang="de-DE" dirty="0" smtClean="0"/>
              <a:t> </a:t>
            </a:r>
            <a:r>
              <a:rPr lang="de-DE" dirty="0" err="1" smtClean="0"/>
              <a:t>doluptatios</a:t>
            </a:r>
            <a:r>
              <a:rPr lang="de-DE" dirty="0" smtClean="0"/>
              <a:t> </a:t>
            </a:r>
            <a:r>
              <a:rPr lang="de-DE" dirty="0" err="1" smtClean="0"/>
              <a:t>rernatum</a:t>
            </a:r>
            <a:r>
              <a:rPr lang="de-DE" dirty="0" smtClean="0"/>
              <a:t> </a:t>
            </a:r>
            <a:r>
              <a:rPr lang="de-DE" dirty="0" err="1" smtClean="0"/>
              <a:t>dolut</a:t>
            </a:r>
            <a:r>
              <a:rPr lang="de-DE" dirty="0" smtClean="0"/>
              <a:t> a </a:t>
            </a:r>
            <a:r>
              <a:rPr lang="de-DE" dirty="0" err="1" smtClean="0"/>
              <a:t>volor</a:t>
            </a:r>
            <a:r>
              <a:rPr lang="de-DE" dirty="0" smtClean="0"/>
              <a:t> rat  </a:t>
            </a:r>
            <a:r>
              <a:rPr lang="de-DE" dirty="0" err="1" smtClean="0"/>
              <a:t>faccaest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mi, </a:t>
            </a:r>
            <a:r>
              <a:rPr lang="de-DE" dirty="0" err="1" smtClean="0"/>
              <a:t>cuptaectat</a:t>
            </a:r>
            <a:r>
              <a:rPr lang="de-DE" dirty="0" smtClean="0"/>
              <a:t>. </a:t>
            </a:r>
            <a:r>
              <a:rPr lang="de-DE" dirty="0" err="1" smtClean="0"/>
              <a:t>Uptibea</a:t>
            </a:r>
            <a:r>
              <a:rPr lang="de-DE" dirty="0" smtClean="0"/>
              <a:t> </a:t>
            </a:r>
            <a:r>
              <a:rPr lang="de-DE" dirty="0" err="1" smtClean="0"/>
              <a:t>rchit</a:t>
            </a:r>
            <a:r>
              <a:rPr lang="de-DE" dirty="0" smtClean="0"/>
              <a:t>, </a:t>
            </a:r>
            <a:r>
              <a:rPr lang="de-DE" dirty="0" err="1" smtClean="0"/>
              <a:t>velit</a:t>
            </a:r>
            <a:r>
              <a:rPr lang="de-DE" dirty="0" smtClean="0"/>
              <a:t> </a:t>
            </a:r>
            <a:r>
              <a:rPr lang="de-DE" dirty="0" err="1" smtClean="0"/>
              <a:t>eum</a:t>
            </a:r>
            <a:r>
              <a:rPr lang="de-DE" dirty="0" smtClean="0"/>
              <a:t> </a:t>
            </a:r>
            <a:r>
              <a:rPr lang="de-DE" dirty="0" err="1" smtClean="0"/>
              <a:t>commo</a:t>
            </a:r>
            <a:r>
              <a:rPr lang="de-DE" dirty="0" smtClean="0"/>
              <a:t> mint.</a:t>
            </a:r>
          </a:p>
          <a:p>
            <a:endParaRPr lang="de-DE" cap="none" dirty="0" smtClean="0"/>
          </a:p>
          <a:p>
            <a:r>
              <a:rPr lang="de-DE" dirty="0" err="1" smtClean="0"/>
              <a:t>ZWISCHENÜberschrift</a:t>
            </a:r>
            <a:r>
              <a:rPr lang="de-DE" dirty="0" smtClean="0"/>
              <a:t> </a:t>
            </a:r>
          </a:p>
          <a:p>
            <a:pPr lvl="1"/>
            <a:r>
              <a:rPr lang="de-DE" dirty="0" smtClean="0"/>
              <a:t>Fließtext, </a:t>
            </a:r>
            <a:r>
              <a:rPr lang="de-DE" dirty="0" err="1" smtClean="0"/>
              <a:t>nem</a:t>
            </a:r>
            <a:r>
              <a:rPr lang="de-DE" dirty="0" smtClean="0"/>
              <a:t> </a:t>
            </a:r>
            <a:r>
              <a:rPr lang="de-DE" dirty="0" err="1" smtClean="0"/>
              <a:t>rempern</a:t>
            </a:r>
            <a:r>
              <a:rPr lang="de-DE" dirty="0" smtClean="0"/>
              <a:t> </a:t>
            </a:r>
            <a:r>
              <a:rPr lang="de-DE" dirty="0" err="1" smtClean="0"/>
              <a:t>aturibust</a:t>
            </a:r>
            <a:r>
              <a:rPr lang="de-DE" dirty="0" smtClean="0"/>
              <a:t> </a:t>
            </a:r>
            <a:r>
              <a:rPr lang="de-DE" dirty="0" err="1" smtClean="0"/>
              <a:t>lant</a:t>
            </a:r>
            <a:r>
              <a:rPr lang="de-DE" dirty="0" smtClean="0"/>
              <a:t> et </a:t>
            </a:r>
            <a:r>
              <a:rPr lang="de-DE" dirty="0" err="1" smtClean="0"/>
              <a:t>apellan</a:t>
            </a:r>
            <a:r>
              <a:rPr lang="de-DE" dirty="0" smtClean="0"/>
              <a:t> </a:t>
            </a:r>
            <a:r>
              <a:rPr lang="de-DE" dirty="0" err="1" smtClean="0"/>
              <a:t>iscidernam</a:t>
            </a:r>
            <a:r>
              <a:rPr lang="de-DE" dirty="0" smtClean="0"/>
              <a:t> </a:t>
            </a:r>
            <a:r>
              <a:rPr lang="de-DE" dirty="0" err="1" smtClean="0"/>
              <a:t>int</a:t>
            </a:r>
            <a:r>
              <a:rPr lang="de-DE" dirty="0" smtClean="0"/>
              <a:t> </a:t>
            </a:r>
            <a:r>
              <a:rPr lang="de-DE" dirty="0" err="1" smtClean="0"/>
              <a:t>harionserum</a:t>
            </a:r>
            <a:r>
              <a:rPr lang="de-DE" dirty="0" smtClean="0"/>
              <a:t> </a:t>
            </a:r>
            <a:r>
              <a:rPr lang="de-DE" dirty="0" err="1" smtClean="0"/>
              <a:t>net</a:t>
            </a:r>
            <a:r>
              <a:rPr lang="de-DE" dirty="0" smtClean="0"/>
              <a:t> </a:t>
            </a:r>
            <a:r>
              <a:rPr lang="de-DE" dirty="0" err="1" smtClean="0"/>
              <a:t>velitatem</a:t>
            </a:r>
            <a:r>
              <a:rPr lang="de-DE" dirty="0" smtClean="0"/>
              <a:t> </a:t>
            </a:r>
            <a:r>
              <a:rPr lang="de-DE" dirty="0" err="1" smtClean="0"/>
              <a:t>quidi</a:t>
            </a:r>
            <a:r>
              <a:rPr lang="de-DE" dirty="0" smtClean="0"/>
              <a:t> </a:t>
            </a:r>
            <a:r>
              <a:rPr lang="de-DE" dirty="0" err="1" smtClean="0"/>
              <a:t>apiendios</a:t>
            </a:r>
            <a:r>
              <a:rPr lang="de-DE" dirty="0" smtClean="0"/>
              <a:t> </a:t>
            </a:r>
            <a:r>
              <a:rPr lang="de-DE" dirty="0" err="1" smtClean="0"/>
              <a:t>re</a:t>
            </a:r>
            <a:r>
              <a:rPr lang="de-DE" dirty="0" smtClean="0"/>
              <a:t> non </a:t>
            </a:r>
            <a:r>
              <a:rPr lang="de-DE" dirty="0" err="1" smtClean="0"/>
              <a:t>nulparios</a:t>
            </a:r>
            <a:r>
              <a:rPr lang="de-DE" dirty="0" smtClean="0"/>
              <a:t> </a:t>
            </a:r>
            <a:r>
              <a:rPr lang="de-DE" dirty="0" err="1" smtClean="0"/>
              <a:t>aliquas</a:t>
            </a:r>
            <a:r>
              <a:rPr lang="de-DE" dirty="0" smtClean="0"/>
              <a:t> </a:t>
            </a:r>
            <a:r>
              <a:rPr lang="de-DE" dirty="0" err="1" smtClean="0"/>
              <a:t>il</a:t>
            </a:r>
            <a:r>
              <a:rPr lang="de-DE" dirty="0" smtClean="0"/>
              <a:t> </a:t>
            </a:r>
            <a:r>
              <a:rPr lang="de-DE" dirty="0" err="1" smtClean="0"/>
              <a:t>ipsunti</a:t>
            </a:r>
            <a:r>
              <a:rPr lang="de-DE" dirty="0" smtClean="0"/>
              <a:t> </a:t>
            </a:r>
            <a:r>
              <a:rPr lang="de-DE" dirty="0" err="1" smtClean="0"/>
              <a:t>tem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</a:t>
            </a:r>
            <a:r>
              <a:rPr lang="de-DE" dirty="0" err="1" smtClean="0"/>
              <a:t>vid</a:t>
            </a:r>
            <a:r>
              <a:rPr lang="de-DE" dirty="0" smtClean="0"/>
              <a:t> </a:t>
            </a:r>
            <a:r>
              <a:rPr lang="de-DE" dirty="0" err="1" smtClean="0"/>
              <a:t>estis</a:t>
            </a:r>
            <a:r>
              <a:rPr lang="de-DE" dirty="0" smtClean="0"/>
              <a:t> </a:t>
            </a:r>
            <a:r>
              <a:rPr lang="de-DE" dirty="0" err="1" smtClean="0"/>
              <a:t>earum</a:t>
            </a:r>
            <a:r>
              <a:rPr lang="de-DE" dirty="0" smtClean="0"/>
              <a:t> </a:t>
            </a:r>
            <a:r>
              <a:rPr lang="de-DE" dirty="0" err="1" smtClean="0"/>
              <a:t>exerit</a:t>
            </a:r>
            <a:r>
              <a:rPr lang="de-DE" dirty="0" smtClean="0"/>
              <a:t> </a:t>
            </a:r>
            <a:r>
              <a:rPr lang="de-DE" dirty="0" err="1" smtClean="0"/>
              <a:t>modiatemquo</a:t>
            </a:r>
            <a:r>
              <a:rPr lang="de-DE" dirty="0" smtClean="0"/>
              <a:t> </a:t>
            </a:r>
            <a:r>
              <a:rPr lang="de-DE" dirty="0" err="1" smtClean="0"/>
              <a:t>dolectu</a:t>
            </a:r>
            <a:r>
              <a:rPr lang="de-DE" dirty="0" smtClean="0"/>
              <a:t> </a:t>
            </a:r>
            <a:r>
              <a:rPr lang="de-DE" dirty="0" err="1" smtClean="0"/>
              <a:t>rehenissi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aut</a:t>
            </a:r>
            <a:r>
              <a:rPr lang="de-DE" dirty="0" smtClean="0"/>
              <a:t> a </a:t>
            </a:r>
            <a:r>
              <a:rPr lang="de-DE" dirty="0" err="1" smtClean="0"/>
              <a:t>dent</a:t>
            </a:r>
            <a:r>
              <a:rPr lang="de-DE" dirty="0" smtClean="0"/>
              <a:t> </a:t>
            </a:r>
            <a:r>
              <a:rPr lang="de-DE" dirty="0" err="1" smtClean="0"/>
              <a:t>re</a:t>
            </a:r>
            <a:r>
              <a:rPr lang="de-DE" dirty="0" smtClean="0"/>
              <a:t> </a:t>
            </a:r>
            <a:r>
              <a:rPr lang="de-DE" dirty="0" err="1" smtClean="0"/>
              <a:t>voloressed</a:t>
            </a:r>
            <a:r>
              <a:rPr lang="de-DE" dirty="0" smtClean="0"/>
              <a:t> </a:t>
            </a:r>
            <a:r>
              <a:rPr lang="de-DE" dirty="0" err="1" smtClean="0"/>
              <a:t>magnissi</a:t>
            </a:r>
            <a:r>
              <a:rPr lang="de-DE" dirty="0" smtClean="0"/>
              <a:t> </a:t>
            </a:r>
            <a:r>
              <a:rPr lang="de-DE" dirty="0" err="1" smtClean="0"/>
              <a:t>volenit</a:t>
            </a:r>
            <a:r>
              <a:rPr lang="de-DE" dirty="0" smtClean="0"/>
              <a:t> </a:t>
            </a:r>
            <a:r>
              <a:rPr lang="de-DE" dirty="0" err="1" smtClean="0"/>
              <a:t>mos</a:t>
            </a:r>
            <a:r>
              <a:rPr lang="de-DE" dirty="0" smtClean="0"/>
              <a:t> </a:t>
            </a:r>
            <a:r>
              <a:rPr lang="de-DE" dirty="0" err="1" smtClean="0"/>
              <a:t>autat</a:t>
            </a:r>
            <a:r>
              <a:rPr lang="de-DE" dirty="0" smtClean="0"/>
              <a:t> </a:t>
            </a:r>
            <a:r>
              <a:rPr lang="de-DE" dirty="0" err="1" smtClean="0"/>
              <a:t>earchil</a:t>
            </a:r>
            <a:r>
              <a:rPr lang="de-DE" dirty="0" smtClean="0"/>
              <a:t> ist, </a:t>
            </a:r>
            <a:r>
              <a:rPr lang="de-DE" dirty="0" err="1" smtClean="0"/>
              <a:t>que</a:t>
            </a:r>
            <a:r>
              <a:rPr lang="de-DE" dirty="0" smtClean="0"/>
              <a:t> </a:t>
            </a:r>
            <a:r>
              <a:rPr lang="de-DE" dirty="0" err="1" smtClean="0"/>
              <a:t>eles</a:t>
            </a:r>
            <a:r>
              <a:rPr lang="de-DE" dirty="0" smtClean="0"/>
              <a:t> </a:t>
            </a:r>
            <a:r>
              <a:rPr lang="de-DE" dirty="0" err="1" smtClean="0"/>
              <a:t>imperi</a:t>
            </a:r>
            <a:r>
              <a:rPr lang="de-DE" dirty="0" smtClean="0"/>
              <a:t> </a:t>
            </a:r>
            <a:r>
              <a:rPr lang="de-DE" dirty="0" err="1" smtClean="0"/>
              <a:t>nobitae</a:t>
            </a:r>
            <a:r>
              <a:rPr lang="de-DE" dirty="0" smtClean="0"/>
              <a:t>. </a:t>
            </a:r>
            <a:r>
              <a:rPr lang="de-DE" dirty="0" err="1" smtClean="0"/>
              <a:t>Voluptati</a:t>
            </a:r>
            <a:r>
              <a:rPr lang="de-DE" dirty="0" smtClean="0"/>
              <a:t> </a:t>
            </a:r>
            <a:r>
              <a:rPr lang="de-DE" dirty="0" err="1" smtClean="0"/>
              <a:t>simpore</a:t>
            </a:r>
            <a:r>
              <a:rPr lang="de-DE" dirty="0" smtClean="0"/>
              <a:t> </a:t>
            </a:r>
            <a:r>
              <a:rPr lang="de-DE" dirty="0" err="1" smtClean="0"/>
              <a:t>escias</a:t>
            </a:r>
            <a:r>
              <a:rPr lang="de-DE" dirty="0" smtClean="0"/>
              <a:t> </a:t>
            </a:r>
            <a:r>
              <a:rPr lang="de-DE" dirty="0" err="1" smtClean="0"/>
              <a:t>quiae</a:t>
            </a:r>
            <a:endParaRPr lang="de-DE" dirty="0" smtClean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9pPr>
          </a:lstStyle>
          <a:p>
            <a:r>
              <a:rPr lang="de-DE" dirty="0" smtClean="0"/>
              <a:t>„PEP deinen Unterricht auf! + eigener Titel“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6755" y="4488597"/>
            <a:ext cx="975445" cy="323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de-DE" dirty="0" smtClean="0">
                <a:solidFill>
                  <a:schemeClr val="accent6"/>
                </a:solidFill>
              </a:rPr>
              <a:t>Die Überschrift kann </a:t>
            </a:r>
            <a:br>
              <a:rPr lang="de-DE" dirty="0" smtClean="0">
                <a:solidFill>
                  <a:schemeClr val="accent6"/>
                </a:solidFill>
              </a:rPr>
            </a:br>
            <a:r>
              <a:rPr lang="de-DE" dirty="0" smtClean="0">
                <a:solidFill>
                  <a:schemeClr val="accent6"/>
                </a:solidFill>
              </a:rPr>
              <a:t>Länger sein, Z.B. Zweizeilig</a:t>
            </a:r>
          </a:p>
        </p:txBody>
      </p:sp>
      <p:sp>
        <p:nvSpPr>
          <p:cNvPr id="34818" name="Datumsplatzhalter 2"/>
          <p:cNvSpPr>
            <a:spLocks noGrp="1"/>
          </p:cNvSpPr>
          <p:nvPr>
            <p:ph type="dt" sz="quarter" idx="13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9pPr>
          </a:lstStyle>
          <a:p>
            <a:fld id="{2D1A4AFA-F2E4-462D-B52B-AEDCE84C07D6}" type="datetime1">
              <a:rPr lang="de-DE"/>
              <a:pPr/>
              <a:t>06.02.2020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441673" y="1254123"/>
            <a:ext cx="6877050" cy="3519488"/>
          </a:xfrm>
        </p:spPr>
        <p:txBody>
          <a:bodyPr/>
          <a:lstStyle/>
          <a:p>
            <a:endParaRPr lang="de-DE" dirty="0" smtClean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Geneva" charset="-128"/>
              </a:defRPr>
            </a:lvl9pPr>
          </a:lstStyle>
          <a:p>
            <a:r>
              <a:rPr lang="de-DE" dirty="0" smtClean="0"/>
              <a:t>„PEP deinen Unterricht auf! + eigener Titel“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6755" y="4438843"/>
            <a:ext cx="975445" cy="323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B64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331788"/>
            <a:ext cx="6877050" cy="447675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de-DE" dirty="0" smtClean="0"/>
              <a:t>Vielen Dank </a:t>
            </a:r>
            <a:br>
              <a:rPr lang="de-DE" dirty="0" smtClean="0"/>
            </a:br>
            <a:r>
              <a:rPr lang="de-DE" dirty="0" smtClean="0"/>
              <a:t>für Ihre </a:t>
            </a:r>
            <a:br>
              <a:rPr lang="de-DE" dirty="0" smtClean="0"/>
            </a:br>
            <a:r>
              <a:rPr lang="de-DE" dirty="0" smtClean="0"/>
              <a:t>Aufmerksamkeit.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_PowerPoint_16zu9_Extern">
  <a:themeElements>
    <a:clrScheme name="GI Excel 2012-07-02">
      <a:dk1>
        <a:sysClr val="windowText" lastClr="000000"/>
      </a:dk1>
      <a:lt1>
        <a:sysClr val="window" lastClr="FFFFFF"/>
      </a:lt1>
      <a:dk2>
        <a:srgbClr val="502300"/>
      </a:dk2>
      <a:lt2>
        <a:srgbClr val="788287"/>
      </a:lt2>
      <a:accent1>
        <a:srgbClr val="A0C814"/>
      </a:accent1>
      <a:accent2>
        <a:srgbClr val="374105"/>
      </a:accent2>
      <a:accent3>
        <a:srgbClr val="82055F"/>
      </a:accent3>
      <a:accent4>
        <a:srgbClr val="5AC8F5"/>
      </a:accent4>
      <a:accent5>
        <a:srgbClr val="003969"/>
      </a:accent5>
      <a:accent6>
        <a:srgbClr val="EB6400"/>
      </a:accent6>
      <a:hlink>
        <a:srgbClr val="000000"/>
      </a:hlink>
      <a:folHlink>
        <a:srgbClr val="00000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14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4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2" id="{641C159B-3618-4718-9A6E-8CE9F83DF618}" vid="{271B69A5-06F9-4E22-8C92-BD0B7ABD4E08}"/>
    </a:ext>
  </a:extLst>
</a:theme>
</file>

<file path=ppt/theme/theme2.xml><?xml version="1.0" encoding="utf-8"?>
<a:theme xmlns:a="http://schemas.openxmlformats.org/drawingml/2006/main" name="Larissa-Design">
  <a:themeElements>
    <a:clrScheme name="Goethe 2010-12-21">
      <a:dk1>
        <a:sysClr val="windowText" lastClr="000000"/>
      </a:dk1>
      <a:lt1>
        <a:sysClr val="window" lastClr="FFFFFF"/>
      </a:lt1>
      <a:dk2>
        <a:srgbClr val="502300"/>
      </a:dk2>
      <a:lt2>
        <a:srgbClr val="C8B987"/>
      </a:lt2>
      <a:accent1>
        <a:srgbClr val="A0C814"/>
      </a:accent1>
      <a:accent2>
        <a:srgbClr val="374105"/>
      </a:accent2>
      <a:accent3>
        <a:srgbClr val="59004A"/>
      </a:accent3>
      <a:accent4>
        <a:srgbClr val="5AC8F5"/>
      </a:accent4>
      <a:accent5>
        <a:srgbClr val="003969"/>
      </a:accent5>
      <a:accent6>
        <a:srgbClr val="EB6400"/>
      </a:accent6>
      <a:hlink>
        <a:srgbClr val="000000"/>
      </a:hlink>
      <a:folHlink>
        <a:srgbClr val="000000"/>
      </a:folHlink>
    </a:clrScheme>
    <a:fontScheme name="Goethe Draft ClanNarrow">
      <a:majorFont>
        <a:latin typeface="ClanNarrowLF-Bold"/>
        <a:ea typeface=""/>
        <a:cs typeface=""/>
      </a:majorFont>
      <a:minorFont>
        <a:latin typeface="ClanNarrowLF-Book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Goethe 2010-12-21">
      <a:dk1>
        <a:sysClr val="windowText" lastClr="000000"/>
      </a:dk1>
      <a:lt1>
        <a:sysClr val="window" lastClr="FFFFFF"/>
      </a:lt1>
      <a:dk2>
        <a:srgbClr val="502300"/>
      </a:dk2>
      <a:lt2>
        <a:srgbClr val="C8B987"/>
      </a:lt2>
      <a:accent1>
        <a:srgbClr val="A0C814"/>
      </a:accent1>
      <a:accent2>
        <a:srgbClr val="374105"/>
      </a:accent2>
      <a:accent3>
        <a:srgbClr val="59004A"/>
      </a:accent3>
      <a:accent4>
        <a:srgbClr val="5AC8F5"/>
      </a:accent4>
      <a:accent5>
        <a:srgbClr val="003969"/>
      </a:accent5>
      <a:accent6>
        <a:srgbClr val="EB6400"/>
      </a:accent6>
      <a:hlink>
        <a:srgbClr val="000000"/>
      </a:hlink>
      <a:folHlink>
        <a:srgbClr val="000000"/>
      </a:folHlink>
    </a:clrScheme>
    <a:fontScheme name="Goethe Draft ClanNarrow">
      <a:majorFont>
        <a:latin typeface="ClanNarrowLF-Bold"/>
        <a:ea typeface=""/>
        <a:cs typeface=""/>
      </a:majorFont>
      <a:minorFont>
        <a:latin typeface="ClanNarrowLF-Book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1E1E7CB3F740E4FA439DC4DE9965CFB" ma:contentTypeVersion="10" ma:contentTypeDescription="Ein neues Dokument erstellen." ma:contentTypeScope="" ma:versionID="8e879d9de1297dca58e37ade3d5c1c62">
  <xsd:schema xmlns:xsd="http://www.w3.org/2001/XMLSchema" xmlns:xs="http://www.w3.org/2001/XMLSchema" xmlns:p="http://schemas.microsoft.com/office/2006/metadata/properties" xmlns:ns2="c216c60e-cf8b-4564-aa4f-56f41349513c" xmlns:ns3="d9d6aa0b-def3-4076-afc9-b5668e48dd53" targetNamespace="http://schemas.microsoft.com/office/2006/metadata/properties" ma:root="true" ma:fieldsID="60cdee28f0dc46ad779379008c6ee211" ns2:_="" ns3:_="">
    <xsd:import namespace="c216c60e-cf8b-4564-aa4f-56f41349513c"/>
    <xsd:import namespace="d9d6aa0b-def3-4076-afc9-b5668e48dd53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3:Dateiformat" minOccurs="0"/>
                <xsd:element ref="ns3:Druckformat" minOccurs="0"/>
                <xsd:element ref="ns3:Vorlagentyp" minOccurs="0"/>
                <xsd:element ref="ns3:gimmp_Vor_IntDownloadCount"/>
                <xsd:element ref="ns3:gimmp_Vor_ExtDownloadCoun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16c60e-cf8b-4564-aa4f-56f41349513c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c82ed2df-806c-4193-9531-2d60c0b97f43}" ma:internalName="TaxCatchAll" ma:showField="CatchAllData" ma:web="c216c60e-cf8b-4564-aa4f-56f4134951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d6aa0b-def3-4076-afc9-b5668e48dd53" elementFormDefault="qualified">
    <xsd:import namespace="http://schemas.microsoft.com/office/2006/documentManagement/types"/>
    <xsd:import namespace="http://schemas.microsoft.com/office/infopath/2007/PartnerControls"/>
    <xsd:element name="Dateiformat" ma:index="9" nillable="true" ma:displayName="Dateiformat" ma:format="Dropdown" ma:internalName="Dateiformat">
      <xsd:simpleType>
        <xsd:restriction base="dms:Choice">
          <xsd:enumeration value="AC3 M2V (ZIP)"/>
          <xsd:enumeration value="Ansicht (PDF)"/>
          <xsd:enumeration value="AVI"/>
          <xsd:enumeration value="Bilder (JPG)"/>
          <xsd:enumeration value="Druck (PDF)"/>
          <xsd:enumeration value="Excel 2003-2007"/>
          <xsd:enumeration value="Excel 2010"/>
          <xsd:enumeration value="FLV (ZIP)"/>
          <xsd:enumeration value="GIF"/>
          <xsd:enumeration value="InDesign (ZIP)"/>
          <xsd:enumeration value="JPG"/>
          <xsd:enumeration value="MP4 (ZIP)"/>
          <xsd:enumeration value="PDF (Ansicht)"/>
          <xsd:enumeration value="PDF (Druck)"/>
          <xsd:enumeration value="PDF (druckfähig)"/>
          <xsd:enumeration value="PowerPoint 2003-2007"/>
          <xsd:enumeration value="PowerPoint 2010"/>
          <xsd:enumeration value="PSD (ZIP)"/>
          <xsd:enumeration value="WAV"/>
          <xsd:enumeration value="Word 2003-2007"/>
          <xsd:enumeration value="Word 2010"/>
          <xsd:enumeration value="Word 2013"/>
        </xsd:restriction>
      </xsd:simpleType>
    </xsd:element>
    <xsd:element name="Druckformat" ma:index="10" nillable="true" ma:displayName="Endformat" ma:format="Dropdown" ma:internalName="Druckformat">
      <xsd:simpleType>
        <xsd:restriction base="dms:Choice">
          <xsd:enumeration value="Variabel"/>
          <xsd:enumeration value="DIN A0"/>
          <xsd:enumeration value="DIN A1"/>
          <xsd:enumeration value="DIN A2"/>
          <xsd:enumeration value="DIN A3"/>
          <xsd:enumeration value="DIN A4"/>
          <xsd:enumeration value="DIN A5"/>
          <xsd:enumeration value="DIN A6"/>
          <xsd:enumeration value="DIN A7"/>
          <xsd:enumeration value="DIN LANG"/>
          <xsd:enumeration value="US-Letterformat"/>
          <xsd:enumeration value="CD-/DVD"/>
          <xsd:enumeration value="Sonderformat"/>
          <xsd:enumeration value="4:3"/>
          <xsd:enumeration value="16:9"/>
          <xsd:enumeration value="100 x 65 px"/>
          <xsd:enumeration value="140 x 105 px"/>
          <xsd:enumeration value="180 x 180 px"/>
          <xsd:enumeration value="300 x 250 px"/>
          <xsd:enumeration value="400 x 180 px"/>
          <xsd:enumeration value="403 x 403 px"/>
          <xsd:enumeration value="480 x 62 px"/>
          <xsd:enumeration value="843 x 403 px"/>
          <xsd:enumeration value="1200 x 1200 px"/>
        </xsd:restriction>
      </xsd:simpleType>
    </xsd:element>
    <xsd:element name="Vorlagentyp" ma:index="12" nillable="true" ma:displayName="Vorlagentyp" ma:description="Beschreibt den Vorlagentyp" ma:format="Dropdown" ma:internalName="Vorlagentyp">
      <xsd:simpleType>
        <xsd:restriction base="dms:Choice">
          <xsd:enumeration value="Audio"/>
          <xsd:enumeration value="Bürovorlagen: Briefpapier"/>
          <xsd:enumeration value="Bürovorlagen: DIN-A4-Standardvorlagen"/>
          <xsd:enumeration value="Bürovorlagen: Excel-Tabelle"/>
          <xsd:enumeration value="Bürovorlagen: Präsentation"/>
          <xsd:enumeration value="Bürovorlagen: Sonstige Bürovorlagen"/>
          <xsd:enumeration value="Bürovorlagen: Visitenkarte"/>
          <xsd:enumeration value="Bürovorlagen: Word-Tabelle hoch"/>
          <xsd:enumeration value="Bürovorlagen: Word-Tabelle quer"/>
          <xsd:enumeration value="Film: DVD-/Blu-ray-Erstellung (Authoring): Inlay"/>
          <xsd:enumeration value="Film: DVD-/Blu-ray-Erstellung (Authoring): Label"/>
          <xsd:enumeration value="Film: DVD-/Blu-ray-Erstellung (Authoring): Menu"/>
          <xsd:enumeration value="Film: Video-Produktion: Inserts"/>
          <xsd:enumeration value="Film: Video-Produktion: Intro/Outro"/>
          <xsd:enumeration value="Messen und Veranstaltungen"/>
          <xsd:enumeration value="Messen: Aufstellbanner"/>
          <xsd:enumeration value="Messen: Mobiler Messestand"/>
          <xsd:enumeration value="Messen: Sitzwürfel"/>
          <xsd:enumeration value="Print: ABC der Sprachkurse"/>
          <xsd:enumeration value="Print: Anzeige/Plakat &quot;Sprachkursanzeigen&quot;"/>
          <xsd:enumeration value="Print: Anzeige/Plakat (blanco)"/>
          <xsd:enumeration value="Print: Broschüre (blanco)"/>
          <xsd:enumeration value="Print: CD/DVD (blanco)"/>
          <xsd:enumeration value="Print: Grußkarte (blanco)"/>
          <xsd:enumeration value="Print: Imagebroschüre Prüfungen"/>
          <xsd:enumeration value="Print: Imagebroschüre Sprache"/>
          <xsd:enumeration value="Print: Imageflyer Institute"/>
          <xsd:enumeration value="Print: Infomappe"/>
          <xsd:enumeration value="Print: Kurseinleger"/>
          <xsd:enumeration value="Print: Lesezeichen"/>
          <xsd:enumeration value="Print: Miniwörterbuch &quot;Deutsch im Geschäftsleben&quot;"/>
          <xsd:enumeration value="Print: Posterserie &quot;Ein dicker Hund&quot;"/>
          <xsd:enumeration value="Print: Posterserie Prüfungen"/>
          <xsd:enumeration value="Print: Postkarte BULATS"/>
          <xsd:enumeration value="Print: Postkarte oder DIN A6-Flyer (blanco)"/>
          <xsd:enumeration value="Print: Programmflyer (Leserichtung links nach rechts)"/>
          <xsd:enumeration value="Print: Programmflyer (Leserichtung rechts nach links)"/>
          <xsd:enumeration value="Print: Prüfungsflyer"/>
          <xsd:enumeration value="Print: Sprachkursbroschüre"/>
          <xsd:enumeration value="Print: Sprachkursmappe"/>
          <xsd:enumeration value="Print: TestDaF-Flyer"/>
          <xsd:enumeration value="Print: Weihnachtskarte"/>
          <xsd:enumeration value="Signalisation"/>
          <xsd:enumeration value="Web: Anmeldeformular"/>
          <xsd:enumeration value="Web: Banner dynamisch &quot;Blended Learning&quot;"/>
          <xsd:enumeration value="Web: Facebook"/>
          <xsd:enumeration value="Web: Facebook &quot;Blended Learning&quot;"/>
          <xsd:enumeration value="Web: Facebook &quot;Teilnehmer gewinnen&quot;"/>
          <xsd:enumeration value="Web: Newsletter"/>
          <xsd:enumeration value="Web: Newsletter &quot;Blended Learning&quot;"/>
          <xsd:enumeration value="Web: Newsletter &quot;Teilnehmer gewinnen&quot;"/>
          <xsd:enumeration value="Web: Störer/Banner &quot;Deutsch lernen&quot;"/>
          <xsd:enumeration value="Web: Störer/Banner dynamisch"/>
          <xsd:enumeration value="Web: Störer/Banner statisch"/>
          <xsd:enumeration value="Web: Twitter &quot;Blended Learning&quot;"/>
          <xsd:enumeration value="Web: Website-Störer &quot;Blended Learning&quot;"/>
          <xsd:enumeration value="Web: Website-Störer &quot;Teilnehmer gewinnen&quot;"/>
          <xsd:enumeration value="Werbeartikel"/>
        </xsd:restriction>
      </xsd:simpleType>
    </xsd:element>
    <xsd:element name="gimmp_Vor_IntDownloadCount" ma:index="13" ma:displayName="Downloads Intranet" ma:decimals="0" ma:default="0" ma:internalName="gimmp_Vor_IntDownloadCount" ma:readOnly="true">
      <xsd:simpleType>
        <xsd:restriction base="dms:Number"/>
      </xsd:simpleType>
    </xsd:element>
    <xsd:element name="gimmp_Vor_ExtDownloadCount" ma:index="14" ma:displayName="Downloads Extranet" ma:decimals="0" ma:default="0" ma:internalName="gimmp_Vor_ExtDownloadCount" ma:readOnly="tru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Beschreibung"/>
        <xsd:element ref="dc:subject" minOccurs="0" maxOccurs="1"/>
        <xsd:element ref="dc:description" minOccurs="0" maxOccurs="1"/>
        <xsd:element name="keywords" minOccurs="0" maxOccurs="1" type="xsd:string" ma:index="11" ma:displayName="Schlüsselwörter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iformat xmlns="d9d6aa0b-def3-4076-afc9-b5668e48dd53">PowerPoint 2010</Dateiformat>
    <TaxCatchAll xmlns="c216c60e-cf8b-4564-aa4f-56f41349513c">
      <Value>23</Value>
    </TaxCatchAll>
    <Druckformat xmlns="d9d6aa0b-def3-4076-afc9-b5668e48dd53">16:9</Druckformat>
    <Vorlagentyp xmlns="d9d6aa0b-def3-4076-afc9-b5668e48dd53">Bürovorlagen: Präsentation</Vorlagentyp>
    <gimmp_Vor_IntDownloadCount xmlns="d9d6aa0b-def3-4076-afc9-b5668e48dd53">785</gimmp_Vor_IntDownloadCount>
    <gimmp_Vor_ExtDownloadCount xmlns="d9d6aa0b-def3-4076-afc9-b5668e48dd53">2</gimmp_Vor_ExtDownloadCount>
  </documentManagement>
</p:properties>
</file>

<file path=customXml/itemProps1.xml><?xml version="1.0" encoding="utf-8"?>
<ds:datastoreItem xmlns:ds="http://schemas.openxmlformats.org/officeDocument/2006/customXml" ds:itemID="{12866E08-24C5-4F8B-8D18-D719D66C83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16c60e-cf8b-4564-aa4f-56f41349513c"/>
    <ds:schemaRef ds:uri="d9d6aa0b-def3-4076-afc9-b5668e48dd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0ACABE-6DCF-4208-927B-2192EA52AD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4A3089-5B21-4DCD-9187-62243BD7C0E5}">
  <ds:schemaRefs>
    <ds:schemaRef ds:uri="http://purl.org/dc/elements/1.1/"/>
    <ds:schemaRef ds:uri="http://schemas.microsoft.com/office/2006/metadata/properties"/>
    <ds:schemaRef ds:uri="c216c60e-cf8b-4564-aa4f-56f41349513c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d9d6aa0b-def3-4076-afc9-b5668e48dd5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PowerPoint_16_9</Template>
  <TotalTime>0</TotalTime>
  <Words>136</Words>
  <Application>Microsoft Office PowerPoint</Application>
  <PresentationFormat>Bildschirmpräsentation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ClanNarrowLF-Book</vt:lpstr>
      <vt:lpstr>Geneva</vt:lpstr>
      <vt:lpstr>Verdana</vt:lpstr>
      <vt:lpstr>GI_PowerPoint_16zu9_Extern</vt:lpstr>
      <vt:lpstr>Titel der  Präsentation  Name, Vorname Ort, Datum</vt:lpstr>
      <vt:lpstr>Agenda</vt:lpstr>
      <vt:lpstr>Hier Steht die Überschrift</vt:lpstr>
      <vt:lpstr>Die Überschrift kann  Länger sein, Z.B. Zweizeilig</vt:lpstr>
      <vt:lpstr>Vielen Dank  für Ihre  Aufmerksamkeit.</vt:lpstr>
    </vt:vector>
  </TitlesOfParts>
  <Company>Goethe Institut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Mastervorlage PowerPoint</dc:title>
  <dc:creator>Winterhagen, Sabine</dc:creator>
  <cp:keywords>PowerPoint, PPT, Präsentation, Präsentationsvorlage, Vorlage, Template</cp:keywords>
  <dc:description>Template: 2010-12-22</dc:description>
  <cp:lastModifiedBy>Klänhardt, Katina</cp:lastModifiedBy>
  <cp:revision>14</cp:revision>
  <dcterms:created xsi:type="dcterms:W3CDTF">2018-06-11T09:23:23Z</dcterms:created>
  <dcterms:modified xsi:type="dcterms:W3CDTF">2020-02-06T09:42:17Z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0x010100F1E1E7CB3F740E4FA439DC4DE9965CFB</vt:lpwstr>
  </property>
  <property fmtid="{D5CDD505-2E9C-101B-9397-08002B2CF9AE}" pid="3" name="Order">
    <vt:r8>6000</vt:r8>
  </property>
  <property fmtid="{D5CDD505-2E9C-101B-9397-08002B2CF9AE}" pid="4" name="Medium">
    <vt:lpwstr>23;#Format 16:9|48b6f884-d71d-4567-8042-440ab8b0b9fb</vt:lpwstr>
  </property>
  <property fmtid="{D5CDD505-2E9C-101B-9397-08002B2CF9AE}" pid="5" name="lbb07e0a8a4e4acd940641544846852e">
    <vt:lpwstr>Format 16:9|48b6f884-d71d-4567-8042-440ab8b0b9fb</vt:lpwstr>
  </property>
</Properties>
</file>