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8" r:id="rId2"/>
    <p:sldId id="256" r:id="rId3"/>
    <p:sldId id="259" r:id="rId4"/>
    <p:sldId id="257" r:id="rId5"/>
    <p:sldId id="261" r:id="rId6"/>
    <p:sldId id="260" r:id="rId7"/>
    <p:sldId id="262" r:id="rId8"/>
    <p:sldId id="263" r:id="rId9"/>
    <p:sldId id="264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5"/>
    <p:restoredTop sz="94668"/>
  </p:normalViewPr>
  <p:slideViewPr>
    <p:cSldViewPr snapToGrid="0">
      <p:cViewPr varScale="1">
        <p:scale>
          <a:sx n="132" d="100"/>
          <a:sy n="132" d="100"/>
        </p:scale>
        <p:origin x="1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0EEE9F15-1B51-FF31-78A0-B2938BED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6942">
            <a:off x="818282" y="1051142"/>
            <a:ext cx="6747175" cy="5153819"/>
          </a:xfrm>
          <a:prstGeom prst="rect">
            <a:avLst/>
          </a:prstGeom>
        </p:spPr>
      </p:pic>
      <p:pic>
        <p:nvPicPr>
          <p:cNvPr id="7" name="Grafik 5">
            <a:extLst>
              <a:ext uri="{FF2B5EF4-FFF2-40B4-BE49-F238E27FC236}">
                <a16:creationId xmlns:a16="http://schemas.microsoft.com/office/drawing/2014/main" id="{65BCBAD2-8936-9347-7728-4D945AB9E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20" y="1051141"/>
            <a:ext cx="1836437" cy="18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8A00A-448F-2604-AF4E-3BDD2E3E3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7CE9A65B-5E80-D92E-5FC0-16EBDC304AE8}"/>
              </a:ext>
            </a:extLst>
          </p:cNvPr>
          <p:cNvSpPr/>
          <p:nvPr/>
        </p:nvSpPr>
        <p:spPr>
          <a:xfrm>
            <a:off x="6262437" y="2624328"/>
            <a:ext cx="2606040" cy="1267899"/>
          </a:xfrm>
          <a:prstGeom prst="wedgeEllipseCallout">
            <a:avLst>
              <a:gd name="adj1" fmla="val -53883"/>
              <a:gd name="adj2" fmla="val 66700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3B953-0DD1-DE69-D9F3-82BD15F5E21C}"/>
              </a:ext>
            </a:extLst>
          </p:cNvPr>
          <p:cNvSpPr txBox="1"/>
          <p:nvPr/>
        </p:nvSpPr>
        <p:spPr>
          <a:xfrm>
            <a:off x="6570687" y="2835602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1F90C-8D3C-435F-3FD2-8CC800C48935}"/>
              </a:ext>
            </a:extLst>
          </p:cNvPr>
          <p:cNvSpPr txBox="1"/>
          <p:nvPr/>
        </p:nvSpPr>
        <p:spPr>
          <a:xfrm>
            <a:off x="512064" y="1108865"/>
            <a:ext cx="1273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2 -  </a:t>
            </a:r>
            <a:r>
              <a:rPr lang="en-US" sz="10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10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10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en-US" sz="1000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F4705CC9-5EFC-B389-E486-AF553838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6942">
            <a:off x="818282" y="1051142"/>
            <a:ext cx="6747175" cy="51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5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111B-005C-6281-7634-AA79A3AB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E82B5F15-FB82-D80E-B879-B1FC6CF5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6942">
            <a:off x="818282" y="1051142"/>
            <a:ext cx="6747175" cy="5153819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F2680390-D51D-FF35-AF68-315451CEB485}"/>
              </a:ext>
            </a:extLst>
          </p:cNvPr>
          <p:cNvSpPr/>
          <p:nvPr/>
        </p:nvSpPr>
        <p:spPr>
          <a:xfrm>
            <a:off x="6176987" y="2362964"/>
            <a:ext cx="2295144" cy="1171196"/>
          </a:xfrm>
          <a:prstGeom prst="wedgeEllipseCallout">
            <a:avLst>
              <a:gd name="adj1" fmla="val -50819"/>
              <a:gd name="adj2" fmla="val 99894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643A4-2830-4558-7306-A4BE025EB3DA}"/>
              </a:ext>
            </a:extLst>
          </p:cNvPr>
          <p:cNvSpPr txBox="1"/>
          <p:nvPr/>
        </p:nvSpPr>
        <p:spPr>
          <a:xfrm>
            <a:off x="6240995" y="2542031"/>
            <a:ext cx="22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7899F380-32B5-A636-8CFB-7855A9F3487E}"/>
              </a:ext>
            </a:extLst>
          </p:cNvPr>
          <p:cNvSpPr/>
          <p:nvPr/>
        </p:nvSpPr>
        <p:spPr>
          <a:xfrm>
            <a:off x="7306056" y="3703318"/>
            <a:ext cx="2295144" cy="1161289"/>
          </a:xfrm>
          <a:prstGeom prst="wedgeEllipseCallout">
            <a:avLst>
              <a:gd name="adj1" fmla="val -56690"/>
              <a:gd name="adj2" fmla="val 75239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5C0AA-1C17-E92E-F9D9-5DC508E08C8F}"/>
              </a:ext>
            </a:extLst>
          </p:cNvPr>
          <p:cNvSpPr txBox="1"/>
          <p:nvPr/>
        </p:nvSpPr>
        <p:spPr>
          <a:xfrm>
            <a:off x="7356563" y="3892311"/>
            <a:ext cx="22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Maus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0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68A8E1B4-A587-5B5E-A7FA-7BCCDC5B6E1D}"/>
              </a:ext>
            </a:extLst>
          </p:cNvPr>
          <p:cNvSpPr/>
          <p:nvPr/>
        </p:nvSpPr>
        <p:spPr>
          <a:xfrm>
            <a:off x="512064" y="1848050"/>
            <a:ext cx="2231136" cy="1303581"/>
          </a:xfrm>
          <a:prstGeom prst="wedgeEllipseCallout">
            <a:avLst>
              <a:gd name="adj1" fmla="val 8649"/>
              <a:gd name="adj2" fmla="val 85430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E8DCB-4E91-989F-055E-C3180A986D24}"/>
              </a:ext>
            </a:extLst>
          </p:cNvPr>
          <p:cNvSpPr txBox="1"/>
          <p:nvPr/>
        </p:nvSpPr>
        <p:spPr>
          <a:xfrm>
            <a:off x="311297" y="1934301"/>
            <a:ext cx="2656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</a:p>
          <a:p>
            <a:pPr algn="ctr"/>
            <a:r>
              <a:rPr lang="en-US" sz="20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08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20CA5-D994-4CA1-B7C9-F5D9D944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B99CA2-39BF-9629-0F25-9C4D6563BFD1}"/>
              </a:ext>
            </a:extLst>
          </p:cNvPr>
          <p:cNvSpPr txBox="1"/>
          <p:nvPr/>
        </p:nvSpPr>
        <p:spPr>
          <a:xfrm>
            <a:off x="521689" y="1335024"/>
            <a:ext cx="3988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your answers correct?</a:t>
            </a:r>
          </a:p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here: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group of cartoon characters&#10;&#10;Description automatically generated">
            <a:extLst>
              <a:ext uri="{FF2B5EF4-FFF2-40B4-BE49-F238E27FC236}">
                <a16:creationId xmlns:a16="http://schemas.microsoft.com/office/drawing/2014/main" id="{A599ACD5-B08C-CE42-0611-61E2D751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83" t="19622" r="42240" b="33317"/>
          <a:stretch/>
        </p:blipFill>
        <p:spPr>
          <a:xfrm>
            <a:off x="6621862" y="2264092"/>
            <a:ext cx="2652522" cy="3147461"/>
          </a:xfrm>
          <a:prstGeom prst="rect">
            <a:avLst/>
          </a:prstGeom>
        </p:spPr>
      </p:pic>
      <p:pic>
        <p:nvPicPr>
          <p:cNvPr id="4" name="Picture 3" descr="A group of cartoon characters&#10;&#10;Description automatically generated">
            <a:extLst>
              <a:ext uri="{FF2B5EF4-FFF2-40B4-BE49-F238E27FC236}">
                <a16:creationId xmlns:a16="http://schemas.microsoft.com/office/drawing/2014/main" id="{1C53691B-CB33-ABE0-2DA8-8D36F320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288" t="-2253" r="4835" b="55192"/>
          <a:stretch/>
        </p:blipFill>
        <p:spPr>
          <a:xfrm>
            <a:off x="3426593" y="2264093"/>
            <a:ext cx="2652522" cy="3147461"/>
          </a:xfrm>
          <a:prstGeom prst="rect">
            <a:avLst/>
          </a:prstGeom>
        </p:spPr>
      </p:pic>
      <p:pic>
        <p:nvPicPr>
          <p:cNvPr id="5" name="Picture 4" descr="A group of cartoon characters&#10;&#10;Description automatically generated">
            <a:extLst>
              <a:ext uri="{FF2B5EF4-FFF2-40B4-BE49-F238E27FC236}">
                <a16:creationId xmlns:a16="http://schemas.microsoft.com/office/drawing/2014/main" id="{C7835DC6-D133-AFA1-094F-B92CF49C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10" t="50720" r="1613" b="2219"/>
          <a:stretch/>
        </p:blipFill>
        <p:spPr>
          <a:xfrm>
            <a:off x="521689" y="2264093"/>
            <a:ext cx="2762451" cy="32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0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A5338-54DA-8677-13D1-42D77B6AE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rtoon of dogs and a spaceship&#10;&#10;Description automatically generated">
            <a:extLst>
              <a:ext uri="{FF2B5EF4-FFF2-40B4-BE49-F238E27FC236}">
                <a16:creationId xmlns:a16="http://schemas.microsoft.com/office/drawing/2014/main" id="{8450E56F-FA8D-2A87-9AAC-F6242556A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1360">
            <a:off x="5476697" y="2478237"/>
            <a:ext cx="4076777" cy="3114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FC177C-1F06-9EC2-B553-32C96CF57EE7}"/>
              </a:ext>
            </a:extLst>
          </p:cNvPr>
          <p:cNvSpPr txBox="1"/>
          <p:nvPr/>
        </p:nvSpPr>
        <p:spPr>
          <a:xfrm>
            <a:off x="521689" y="1335024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 it’s your turn!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6DE7D9A1-FF9D-225C-603A-BD8578E43971}"/>
              </a:ext>
            </a:extLst>
          </p:cNvPr>
          <p:cNvSpPr/>
          <p:nvPr/>
        </p:nvSpPr>
        <p:spPr>
          <a:xfrm>
            <a:off x="3708512" y="2892517"/>
            <a:ext cx="2606040" cy="1267899"/>
          </a:xfrm>
          <a:prstGeom prst="wedgeEllipseCallout">
            <a:avLst>
              <a:gd name="adj1" fmla="val -45019"/>
              <a:gd name="adj2" fmla="val 83402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B5B97-0B9C-323E-0E22-E32E76616261}"/>
              </a:ext>
            </a:extLst>
          </p:cNvPr>
          <p:cNvSpPr txBox="1"/>
          <p:nvPr/>
        </p:nvSpPr>
        <p:spPr>
          <a:xfrm>
            <a:off x="4016762" y="3103791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7EB5479F-9E4C-B8A4-4208-95A4183BF1C6}"/>
              </a:ext>
            </a:extLst>
          </p:cNvPr>
          <p:cNvSpPr/>
          <p:nvPr/>
        </p:nvSpPr>
        <p:spPr>
          <a:xfrm>
            <a:off x="819008" y="2336887"/>
            <a:ext cx="2606040" cy="1267899"/>
          </a:xfrm>
          <a:prstGeom prst="wedgeEllipseCallout">
            <a:avLst>
              <a:gd name="adj1" fmla="val 30327"/>
              <a:gd name="adj2" fmla="val 80365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C1F1D-EEC1-DEFD-5363-831DD9BF3E6C}"/>
              </a:ext>
            </a:extLst>
          </p:cNvPr>
          <p:cNvSpPr txBox="1"/>
          <p:nvPr/>
        </p:nvSpPr>
        <p:spPr>
          <a:xfrm>
            <a:off x="1102472" y="2572298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</p:spTree>
    <p:extLst>
      <p:ext uri="{BB962C8B-B14F-4D97-AF65-F5344CB8AC3E}">
        <p14:creationId xmlns:p14="http://schemas.microsoft.com/office/powerpoint/2010/main" val="70912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231DE-F4B3-D35C-5EF6-3C53648B7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8A9FEB-5669-3EED-22A8-DE2B53E742FC}"/>
              </a:ext>
            </a:extLst>
          </p:cNvPr>
          <p:cNvSpPr txBox="1"/>
          <p:nvPr/>
        </p:nvSpPr>
        <p:spPr>
          <a:xfrm>
            <a:off x="521689" y="1335024"/>
            <a:ext cx="3554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your friends!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95471A-976F-2CA2-C3C4-690EEE846E9F}"/>
              </a:ext>
            </a:extLst>
          </p:cNvPr>
          <p:cNvSpPr txBox="1"/>
          <p:nvPr/>
        </p:nvSpPr>
        <p:spPr>
          <a:xfrm>
            <a:off x="5099915" y="3450300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C7178627-B6E5-C891-C77C-4363BAAD2559}"/>
              </a:ext>
            </a:extLst>
          </p:cNvPr>
          <p:cNvSpPr/>
          <p:nvPr/>
        </p:nvSpPr>
        <p:spPr>
          <a:xfrm>
            <a:off x="1902161" y="2683396"/>
            <a:ext cx="2606040" cy="1267899"/>
          </a:xfrm>
          <a:prstGeom prst="wedgeEllipseCallout">
            <a:avLst>
              <a:gd name="adj1" fmla="val 30327"/>
              <a:gd name="adj2" fmla="val 80365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2669D-71C0-A387-DCB3-C4EA783C0368}"/>
              </a:ext>
            </a:extLst>
          </p:cNvPr>
          <p:cNvSpPr txBox="1"/>
          <p:nvPr/>
        </p:nvSpPr>
        <p:spPr>
          <a:xfrm>
            <a:off x="2185625" y="2918807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3A0F7143-AB9A-5B53-FD91-7105D4E0495B}"/>
              </a:ext>
            </a:extLst>
          </p:cNvPr>
          <p:cNvSpPr/>
          <p:nvPr/>
        </p:nvSpPr>
        <p:spPr>
          <a:xfrm>
            <a:off x="4075867" y="3214889"/>
            <a:ext cx="2606040" cy="1267899"/>
          </a:xfrm>
          <a:prstGeom prst="wedgeEllipseCallout">
            <a:avLst>
              <a:gd name="adj1" fmla="val 11491"/>
              <a:gd name="adj2" fmla="val 20392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757E8-E882-70A4-E8E4-599CE0F56DB3}"/>
              </a:ext>
            </a:extLst>
          </p:cNvPr>
          <p:cNvSpPr txBox="1"/>
          <p:nvPr/>
        </p:nvSpPr>
        <p:spPr>
          <a:xfrm>
            <a:off x="4261354" y="3478820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und das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25450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2F35-45CE-6B15-327A-30FF05EFD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3A16E6-CA27-DBAA-08C4-C5BA505E936B}"/>
              </a:ext>
            </a:extLst>
          </p:cNvPr>
          <p:cNvSpPr txBox="1"/>
          <p:nvPr/>
        </p:nvSpPr>
        <p:spPr>
          <a:xfrm>
            <a:off x="521689" y="1335024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5F171-A695-ACF1-1FDD-D612A112E3FF}"/>
              </a:ext>
            </a:extLst>
          </p:cNvPr>
          <p:cNvSpPr txBox="1"/>
          <p:nvPr/>
        </p:nvSpPr>
        <p:spPr>
          <a:xfrm>
            <a:off x="540940" y="2461180"/>
            <a:ext cx="394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Greet someone in German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47A195B9-860E-BB70-413E-C0F89E461DA2}"/>
              </a:ext>
            </a:extLst>
          </p:cNvPr>
          <p:cNvSpPr/>
          <p:nvPr/>
        </p:nvSpPr>
        <p:spPr>
          <a:xfrm>
            <a:off x="4484648" y="3031827"/>
            <a:ext cx="1863819" cy="964884"/>
          </a:xfrm>
          <a:prstGeom prst="wedgeEllipseCallout">
            <a:avLst>
              <a:gd name="adj1" fmla="val 49596"/>
              <a:gd name="adj2" fmla="val 59938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F3278AB5-412D-D9C9-27EA-DC51D9FAED65}"/>
              </a:ext>
            </a:extLst>
          </p:cNvPr>
          <p:cNvSpPr/>
          <p:nvPr/>
        </p:nvSpPr>
        <p:spPr>
          <a:xfrm>
            <a:off x="7114331" y="2131212"/>
            <a:ext cx="2250729" cy="855076"/>
          </a:xfrm>
          <a:prstGeom prst="wedgeEllipseCallout">
            <a:avLst>
              <a:gd name="adj1" fmla="val -26552"/>
              <a:gd name="adj2" fmla="val 80365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A211C-ACE1-68BE-72D1-A0A7647450A5}"/>
              </a:ext>
            </a:extLst>
          </p:cNvPr>
          <p:cNvSpPr txBox="1"/>
          <p:nvPr/>
        </p:nvSpPr>
        <p:spPr>
          <a:xfrm>
            <a:off x="7244112" y="2252029"/>
            <a:ext cx="2039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97B90-7B83-E82A-B5C9-4D386011FD1C}"/>
              </a:ext>
            </a:extLst>
          </p:cNvPr>
          <p:cNvSpPr txBox="1"/>
          <p:nvPr/>
        </p:nvSpPr>
        <p:spPr>
          <a:xfrm>
            <a:off x="540940" y="3462207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yourself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D99D1-5080-C07A-8D89-83582B874AA7}"/>
              </a:ext>
            </a:extLst>
          </p:cNvPr>
          <p:cNvSpPr txBox="1"/>
          <p:nvPr/>
        </p:nvSpPr>
        <p:spPr>
          <a:xfrm>
            <a:off x="540940" y="4597988"/>
            <a:ext cx="390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another person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D534A-4C0C-2E43-B9AF-6DDC09456179}"/>
              </a:ext>
            </a:extLst>
          </p:cNvPr>
          <p:cNvSpPr txBox="1"/>
          <p:nvPr/>
        </p:nvSpPr>
        <p:spPr>
          <a:xfrm>
            <a:off x="4397002" y="3197610"/>
            <a:ext cx="2039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57F3C68D-22DC-606A-A5AB-2238C33073BB}"/>
              </a:ext>
            </a:extLst>
          </p:cNvPr>
          <p:cNvSpPr/>
          <p:nvPr/>
        </p:nvSpPr>
        <p:spPr>
          <a:xfrm>
            <a:off x="5028141" y="4333031"/>
            <a:ext cx="2004354" cy="855076"/>
          </a:xfrm>
          <a:prstGeom prst="wedgeEllipseCallout">
            <a:avLst>
              <a:gd name="adj1" fmla="val 30327"/>
              <a:gd name="adj2" fmla="val 80365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385E3-3F8D-BD2F-4F67-6CC6CD618BB4}"/>
              </a:ext>
            </a:extLst>
          </p:cNvPr>
          <p:cNvSpPr txBox="1"/>
          <p:nvPr/>
        </p:nvSpPr>
        <p:spPr>
          <a:xfrm>
            <a:off x="5207314" y="4513142"/>
            <a:ext cx="1568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b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8B12049D-C95A-1346-4961-533917AC9AD5}"/>
              </a:ext>
            </a:extLst>
          </p:cNvPr>
          <p:cNvSpPr/>
          <p:nvPr/>
        </p:nvSpPr>
        <p:spPr>
          <a:xfrm>
            <a:off x="6700915" y="4544604"/>
            <a:ext cx="2004354" cy="855076"/>
          </a:xfrm>
          <a:prstGeom prst="wedgeEllipseCallout">
            <a:avLst>
              <a:gd name="adj1" fmla="val 11491"/>
              <a:gd name="adj2" fmla="val 20392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E8D84A-EC10-D289-D5CB-109DDC32BBEB}"/>
              </a:ext>
            </a:extLst>
          </p:cNvPr>
          <p:cNvSpPr txBox="1"/>
          <p:nvPr/>
        </p:nvSpPr>
        <p:spPr>
          <a:xfrm>
            <a:off x="6880088" y="4739896"/>
            <a:ext cx="1568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und das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45105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>
            <a:extLst>
              <a:ext uri="{FF2B5EF4-FFF2-40B4-BE49-F238E27FC236}">
                <a16:creationId xmlns:a16="http://schemas.microsoft.com/office/drawing/2014/main" id="{26B153E8-9DE6-7E56-CD1D-48A8B241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49" y="1496184"/>
            <a:ext cx="1830187" cy="1830187"/>
          </a:xfrm>
          <a:prstGeom prst="rect">
            <a:avLst/>
          </a:prstGeom>
        </p:spPr>
      </p:pic>
      <p:pic>
        <p:nvPicPr>
          <p:cNvPr id="5" name="Grafik 9">
            <a:extLst>
              <a:ext uri="{FF2B5EF4-FFF2-40B4-BE49-F238E27FC236}">
                <a16:creationId xmlns:a16="http://schemas.microsoft.com/office/drawing/2014/main" id="{08CA2CEB-1940-24E9-C9A8-38ABEDAE9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13" y="3632992"/>
            <a:ext cx="1830187" cy="1830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2684755" y="3134949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3922B10B-0F8F-41D8-8299-07B64FF9DF4A}"/>
</file>

<file path=customXml/itemProps2.xml><?xml version="1.0" encoding="utf-8"?>
<ds:datastoreItem xmlns:ds="http://schemas.openxmlformats.org/officeDocument/2006/customXml" ds:itemID="{6812225F-7419-48C4-93A3-7753D4F0C6BE}"/>
</file>

<file path=customXml/itemProps3.xml><?xml version="1.0" encoding="utf-8"?>
<ds:datastoreItem xmlns:ds="http://schemas.openxmlformats.org/officeDocument/2006/customXml" ds:itemID="{6EEC18B4-85CD-49D9-BB7E-06D547331CE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128</Words>
  <Application>Microsoft Macintosh PowerPoint</Application>
  <PresentationFormat>A4 Paper (210x297 mm)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7</cp:revision>
  <dcterms:created xsi:type="dcterms:W3CDTF">2024-08-27T16:27:59Z</dcterms:created>
  <dcterms:modified xsi:type="dcterms:W3CDTF">2024-09-13T00:24:11Z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