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69"/>
    <a:srgbClr val="5AC8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9"/>
    <p:restoredTop sz="94668"/>
  </p:normalViewPr>
  <p:slideViewPr>
    <p:cSldViewPr snapToGrid="0">
      <p:cViewPr varScale="1">
        <p:scale>
          <a:sx n="140" d="100"/>
          <a:sy n="140" d="100"/>
        </p:scale>
        <p:origin x="11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EC6CE-D7FA-584D-82E9-14236AC6540E}" type="datetimeFigureOut">
              <a:rPr lang="de-DE" smtClean="0"/>
              <a:t>12.09.24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3C650-A634-2845-A918-2C25636B6CD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5986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B854AF95-584B-2141-BC7E-ADD65DF3D47A}" type="datetimeFigureOut">
              <a:rPr lang="de-DE" smtClean="0"/>
              <a:t>12.09.24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16F537A-0C75-514E-9991-38B8CDFC2E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38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B854AF95-584B-2141-BC7E-ADD65DF3D47A}" type="datetimeFigureOut">
              <a:rPr lang="de-DE" smtClean="0"/>
              <a:t>12.09.24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16F537A-0C75-514E-9991-38B8CDFC2E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1403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B854AF95-584B-2141-BC7E-ADD65DF3D47A}" type="datetimeFigureOut">
              <a:rPr lang="de-DE" smtClean="0"/>
              <a:t>12.09.24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16F537A-0C75-514E-9991-38B8CDFC2E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87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B854AF95-584B-2141-BC7E-ADD65DF3D47A}" type="datetimeFigureOut">
              <a:rPr lang="de-DE" smtClean="0"/>
              <a:t>12.09.24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16F537A-0C75-514E-9991-38B8CDFC2E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6237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B854AF95-584B-2141-BC7E-ADD65DF3D47A}" type="datetimeFigureOut">
              <a:rPr lang="de-DE" smtClean="0"/>
              <a:t>12.09.24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16F537A-0C75-514E-9991-38B8CDFC2E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065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B854AF95-584B-2141-BC7E-ADD65DF3D47A}" type="datetimeFigureOut">
              <a:rPr lang="de-DE" smtClean="0"/>
              <a:t>12.09.24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16F537A-0C75-514E-9991-38B8CDFC2E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77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B854AF95-584B-2141-BC7E-ADD65DF3D47A}" type="datetimeFigureOut">
              <a:rPr lang="de-DE" smtClean="0"/>
              <a:t>12.09.24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16F537A-0C75-514E-9991-38B8CDFC2E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8011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B854AF95-584B-2141-BC7E-ADD65DF3D47A}" type="datetimeFigureOut">
              <a:rPr lang="de-DE" smtClean="0"/>
              <a:t>12.09.24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16F537A-0C75-514E-9991-38B8CDFC2E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699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B854AF95-584B-2141-BC7E-ADD65DF3D47A}" type="datetimeFigureOut">
              <a:rPr lang="de-DE" smtClean="0"/>
              <a:t>12.09.24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16F537A-0C75-514E-9991-38B8CDFC2E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286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B854AF95-584B-2141-BC7E-ADD65DF3D47A}" type="datetimeFigureOut">
              <a:rPr lang="de-DE" smtClean="0"/>
              <a:t>12.09.24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16F537A-0C75-514E-9991-38B8CDFC2E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026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B854AF95-584B-2141-BC7E-ADD65DF3D47A}" type="datetimeFigureOut">
              <a:rPr lang="de-DE" smtClean="0"/>
              <a:t>12.09.24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16F537A-0C75-514E-9991-38B8CDFC2E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720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rectangular frame with cartoon characters&#10;&#10;Description automatically generated">
            <a:extLst>
              <a:ext uri="{FF2B5EF4-FFF2-40B4-BE49-F238E27FC236}">
                <a16:creationId xmlns:a16="http://schemas.microsoft.com/office/drawing/2014/main" id="{C4A18CE4-134F-7B07-B305-98C8C7376F0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3443" y="0"/>
            <a:ext cx="97049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95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13" Type="http://schemas.microsoft.com/office/2007/relationships/media" Target="../media/media7.m4a"/><Relationship Id="rId3" Type="http://schemas.microsoft.com/office/2007/relationships/media" Target="../media/media2.m4a"/><Relationship Id="rId7" Type="http://schemas.microsoft.com/office/2007/relationships/media" Target="../media/media4.m4a"/><Relationship Id="rId12" Type="http://schemas.openxmlformats.org/officeDocument/2006/relationships/audio" Target="../media/media6.m4a"/><Relationship Id="rId2" Type="http://schemas.openxmlformats.org/officeDocument/2006/relationships/audio" Target="../media/media1.m4a"/><Relationship Id="rId16" Type="http://schemas.openxmlformats.org/officeDocument/2006/relationships/image" Target="../media/image2.png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microsoft.com/office/2007/relationships/media" Target="../media/media6.m4a"/><Relationship Id="rId5" Type="http://schemas.microsoft.com/office/2007/relationships/media" Target="../media/media3.m4a"/><Relationship Id="rId15" Type="http://schemas.openxmlformats.org/officeDocument/2006/relationships/slideLayout" Target="../slideLayouts/slideLayout1.xml"/><Relationship Id="rId10" Type="http://schemas.openxmlformats.org/officeDocument/2006/relationships/audio" Target="../media/media5.m4a"/><Relationship Id="rId4" Type="http://schemas.openxmlformats.org/officeDocument/2006/relationships/audio" Target="../media/media2.m4a"/><Relationship Id="rId9" Type="http://schemas.microsoft.com/office/2007/relationships/media" Target="../media/media5.m4a"/><Relationship Id="rId14" Type="http://schemas.openxmlformats.org/officeDocument/2006/relationships/audio" Target="../media/media7.m4a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8A70CBC-5507-6BC3-2109-B8B7CFACD17D}"/>
              </a:ext>
            </a:extLst>
          </p:cNvPr>
          <p:cNvSpPr/>
          <p:nvPr/>
        </p:nvSpPr>
        <p:spPr>
          <a:xfrm>
            <a:off x="3987970" y="2533995"/>
            <a:ext cx="2613441" cy="21190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8048CA2-C49A-0E5A-DD2D-2ACC912711B5}"/>
              </a:ext>
            </a:extLst>
          </p:cNvPr>
          <p:cNvSpPr/>
          <p:nvPr/>
        </p:nvSpPr>
        <p:spPr>
          <a:xfrm>
            <a:off x="1197970" y="2534362"/>
            <a:ext cx="2746117" cy="211902"/>
          </a:xfrm>
          <a:prstGeom prst="rect">
            <a:avLst/>
          </a:prstGeom>
          <a:solidFill>
            <a:srgbClr val="5AC8F5">
              <a:alpha val="4379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AD3BFC4-C3D9-25EC-FF56-04A7998D7114}"/>
              </a:ext>
            </a:extLst>
          </p:cNvPr>
          <p:cNvSpPr/>
          <p:nvPr/>
        </p:nvSpPr>
        <p:spPr>
          <a:xfrm>
            <a:off x="3987970" y="2803536"/>
            <a:ext cx="2613441" cy="21190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819DEAA-7DA6-2631-9029-F7D6E436FA9D}"/>
              </a:ext>
            </a:extLst>
          </p:cNvPr>
          <p:cNvSpPr/>
          <p:nvPr/>
        </p:nvSpPr>
        <p:spPr>
          <a:xfrm>
            <a:off x="1197970" y="2801978"/>
            <a:ext cx="2746117" cy="211902"/>
          </a:xfrm>
          <a:prstGeom prst="rect">
            <a:avLst/>
          </a:prstGeom>
          <a:solidFill>
            <a:srgbClr val="5AC8F5">
              <a:alpha val="4379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35C659D-9A8F-2661-61C2-ED0FE31046D2}"/>
              </a:ext>
            </a:extLst>
          </p:cNvPr>
          <p:cNvSpPr/>
          <p:nvPr/>
        </p:nvSpPr>
        <p:spPr>
          <a:xfrm>
            <a:off x="3987970" y="3075330"/>
            <a:ext cx="2613441" cy="21190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D363255-A714-1240-64A7-D3046FCD5167}"/>
              </a:ext>
            </a:extLst>
          </p:cNvPr>
          <p:cNvSpPr/>
          <p:nvPr/>
        </p:nvSpPr>
        <p:spPr>
          <a:xfrm>
            <a:off x="1197970" y="3075697"/>
            <a:ext cx="2746117" cy="211902"/>
          </a:xfrm>
          <a:prstGeom prst="rect">
            <a:avLst/>
          </a:prstGeom>
          <a:solidFill>
            <a:srgbClr val="5AC8F5">
              <a:alpha val="4379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255C69B-54FA-BCC6-9BAD-966BE9F260A2}"/>
              </a:ext>
            </a:extLst>
          </p:cNvPr>
          <p:cNvSpPr/>
          <p:nvPr/>
        </p:nvSpPr>
        <p:spPr>
          <a:xfrm>
            <a:off x="3987970" y="3358722"/>
            <a:ext cx="2613441" cy="21190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E9725A5-D9D3-606F-66C3-7BAA06A6A0B3}"/>
              </a:ext>
            </a:extLst>
          </p:cNvPr>
          <p:cNvSpPr/>
          <p:nvPr/>
        </p:nvSpPr>
        <p:spPr>
          <a:xfrm>
            <a:off x="1197970" y="3359089"/>
            <a:ext cx="2746117" cy="211902"/>
          </a:xfrm>
          <a:prstGeom prst="rect">
            <a:avLst/>
          </a:prstGeom>
          <a:solidFill>
            <a:srgbClr val="5AC8F5">
              <a:alpha val="4379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8DEB2AB-787C-36F3-D6DD-56C378BEDAD8}"/>
              </a:ext>
            </a:extLst>
          </p:cNvPr>
          <p:cNvSpPr/>
          <p:nvPr/>
        </p:nvSpPr>
        <p:spPr>
          <a:xfrm>
            <a:off x="3987970" y="3633831"/>
            <a:ext cx="2613441" cy="21190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CD7490D-F2EC-7B78-6846-FC416480B3A4}"/>
              </a:ext>
            </a:extLst>
          </p:cNvPr>
          <p:cNvSpPr/>
          <p:nvPr/>
        </p:nvSpPr>
        <p:spPr>
          <a:xfrm>
            <a:off x="1197970" y="3634198"/>
            <a:ext cx="2746117" cy="211902"/>
          </a:xfrm>
          <a:prstGeom prst="rect">
            <a:avLst/>
          </a:prstGeom>
          <a:solidFill>
            <a:srgbClr val="5AC8F5">
              <a:alpha val="4379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A35BBF2-6B9A-88BA-3C53-8725DE784F00}"/>
              </a:ext>
            </a:extLst>
          </p:cNvPr>
          <p:cNvSpPr/>
          <p:nvPr/>
        </p:nvSpPr>
        <p:spPr>
          <a:xfrm>
            <a:off x="3987970" y="3910023"/>
            <a:ext cx="2613441" cy="21190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80E7320-F6DB-B3D0-95A7-F42ACFDD1FE4}"/>
              </a:ext>
            </a:extLst>
          </p:cNvPr>
          <p:cNvSpPr/>
          <p:nvPr/>
        </p:nvSpPr>
        <p:spPr>
          <a:xfrm>
            <a:off x="1197970" y="3910390"/>
            <a:ext cx="2746117" cy="211902"/>
          </a:xfrm>
          <a:prstGeom prst="rect">
            <a:avLst/>
          </a:prstGeom>
          <a:solidFill>
            <a:srgbClr val="5AC8F5">
              <a:alpha val="4379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B7285B1-0034-FD5F-F2FE-FBAA7FDA0AA8}"/>
              </a:ext>
            </a:extLst>
          </p:cNvPr>
          <p:cNvSpPr/>
          <p:nvPr/>
        </p:nvSpPr>
        <p:spPr>
          <a:xfrm>
            <a:off x="3987970" y="4182366"/>
            <a:ext cx="2613441" cy="21190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6129BDF-5CB0-D0F8-6B23-28C389EB5CAF}"/>
              </a:ext>
            </a:extLst>
          </p:cNvPr>
          <p:cNvSpPr/>
          <p:nvPr/>
        </p:nvSpPr>
        <p:spPr>
          <a:xfrm>
            <a:off x="1197970" y="4182733"/>
            <a:ext cx="2746117" cy="211902"/>
          </a:xfrm>
          <a:prstGeom prst="rect">
            <a:avLst/>
          </a:prstGeom>
          <a:solidFill>
            <a:srgbClr val="5AC8F5">
              <a:alpha val="4379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BF85C7-7E36-FACA-E75A-9A994B189515}"/>
              </a:ext>
            </a:extLst>
          </p:cNvPr>
          <p:cNvSpPr txBox="1"/>
          <p:nvPr/>
        </p:nvSpPr>
        <p:spPr>
          <a:xfrm>
            <a:off x="557634" y="1303283"/>
            <a:ext cx="5580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>
                <a:solidFill>
                  <a:srgbClr val="00396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Pronounciation</a:t>
            </a:r>
            <a:r>
              <a:rPr lang="de-DE" b="1" dirty="0">
                <a:solidFill>
                  <a:srgbClr val="00396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Sound Files</a:t>
            </a:r>
          </a:p>
          <a:p>
            <a:r>
              <a:rPr lang="de-DE" b="1" dirty="0" err="1">
                <a:solidFill>
                  <a:srgbClr val="5AC8F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Lesson</a:t>
            </a:r>
            <a:r>
              <a:rPr lang="de-DE" b="1" dirty="0">
                <a:solidFill>
                  <a:srgbClr val="5AC8F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25F2C7-2C1D-D462-7653-E08623C5CEF0}"/>
              </a:ext>
            </a:extLst>
          </p:cNvPr>
          <p:cNvSpPr txBox="1"/>
          <p:nvPr/>
        </p:nvSpPr>
        <p:spPr>
          <a:xfrm>
            <a:off x="1298395" y="2451137"/>
            <a:ext cx="6218174" cy="1994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GB" sz="1200" b="1" kern="0" dirty="0">
                <a:solidFill>
                  <a:srgbClr val="00396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Das </a:t>
            </a:r>
            <a:r>
              <a:rPr lang="en-GB" sz="1200" b="1" kern="0" dirty="0" err="1">
                <a:solidFill>
                  <a:srgbClr val="00396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</a:t>
            </a:r>
            <a:r>
              <a:rPr lang="en-GB" sz="1200" b="1" kern="0" dirty="0">
                <a:solidFill>
                  <a:srgbClr val="00396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…</a:t>
            </a:r>
            <a:r>
              <a:rPr lang="en-GB" sz="1200" b="1" kern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GB" sz="1200" kern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This is…</a:t>
            </a:r>
            <a:endParaRPr lang="en-US" sz="12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GB" sz="1200" b="1" kern="0" dirty="0">
                <a:solidFill>
                  <a:srgbClr val="00396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 </a:t>
            </a:r>
            <a:r>
              <a:rPr lang="en-GB" sz="1200" b="1" kern="0" dirty="0" err="1">
                <a:solidFill>
                  <a:srgbClr val="00396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bist</a:t>
            </a:r>
            <a:r>
              <a:rPr lang="en-GB" sz="1200" b="1" kern="0" dirty="0">
                <a:solidFill>
                  <a:srgbClr val="00396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200" b="1" kern="0" dirty="0" err="1">
                <a:solidFill>
                  <a:srgbClr val="00396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dran</a:t>
            </a:r>
            <a:r>
              <a:rPr lang="en-GB" sz="1200" b="1" kern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GB" sz="1200" kern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</a:t>
            </a:r>
            <a:r>
              <a:rPr lang="de-DE" sz="1200" kern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It‘s</a:t>
            </a:r>
            <a:r>
              <a:rPr lang="de-DE" sz="1200" kern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200" kern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</a:t>
            </a:r>
            <a:r>
              <a:rPr lang="de-DE" sz="1200" kern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turn.</a:t>
            </a:r>
            <a:endParaRPr lang="en-US" sz="12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GB" sz="1200" b="1" kern="0" dirty="0">
                <a:solidFill>
                  <a:srgbClr val="00396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Gut </a:t>
            </a:r>
            <a:r>
              <a:rPr lang="en-GB" sz="1200" b="1" kern="0" dirty="0" err="1">
                <a:solidFill>
                  <a:srgbClr val="00396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gemacht</a:t>
            </a:r>
            <a:r>
              <a:rPr lang="en-GB" sz="1200" b="1" kern="0" dirty="0">
                <a:solidFill>
                  <a:srgbClr val="00396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r>
              <a:rPr lang="en-GB" sz="1200" b="1" kern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</a:t>
            </a:r>
            <a:r>
              <a:rPr lang="de-DE" sz="1200" kern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 </a:t>
            </a:r>
            <a:r>
              <a:rPr lang="de-DE" sz="1200" kern="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</a:t>
            </a:r>
            <a:r>
              <a:rPr lang="de-DE" sz="1200" kern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en-US" sz="12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GB" sz="1200" b="1" kern="0" dirty="0">
                <a:solidFill>
                  <a:srgbClr val="00396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Hallo			</a:t>
            </a:r>
            <a:r>
              <a:rPr lang="en-GB" sz="1200" kern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</a:t>
            </a:r>
            <a:r>
              <a:rPr lang="en-GB" sz="1200" kern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Hello</a:t>
            </a:r>
            <a:endParaRPr lang="en-GB" sz="1200" kern="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200" b="1" kern="0" dirty="0">
                <a:solidFill>
                  <a:srgbClr val="00396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Ich bin …					</a:t>
            </a:r>
            <a:r>
              <a:rPr lang="de-DE" sz="1200" kern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am...</a:t>
            </a:r>
            <a:endParaRPr lang="en-US" sz="12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GB" sz="1200" b="1" kern="0" dirty="0">
                <a:solidFill>
                  <a:srgbClr val="00396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</a:t>
            </a:r>
            <a:r>
              <a:rPr lang="en-GB" sz="1200" kern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</a:t>
            </a:r>
            <a:r>
              <a:rPr lang="de-DE" sz="1200" kern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and</a:t>
            </a:r>
            <a:endParaRPr lang="en-US" sz="12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GB" sz="1200" b="1" kern="0" dirty="0" err="1">
                <a:solidFill>
                  <a:srgbClr val="00396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</a:t>
            </a:r>
            <a:r>
              <a:rPr lang="en-GB" sz="1200" b="1" kern="0" dirty="0">
                <a:solidFill>
                  <a:srgbClr val="00396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200" b="1" kern="0" dirty="0" err="1">
                <a:solidFill>
                  <a:srgbClr val="00396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bist</a:t>
            </a:r>
            <a:r>
              <a:rPr lang="en-GB" sz="1200" b="1" kern="0" dirty="0">
                <a:solidFill>
                  <a:srgbClr val="00396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du?</a:t>
            </a:r>
            <a:r>
              <a:rPr lang="en-GB" sz="1200" kern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</a:t>
            </a:r>
            <a:r>
              <a:rPr lang="en-US" sz="1200" kern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 are you?</a:t>
            </a:r>
            <a:endParaRPr lang="de-DE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1.1 Das ist.m4a">
            <a:hlinkClick r:id="" action="ppaction://media"/>
            <a:extLst>
              <a:ext uri="{FF2B5EF4-FFF2-40B4-BE49-F238E27FC236}">
                <a16:creationId xmlns:a16="http://schemas.microsoft.com/office/drawing/2014/main" id="{C27E946A-73F3-D439-69BF-29C821951FD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6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42332" y="2533995"/>
            <a:ext cx="282578" cy="282578"/>
          </a:xfrm>
          <a:prstGeom prst="rect">
            <a:avLst/>
          </a:prstGeom>
        </p:spPr>
      </p:pic>
      <p:pic>
        <p:nvPicPr>
          <p:cNvPr id="13" name="1.1 Du bist dran.m4a">
            <a:hlinkClick r:id="" action="ppaction://media"/>
            <a:extLst>
              <a:ext uri="{FF2B5EF4-FFF2-40B4-BE49-F238E27FC236}">
                <a16:creationId xmlns:a16="http://schemas.microsoft.com/office/drawing/2014/main" id="{053BB4AE-36F3-3A28-C731-B41010E364E2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6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39978" y="2788713"/>
            <a:ext cx="282578" cy="282578"/>
          </a:xfrm>
          <a:prstGeom prst="rect">
            <a:avLst/>
          </a:prstGeom>
        </p:spPr>
      </p:pic>
      <p:pic>
        <p:nvPicPr>
          <p:cNvPr id="14" name="1.1 Gut gemacht.m4a">
            <a:hlinkClick r:id="" action="ppaction://media"/>
            <a:extLst>
              <a:ext uri="{FF2B5EF4-FFF2-40B4-BE49-F238E27FC236}">
                <a16:creationId xmlns:a16="http://schemas.microsoft.com/office/drawing/2014/main" id="{C32AA36F-42D5-6F75-5852-7AF88A2AC0A4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6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39978" y="3051069"/>
            <a:ext cx="282578" cy="282578"/>
          </a:xfrm>
          <a:prstGeom prst="rect">
            <a:avLst/>
          </a:prstGeom>
        </p:spPr>
      </p:pic>
      <p:pic>
        <p:nvPicPr>
          <p:cNvPr id="15" name="1.1 Hallo.m4a">
            <a:hlinkClick r:id="" action="ppaction://media"/>
            <a:extLst>
              <a:ext uri="{FF2B5EF4-FFF2-40B4-BE49-F238E27FC236}">
                <a16:creationId xmlns:a16="http://schemas.microsoft.com/office/drawing/2014/main" id="{0E6E2181-CE79-23EF-6C9C-C02A7BC5509C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6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39978" y="3326009"/>
            <a:ext cx="282578" cy="282578"/>
          </a:xfrm>
          <a:prstGeom prst="rect">
            <a:avLst/>
          </a:prstGeom>
        </p:spPr>
      </p:pic>
      <p:pic>
        <p:nvPicPr>
          <p:cNvPr id="16" name="1.1 Ich bin.m4a">
            <a:hlinkClick r:id="" action="ppaction://media"/>
            <a:extLst>
              <a:ext uri="{FF2B5EF4-FFF2-40B4-BE49-F238E27FC236}">
                <a16:creationId xmlns:a16="http://schemas.microsoft.com/office/drawing/2014/main" id="{D1318442-E4E6-3443-9A4C-21189F2F4133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6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36609" y="3598493"/>
            <a:ext cx="282578" cy="282578"/>
          </a:xfrm>
          <a:prstGeom prst="rect">
            <a:avLst/>
          </a:prstGeom>
        </p:spPr>
      </p:pic>
      <p:pic>
        <p:nvPicPr>
          <p:cNvPr id="22" name="1.1 Und.m4a">
            <a:hlinkClick r:id="" action="ppaction://media"/>
            <a:extLst>
              <a:ext uri="{FF2B5EF4-FFF2-40B4-BE49-F238E27FC236}">
                <a16:creationId xmlns:a16="http://schemas.microsoft.com/office/drawing/2014/main" id="{67189B65-41A3-6700-54F0-7E0B41E7BED5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6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39978" y="3865798"/>
            <a:ext cx="282578" cy="282578"/>
          </a:xfrm>
          <a:prstGeom prst="rect">
            <a:avLst/>
          </a:prstGeom>
        </p:spPr>
      </p:pic>
      <p:pic>
        <p:nvPicPr>
          <p:cNvPr id="34" name="1.1 Wer bist du_.m4a">
            <a:hlinkClick r:id="" action="ppaction://media"/>
            <a:extLst>
              <a:ext uri="{FF2B5EF4-FFF2-40B4-BE49-F238E27FC236}">
                <a16:creationId xmlns:a16="http://schemas.microsoft.com/office/drawing/2014/main" id="{7C7E2070-4C90-8505-F7BB-09E2D0C5358B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16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36609" y="4123009"/>
            <a:ext cx="282578" cy="28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23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0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6597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5307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755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5853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4556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7256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80000">
                <p:cTn id="3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audio>
              <p:cMediaNode vol="80000">
                <p:cTn id="3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 vol="80000">
                <p:cTn id="3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audio>
              <p:cMediaNode vol="80000">
                <p:cTn id="3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2717251761681439B8CC535AA645ECA" ma:contentTypeVersion="18" ma:contentTypeDescription="Ein neues Dokument erstellen." ma:contentTypeScope="" ma:versionID="df27b6e7d426394393deb153ff0b9929">
  <xsd:schema xmlns:xsd="http://www.w3.org/2001/XMLSchema" xmlns:xs="http://www.w3.org/2001/XMLSchema" xmlns:p="http://schemas.microsoft.com/office/2006/metadata/properties" xmlns:ns2="bce36f76-1425-44fc-8d95-2e2d1e5a31ca" xmlns:ns3="aa85bb9c-8b48-4336-8f45-17e136e33354" targetNamespace="http://schemas.microsoft.com/office/2006/metadata/properties" ma:root="true" ma:fieldsID="33530bc6ef9208a0ff73db16eb68628c" ns2:_="" ns3:_="">
    <xsd:import namespace="bce36f76-1425-44fc-8d95-2e2d1e5a31ca"/>
    <xsd:import namespace="aa85bb9c-8b48-4336-8f45-17e136e333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e36f76-1425-44fc-8d95-2e2d1e5a31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a98d083d-d29e-4d2c-90d9-9b78849702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85bb9c-8b48-4336-8f45-17e136e3335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e37759-1d8d-4ff4-8d86-113f91690707}" ma:internalName="TaxCatchAll" ma:showField="CatchAllData" ma:web="aa85bb9c-8b48-4336-8f45-17e136e333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ce36f76-1425-44fc-8d95-2e2d1e5a31ca">
      <Terms xmlns="http://schemas.microsoft.com/office/infopath/2007/PartnerControls"/>
    </lcf76f155ced4ddcb4097134ff3c332f>
    <TaxCatchAll xmlns="aa85bb9c-8b48-4336-8f45-17e136e33354" xsi:nil="true"/>
  </documentManagement>
</p:properties>
</file>

<file path=customXml/itemProps1.xml><?xml version="1.0" encoding="utf-8"?>
<ds:datastoreItem xmlns:ds="http://schemas.openxmlformats.org/officeDocument/2006/customXml" ds:itemID="{485B74F4-BD8B-4207-8288-7ED8869AD9B1}"/>
</file>

<file path=customXml/itemProps2.xml><?xml version="1.0" encoding="utf-8"?>
<ds:datastoreItem xmlns:ds="http://schemas.openxmlformats.org/officeDocument/2006/customXml" ds:itemID="{9D67E0E7-C0DF-46B9-9E0D-AE718A0FC967}"/>
</file>

<file path=customXml/itemProps3.xml><?xml version="1.0" encoding="utf-8"?>
<ds:datastoreItem xmlns:ds="http://schemas.openxmlformats.org/officeDocument/2006/customXml" ds:itemID="{7D8DDC06-7FFD-4727-A533-F8E4F8FDB5B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78</Words>
  <Application>Microsoft Macintosh PowerPoint</Application>
  <PresentationFormat>A4 Paper (210x297 mm)</PresentationFormat>
  <Paragraphs>9</Paragraphs>
  <Slides>1</Slides>
  <Notes>0</Notes>
  <HiddenSlides>0</HiddenSlides>
  <MMClips>7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Géza G Schenk</dc:creator>
  <cp:lastModifiedBy>Géza G Schenk</cp:lastModifiedBy>
  <cp:revision>5</cp:revision>
  <dcterms:created xsi:type="dcterms:W3CDTF">2024-08-27T16:27:59Z</dcterms:created>
  <dcterms:modified xsi:type="dcterms:W3CDTF">2024-09-12T23:26:29Z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0x01010042717251761681439B8CC535AA645ECA</vt:lpwstr>
  </property>
</Properties>
</file>